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  <p:sldId id="261" r:id="rId7"/>
    <p:sldId id="258" r:id="rId8"/>
    <p:sldId id="259" r:id="rId9"/>
    <p:sldId id="262" r:id="rId10"/>
    <p:sldId id="260" r:id="rId11"/>
    <p:sldId id="263" r:id="rId12"/>
    <p:sldId id="264" r:id="rId13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/>
    <p:restoredTop sz="94626"/>
  </p:normalViewPr>
  <p:slideViewPr>
    <p:cSldViewPr>
      <p:cViewPr varScale="1">
        <p:scale>
          <a:sx n="121" d="100"/>
          <a:sy n="121" d="100"/>
        </p:scale>
        <p:origin x="736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876" y="2125980"/>
            <a:ext cx="10368598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9752" y="3840480"/>
            <a:ext cx="853884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917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82150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6479" y="1965619"/>
            <a:ext cx="10225390" cy="1454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51860" y="3188139"/>
            <a:ext cx="11094628" cy="2045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7439" y="6377940"/>
            <a:ext cx="3903472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917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82812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share.vidyard.com/watch/GShP3hHGmXLNTb7i48Wz4q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youtu.be/TDxBcp_RO6M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hyperlink" Target="https://travelanalytics.au.auth0.com/login?state=hKFo2SBuRTI0ZWc2RnZpVW9QeFJLc2g5bDFnUmVJeGZRTmMxaqFupWxvZ2luo3RpZNkgYUxCSk9NcmwzdkZ2R1ItUGo5bS1pb1U4a3YzRmN3ZkGjY2lk2SBrNGtfX1ZMYU5GX1hBZ0JiSElLTm5Qb09wOXlBbmZiTw&amp;client=k4k__VLaNF_XAgBbHIKNnPoOp9yAnfbO&amp;protocol=oauth2&amp;response_type=token&amp;redirect_uri=https%3A%2F%2Freporting.travelanalytics.com.au&amp;scope=openid&amp;audience=travel.analytics&amp;auth0Client=eyJuYW1lIjoiYXV0aDAuanMiLCJ2ZXJzaW9uIjoiOS4xMS4xIn0%3D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@goldmantravel.com.au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24813" y="0"/>
            <a:ext cx="4467339" cy="68580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19350" y="0"/>
            <a:ext cx="5216956" cy="2660319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1364936" y="3931779"/>
            <a:ext cx="4892040" cy="309880"/>
          </a:xfrm>
          <a:custGeom>
            <a:avLst/>
            <a:gdLst/>
            <a:ahLst/>
            <a:cxnLst/>
            <a:rect l="l" t="t" r="r" b="b"/>
            <a:pathLst>
              <a:path w="4892040" h="309879">
                <a:moveTo>
                  <a:pt x="263271" y="7454"/>
                </a:moveTo>
                <a:lnTo>
                  <a:pt x="0" y="7454"/>
                </a:lnTo>
                <a:lnTo>
                  <a:pt x="0" y="43014"/>
                </a:lnTo>
                <a:lnTo>
                  <a:pt x="112534" y="43014"/>
                </a:lnTo>
                <a:lnTo>
                  <a:pt x="112534" y="302094"/>
                </a:lnTo>
                <a:lnTo>
                  <a:pt x="150736" y="302094"/>
                </a:lnTo>
                <a:lnTo>
                  <a:pt x="150736" y="43014"/>
                </a:lnTo>
                <a:lnTo>
                  <a:pt x="263271" y="43014"/>
                </a:lnTo>
                <a:lnTo>
                  <a:pt x="263271" y="7454"/>
                </a:lnTo>
                <a:close/>
              </a:path>
              <a:path w="4892040" h="309879">
                <a:moveTo>
                  <a:pt x="554659" y="302641"/>
                </a:moveTo>
                <a:lnTo>
                  <a:pt x="539800" y="262928"/>
                </a:lnTo>
                <a:lnTo>
                  <a:pt x="538149" y="238772"/>
                </a:lnTo>
                <a:lnTo>
                  <a:pt x="535419" y="209435"/>
                </a:lnTo>
                <a:lnTo>
                  <a:pt x="528853" y="186283"/>
                </a:lnTo>
                <a:lnTo>
                  <a:pt x="521843" y="176453"/>
                </a:lnTo>
                <a:lnTo>
                  <a:pt x="516724" y="169278"/>
                </a:lnTo>
                <a:lnTo>
                  <a:pt x="497306" y="158445"/>
                </a:lnTo>
                <a:lnTo>
                  <a:pt x="517880" y="145821"/>
                </a:lnTo>
                <a:lnTo>
                  <a:pt x="522224" y="140665"/>
                </a:lnTo>
                <a:lnTo>
                  <a:pt x="532231" y="128778"/>
                </a:lnTo>
                <a:lnTo>
                  <a:pt x="540639" y="109207"/>
                </a:lnTo>
                <a:lnTo>
                  <a:pt x="543382" y="89027"/>
                </a:lnTo>
                <a:lnTo>
                  <a:pt x="537121" y="53670"/>
                </a:lnTo>
                <a:lnTo>
                  <a:pt x="529386" y="43014"/>
                </a:lnTo>
                <a:lnTo>
                  <a:pt x="518566" y="28067"/>
                </a:lnTo>
                <a:lnTo>
                  <a:pt x="502793" y="20027"/>
                </a:lnTo>
                <a:lnTo>
                  <a:pt x="502793" y="89027"/>
                </a:lnTo>
                <a:lnTo>
                  <a:pt x="499237" y="111747"/>
                </a:lnTo>
                <a:lnTo>
                  <a:pt x="488505" y="127876"/>
                </a:lnTo>
                <a:lnTo>
                  <a:pt x="470496" y="137477"/>
                </a:lnTo>
                <a:lnTo>
                  <a:pt x="445109" y="140665"/>
                </a:lnTo>
                <a:lnTo>
                  <a:pt x="323532" y="140665"/>
                </a:lnTo>
                <a:lnTo>
                  <a:pt x="323532" y="43014"/>
                </a:lnTo>
                <a:lnTo>
                  <a:pt x="447929" y="43014"/>
                </a:lnTo>
                <a:lnTo>
                  <a:pt x="472071" y="45847"/>
                </a:lnTo>
                <a:lnTo>
                  <a:pt x="489204" y="54406"/>
                </a:lnTo>
                <a:lnTo>
                  <a:pt x="499414" y="68770"/>
                </a:lnTo>
                <a:lnTo>
                  <a:pt x="502793" y="89027"/>
                </a:lnTo>
                <a:lnTo>
                  <a:pt x="502793" y="20027"/>
                </a:lnTo>
                <a:lnTo>
                  <a:pt x="488048" y="12496"/>
                </a:lnTo>
                <a:lnTo>
                  <a:pt x="445909" y="7251"/>
                </a:lnTo>
                <a:lnTo>
                  <a:pt x="285343" y="7251"/>
                </a:lnTo>
                <a:lnTo>
                  <a:pt x="285343" y="302641"/>
                </a:lnTo>
                <a:lnTo>
                  <a:pt x="323532" y="302641"/>
                </a:lnTo>
                <a:lnTo>
                  <a:pt x="323532" y="176453"/>
                </a:lnTo>
                <a:lnTo>
                  <a:pt x="434670" y="176453"/>
                </a:lnTo>
                <a:lnTo>
                  <a:pt x="485076" y="190373"/>
                </a:lnTo>
                <a:lnTo>
                  <a:pt x="499973" y="239814"/>
                </a:lnTo>
                <a:lnTo>
                  <a:pt x="500735" y="263931"/>
                </a:lnTo>
                <a:lnTo>
                  <a:pt x="502386" y="281800"/>
                </a:lnTo>
                <a:lnTo>
                  <a:pt x="505002" y="294017"/>
                </a:lnTo>
                <a:lnTo>
                  <a:pt x="508660" y="301193"/>
                </a:lnTo>
                <a:lnTo>
                  <a:pt x="509930" y="302641"/>
                </a:lnTo>
                <a:lnTo>
                  <a:pt x="554659" y="302641"/>
                </a:lnTo>
                <a:close/>
              </a:path>
              <a:path w="4892040" h="309879">
                <a:moveTo>
                  <a:pt x="867308" y="302641"/>
                </a:moveTo>
                <a:lnTo>
                  <a:pt x="827722" y="215430"/>
                </a:lnTo>
                <a:lnTo>
                  <a:pt x="811491" y="179666"/>
                </a:lnTo>
                <a:lnTo>
                  <a:pt x="769467" y="87083"/>
                </a:lnTo>
                <a:lnTo>
                  <a:pt x="769467" y="179666"/>
                </a:lnTo>
                <a:lnTo>
                  <a:pt x="655447" y="179666"/>
                </a:lnTo>
                <a:lnTo>
                  <a:pt x="712825" y="51562"/>
                </a:lnTo>
                <a:lnTo>
                  <a:pt x="769467" y="179666"/>
                </a:lnTo>
                <a:lnTo>
                  <a:pt x="769467" y="87083"/>
                </a:lnTo>
                <a:lnTo>
                  <a:pt x="753351" y="51562"/>
                </a:lnTo>
                <a:lnTo>
                  <a:pt x="733234" y="7239"/>
                </a:lnTo>
                <a:lnTo>
                  <a:pt x="693242" y="7239"/>
                </a:lnTo>
                <a:lnTo>
                  <a:pt x="559181" y="302641"/>
                </a:lnTo>
                <a:lnTo>
                  <a:pt x="600633" y="302641"/>
                </a:lnTo>
                <a:lnTo>
                  <a:pt x="639610" y="215430"/>
                </a:lnTo>
                <a:lnTo>
                  <a:pt x="785241" y="215430"/>
                </a:lnTo>
                <a:lnTo>
                  <a:pt x="823442" y="302641"/>
                </a:lnTo>
                <a:lnTo>
                  <a:pt x="867308" y="302641"/>
                </a:lnTo>
                <a:close/>
              </a:path>
              <a:path w="4892040" h="309879">
                <a:moveTo>
                  <a:pt x="1117180" y="7251"/>
                </a:moveTo>
                <a:lnTo>
                  <a:pt x="1075766" y="7251"/>
                </a:lnTo>
                <a:lnTo>
                  <a:pt x="968781" y="254101"/>
                </a:lnTo>
                <a:lnTo>
                  <a:pt x="860628" y="7251"/>
                </a:lnTo>
                <a:lnTo>
                  <a:pt x="816775" y="7251"/>
                </a:lnTo>
                <a:lnTo>
                  <a:pt x="948778" y="302641"/>
                </a:lnTo>
                <a:lnTo>
                  <a:pt x="986421" y="302641"/>
                </a:lnTo>
                <a:lnTo>
                  <a:pt x="1117180" y="7251"/>
                </a:lnTo>
                <a:close/>
              </a:path>
              <a:path w="4892040" h="309879">
                <a:moveTo>
                  <a:pt x="1375740" y="266649"/>
                </a:moveTo>
                <a:lnTo>
                  <a:pt x="1173975" y="266649"/>
                </a:lnTo>
                <a:lnTo>
                  <a:pt x="1173975" y="167589"/>
                </a:lnTo>
                <a:lnTo>
                  <a:pt x="1365275" y="167589"/>
                </a:lnTo>
                <a:lnTo>
                  <a:pt x="1365275" y="132029"/>
                </a:lnTo>
                <a:lnTo>
                  <a:pt x="1173975" y="132029"/>
                </a:lnTo>
                <a:lnTo>
                  <a:pt x="1173975" y="43129"/>
                </a:lnTo>
                <a:lnTo>
                  <a:pt x="1372527" y="43129"/>
                </a:lnTo>
                <a:lnTo>
                  <a:pt x="1372527" y="7569"/>
                </a:lnTo>
                <a:lnTo>
                  <a:pt x="1135773" y="7569"/>
                </a:lnTo>
                <a:lnTo>
                  <a:pt x="1135773" y="43129"/>
                </a:lnTo>
                <a:lnTo>
                  <a:pt x="1135773" y="132029"/>
                </a:lnTo>
                <a:lnTo>
                  <a:pt x="1135773" y="167589"/>
                </a:lnTo>
                <a:lnTo>
                  <a:pt x="1135773" y="266649"/>
                </a:lnTo>
                <a:lnTo>
                  <a:pt x="1135773" y="302209"/>
                </a:lnTo>
                <a:lnTo>
                  <a:pt x="1375740" y="302209"/>
                </a:lnTo>
                <a:lnTo>
                  <a:pt x="1375740" y="266649"/>
                </a:lnTo>
                <a:close/>
              </a:path>
              <a:path w="4892040" h="309879">
                <a:moveTo>
                  <a:pt x="1626501" y="266319"/>
                </a:moveTo>
                <a:lnTo>
                  <a:pt x="1444434" y="266319"/>
                </a:lnTo>
                <a:lnTo>
                  <a:pt x="1444434" y="7239"/>
                </a:lnTo>
                <a:lnTo>
                  <a:pt x="1406245" y="7239"/>
                </a:lnTo>
                <a:lnTo>
                  <a:pt x="1406245" y="266319"/>
                </a:lnTo>
                <a:lnTo>
                  <a:pt x="1406245" y="303149"/>
                </a:lnTo>
                <a:lnTo>
                  <a:pt x="1626501" y="303149"/>
                </a:lnTo>
                <a:lnTo>
                  <a:pt x="1626501" y="266319"/>
                </a:lnTo>
                <a:close/>
              </a:path>
              <a:path w="4892040" h="309879">
                <a:moveTo>
                  <a:pt x="2049729" y="184886"/>
                </a:moveTo>
                <a:lnTo>
                  <a:pt x="2011794" y="184886"/>
                </a:lnTo>
                <a:lnTo>
                  <a:pt x="2011159" y="188341"/>
                </a:lnTo>
                <a:lnTo>
                  <a:pt x="1998472" y="225755"/>
                </a:lnTo>
                <a:lnTo>
                  <a:pt x="1976196" y="252564"/>
                </a:lnTo>
                <a:lnTo>
                  <a:pt x="1944395" y="268719"/>
                </a:lnTo>
                <a:lnTo>
                  <a:pt x="1903183" y="274116"/>
                </a:lnTo>
                <a:lnTo>
                  <a:pt x="1854263" y="265988"/>
                </a:lnTo>
                <a:lnTo>
                  <a:pt x="1817674" y="242506"/>
                </a:lnTo>
                <a:lnTo>
                  <a:pt x="1794751" y="205041"/>
                </a:lnTo>
                <a:lnTo>
                  <a:pt x="1786813" y="154927"/>
                </a:lnTo>
                <a:lnTo>
                  <a:pt x="1794586" y="104368"/>
                </a:lnTo>
                <a:lnTo>
                  <a:pt x="1817255" y="66954"/>
                </a:lnTo>
                <a:lnTo>
                  <a:pt x="1853793" y="43751"/>
                </a:lnTo>
                <a:lnTo>
                  <a:pt x="1903183" y="35775"/>
                </a:lnTo>
                <a:lnTo>
                  <a:pt x="1943392" y="40767"/>
                </a:lnTo>
                <a:lnTo>
                  <a:pt x="1975180" y="55194"/>
                </a:lnTo>
                <a:lnTo>
                  <a:pt x="1997367" y="78206"/>
                </a:lnTo>
                <a:lnTo>
                  <a:pt x="2008746" y="108991"/>
                </a:lnTo>
                <a:lnTo>
                  <a:pt x="2009305" y="112534"/>
                </a:lnTo>
                <a:lnTo>
                  <a:pt x="2047405" y="112534"/>
                </a:lnTo>
                <a:lnTo>
                  <a:pt x="2029383" y="57442"/>
                </a:lnTo>
                <a:lnTo>
                  <a:pt x="1995284" y="24104"/>
                </a:lnTo>
                <a:lnTo>
                  <a:pt x="1951037" y="5664"/>
                </a:lnTo>
                <a:lnTo>
                  <a:pt x="1903183" y="0"/>
                </a:lnTo>
                <a:lnTo>
                  <a:pt x="1845437" y="8953"/>
                </a:lnTo>
                <a:lnTo>
                  <a:pt x="1801342" y="33045"/>
                </a:lnTo>
                <a:lnTo>
                  <a:pt x="1770405" y="68160"/>
                </a:lnTo>
                <a:lnTo>
                  <a:pt x="1752193" y="110159"/>
                </a:lnTo>
                <a:lnTo>
                  <a:pt x="1746224" y="154927"/>
                </a:lnTo>
                <a:lnTo>
                  <a:pt x="1753387" y="207187"/>
                </a:lnTo>
                <a:lnTo>
                  <a:pt x="1774012" y="250139"/>
                </a:lnTo>
                <a:lnTo>
                  <a:pt x="1806740" y="282448"/>
                </a:lnTo>
                <a:lnTo>
                  <a:pt x="1850237" y="302806"/>
                </a:lnTo>
                <a:lnTo>
                  <a:pt x="1903183" y="309880"/>
                </a:lnTo>
                <a:lnTo>
                  <a:pt x="1958301" y="301040"/>
                </a:lnTo>
                <a:lnTo>
                  <a:pt x="2003158" y="276275"/>
                </a:lnTo>
                <a:lnTo>
                  <a:pt x="2034540" y="238226"/>
                </a:lnTo>
                <a:lnTo>
                  <a:pt x="2049259" y="189522"/>
                </a:lnTo>
                <a:lnTo>
                  <a:pt x="2049729" y="184886"/>
                </a:lnTo>
                <a:close/>
              </a:path>
              <a:path w="4892040" h="309879">
                <a:moveTo>
                  <a:pt x="2392870" y="154927"/>
                </a:moveTo>
                <a:lnTo>
                  <a:pt x="2386546" y="106299"/>
                </a:lnTo>
                <a:lnTo>
                  <a:pt x="2369058" y="67195"/>
                </a:lnTo>
                <a:lnTo>
                  <a:pt x="2352281" y="48209"/>
                </a:lnTo>
                <a:lnTo>
                  <a:pt x="2352281" y="154927"/>
                </a:lnTo>
                <a:lnTo>
                  <a:pt x="2341359" y="210667"/>
                </a:lnTo>
                <a:lnTo>
                  <a:pt x="2313178" y="247510"/>
                </a:lnTo>
                <a:lnTo>
                  <a:pt x="2274659" y="267868"/>
                </a:lnTo>
                <a:lnTo>
                  <a:pt x="2232710" y="274116"/>
                </a:lnTo>
                <a:lnTo>
                  <a:pt x="2190750" y="267868"/>
                </a:lnTo>
                <a:lnTo>
                  <a:pt x="2152231" y="247510"/>
                </a:lnTo>
                <a:lnTo>
                  <a:pt x="2124049" y="210667"/>
                </a:lnTo>
                <a:lnTo>
                  <a:pt x="2113127" y="154927"/>
                </a:lnTo>
                <a:lnTo>
                  <a:pt x="2124049" y="99212"/>
                </a:lnTo>
                <a:lnTo>
                  <a:pt x="2152231" y="62369"/>
                </a:lnTo>
                <a:lnTo>
                  <a:pt x="2190750" y="42024"/>
                </a:lnTo>
                <a:lnTo>
                  <a:pt x="2232710" y="35775"/>
                </a:lnTo>
                <a:lnTo>
                  <a:pt x="2274659" y="42024"/>
                </a:lnTo>
                <a:lnTo>
                  <a:pt x="2313178" y="62369"/>
                </a:lnTo>
                <a:lnTo>
                  <a:pt x="2341359" y="99212"/>
                </a:lnTo>
                <a:lnTo>
                  <a:pt x="2352281" y="154927"/>
                </a:lnTo>
                <a:lnTo>
                  <a:pt x="2352281" y="48209"/>
                </a:lnTo>
                <a:lnTo>
                  <a:pt x="2309660" y="16383"/>
                </a:lnTo>
                <a:lnTo>
                  <a:pt x="2272258" y="4051"/>
                </a:lnTo>
                <a:lnTo>
                  <a:pt x="2232710" y="0"/>
                </a:lnTo>
                <a:lnTo>
                  <a:pt x="2193163" y="4051"/>
                </a:lnTo>
                <a:lnTo>
                  <a:pt x="2155748" y="16383"/>
                </a:lnTo>
                <a:lnTo>
                  <a:pt x="2122728" y="37338"/>
                </a:lnTo>
                <a:lnTo>
                  <a:pt x="2096350" y="67195"/>
                </a:lnTo>
                <a:lnTo>
                  <a:pt x="2078863" y="106299"/>
                </a:lnTo>
                <a:lnTo>
                  <a:pt x="2072538" y="154927"/>
                </a:lnTo>
                <a:lnTo>
                  <a:pt x="2078863" y="203581"/>
                </a:lnTo>
                <a:lnTo>
                  <a:pt x="2096350" y="242684"/>
                </a:lnTo>
                <a:lnTo>
                  <a:pt x="2122728" y="272554"/>
                </a:lnTo>
                <a:lnTo>
                  <a:pt x="2155748" y="293497"/>
                </a:lnTo>
                <a:lnTo>
                  <a:pt x="2193163" y="305841"/>
                </a:lnTo>
                <a:lnTo>
                  <a:pt x="2232710" y="309880"/>
                </a:lnTo>
                <a:lnTo>
                  <a:pt x="2272258" y="305841"/>
                </a:lnTo>
                <a:lnTo>
                  <a:pt x="2309660" y="293497"/>
                </a:lnTo>
                <a:lnTo>
                  <a:pt x="2340216" y="274116"/>
                </a:lnTo>
                <a:lnTo>
                  <a:pt x="2342680" y="272554"/>
                </a:lnTo>
                <a:lnTo>
                  <a:pt x="2369058" y="242684"/>
                </a:lnTo>
                <a:lnTo>
                  <a:pt x="2386546" y="203581"/>
                </a:lnTo>
                <a:lnTo>
                  <a:pt x="2392870" y="154927"/>
                </a:lnTo>
                <a:close/>
              </a:path>
              <a:path w="4892040" h="309879">
                <a:moveTo>
                  <a:pt x="2700324" y="302641"/>
                </a:moveTo>
                <a:lnTo>
                  <a:pt x="2685491" y="262940"/>
                </a:lnTo>
                <a:lnTo>
                  <a:pt x="2683827" y="238772"/>
                </a:lnTo>
                <a:lnTo>
                  <a:pt x="2681097" y="209448"/>
                </a:lnTo>
                <a:lnTo>
                  <a:pt x="2674531" y="186283"/>
                </a:lnTo>
                <a:lnTo>
                  <a:pt x="2667520" y="176453"/>
                </a:lnTo>
                <a:lnTo>
                  <a:pt x="2662402" y="169291"/>
                </a:lnTo>
                <a:lnTo>
                  <a:pt x="2642997" y="158445"/>
                </a:lnTo>
                <a:lnTo>
                  <a:pt x="2663571" y="145821"/>
                </a:lnTo>
                <a:lnTo>
                  <a:pt x="2667914" y="140665"/>
                </a:lnTo>
                <a:lnTo>
                  <a:pt x="2677922" y="128778"/>
                </a:lnTo>
                <a:lnTo>
                  <a:pt x="2686316" y="109207"/>
                </a:lnTo>
                <a:lnTo>
                  <a:pt x="2689060" y="89027"/>
                </a:lnTo>
                <a:lnTo>
                  <a:pt x="2682798" y="53670"/>
                </a:lnTo>
                <a:lnTo>
                  <a:pt x="2675077" y="43014"/>
                </a:lnTo>
                <a:lnTo>
                  <a:pt x="2664244" y="28067"/>
                </a:lnTo>
                <a:lnTo>
                  <a:pt x="2648470" y="20027"/>
                </a:lnTo>
                <a:lnTo>
                  <a:pt x="2648470" y="89027"/>
                </a:lnTo>
                <a:lnTo>
                  <a:pt x="2644914" y="111747"/>
                </a:lnTo>
                <a:lnTo>
                  <a:pt x="2634196" y="127876"/>
                </a:lnTo>
                <a:lnTo>
                  <a:pt x="2616187" y="137477"/>
                </a:lnTo>
                <a:lnTo>
                  <a:pt x="2590787" y="140665"/>
                </a:lnTo>
                <a:lnTo>
                  <a:pt x="2469210" y="140665"/>
                </a:lnTo>
                <a:lnTo>
                  <a:pt x="2469210" y="43014"/>
                </a:lnTo>
                <a:lnTo>
                  <a:pt x="2593606" y="43014"/>
                </a:lnTo>
                <a:lnTo>
                  <a:pt x="2617762" y="45847"/>
                </a:lnTo>
                <a:lnTo>
                  <a:pt x="2634881" y="54406"/>
                </a:lnTo>
                <a:lnTo>
                  <a:pt x="2645092" y="68770"/>
                </a:lnTo>
                <a:lnTo>
                  <a:pt x="2648470" y="89027"/>
                </a:lnTo>
                <a:lnTo>
                  <a:pt x="2648470" y="20027"/>
                </a:lnTo>
                <a:lnTo>
                  <a:pt x="2633726" y="12496"/>
                </a:lnTo>
                <a:lnTo>
                  <a:pt x="2591587" y="7251"/>
                </a:lnTo>
                <a:lnTo>
                  <a:pt x="2431021" y="7251"/>
                </a:lnTo>
                <a:lnTo>
                  <a:pt x="2431021" y="302641"/>
                </a:lnTo>
                <a:lnTo>
                  <a:pt x="2469210" y="302641"/>
                </a:lnTo>
                <a:lnTo>
                  <a:pt x="2469210" y="176453"/>
                </a:lnTo>
                <a:lnTo>
                  <a:pt x="2580360" y="176453"/>
                </a:lnTo>
                <a:lnTo>
                  <a:pt x="2630754" y="190373"/>
                </a:lnTo>
                <a:lnTo>
                  <a:pt x="2645664" y="239814"/>
                </a:lnTo>
                <a:lnTo>
                  <a:pt x="2646426" y="263931"/>
                </a:lnTo>
                <a:lnTo>
                  <a:pt x="2648064" y="281800"/>
                </a:lnTo>
                <a:lnTo>
                  <a:pt x="2650680" y="294017"/>
                </a:lnTo>
                <a:lnTo>
                  <a:pt x="2654338" y="301193"/>
                </a:lnTo>
                <a:lnTo>
                  <a:pt x="2655608" y="302641"/>
                </a:lnTo>
                <a:lnTo>
                  <a:pt x="2700324" y="302641"/>
                </a:lnTo>
                <a:close/>
              </a:path>
              <a:path w="4892040" h="309879">
                <a:moveTo>
                  <a:pt x="2980436" y="94259"/>
                </a:moveTo>
                <a:lnTo>
                  <a:pt x="2974251" y="57670"/>
                </a:lnTo>
                <a:lnTo>
                  <a:pt x="2964688" y="43014"/>
                </a:lnTo>
                <a:lnTo>
                  <a:pt x="2956407" y="30314"/>
                </a:lnTo>
                <a:lnTo>
                  <a:pt x="2939846" y="20358"/>
                </a:lnTo>
                <a:lnTo>
                  <a:pt x="2939846" y="94259"/>
                </a:lnTo>
                <a:lnTo>
                  <a:pt x="2936379" y="117779"/>
                </a:lnTo>
                <a:lnTo>
                  <a:pt x="2925597" y="133959"/>
                </a:lnTo>
                <a:lnTo>
                  <a:pt x="2906915" y="143294"/>
                </a:lnTo>
                <a:lnTo>
                  <a:pt x="2879763" y="146304"/>
                </a:lnTo>
                <a:lnTo>
                  <a:pt x="2769031" y="146304"/>
                </a:lnTo>
                <a:lnTo>
                  <a:pt x="2769031" y="43014"/>
                </a:lnTo>
                <a:lnTo>
                  <a:pt x="2885783" y="43014"/>
                </a:lnTo>
                <a:lnTo>
                  <a:pt x="2910001" y="46037"/>
                </a:lnTo>
                <a:lnTo>
                  <a:pt x="2926829" y="55346"/>
                </a:lnTo>
                <a:lnTo>
                  <a:pt x="2936659" y="71297"/>
                </a:lnTo>
                <a:lnTo>
                  <a:pt x="2939846" y="94259"/>
                </a:lnTo>
                <a:lnTo>
                  <a:pt x="2939846" y="20358"/>
                </a:lnTo>
                <a:lnTo>
                  <a:pt x="2927908" y="13169"/>
                </a:lnTo>
                <a:lnTo>
                  <a:pt x="2889821" y="7239"/>
                </a:lnTo>
                <a:lnTo>
                  <a:pt x="2730843" y="7239"/>
                </a:lnTo>
                <a:lnTo>
                  <a:pt x="2730843" y="302641"/>
                </a:lnTo>
                <a:lnTo>
                  <a:pt x="2769031" y="302641"/>
                </a:lnTo>
                <a:lnTo>
                  <a:pt x="2769031" y="182079"/>
                </a:lnTo>
                <a:lnTo>
                  <a:pt x="2876550" y="182079"/>
                </a:lnTo>
                <a:lnTo>
                  <a:pt x="2921038" y="176314"/>
                </a:lnTo>
                <a:lnTo>
                  <a:pt x="2953613" y="159410"/>
                </a:lnTo>
                <a:lnTo>
                  <a:pt x="2963126" y="146304"/>
                </a:lnTo>
                <a:lnTo>
                  <a:pt x="2973616" y="131876"/>
                </a:lnTo>
                <a:lnTo>
                  <a:pt x="2980436" y="94259"/>
                </a:lnTo>
                <a:close/>
              </a:path>
              <a:path w="4892040" h="309879">
                <a:moveTo>
                  <a:pt x="3318014" y="154927"/>
                </a:moveTo>
                <a:lnTo>
                  <a:pt x="3311677" y="106299"/>
                </a:lnTo>
                <a:lnTo>
                  <a:pt x="3294202" y="67195"/>
                </a:lnTo>
                <a:lnTo>
                  <a:pt x="3277425" y="48209"/>
                </a:lnTo>
                <a:lnTo>
                  <a:pt x="3277425" y="154927"/>
                </a:lnTo>
                <a:lnTo>
                  <a:pt x="3266490" y="210667"/>
                </a:lnTo>
                <a:lnTo>
                  <a:pt x="3238322" y="247510"/>
                </a:lnTo>
                <a:lnTo>
                  <a:pt x="3199803" y="267868"/>
                </a:lnTo>
                <a:lnTo>
                  <a:pt x="3157855" y="274116"/>
                </a:lnTo>
                <a:lnTo>
                  <a:pt x="3115894" y="267868"/>
                </a:lnTo>
                <a:lnTo>
                  <a:pt x="3077375" y="247510"/>
                </a:lnTo>
                <a:lnTo>
                  <a:pt x="3049193" y="210667"/>
                </a:lnTo>
                <a:lnTo>
                  <a:pt x="3038271" y="154927"/>
                </a:lnTo>
                <a:lnTo>
                  <a:pt x="3049193" y="99212"/>
                </a:lnTo>
                <a:lnTo>
                  <a:pt x="3077375" y="62369"/>
                </a:lnTo>
                <a:lnTo>
                  <a:pt x="3115894" y="42024"/>
                </a:lnTo>
                <a:lnTo>
                  <a:pt x="3157855" y="35775"/>
                </a:lnTo>
                <a:lnTo>
                  <a:pt x="3199803" y="42024"/>
                </a:lnTo>
                <a:lnTo>
                  <a:pt x="3238322" y="62369"/>
                </a:lnTo>
                <a:lnTo>
                  <a:pt x="3266490" y="99212"/>
                </a:lnTo>
                <a:lnTo>
                  <a:pt x="3277425" y="154927"/>
                </a:lnTo>
                <a:lnTo>
                  <a:pt x="3277425" y="48209"/>
                </a:lnTo>
                <a:lnTo>
                  <a:pt x="3234804" y="16383"/>
                </a:lnTo>
                <a:lnTo>
                  <a:pt x="3197390" y="4051"/>
                </a:lnTo>
                <a:lnTo>
                  <a:pt x="3157855" y="0"/>
                </a:lnTo>
                <a:lnTo>
                  <a:pt x="3118307" y="4051"/>
                </a:lnTo>
                <a:lnTo>
                  <a:pt x="3080893" y="16383"/>
                </a:lnTo>
                <a:lnTo>
                  <a:pt x="3047860" y="37338"/>
                </a:lnTo>
                <a:lnTo>
                  <a:pt x="3021482" y="67195"/>
                </a:lnTo>
                <a:lnTo>
                  <a:pt x="3004007" y="106299"/>
                </a:lnTo>
                <a:lnTo>
                  <a:pt x="2997682" y="154927"/>
                </a:lnTo>
                <a:lnTo>
                  <a:pt x="3004007" y="203581"/>
                </a:lnTo>
                <a:lnTo>
                  <a:pt x="3021482" y="242684"/>
                </a:lnTo>
                <a:lnTo>
                  <a:pt x="3047860" y="272554"/>
                </a:lnTo>
                <a:lnTo>
                  <a:pt x="3080893" y="293497"/>
                </a:lnTo>
                <a:lnTo>
                  <a:pt x="3118307" y="305841"/>
                </a:lnTo>
                <a:lnTo>
                  <a:pt x="3157855" y="309880"/>
                </a:lnTo>
                <a:lnTo>
                  <a:pt x="3197390" y="305841"/>
                </a:lnTo>
                <a:lnTo>
                  <a:pt x="3234804" y="293497"/>
                </a:lnTo>
                <a:lnTo>
                  <a:pt x="3265347" y="274116"/>
                </a:lnTo>
                <a:lnTo>
                  <a:pt x="3267824" y="272554"/>
                </a:lnTo>
                <a:lnTo>
                  <a:pt x="3294202" y="242684"/>
                </a:lnTo>
                <a:lnTo>
                  <a:pt x="3311677" y="203581"/>
                </a:lnTo>
                <a:lnTo>
                  <a:pt x="3318014" y="154927"/>
                </a:lnTo>
                <a:close/>
              </a:path>
              <a:path w="4892040" h="309879">
                <a:moveTo>
                  <a:pt x="3623437" y="302641"/>
                </a:moveTo>
                <a:lnTo>
                  <a:pt x="3608578" y="262940"/>
                </a:lnTo>
                <a:lnTo>
                  <a:pt x="3606927" y="238772"/>
                </a:lnTo>
                <a:lnTo>
                  <a:pt x="3604209" y="209448"/>
                </a:lnTo>
                <a:lnTo>
                  <a:pt x="3597643" y="186283"/>
                </a:lnTo>
                <a:lnTo>
                  <a:pt x="3590620" y="176453"/>
                </a:lnTo>
                <a:lnTo>
                  <a:pt x="3585514" y="169291"/>
                </a:lnTo>
                <a:lnTo>
                  <a:pt x="3566096" y="158445"/>
                </a:lnTo>
                <a:lnTo>
                  <a:pt x="3586670" y="145821"/>
                </a:lnTo>
                <a:lnTo>
                  <a:pt x="3591014" y="140665"/>
                </a:lnTo>
                <a:lnTo>
                  <a:pt x="3601021" y="128778"/>
                </a:lnTo>
                <a:lnTo>
                  <a:pt x="3609429" y="109207"/>
                </a:lnTo>
                <a:lnTo>
                  <a:pt x="3612172" y="89027"/>
                </a:lnTo>
                <a:lnTo>
                  <a:pt x="3605911" y="53670"/>
                </a:lnTo>
                <a:lnTo>
                  <a:pt x="3598176" y="43014"/>
                </a:lnTo>
                <a:lnTo>
                  <a:pt x="3587343" y="28067"/>
                </a:lnTo>
                <a:lnTo>
                  <a:pt x="3571570" y="20027"/>
                </a:lnTo>
                <a:lnTo>
                  <a:pt x="3571570" y="89027"/>
                </a:lnTo>
                <a:lnTo>
                  <a:pt x="3568014" y="111747"/>
                </a:lnTo>
                <a:lnTo>
                  <a:pt x="3557282" y="127876"/>
                </a:lnTo>
                <a:lnTo>
                  <a:pt x="3539274" y="137477"/>
                </a:lnTo>
                <a:lnTo>
                  <a:pt x="3513886" y="140665"/>
                </a:lnTo>
                <a:lnTo>
                  <a:pt x="3392309" y="140665"/>
                </a:lnTo>
                <a:lnTo>
                  <a:pt x="3392309" y="43014"/>
                </a:lnTo>
                <a:lnTo>
                  <a:pt x="3516719" y="43014"/>
                </a:lnTo>
                <a:lnTo>
                  <a:pt x="3540861" y="45847"/>
                </a:lnTo>
                <a:lnTo>
                  <a:pt x="3557981" y="54406"/>
                </a:lnTo>
                <a:lnTo>
                  <a:pt x="3568192" y="68770"/>
                </a:lnTo>
                <a:lnTo>
                  <a:pt x="3571570" y="89027"/>
                </a:lnTo>
                <a:lnTo>
                  <a:pt x="3571570" y="20027"/>
                </a:lnTo>
                <a:lnTo>
                  <a:pt x="3556825" y="12496"/>
                </a:lnTo>
                <a:lnTo>
                  <a:pt x="3514687" y="7251"/>
                </a:lnTo>
                <a:lnTo>
                  <a:pt x="3354120" y="7251"/>
                </a:lnTo>
                <a:lnTo>
                  <a:pt x="3354120" y="302641"/>
                </a:lnTo>
                <a:lnTo>
                  <a:pt x="3392309" y="302641"/>
                </a:lnTo>
                <a:lnTo>
                  <a:pt x="3392309" y="176453"/>
                </a:lnTo>
                <a:lnTo>
                  <a:pt x="3503460" y="176453"/>
                </a:lnTo>
                <a:lnTo>
                  <a:pt x="3553853" y="190373"/>
                </a:lnTo>
                <a:lnTo>
                  <a:pt x="3568763" y="239814"/>
                </a:lnTo>
                <a:lnTo>
                  <a:pt x="3569525" y="263931"/>
                </a:lnTo>
                <a:lnTo>
                  <a:pt x="3571163" y="281800"/>
                </a:lnTo>
                <a:lnTo>
                  <a:pt x="3573780" y="294017"/>
                </a:lnTo>
                <a:lnTo>
                  <a:pt x="3577437" y="301193"/>
                </a:lnTo>
                <a:lnTo>
                  <a:pt x="3578707" y="302641"/>
                </a:lnTo>
                <a:lnTo>
                  <a:pt x="3623437" y="302641"/>
                </a:lnTo>
                <a:close/>
              </a:path>
              <a:path w="4892040" h="309879">
                <a:moveTo>
                  <a:pt x="3932034" y="302641"/>
                </a:moveTo>
                <a:lnTo>
                  <a:pt x="3892448" y="215430"/>
                </a:lnTo>
                <a:lnTo>
                  <a:pt x="3876217" y="179666"/>
                </a:lnTo>
                <a:lnTo>
                  <a:pt x="3834193" y="87083"/>
                </a:lnTo>
                <a:lnTo>
                  <a:pt x="3834193" y="179666"/>
                </a:lnTo>
                <a:lnTo>
                  <a:pt x="3720160" y="179666"/>
                </a:lnTo>
                <a:lnTo>
                  <a:pt x="3777551" y="51562"/>
                </a:lnTo>
                <a:lnTo>
                  <a:pt x="3834193" y="179666"/>
                </a:lnTo>
                <a:lnTo>
                  <a:pt x="3834193" y="87083"/>
                </a:lnTo>
                <a:lnTo>
                  <a:pt x="3818077" y="51562"/>
                </a:lnTo>
                <a:lnTo>
                  <a:pt x="3797960" y="7239"/>
                </a:lnTo>
                <a:lnTo>
                  <a:pt x="3757968" y="7239"/>
                </a:lnTo>
                <a:lnTo>
                  <a:pt x="3623907" y="302641"/>
                </a:lnTo>
                <a:lnTo>
                  <a:pt x="3665359" y="302641"/>
                </a:lnTo>
                <a:lnTo>
                  <a:pt x="3704336" y="215430"/>
                </a:lnTo>
                <a:lnTo>
                  <a:pt x="3849979" y="215430"/>
                </a:lnTo>
                <a:lnTo>
                  <a:pt x="3888168" y="302641"/>
                </a:lnTo>
                <a:lnTo>
                  <a:pt x="3932034" y="302641"/>
                </a:lnTo>
                <a:close/>
              </a:path>
              <a:path w="4892040" h="309879">
                <a:moveTo>
                  <a:pt x="4157167" y="7454"/>
                </a:moveTo>
                <a:lnTo>
                  <a:pt x="3893909" y="7454"/>
                </a:lnTo>
                <a:lnTo>
                  <a:pt x="3893909" y="43014"/>
                </a:lnTo>
                <a:lnTo>
                  <a:pt x="4006431" y="43014"/>
                </a:lnTo>
                <a:lnTo>
                  <a:pt x="4006431" y="302094"/>
                </a:lnTo>
                <a:lnTo>
                  <a:pt x="4044632" y="302094"/>
                </a:lnTo>
                <a:lnTo>
                  <a:pt x="4044632" y="43014"/>
                </a:lnTo>
                <a:lnTo>
                  <a:pt x="4157167" y="43014"/>
                </a:lnTo>
                <a:lnTo>
                  <a:pt x="4157167" y="7454"/>
                </a:lnTo>
                <a:close/>
              </a:path>
              <a:path w="4892040" h="309879">
                <a:moveTo>
                  <a:pt x="4221886" y="7251"/>
                </a:moveTo>
                <a:lnTo>
                  <a:pt x="4183697" y="7251"/>
                </a:lnTo>
                <a:lnTo>
                  <a:pt x="4183697" y="302641"/>
                </a:lnTo>
                <a:lnTo>
                  <a:pt x="4221886" y="302641"/>
                </a:lnTo>
                <a:lnTo>
                  <a:pt x="4221886" y="7251"/>
                </a:lnTo>
                <a:close/>
              </a:path>
              <a:path w="4892040" h="309879">
                <a:moveTo>
                  <a:pt x="4582820" y="154927"/>
                </a:moveTo>
                <a:lnTo>
                  <a:pt x="4576483" y="106299"/>
                </a:lnTo>
                <a:lnTo>
                  <a:pt x="4559008" y="67195"/>
                </a:lnTo>
                <a:lnTo>
                  <a:pt x="4542231" y="48209"/>
                </a:lnTo>
                <a:lnTo>
                  <a:pt x="4542231" y="154927"/>
                </a:lnTo>
                <a:lnTo>
                  <a:pt x="4531296" y="210667"/>
                </a:lnTo>
                <a:lnTo>
                  <a:pt x="4503128" y="247510"/>
                </a:lnTo>
                <a:lnTo>
                  <a:pt x="4464609" y="267868"/>
                </a:lnTo>
                <a:lnTo>
                  <a:pt x="4422660" y="274116"/>
                </a:lnTo>
                <a:lnTo>
                  <a:pt x="4380700" y="267868"/>
                </a:lnTo>
                <a:lnTo>
                  <a:pt x="4342181" y="247510"/>
                </a:lnTo>
                <a:lnTo>
                  <a:pt x="4313999" y="210667"/>
                </a:lnTo>
                <a:lnTo>
                  <a:pt x="4303077" y="154927"/>
                </a:lnTo>
                <a:lnTo>
                  <a:pt x="4313999" y="99212"/>
                </a:lnTo>
                <a:lnTo>
                  <a:pt x="4342181" y="62369"/>
                </a:lnTo>
                <a:lnTo>
                  <a:pt x="4380700" y="42024"/>
                </a:lnTo>
                <a:lnTo>
                  <a:pt x="4422660" y="35775"/>
                </a:lnTo>
                <a:lnTo>
                  <a:pt x="4464609" y="42024"/>
                </a:lnTo>
                <a:lnTo>
                  <a:pt x="4503128" y="62369"/>
                </a:lnTo>
                <a:lnTo>
                  <a:pt x="4531296" y="99212"/>
                </a:lnTo>
                <a:lnTo>
                  <a:pt x="4542231" y="154927"/>
                </a:lnTo>
                <a:lnTo>
                  <a:pt x="4542231" y="48209"/>
                </a:lnTo>
                <a:lnTo>
                  <a:pt x="4499610" y="16383"/>
                </a:lnTo>
                <a:lnTo>
                  <a:pt x="4462196" y="4051"/>
                </a:lnTo>
                <a:lnTo>
                  <a:pt x="4422660" y="0"/>
                </a:lnTo>
                <a:lnTo>
                  <a:pt x="4383113" y="4051"/>
                </a:lnTo>
                <a:lnTo>
                  <a:pt x="4345698" y="16383"/>
                </a:lnTo>
                <a:lnTo>
                  <a:pt x="4312678" y="37338"/>
                </a:lnTo>
                <a:lnTo>
                  <a:pt x="4286288" y="67195"/>
                </a:lnTo>
                <a:lnTo>
                  <a:pt x="4268813" y="106299"/>
                </a:lnTo>
                <a:lnTo>
                  <a:pt x="4262488" y="154927"/>
                </a:lnTo>
                <a:lnTo>
                  <a:pt x="4268813" y="203581"/>
                </a:lnTo>
                <a:lnTo>
                  <a:pt x="4286288" y="242684"/>
                </a:lnTo>
                <a:lnTo>
                  <a:pt x="4312678" y="272554"/>
                </a:lnTo>
                <a:lnTo>
                  <a:pt x="4345698" y="293497"/>
                </a:lnTo>
                <a:lnTo>
                  <a:pt x="4383113" y="305841"/>
                </a:lnTo>
                <a:lnTo>
                  <a:pt x="4422660" y="309880"/>
                </a:lnTo>
                <a:lnTo>
                  <a:pt x="4462196" y="305841"/>
                </a:lnTo>
                <a:lnTo>
                  <a:pt x="4499610" y="293497"/>
                </a:lnTo>
                <a:lnTo>
                  <a:pt x="4530153" y="274116"/>
                </a:lnTo>
                <a:lnTo>
                  <a:pt x="4532630" y="272554"/>
                </a:lnTo>
                <a:lnTo>
                  <a:pt x="4559008" y="242684"/>
                </a:lnTo>
                <a:lnTo>
                  <a:pt x="4576483" y="203581"/>
                </a:lnTo>
                <a:lnTo>
                  <a:pt x="4582820" y="154927"/>
                </a:lnTo>
                <a:close/>
              </a:path>
              <a:path w="4892040" h="309879">
                <a:moveTo>
                  <a:pt x="4891468" y="7239"/>
                </a:moveTo>
                <a:lnTo>
                  <a:pt x="4853279" y="7239"/>
                </a:lnTo>
                <a:lnTo>
                  <a:pt x="4853279" y="245808"/>
                </a:lnTo>
                <a:lnTo>
                  <a:pt x="4658118" y="7239"/>
                </a:lnTo>
                <a:lnTo>
                  <a:pt x="4616132" y="7239"/>
                </a:lnTo>
                <a:lnTo>
                  <a:pt x="4616132" y="302641"/>
                </a:lnTo>
                <a:lnTo>
                  <a:pt x="4654308" y="302641"/>
                </a:lnTo>
                <a:lnTo>
                  <a:pt x="4654308" y="64058"/>
                </a:lnTo>
                <a:lnTo>
                  <a:pt x="4850689" y="302641"/>
                </a:lnTo>
                <a:lnTo>
                  <a:pt x="4891468" y="302641"/>
                </a:lnTo>
                <a:lnTo>
                  <a:pt x="4891468" y="72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66800" y="2862081"/>
            <a:ext cx="4912360" cy="826769"/>
          </a:xfrm>
          <a:custGeom>
            <a:avLst/>
            <a:gdLst/>
            <a:ahLst/>
            <a:cxnLst/>
            <a:rect l="l" t="t" r="r" b="b"/>
            <a:pathLst>
              <a:path w="4912360" h="826770">
                <a:moveTo>
                  <a:pt x="792492" y="373888"/>
                </a:moveTo>
                <a:lnTo>
                  <a:pt x="440385" y="373888"/>
                </a:lnTo>
                <a:lnTo>
                  <a:pt x="440385" y="543966"/>
                </a:lnTo>
                <a:lnTo>
                  <a:pt x="553758" y="543966"/>
                </a:lnTo>
                <a:lnTo>
                  <a:pt x="535000" y="581101"/>
                </a:lnTo>
                <a:lnTo>
                  <a:pt x="502539" y="609650"/>
                </a:lnTo>
                <a:lnTo>
                  <a:pt x="462711" y="627976"/>
                </a:lnTo>
                <a:lnTo>
                  <a:pt x="421855" y="634441"/>
                </a:lnTo>
                <a:lnTo>
                  <a:pt x="371894" y="628510"/>
                </a:lnTo>
                <a:lnTo>
                  <a:pt x="332498" y="611759"/>
                </a:lnTo>
                <a:lnTo>
                  <a:pt x="302615" y="585787"/>
                </a:lnTo>
                <a:lnTo>
                  <a:pt x="281190" y="552221"/>
                </a:lnTo>
                <a:lnTo>
                  <a:pt x="267195" y="512648"/>
                </a:lnTo>
                <a:lnTo>
                  <a:pt x="259562" y="468668"/>
                </a:lnTo>
                <a:lnTo>
                  <a:pt x="257251" y="421881"/>
                </a:lnTo>
                <a:lnTo>
                  <a:pt x="260210" y="365556"/>
                </a:lnTo>
                <a:lnTo>
                  <a:pt x="269125" y="315747"/>
                </a:lnTo>
                <a:lnTo>
                  <a:pt x="284111" y="273227"/>
                </a:lnTo>
                <a:lnTo>
                  <a:pt x="305257" y="238810"/>
                </a:lnTo>
                <a:lnTo>
                  <a:pt x="366407" y="197345"/>
                </a:lnTo>
                <a:lnTo>
                  <a:pt x="406603" y="191858"/>
                </a:lnTo>
                <a:lnTo>
                  <a:pt x="452653" y="198323"/>
                </a:lnTo>
                <a:lnTo>
                  <a:pt x="490537" y="217347"/>
                </a:lnTo>
                <a:lnTo>
                  <a:pt x="519430" y="248424"/>
                </a:lnTo>
                <a:lnTo>
                  <a:pt x="538505" y="291045"/>
                </a:lnTo>
                <a:lnTo>
                  <a:pt x="782675" y="291045"/>
                </a:lnTo>
                <a:lnTo>
                  <a:pt x="771144" y="240792"/>
                </a:lnTo>
                <a:lnTo>
                  <a:pt x="754037" y="195237"/>
                </a:lnTo>
                <a:lnTo>
                  <a:pt x="731735" y="154432"/>
                </a:lnTo>
                <a:lnTo>
                  <a:pt x="704608" y="118351"/>
                </a:lnTo>
                <a:lnTo>
                  <a:pt x="673023" y="87045"/>
                </a:lnTo>
                <a:lnTo>
                  <a:pt x="637374" y="60515"/>
                </a:lnTo>
                <a:lnTo>
                  <a:pt x="598004" y="38773"/>
                </a:lnTo>
                <a:lnTo>
                  <a:pt x="555307" y="21831"/>
                </a:lnTo>
                <a:lnTo>
                  <a:pt x="509651" y="9715"/>
                </a:lnTo>
                <a:lnTo>
                  <a:pt x="461416" y="2438"/>
                </a:lnTo>
                <a:lnTo>
                  <a:pt x="410959" y="0"/>
                </a:lnTo>
                <a:lnTo>
                  <a:pt x="361480" y="2273"/>
                </a:lnTo>
                <a:lnTo>
                  <a:pt x="314693" y="8966"/>
                </a:lnTo>
                <a:lnTo>
                  <a:pt x="270700" y="19926"/>
                </a:lnTo>
                <a:lnTo>
                  <a:pt x="229616" y="34975"/>
                </a:lnTo>
                <a:lnTo>
                  <a:pt x="191541" y="53936"/>
                </a:lnTo>
                <a:lnTo>
                  <a:pt x="156591" y="76669"/>
                </a:lnTo>
                <a:lnTo>
                  <a:pt x="124866" y="102997"/>
                </a:lnTo>
                <a:lnTo>
                  <a:pt x="96469" y="132753"/>
                </a:lnTo>
                <a:lnTo>
                  <a:pt x="71513" y="165760"/>
                </a:lnTo>
                <a:lnTo>
                  <a:pt x="50114" y="201866"/>
                </a:lnTo>
                <a:lnTo>
                  <a:pt x="32359" y="240893"/>
                </a:lnTo>
                <a:lnTo>
                  <a:pt x="18364" y="282689"/>
                </a:lnTo>
                <a:lnTo>
                  <a:pt x="8229" y="327063"/>
                </a:lnTo>
                <a:lnTo>
                  <a:pt x="2082" y="373875"/>
                </a:lnTo>
                <a:lnTo>
                  <a:pt x="0" y="422935"/>
                </a:lnTo>
                <a:lnTo>
                  <a:pt x="2705" y="479374"/>
                </a:lnTo>
                <a:lnTo>
                  <a:pt x="10553" y="531444"/>
                </a:lnTo>
                <a:lnTo>
                  <a:pt x="23215" y="579158"/>
                </a:lnTo>
                <a:lnTo>
                  <a:pt x="40335" y="622566"/>
                </a:lnTo>
                <a:lnTo>
                  <a:pt x="61582" y="661695"/>
                </a:lnTo>
                <a:lnTo>
                  <a:pt x="86588" y="696569"/>
                </a:lnTo>
                <a:lnTo>
                  <a:pt x="115011" y="727227"/>
                </a:lnTo>
                <a:lnTo>
                  <a:pt x="146507" y="753694"/>
                </a:lnTo>
                <a:lnTo>
                  <a:pt x="180721" y="775995"/>
                </a:lnTo>
                <a:lnTo>
                  <a:pt x="217309" y="794181"/>
                </a:lnTo>
                <a:lnTo>
                  <a:pt x="255930" y="808278"/>
                </a:lnTo>
                <a:lnTo>
                  <a:pt x="296214" y="818299"/>
                </a:lnTo>
                <a:lnTo>
                  <a:pt x="337845" y="824293"/>
                </a:lnTo>
                <a:lnTo>
                  <a:pt x="380441" y="826274"/>
                </a:lnTo>
                <a:lnTo>
                  <a:pt x="448259" y="821118"/>
                </a:lnTo>
                <a:lnTo>
                  <a:pt x="504672" y="806958"/>
                </a:lnTo>
                <a:lnTo>
                  <a:pt x="550837" y="785774"/>
                </a:lnTo>
                <a:lnTo>
                  <a:pt x="587895" y="759587"/>
                </a:lnTo>
                <a:lnTo>
                  <a:pt x="617004" y="730338"/>
                </a:lnTo>
                <a:lnTo>
                  <a:pt x="626783" y="807745"/>
                </a:lnTo>
                <a:lnTo>
                  <a:pt x="792492" y="807745"/>
                </a:lnTo>
                <a:lnTo>
                  <a:pt x="792492" y="373888"/>
                </a:lnTo>
                <a:close/>
              </a:path>
              <a:path w="4912360" h="826770">
                <a:moveTo>
                  <a:pt x="1488020" y="514527"/>
                </a:moveTo>
                <a:lnTo>
                  <a:pt x="1484972" y="467563"/>
                </a:lnTo>
                <a:lnTo>
                  <a:pt x="1475981" y="423799"/>
                </a:lnTo>
                <a:lnTo>
                  <a:pt x="1461249" y="383489"/>
                </a:lnTo>
                <a:lnTo>
                  <a:pt x="1454124" y="370636"/>
                </a:lnTo>
                <a:lnTo>
                  <a:pt x="1440980" y="346913"/>
                </a:lnTo>
                <a:lnTo>
                  <a:pt x="1415402" y="314337"/>
                </a:lnTo>
                <a:lnTo>
                  <a:pt x="1384719" y="286029"/>
                </a:lnTo>
                <a:lnTo>
                  <a:pt x="1349146" y="262255"/>
                </a:lnTo>
                <a:lnTo>
                  <a:pt x="1308874" y="243306"/>
                </a:lnTo>
                <a:lnTo>
                  <a:pt x="1264145" y="229425"/>
                </a:lnTo>
                <a:lnTo>
                  <a:pt x="1261287" y="228930"/>
                </a:lnTo>
                <a:lnTo>
                  <a:pt x="1261287" y="514527"/>
                </a:lnTo>
                <a:lnTo>
                  <a:pt x="1256944" y="572058"/>
                </a:lnTo>
                <a:lnTo>
                  <a:pt x="1244333" y="615632"/>
                </a:lnTo>
                <a:lnTo>
                  <a:pt x="1224089" y="645909"/>
                </a:lnTo>
                <a:lnTo>
                  <a:pt x="1196822" y="663587"/>
                </a:lnTo>
                <a:lnTo>
                  <a:pt x="1163180" y="669328"/>
                </a:lnTo>
                <a:lnTo>
                  <a:pt x="1123480" y="660311"/>
                </a:lnTo>
                <a:lnTo>
                  <a:pt x="1092466" y="632396"/>
                </a:lnTo>
                <a:lnTo>
                  <a:pt x="1072286" y="584238"/>
                </a:lnTo>
                <a:lnTo>
                  <a:pt x="1065072" y="514527"/>
                </a:lnTo>
                <a:lnTo>
                  <a:pt x="1069860" y="464921"/>
                </a:lnTo>
                <a:lnTo>
                  <a:pt x="1086192" y="418465"/>
                </a:lnTo>
                <a:lnTo>
                  <a:pt x="1117028" y="384073"/>
                </a:lnTo>
                <a:lnTo>
                  <a:pt x="1165352" y="370636"/>
                </a:lnTo>
                <a:lnTo>
                  <a:pt x="1205179" y="379933"/>
                </a:lnTo>
                <a:lnTo>
                  <a:pt x="1235392" y="409879"/>
                </a:lnTo>
                <a:lnTo>
                  <a:pt x="1254582" y="456171"/>
                </a:lnTo>
                <a:lnTo>
                  <a:pt x="1261287" y="514527"/>
                </a:lnTo>
                <a:lnTo>
                  <a:pt x="1261287" y="228930"/>
                </a:lnTo>
                <a:lnTo>
                  <a:pt x="1215148" y="220903"/>
                </a:lnTo>
                <a:lnTo>
                  <a:pt x="1162100" y="218008"/>
                </a:lnTo>
                <a:lnTo>
                  <a:pt x="1111072" y="220713"/>
                </a:lnTo>
                <a:lnTo>
                  <a:pt x="1063434" y="228790"/>
                </a:lnTo>
                <a:lnTo>
                  <a:pt x="1019492" y="242138"/>
                </a:lnTo>
                <a:lnTo>
                  <a:pt x="979563" y="260642"/>
                </a:lnTo>
                <a:lnTo>
                  <a:pt x="943952" y="284213"/>
                </a:lnTo>
                <a:lnTo>
                  <a:pt x="912977" y="312750"/>
                </a:lnTo>
                <a:lnTo>
                  <a:pt x="886929" y="346151"/>
                </a:lnTo>
                <a:lnTo>
                  <a:pt x="866140" y="384327"/>
                </a:lnTo>
                <a:lnTo>
                  <a:pt x="850900" y="427177"/>
                </a:lnTo>
                <a:lnTo>
                  <a:pt x="841540" y="474599"/>
                </a:lnTo>
                <a:lnTo>
                  <a:pt x="838339" y="526503"/>
                </a:lnTo>
                <a:lnTo>
                  <a:pt x="841781" y="577367"/>
                </a:lnTo>
                <a:lnTo>
                  <a:pt x="851789" y="623506"/>
                </a:lnTo>
                <a:lnTo>
                  <a:pt x="867930" y="664895"/>
                </a:lnTo>
                <a:lnTo>
                  <a:pt x="889736" y="701509"/>
                </a:lnTo>
                <a:lnTo>
                  <a:pt x="916762" y="733310"/>
                </a:lnTo>
                <a:lnTo>
                  <a:pt x="948550" y="760285"/>
                </a:lnTo>
                <a:lnTo>
                  <a:pt x="984656" y="782408"/>
                </a:lnTo>
                <a:lnTo>
                  <a:pt x="1024636" y="799668"/>
                </a:lnTo>
                <a:lnTo>
                  <a:pt x="1068006" y="812012"/>
                </a:lnTo>
                <a:lnTo>
                  <a:pt x="1114348" y="819442"/>
                </a:lnTo>
                <a:lnTo>
                  <a:pt x="1163180" y="821931"/>
                </a:lnTo>
                <a:lnTo>
                  <a:pt x="1212024" y="819480"/>
                </a:lnTo>
                <a:lnTo>
                  <a:pt x="1258366" y="812114"/>
                </a:lnTo>
                <a:lnTo>
                  <a:pt x="1301737" y="799769"/>
                </a:lnTo>
                <a:lnTo>
                  <a:pt x="1341704" y="782370"/>
                </a:lnTo>
                <a:lnTo>
                  <a:pt x="1377810" y="759879"/>
                </a:lnTo>
                <a:lnTo>
                  <a:pt x="1409611" y="732231"/>
                </a:lnTo>
                <a:lnTo>
                  <a:pt x="1436636" y="699363"/>
                </a:lnTo>
                <a:lnTo>
                  <a:pt x="1458442" y="661212"/>
                </a:lnTo>
                <a:lnTo>
                  <a:pt x="1474571" y="617728"/>
                </a:lnTo>
                <a:lnTo>
                  <a:pt x="1484579" y="568858"/>
                </a:lnTo>
                <a:lnTo>
                  <a:pt x="1488020" y="514527"/>
                </a:lnTo>
                <a:close/>
              </a:path>
              <a:path w="4912360" h="826770">
                <a:moveTo>
                  <a:pt x="1756244" y="20675"/>
                </a:moveTo>
                <a:lnTo>
                  <a:pt x="1529499" y="20675"/>
                </a:lnTo>
                <a:lnTo>
                  <a:pt x="1529499" y="805573"/>
                </a:lnTo>
                <a:lnTo>
                  <a:pt x="1756244" y="805573"/>
                </a:lnTo>
                <a:lnTo>
                  <a:pt x="1756244" y="20675"/>
                </a:lnTo>
                <a:close/>
              </a:path>
              <a:path w="4912360" h="826770">
                <a:moveTo>
                  <a:pt x="2456078" y="20688"/>
                </a:moveTo>
                <a:lnTo>
                  <a:pt x="2236990" y="20688"/>
                </a:lnTo>
                <a:lnTo>
                  <a:pt x="2236990" y="525449"/>
                </a:lnTo>
                <a:lnTo>
                  <a:pt x="2231834" y="574268"/>
                </a:lnTo>
                <a:lnTo>
                  <a:pt x="2214638" y="616864"/>
                </a:lnTo>
                <a:lnTo>
                  <a:pt x="2182711" y="646988"/>
                </a:lnTo>
                <a:lnTo>
                  <a:pt x="2133422" y="658418"/>
                </a:lnTo>
                <a:lnTo>
                  <a:pt x="2088184" y="646582"/>
                </a:lnTo>
                <a:lnTo>
                  <a:pt x="2060930" y="616051"/>
                </a:lnTo>
                <a:lnTo>
                  <a:pt x="2047570" y="574268"/>
                </a:lnTo>
                <a:lnTo>
                  <a:pt x="2044026" y="528713"/>
                </a:lnTo>
                <a:lnTo>
                  <a:pt x="2048433" y="480923"/>
                </a:lnTo>
                <a:lnTo>
                  <a:pt x="2063788" y="437413"/>
                </a:lnTo>
                <a:lnTo>
                  <a:pt x="2093239" y="405752"/>
                </a:lnTo>
                <a:lnTo>
                  <a:pt x="2139950" y="393522"/>
                </a:lnTo>
                <a:lnTo>
                  <a:pt x="2186838" y="405244"/>
                </a:lnTo>
                <a:lnTo>
                  <a:pt x="2216670" y="435775"/>
                </a:lnTo>
                <a:lnTo>
                  <a:pt x="2232393" y="478155"/>
                </a:lnTo>
                <a:lnTo>
                  <a:pt x="2236990" y="525449"/>
                </a:lnTo>
                <a:lnTo>
                  <a:pt x="2236990" y="20688"/>
                </a:lnTo>
                <a:lnTo>
                  <a:pt x="2229332" y="20688"/>
                </a:lnTo>
                <a:lnTo>
                  <a:pt x="2229332" y="292150"/>
                </a:lnTo>
                <a:lnTo>
                  <a:pt x="2192642" y="256654"/>
                </a:lnTo>
                <a:lnTo>
                  <a:pt x="2153310" y="233832"/>
                </a:lnTo>
                <a:lnTo>
                  <a:pt x="2109470" y="221627"/>
                </a:lnTo>
                <a:lnTo>
                  <a:pt x="2059305" y="218008"/>
                </a:lnTo>
                <a:lnTo>
                  <a:pt x="2019401" y="221653"/>
                </a:lnTo>
                <a:lnTo>
                  <a:pt x="1981796" y="232333"/>
                </a:lnTo>
                <a:lnTo>
                  <a:pt x="1946922" y="249732"/>
                </a:lnTo>
                <a:lnTo>
                  <a:pt x="1915236" y="273507"/>
                </a:lnTo>
                <a:lnTo>
                  <a:pt x="1887181" y="303314"/>
                </a:lnTo>
                <a:lnTo>
                  <a:pt x="1863229" y="338797"/>
                </a:lnTo>
                <a:lnTo>
                  <a:pt x="1843811" y="379641"/>
                </a:lnTo>
                <a:lnTo>
                  <a:pt x="1829371" y="425500"/>
                </a:lnTo>
                <a:lnTo>
                  <a:pt x="1820379" y="476034"/>
                </a:lnTo>
                <a:lnTo>
                  <a:pt x="1817293" y="530885"/>
                </a:lnTo>
                <a:lnTo>
                  <a:pt x="1819897" y="578243"/>
                </a:lnTo>
                <a:lnTo>
                  <a:pt x="1827733" y="623100"/>
                </a:lnTo>
                <a:lnTo>
                  <a:pt x="1840776" y="664895"/>
                </a:lnTo>
                <a:lnTo>
                  <a:pt x="1859013" y="703021"/>
                </a:lnTo>
                <a:lnTo>
                  <a:pt x="1882419" y="736904"/>
                </a:lnTo>
                <a:lnTo>
                  <a:pt x="1911007" y="765949"/>
                </a:lnTo>
                <a:lnTo>
                  <a:pt x="1944738" y="789559"/>
                </a:lnTo>
                <a:lnTo>
                  <a:pt x="1983613" y="807148"/>
                </a:lnTo>
                <a:lnTo>
                  <a:pt x="2027618" y="818134"/>
                </a:lnTo>
                <a:lnTo>
                  <a:pt x="2076742" y="821931"/>
                </a:lnTo>
                <a:lnTo>
                  <a:pt x="2127453" y="817257"/>
                </a:lnTo>
                <a:lnTo>
                  <a:pt x="2171839" y="801763"/>
                </a:lnTo>
                <a:lnTo>
                  <a:pt x="2212543" y="773176"/>
                </a:lnTo>
                <a:lnTo>
                  <a:pt x="2252230" y="729246"/>
                </a:lnTo>
                <a:lnTo>
                  <a:pt x="2252230" y="805573"/>
                </a:lnTo>
                <a:lnTo>
                  <a:pt x="2456078" y="805573"/>
                </a:lnTo>
                <a:lnTo>
                  <a:pt x="2456078" y="729246"/>
                </a:lnTo>
                <a:lnTo>
                  <a:pt x="2456078" y="658418"/>
                </a:lnTo>
                <a:lnTo>
                  <a:pt x="2456078" y="393522"/>
                </a:lnTo>
                <a:lnTo>
                  <a:pt x="2456078" y="292150"/>
                </a:lnTo>
                <a:lnTo>
                  <a:pt x="2456078" y="20688"/>
                </a:lnTo>
                <a:close/>
              </a:path>
              <a:path w="4912360" h="826770">
                <a:moveTo>
                  <a:pt x="3527666" y="467664"/>
                </a:moveTo>
                <a:lnTo>
                  <a:pt x="3525088" y="412178"/>
                </a:lnTo>
                <a:lnTo>
                  <a:pt x="3516884" y="362889"/>
                </a:lnTo>
                <a:lnTo>
                  <a:pt x="3502317" y="320167"/>
                </a:lnTo>
                <a:lnTo>
                  <a:pt x="3480663" y="284378"/>
                </a:lnTo>
                <a:lnTo>
                  <a:pt x="3451187" y="255892"/>
                </a:lnTo>
                <a:lnTo>
                  <a:pt x="3413163" y="235089"/>
                </a:lnTo>
                <a:lnTo>
                  <a:pt x="3365868" y="222338"/>
                </a:lnTo>
                <a:lnTo>
                  <a:pt x="3308566" y="218008"/>
                </a:lnTo>
                <a:lnTo>
                  <a:pt x="3260534" y="222300"/>
                </a:lnTo>
                <a:lnTo>
                  <a:pt x="3216986" y="235064"/>
                </a:lnTo>
                <a:lnTo>
                  <a:pt x="3177730" y="256159"/>
                </a:lnTo>
                <a:lnTo>
                  <a:pt x="3142564" y="285419"/>
                </a:lnTo>
                <a:lnTo>
                  <a:pt x="3111258" y="322681"/>
                </a:lnTo>
                <a:lnTo>
                  <a:pt x="3091256" y="288353"/>
                </a:lnTo>
                <a:lnTo>
                  <a:pt x="3063392" y="259461"/>
                </a:lnTo>
                <a:lnTo>
                  <a:pt x="3026892" y="237274"/>
                </a:lnTo>
                <a:lnTo>
                  <a:pt x="2980982" y="223037"/>
                </a:lnTo>
                <a:lnTo>
                  <a:pt x="2924860" y="218008"/>
                </a:lnTo>
                <a:lnTo>
                  <a:pt x="2866085" y="227723"/>
                </a:lnTo>
                <a:lnTo>
                  <a:pt x="2814358" y="252349"/>
                </a:lnTo>
                <a:lnTo>
                  <a:pt x="2772651" y="285165"/>
                </a:lnTo>
                <a:lnTo>
                  <a:pt x="2743924" y="319417"/>
                </a:lnTo>
                <a:lnTo>
                  <a:pt x="2743924" y="234365"/>
                </a:lnTo>
                <a:lnTo>
                  <a:pt x="2535720" y="234365"/>
                </a:lnTo>
                <a:lnTo>
                  <a:pt x="2535720" y="805573"/>
                </a:lnTo>
                <a:lnTo>
                  <a:pt x="2762440" y="805573"/>
                </a:lnTo>
                <a:lnTo>
                  <a:pt x="2762440" y="523227"/>
                </a:lnTo>
                <a:lnTo>
                  <a:pt x="2765526" y="474510"/>
                </a:lnTo>
                <a:lnTo>
                  <a:pt x="2777299" y="434263"/>
                </a:lnTo>
                <a:lnTo>
                  <a:pt x="2801531" y="406895"/>
                </a:lnTo>
                <a:lnTo>
                  <a:pt x="2842018" y="396786"/>
                </a:lnTo>
                <a:lnTo>
                  <a:pt x="2879242" y="403377"/>
                </a:lnTo>
                <a:lnTo>
                  <a:pt x="2902648" y="424180"/>
                </a:lnTo>
                <a:lnTo>
                  <a:pt x="2914827" y="460717"/>
                </a:lnTo>
                <a:lnTo>
                  <a:pt x="2918320" y="514527"/>
                </a:lnTo>
                <a:lnTo>
                  <a:pt x="2918320" y="805573"/>
                </a:lnTo>
                <a:lnTo>
                  <a:pt x="3145053" y="805573"/>
                </a:lnTo>
                <a:lnTo>
                  <a:pt x="3145053" y="523227"/>
                </a:lnTo>
                <a:lnTo>
                  <a:pt x="3148139" y="474510"/>
                </a:lnTo>
                <a:lnTo>
                  <a:pt x="3159912" y="434263"/>
                </a:lnTo>
                <a:lnTo>
                  <a:pt x="3184156" y="406895"/>
                </a:lnTo>
                <a:lnTo>
                  <a:pt x="3224644" y="396786"/>
                </a:lnTo>
                <a:lnTo>
                  <a:pt x="3261855" y="403377"/>
                </a:lnTo>
                <a:lnTo>
                  <a:pt x="3285261" y="424180"/>
                </a:lnTo>
                <a:lnTo>
                  <a:pt x="3297440" y="460717"/>
                </a:lnTo>
                <a:lnTo>
                  <a:pt x="3300933" y="514527"/>
                </a:lnTo>
                <a:lnTo>
                  <a:pt x="3300933" y="805573"/>
                </a:lnTo>
                <a:lnTo>
                  <a:pt x="3527666" y="805573"/>
                </a:lnTo>
                <a:lnTo>
                  <a:pt x="3527666" y="467664"/>
                </a:lnTo>
                <a:close/>
              </a:path>
              <a:path w="4912360" h="826770">
                <a:moveTo>
                  <a:pt x="4246118" y="794677"/>
                </a:moveTo>
                <a:lnTo>
                  <a:pt x="4219816" y="761428"/>
                </a:lnTo>
                <a:lnTo>
                  <a:pt x="4215587" y="721664"/>
                </a:lnTo>
                <a:lnTo>
                  <a:pt x="4215587" y="693267"/>
                </a:lnTo>
                <a:lnTo>
                  <a:pt x="4215587" y="552678"/>
                </a:lnTo>
                <a:lnTo>
                  <a:pt x="4215473" y="448576"/>
                </a:lnTo>
                <a:lnTo>
                  <a:pt x="4211726" y="377634"/>
                </a:lnTo>
                <a:lnTo>
                  <a:pt x="4192536" y="312420"/>
                </a:lnTo>
                <a:lnTo>
                  <a:pt x="4146600" y="262026"/>
                </a:lnTo>
                <a:lnTo>
                  <a:pt x="4110050" y="243344"/>
                </a:lnTo>
                <a:lnTo>
                  <a:pt x="4062526" y="229527"/>
                </a:lnTo>
                <a:lnTo>
                  <a:pt x="4002621" y="220941"/>
                </a:lnTo>
                <a:lnTo>
                  <a:pt x="3928910" y="217995"/>
                </a:lnTo>
                <a:lnTo>
                  <a:pt x="3858793" y="220599"/>
                </a:lnTo>
                <a:lnTo>
                  <a:pt x="3798570" y="228269"/>
                </a:lnTo>
                <a:lnTo>
                  <a:pt x="3747795" y="240868"/>
                </a:lnTo>
                <a:lnTo>
                  <a:pt x="3706050" y="258191"/>
                </a:lnTo>
                <a:lnTo>
                  <a:pt x="3672865" y="280073"/>
                </a:lnTo>
                <a:lnTo>
                  <a:pt x="3630485" y="336880"/>
                </a:lnTo>
                <a:lnTo>
                  <a:pt x="3617137" y="409879"/>
                </a:lnTo>
                <a:lnTo>
                  <a:pt x="3835171" y="409879"/>
                </a:lnTo>
                <a:lnTo>
                  <a:pt x="3845458" y="380504"/>
                </a:lnTo>
                <a:lnTo>
                  <a:pt x="3865143" y="363689"/>
                </a:lnTo>
                <a:lnTo>
                  <a:pt x="3889730" y="356069"/>
                </a:lnTo>
                <a:lnTo>
                  <a:pt x="3914737" y="354279"/>
                </a:lnTo>
                <a:lnTo>
                  <a:pt x="3936428" y="355790"/>
                </a:lnTo>
                <a:lnTo>
                  <a:pt x="3960787" y="362204"/>
                </a:lnTo>
                <a:lnTo>
                  <a:pt x="3980650" y="376377"/>
                </a:lnTo>
                <a:lnTo>
                  <a:pt x="3988866" y="401167"/>
                </a:lnTo>
                <a:lnTo>
                  <a:pt x="3988866" y="552678"/>
                </a:lnTo>
                <a:lnTo>
                  <a:pt x="3986695" y="607758"/>
                </a:lnTo>
                <a:lnTo>
                  <a:pt x="3970617" y="652399"/>
                </a:lnTo>
                <a:lnTo>
                  <a:pt x="3938587" y="682345"/>
                </a:lnTo>
                <a:lnTo>
                  <a:pt x="3888587" y="693267"/>
                </a:lnTo>
                <a:lnTo>
                  <a:pt x="3858488" y="689775"/>
                </a:lnTo>
                <a:lnTo>
                  <a:pt x="3835844" y="679932"/>
                </a:lnTo>
                <a:lnTo>
                  <a:pt x="3821582" y="664781"/>
                </a:lnTo>
                <a:lnTo>
                  <a:pt x="3816629" y="645312"/>
                </a:lnTo>
                <a:lnTo>
                  <a:pt x="3827424" y="610679"/>
                </a:lnTo>
                <a:lnTo>
                  <a:pt x="3855910" y="591058"/>
                </a:lnTo>
                <a:lnTo>
                  <a:pt x="3896207" y="579488"/>
                </a:lnTo>
                <a:lnTo>
                  <a:pt x="3942486" y="569010"/>
                </a:lnTo>
                <a:lnTo>
                  <a:pt x="3988866" y="552678"/>
                </a:lnTo>
                <a:lnTo>
                  <a:pt x="3988866" y="401167"/>
                </a:lnTo>
                <a:lnTo>
                  <a:pt x="3984294" y="418719"/>
                </a:lnTo>
                <a:lnTo>
                  <a:pt x="3971391" y="431876"/>
                </a:lnTo>
                <a:lnTo>
                  <a:pt x="3951338" y="441540"/>
                </a:lnTo>
                <a:lnTo>
                  <a:pt x="3925328" y="448576"/>
                </a:lnTo>
                <a:lnTo>
                  <a:pt x="3894556" y="453885"/>
                </a:lnTo>
                <a:lnTo>
                  <a:pt x="3823474" y="462813"/>
                </a:lnTo>
                <a:lnTo>
                  <a:pt x="3785552" y="468198"/>
                </a:lnTo>
                <a:lnTo>
                  <a:pt x="3747630" y="475373"/>
                </a:lnTo>
                <a:lnTo>
                  <a:pt x="3676561" y="498614"/>
                </a:lnTo>
                <a:lnTo>
                  <a:pt x="3619779" y="539584"/>
                </a:lnTo>
                <a:lnTo>
                  <a:pt x="3586810" y="605345"/>
                </a:lnTo>
                <a:lnTo>
                  <a:pt x="3582251" y="649706"/>
                </a:lnTo>
                <a:lnTo>
                  <a:pt x="3587877" y="696671"/>
                </a:lnTo>
                <a:lnTo>
                  <a:pt x="3603790" y="735812"/>
                </a:lnTo>
                <a:lnTo>
                  <a:pt x="3628504" y="767372"/>
                </a:lnTo>
                <a:lnTo>
                  <a:pt x="3660559" y="791552"/>
                </a:lnTo>
                <a:lnTo>
                  <a:pt x="3698494" y="808570"/>
                </a:lnTo>
                <a:lnTo>
                  <a:pt x="3740835" y="818616"/>
                </a:lnTo>
                <a:lnTo>
                  <a:pt x="3786111" y="821918"/>
                </a:lnTo>
                <a:lnTo>
                  <a:pt x="3834917" y="819632"/>
                </a:lnTo>
                <a:lnTo>
                  <a:pt x="3879900" y="811961"/>
                </a:lnTo>
                <a:lnTo>
                  <a:pt x="3921963" y="797687"/>
                </a:lnTo>
                <a:lnTo>
                  <a:pt x="3961981" y="775601"/>
                </a:lnTo>
                <a:lnTo>
                  <a:pt x="4000843" y="744512"/>
                </a:lnTo>
                <a:lnTo>
                  <a:pt x="4011752" y="805561"/>
                </a:lnTo>
                <a:lnTo>
                  <a:pt x="4246118" y="805561"/>
                </a:lnTo>
                <a:lnTo>
                  <a:pt x="4246118" y="794677"/>
                </a:lnTo>
                <a:close/>
              </a:path>
              <a:path w="4912360" h="826770">
                <a:moveTo>
                  <a:pt x="4912207" y="463308"/>
                </a:moveTo>
                <a:lnTo>
                  <a:pt x="4908867" y="407695"/>
                </a:lnTo>
                <a:lnTo>
                  <a:pt x="4898796" y="358749"/>
                </a:lnTo>
                <a:lnTo>
                  <a:pt x="4881867" y="316712"/>
                </a:lnTo>
                <a:lnTo>
                  <a:pt x="4857978" y="281787"/>
                </a:lnTo>
                <a:lnTo>
                  <a:pt x="4827054" y="254228"/>
                </a:lnTo>
                <a:lnTo>
                  <a:pt x="4788967" y="234264"/>
                </a:lnTo>
                <a:lnTo>
                  <a:pt x="4743628" y="222110"/>
                </a:lnTo>
                <a:lnTo>
                  <a:pt x="4690923" y="218008"/>
                </a:lnTo>
                <a:lnTo>
                  <a:pt x="4642713" y="222415"/>
                </a:lnTo>
                <a:lnTo>
                  <a:pt x="4600562" y="235458"/>
                </a:lnTo>
                <a:lnTo>
                  <a:pt x="4563237" y="256870"/>
                </a:lnTo>
                <a:lnTo>
                  <a:pt x="4529455" y="286397"/>
                </a:lnTo>
                <a:lnTo>
                  <a:pt x="4497984" y="323773"/>
                </a:lnTo>
                <a:lnTo>
                  <a:pt x="4497984" y="234365"/>
                </a:lnTo>
                <a:lnTo>
                  <a:pt x="4290860" y="234365"/>
                </a:lnTo>
                <a:lnTo>
                  <a:pt x="4290860" y="805573"/>
                </a:lnTo>
                <a:lnTo>
                  <a:pt x="4517606" y="805573"/>
                </a:lnTo>
                <a:lnTo>
                  <a:pt x="4517606" y="514527"/>
                </a:lnTo>
                <a:lnTo>
                  <a:pt x="4521593" y="465328"/>
                </a:lnTo>
                <a:lnTo>
                  <a:pt x="4535589" y="428282"/>
                </a:lnTo>
                <a:lnTo>
                  <a:pt x="4562678" y="404914"/>
                </a:lnTo>
                <a:lnTo>
                  <a:pt x="4605909" y="396786"/>
                </a:lnTo>
                <a:lnTo>
                  <a:pt x="4645457" y="405511"/>
                </a:lnTo>
                <a:lnTo>
                  <a:pt x="4669790" y="428955"/>
                </a:lnTo>
                <a:lnTo>
                  <a:pt x="4682071" y="463029"/>
                </a:lnTo>
                <a:lnTo>
                  <a:pt x="4685462" y="503643"/>
                </a:lnTo>
                <a:lnTo>
                  <a:pt x="4685462" y="805573"/>
                </a:lnTo>
                <a:lnTo>
                  <a:pt x="4912207" y="805573"/>
                </a:lnTo>
                <a:lnTo>
                  <a:pt x="4912207" y="463308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43198" y="4711804"/>
            <a:ext cx="4345940" cy="1106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775"/>
              </a:lnSpc>
              <a:spcBef>
                <a:spcPts val="100"/>
              </a:spcBef>
            </a:pPr>
            <a:r>
              <a:rPr sz="3250" b="1" spc="15" dirty="0">
                <a:solidFill>
                  <a:srgbClr val="1C396D"/>
                </a:solidFill>
                <a:latin typeface="Tahoma"/>
                <a:cs typeface="Tahoma"/>
              </a:rPr>
              <a:t>Travel</a:t>
            </a:r>
            <a:r>
              <a:rPr sz="3250" b="1" spc="-90" dirty="0">
                <a:solidFill>
                  <a:srgbClr val="1C396D"/>
                </a:solidFill>
                <a:latin typeface="Tahoma"/>
                <a:cs typeface="Tahoma"/>
              </a:rPr>
              <a:t> </a:t>
            </a:r>
            <a:r>
              <a:rPr sz="3250" b="1" spc="150" dirty="0">
                <a:solidFill>
                  <a:srgbClr val="1C396D"/>
                </a:solidFill>
                <a:latin typeface="Tahoma"/>
                <a:cs typeface="Tahoma"/>
              </a:rPr>
              <a:t>Management</a:t>
            </a:r>
            <a:endParaRPr sz="3250" dirty="0">
              <a:latin typeface="Tahoma"/>
              <a:cs typeface="Tahoma"/>
            </a:endParaRPr>
          </a:p>
          <a:p>
            <a:pPr marL="12700">
              <a:lnSpc>
                <a:spcPts val="4735"/>
              </a:lnSpc>
            </a:pPr>
            <a:r>
              <a:rPr sz="4050" b="1" spc="110" dirty="0">
                <a:solidFill>
                  <a:srgbClr val="FFFFFF"/>
                </a:solidFill>
                <a:latin typeface="Tahoma"/>
                <a:cs typeface="Tahoma"/>
              </a:rPr>
              <a:t>Services</a:t>
            </a:r>
            <a:endParaRPr sz="4050" dirty="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2657" y="65314"/>
            <a:ext cx="12192635" cy="6858000"/>
          </a:xfrm>
          <a:custGeom>
            <a:avLst/>
            <a:gdLst/>
            <a:ahLst/>
            <a:cxnLst/>
            <a:rect l="l" t="t" r="r" b="b"/>
            <a:pathLst>
              <a:path w="12192635" h="6858000">
                <a:moveTo>
                  <a:pt x="1936610" y="0"/>
                </a:moveTo>
                <a:lnTo>
                  <a:pt x="0" y="0"/>
                </a:lnTo>
                <a:lnTo>
                  <a:pt x="0" y="1933854"/>
                </a:lnTo>
                <a:lnTo>
                  <a:pt x="660" y="1885429"/>
                </a:lnTo>
                <a:lnTo>
                  <a:pt x="2501" y="1837309"/>
                </a:lnTo>
                <a:lnTo>
                  <a:pt x="5511" y="1789493"/>
                </a:lnTo>
                <a:lnTo>
                  <a:pt x="9664" y="1741995"/>
                </a:lnTo>
                <a:lnTo>
                  <a:pt x="14947" y="1694840"/>
                </a:lnTo>
                <a:lnTo>
                  <a:pt x="21361" y="1648015"/>
                </a:lnTo>
                <a:lnTo>
                  <a:pt x="28879" y="1601571"/>
                </a:lnTo>
                <a:lnTo>
                  <a:pt x="37490" y="1555496"/>
                </a:lnTo>
                <a:lnTo>
                  <a:pt x="47193" y="1509814"/>
                </a:lnTo>
                <a:lnTo>
                  <a:pt x="57950" y="1464525"/>
                </a:lnTo>
                <a:lnTo>
                  <a:pt x="69761" y="1419669"/>
                </a:lnTo>
                <a:lnTo>
                  <a:pt x="82626" y="1375232"/>
                </a:lnTo>
                <a:lnTo>
                  <a:pt x="96494" y="1331252"/>
                </a:lnTo>
                <a:lnTo>
                  <a:pt x="111391" y="1287716"/>
                </a:lnTo>
                <a:lnTo>
                  <a:pt x="127279" y="1244663"/>
                </a:lnTo>
                <a:lnTo>
                  <a:pt x="144157" y="1202093"/>
                </a:lnTo>
                <a:lnTo>
                  <a:pt x="162001" y="1160030"/>
                </a:lnTo>
                <a:lnTo>
                  <a:pt x="180797" y="1118476"/>
                </a:lnTo>
                <a:lnTo>
                  <a:pt x="200533" y="1077442"/>
                </a:lnTo>
                <a:lnTo>
                  <a:pt x="221208" y="1036967"/>
                </a:lnTo>
                <a:lnTo>
                  <a:pt x="242785" y="997038"/>
                </a:lnTo>
                <a:lnTo>
                  <a:pt x="265277" y="957681"/>
                </a:lnTo>
                <a:lnTo>
                  <a:pt x="288645" y="918908"/>
                </a:lnTo>
                <a:lnTo>
                  <a:pt x="312889" y="880732"/>
                </a:lnTo>
                <a:lnTo>
                  <a:pt x="337997" y="843165"/>
                </a:lnTo>
                <a:lnTo>
                  <a:pt x="363956" y="806221"/>
                </a:lnTo>
                <a:lnTo>
                  <a:pt x="390740" y="769924"/>
                </a:lnTo>
                <a:lnTo>
                  <a:pt x="418338" y="734275"/>
                </a:lnTo>
                <a:lnTo>
                  <a:pt x="446747" y="699300"/>
                </a:lnTo>
                <a:lnTo>
                  <a:pt x="475932" y="664997"/>
                </a:lnTo>
                <a:lnTo>
                  <a:pt x="505904" y="631393"/>
                </a:lnTo>
                <a:lnTo>
                  <a:pt x="536638" y="598487"/>
                </a:lnTo>
                <a:lnTo>
                  <a:pt x="568121" y="566305"/>
                </a:lnTo>
                <a:lnTo>
                  <a:pt x="600341" y="534873"/>
                </a:lnTo>
                <a:lnTo>
                  <a:pt x="633285" y="504177"/>
                </a:lnTo>
                <a:lnTo>
                  <a:pt x="666927" y="474256"/>
                </a:lnTo>
                <a:lnTo>
                  <a:pt x="701268" y="445096"/>
                </a:lnTo>
                <a:lnTo>
                  <a:pt x="736295" y="416737"/>
                </a:lnTo>
                <a:lnTo>
                  <a:pt x="771982" y="389178"/>
                </a:lnTo>
                <a:lnTo>
                  <a:pt x="808316" y="362445"/>
                </a:lnTo>
                <a:lnTo>
                  <a:pt x="845286" y="336550"/>
                </a:lnTo>
                <a:lnTo>
                  <a:pt x="882891" y="311480"/>
                </a:lnTo>
                <a:lnTo>
                  <a:pt x="921105" y="287286"/>
                </a:lnTo>
                <a:lnTo>
                  <a:pt x="959904" y="263969"/>
                </a:lnTo>
                <a:lnTo>
                  <a:pt x="999299" y="241528"/>
                </a:lnTo>
                <a:lnTo>
                  <a:pt x="1039253" y="220002"/>
                </a:lnTo>
                <a:lnTo>
                  <a:pt x="1079766" y="199377"/>
                </a:lnTo>
                <a:lnTo>
                  <a:pt x="1120825" y="179692"/>
                </a:lnTo>
                <a:lnTo>
                  <a:pt x="1162405" y="160947"/>
                </a:lnTo>
                <a:lnTo>
                  <a:pt x="1204506" y="143154"/>
                </a:lnTo>
                <a:lnTo>
                  <a:pt x="1247101" y="126339"/>
                </a:lnTo>
                <a:lnTo>
                  <a:pt x="1290180" y="110502"/>
                </a:lnTo>
                <a:lnTo>
                  <a:pt x="1333741" y="95669"/>
                </a:lnTo>
                <a:lnTo>
                  <a:pt x="1377746" y="81851"/>
                </a:lnTo>
                <a:lnTo>
                  <a:pt x="1422209" y="69062"/>
                </a:lnTo>
                <a:lnTo>
                  <a:pt x="1467091" y="57302"/>
                </a:lnTo>
                <a:lnTo>
                  <a:pt x="1512404" y="46596"/>
                </a:lnTo>
                <a:lnTo>
                  <a:pt x="1558112" y="36969"/>
                </a:lnTo>
                <a:lnTo>
                  <a:pt x="1604200" y="28409"/>
                </a:lnTo>
                <a:lnTo>
                  <a:pt x="1650669" y="20955"/>
                </a:lnTo>
                <a:lnTo>
                  <a:pt x="1697507" y="14605"/>
                </a:lnTo>
                <a:lnTo>
                  <a:pt x="1744687" y="9385"/>
                </a:lnTo>
                <a:lnTo>
                  <a:pt x="1792211" y="5295"/>
                </a:lnTo>
                <a:lnTo>
                  <a:pt x="1840039" y="2362"/>
                </a:lnTo>
                <a:lnTo>
                  <a:pt x="1888185" y="584"/>
                </a:lnTo>
                <a:lnTo>
                  <a:pt x="1936610" y="0"/>
                </a:lnTo>
                <a:close/>
              </a:path>
              <a:path w="12192635" h="6858000">
                <a:moveTo>
                  <a:pt x="3128391" y="4627677"/>
                </a:moveTo>
                <a:lnTo>
                  <a:pt x="471347" y="4627677"/>
                </a:lnTo>
                <a:lnTo>
                  <a:pt x="471347" y="4675124"/>
                </a:lnTo>
                <a:lnTo>
                  <a:pt x="3128391" y="4675124"/>
                </a:lnTo>
                <a:lnTo>
                  <a:pt x="3128391" y="4627677"/>
                </a:lnTo>
                <a:close/>
              </a:path>
              <a:path w="12192635" h="6858000">
                <a:moveTo>
                  <a:pt x="9162428" y="6857987"/>
                </a:moveTo>
                <a:lnTo>
                  <a:pt x="9114320" y="6857212"/>
                </a:lnTo>
                <a:lnTo>
                  <a:pt x="9066606" y="6854901"/>
                </a:lnTo>
                <a:lnTo>
                  <a:pt x="9019299" y="6851053"/>
                </a:lnTo>
                <a:lnTo>
                  <a:pt x="8972436" y="6845719"/>
                </a:lnTo>
                <a:lnTo>
                  <a:pt x="8926030" y="6838924"/>
                </a:lnTo>
                <a:lnTo>
                  <a:pt x="8880119" y="6830669"/>
                </a:lnTo>
                <a:lnTo>
                  <a:pt x="8834717" y="6821005"/>
                </a:lnTo>
                <a:lnTo>
                  <a:pt x="8789835" y="6809930"/>
                </a:lnTo>
                <a:lnTo>
                  <a:pt x="8745525" y="6797497"/>
                </a:lnTo>
                <a:lnTo>
                  <a:pt x="8701799" y="6783705"/>
                </a:lnTo>
                <a:lnTo>
                  <a:pt x="8658669" y="6768579"/>
                </a:lnTo>
                <a:lnTo>
                  <a:pt x="8616175" y="6752158"/>
                </a:lnTo>
                <a:lnTo>
                  <a:pt x="8574329" y="6734467"/>
                </a:lnTo>
                <a:lnTo>
                  <a:pt x="8533155" y="6715519"/>
                </a:lnTo>
                <a:lnTo>
                  <a:pt x="8492693" y="6695338"/>
                </a:lnTo>
                <a:lnTo>
                  <a:pt x="8452955" y="6673951"/>
                </a:lnTo>
                <a:lnTo>
                  <a:pt x="8413966" y="6651371"/>
                </a:lnTo>
                <a:lnTo>
                  <a:pt x="8375751" y="6627647"/>
                </a:lnTo>
                <a:lnTo>
                  <a:pt x="8338337" y="6602793"/>
                </a:lnTo>
                <a:lnTo>
                  <a:pt x="8301749" y="6576822"/>
                </a:lnTo>
                <a:lnTo>
                  <a:pt x="8265998" y="6549758"/>
                </a:lnTo>
                <a:lnTo>
                  <a:pt x="8231111" y="6521640"/>
                </a:lnTo>
                <a:lnTo>
                  <a:pt x="8197126" y="6492494"/>
                </a:lnTo>
                <a:lnTo>
                  <a:pt x="8164068" y="6462319"/>
                </a:lnTo>
                <a:lnTo>
                  <a:pt x="8131937" y="6431153"/>
                </a:lnTo>
                <a:lnTo>
                  <a:pt x="8100771" y="6399035"/>
                </a:lnTo>
                <a:lnTo>
                  <a:pt x="8070609" y="6365964"/>
                </a:lnTo>
                <a:lnTo>
                  <a:pt x="8041449" y="6331979"/>
                </a:lnTo>
                <a:lnTo>
                  <a:pt x="8013332" y="6297104"/>
                </a:lnTo>
                <a:lnTo>
                  <a:pt x="7986281" y="6261354"/>
                </a:lnTo>
                <a:lnTo>
                  <a:pt x="7960309" y="6224752"/>
                </a:lnTo>
                <a:lnTo>
                  <a:pt x="7935442" y="6187338"/>
                </a:lnTo>
                <a:lnTo>
                  <a:pt x="7911719" y="6149124"/>
                </a:lnTo>
                <a:lnTo>
                  <a:pt x="7889151" y="6110135"/>
                </a:lnTo>
                <a:lnTo>
                  <a:pt x="7867764" y="6070397"/>
                </a:lnTo>
                <a:lnTo>
                  <a:pt x="7847584" y="6029934"/>
                </a:lnTo>
                <a:lnTo>
                  <a:pt x="7828623" y="5988774"/>
                </a:lnTo>
                <a:lnTo>
                  <a:pt x="7810932" y="5946927"/>
                </a:lnTo>
                <a:lnTo>
                  <a:pt x="7794511" y="5904433"/>
                </a:lnTo>
                <a:lnTo>
                  <a:pt x="7779398" y="5861304"/>
                </a:lnTo>
                <a:lnTo>
                  <a:pt x="7765605" y="5817578"/>
                </a:lnTo>
                <a:lnTo>
                  <a:pt x="7753159" y="5773255"/>
                </a:lnTo>
                <a:lnTo>
                  <a:pt x="7742085" y="5728386"/>
                </a:lnTo>
                <a:lnTo>
                  <a:pt x="7732420" y="5682983"/>
                </a:lnTo>
                <a:lnTo>
                  <a:pt x="7724165" y="5637073"/>
                </a:lnTo>
                <a:lnTo>
                  <a:pt x="7717371" y="5590667"/>
                </a:lnTo>
                <a:lnTo>
                  <a:pt x="7712037" y="5543804"/>
                </a:lnTo>
                <a:lnTo>
                  <a:pt x="7708201" y="5496496"/>
                </a:lnTo>
                <a:lnTo>
                  <a:pt x="7705877" y="5448782"/>
                </a:lnTo>
                <a:lnTo>
                  <a:pt x="7705103" y="5400687"/>
                </a:lnTo>
                <a:lnTo>
                  <a:pt x="7704315" y="5448782"/>
                </a:lnTo>
                <a:lnTo>
                  <a:pt x="7702004" y="5496496"/>
                </a:lnTo>
                <a:lnTo>
                  <a:pt x="7698156" y="5543804"/>
                </a:lnTo>
                <a:lnTo>
                  <a:pt x="7692822" y="5590667"/>
                </a:lnTo>
                <a:lnTo>
                  <a:pt x="7686027" y="5637073"/>
                </a:lnTo>
                <a:lnTo>
                  <a:pt x="7677772" y="5682983"/>
                </a:lnTo>
                <a:lnTo>
                  <a:pt x="7668107" y="5728386"/>
                </a:lnTo>
                <a:lnTo>
                  <a:pt x="7657033" y="5773255"/>
                </a:lnTo>
                <a:lnTo>
                  <a:pt x="7644600" y="5817578"/>
                </a:lnTo>
                <a:lnTo>
                  <a:pt x="7630808" y="5861304"/>
                </a:lnTo>
                <a:lnTo>
                  <a:pt x="7615682" y="5904433"/>
                </a:lnTo>
                <a:lnTo>
                  <a:pt x="7599261" y="5946927"/>
                </a:lnTo>
                <a:lnTo>
                  <a:pt x="7581570" y="5988774"/>
                </a:lnTo>
                <a:lnTo>
                  <a:pt x="7562609" y="6029934"/>
                </a:lnTo>
                <a:lnTo>
                  <a:pt x="7542428" y="6070397"/>
                </a:lnTo>
                <a:lnTo>
                  <a:pt x="7521041" y="6110135"/>
                </a:lnTo>
                <a:lnTo>
                  <a:pt x="7498474" y="6149124"/>
                </a:lnTo>
                <a:lnTo>
                  <a:pt x="7474750" y="6187338"/>
                </a:lnTo>
                <a:lnTo>
                  <a:pt x="7449883" y="6224752"/>
                </a:lnTo>
                <a:lnTo>
                  <a:pt x="7423912" y="6261354"/>
                </a:lnTo>
                <a:lnTo>
                  <a:pt x="7396861" y="6297104"/>
                </a:lnTo>
                <a:lnTo>
                  <a:pt x="7368743" y="6331979"/>
                </a:lnTo>
                <a:lnTo>
                  <a:pt x="7339584" y="6365964"/>
                </a:lnTo>
                <a:lnTo>
                  <a:pt x="7309409" y="6399035"/>
                </a:lnTo>
                <a:lnTo>
                  <a:pt x="7278256" y="6431153"/>
                </a:lnTo>
                <a:lnTo>
                  <a:pt x="7246125" y="6462319"/>
                </a:lnTo>
                <a:lnTo>
                  <a:pt x="7213054" y="6492494"/>
                </a:lnTo>
                <a:lnTo>
                  <a:pt x="7179069" y="6521640"/>
                </a:lnTo>
                <a:lnTo>
                  <a:pt x="7144194" y="6549758"/>
                </a:lnTo>
                <a:lnTo>
                  <a:pt x="7108444" y="6576822"/>
                </a:lnTo>
                <a:lnTo>
                  <a:pt x="7071855" y="6602793"/>
                </a:lnTo>
                <a:lnTo>
                  <a:pt x="7034428" y="6627647"/>
                </a:lnTo>
                <a:lnTo>
                  <a:pt x="6996214" y="6651371"/>
                </a:lnTo>
                <a:lnTo>
                  <a:pt x="6957238" y="6673951"/>
                </a:lnTo>
                <a:lnTo>
                  <a:pt x="6917499" y="6695338"/>
                </a:lnTo>
                <a:lnTo>
                  <a:pt x="6877024" y="6715519"/>
                </a:lnTo>
                <a:lnTo>
                  <a:pt x="6835864" y="6734467"/>
                </a:lnTo>
                <a:lnTo>
                  <a:pt x="6794017" y="6752158"/>
                </a:lnTo>
                <a:lnTo>
                  <a:pt x="6751523" y="6768579"/>
                </a:lnTo>
                <a:lnTo>
                  <a:pt x="6708394" y="6783705"/>
                </a:lnTo>
                <a:lnTo>
                  <a:pt x="6664668" y="6797497"/>
                </a:lnTo>
                <a:lnTo>
                  <a:pt x="6620345" y="6809930"/>
                </a:lnTo>
                <a:lnTo>
                  <a:pt x="6575476" y="6821005"/>
                </a:lnTo>
                <a:lnTo>
                  <a:pt x="6530073" y="6830669"/>
                </a:lnTo>
                <a:lnTo>
                  <a:pt x="6484150" y="6838924"/>
                </a:lnTo>
                <a:lnTo>
                  <a:pt x="6437757" y="6845719"/>
                </a:lnTo>
                <a:lnTo>
                  <a:pt x="6390894" y="6851053"/>
                </a:lnTo>
                <a:lnTo>
                  <a:pt x="6343586" y="6854901"/>
                </a:lnTo>
                <a:lnTo>
                  <a:pt x="6295872" y="6857212"/>
                </a:lnTo>
                <a:lnTo>
                  <a:pt x="6247777" y="6857987"/>
                </a:lnTo>
                <a:lnTo>
                  <a:pt x="9162428" y="6857987"/>
                </a:lnTo>
                <a:close/>
              </a:path>
              <a:path w="12192635" h="6858000">
                <a:moveTo>
                  <a:pt x="12192114" y="0"/>
                </a:moveTo>
                <a:lnTo>
                  <a:pt x="10258273" y="0"/>
                </a:lnTo>
                <a:lnTo>
                  <a:pt x="10306685" y="660"/>
                </a:lnTo>
                <a:lnTo>
                  <a:pt x="10354805" y="2501"/>
                </a:lnTo>
                <a:lnTo>
                  <a:pt x="10402621" y="5499"/>
                </a:lnTo>
                <a:lnTo>
                  <a:pt x="10450119" y="9652"/>
                </a:lnTo>
                <a:lnTo>
                  <a:pt x="10497287" y="14935"/>
                </a:lnTo>
                <a:lnTo>
                  <a:pt x="10544099" y="21348"/>
                </a:lnTo>
                <a:lnTo>
                  <a:pt x="10590543" y="28867"/>
                </a:lnTo>
                <a:lnTo>
                  <a:pt x="10636618" y="37490"/>
                </a:lnTo>
                <a:lnTo>
                  <a:pt x="10682300" y="47180"/>
                </a:lnTo>
                <a:lnTo>
                  <a:pt x="10727588" y="57937"/>
                </a:lnTo>
                <a:lnTo>
                  <a:pt x="10772445" y="69761"/>
                </a:lnTo>
                <a:lnTo>
                  <a:pt x="10816882" y="82613"/>
                </a:lnTo>
                <a:lnTo>
                  <a:pt x="10860862" y="96494"/>
                </a:lnTo>
                <a:lnTo>
                  <a:pt x="10904398" y="111379"/>
                </a:lnTo>
                <a:lnTo>
                  <a:pt x="10947451" y="127266"/>
                </a:lnTo>
                <a:lnTo>
                  <a:pt x="10990021" y="144145"/>
                </a:lnTo>
                <a:lnTo>
                  <a:pt x="11032084" y="161988"/>
                </a:lnTo>
                <a:lnTo>
                  <a:pt x="11073638" y="180784"/>
                </a:lnTo>
                <a:lnTo>
                  <a:pt x="11114659" y="200533"/>
                </a:lnTo>
                <a:lnTo>
                  <a:pt x="11155147" y="221195"/>
                </a:lnTo>
                <a:lnTo>
                  <a:pt x="11195075" y="242785"/>
                </a:lnTo>
                <a:lnTo>
                  <a:pt x="11234433" y="265264"/>
                </a:lnTo>
                <a:lnTo>
                  <a:pt x="11273206" y="288645"/>
                </a:lnTo>
                <a:lnTo>
                  <a:pt x="11311382" y="312889"/>
                </a:lnTo>
                <a:lnTo>
                  <a:pt x="11348949" y="337997"/>
                </a:lnTo>
                <a:lnTo>
                  <a:pt x="11385880" y="363943"/>
                </a:lnTo>
                <a:lnTo>
                  <a:pt x="11422190" y="390728"/>
                </a:lnTo>
                <a:lnTo>
                  <a:pt x="11457826" y="418325"/>
                </a:lnTo>
                <a:lnTo>
                  <a:pt x="11492814" y="446735"/>
                </a:lnTo>
                <a:lnTo>
                  <a:pt x="11527117" y="475932"/>
                </a:lnTo>
                <a:lnTo>
                  <a:pt x="11560721" y="505904"/>
                </a:lnTo>
                <a:lnTo>
                  <a:pt x="11593614" y="536638"/>
                </a:lnTo>
                <a:lnTo>
                  <a:pt x="11625796" y="568121"/>
                </a:lnTo>
                <a:lnTo>
                  <a:pt x="11657241" y="600341"/>
                </a:lnTo>
                <a:lnTo>
                  <a:pt x="11687924" y="633272"/>
                </a:lnTo>
                <a:lnTo>
                  <a:pt x="11717858" y="666927"/>
                </a:lnTo>
                <a:lnTo>
                  <a:pt x="11747005" y="701268"/>
                </a:lnTo>
                <a:lnTo>
                  <a:pt x="11775364" y="736282"/>
                </a:lnTo>
                <a:lnTo>
                  <a:pt x="11802923" y="771969"/>
                </a:lnTo>
                <a:lnTo>
                  <a:pt x="11829656" y="808304"/>
                </a:lnTo>
                <a:lnTo>
                  <a:pt x="11855564" y="845286"/>
                </a:lnTo>
                <a:lnTo>
                  <a:pt x="11880621" y="882878"/>
                </a:lnTo>
                <a:lnTo>
                  <a:pt x="11904815" y="921092"/>
                </a:lnTo>
                <a:lnTo>
                  <a:pt x="11928145" y="959904"/>
                </a:lnTo>
                <a:lnTo>
                  <a:pt x="11950573" y="999286"/>
                </a:lnTo>
                <a:lnTo>
                  <a:pt x="11972112" y="1039253"/>
                </a:lnTo>
                <a:lnTo>
                  <a:pt x="11992724" y="1079766"/>
                </a:lnTo>
                <a:lnTo>
                  <a:pt x="12012422" y="1120825"/>
                </a:lnTo>
                <a:lnTo>
                  <a:pt x="12031167" y="1162405"/>
                </a:lnTo>
                <a:lnTo>
                  <a:pt x="12048947" y="1204506"/>
                </a:lnTo>
                <a:lnTo>
                  <a:pt x="12065762" y="1247101"/>
                </a:lnTo>
                <a:lnTo>
                  <a:pt x="12081599" y="1290180"/>
                </a:lnTo>
                <a:lnTo>
                  <a:pt x="12096433" y="1333728"/>
                </a:lnTo>
                <a:lnTo>
                  <a:pt x="12110250" y="1377746"/>
                </a:lnTo>
                <a:lnTo>
                  <a:pt x="12123052" y="1422209"/>
                </a:lnTo>
                <a:lnTo>
                  <a:pt x="12134799" y="1467091"/>
                </a:lnTo>
                <a:lnTo>
                  <a:pt x="12145505" y="1512392"/>
                </a:lnTo>
                <a:lnTo>
                  <a:pt x="12155145" y="1558112"/>
                </a:lnTo>
                <a:lnTo>
                  <a:pt x="12163692" y="1604200"/>
                </a:lnTo>
                <a:lnTo>
                  <a:pt x="12171147" y="1650669"/>
                </a:lnTo>
                <a:lnTo>
                  <a:pt x="12177497" y="1697507"/>
                </a:lnTo>
                <a:lnTo>
                  <a:pt x="12182716" y="1744687"/>
                </a:lnTo>
                <a:lnTo>
                  <a:pt x="12186806" y="1792211"/>
                </a:lnTo>
                <a:lnTo>
                  <a:pt x="12189739" y="1840039"/>
                </a:lnTo>
                <a:lnTo>
                  <a:pt x="12191517" y="1888185"/>
                </a:lnTo>
                <a:lnTo>
                  <a:pt x="12192114" y="1936623"/>
                </a:lnTo>
                <a:lnTo>
                  <a:pt x="12192114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object 5">
            <a:extLst>
              <a:ext uri="{FF2B5EF4-FFF2-40B4-BE49-F238E27FC236}">
                <a16:creationId xmlns:a16="http://schemas.microsoft.com/office/drawing/2014/main" id="{21914542-F538-5DBB-EF26-2E3B1DE0A704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58710" y="0"/>
            <a:ext cx="5216956" cy="266031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635" cy="6858000"/>
            <a:chOff x="-5" y="0"/>
            <a:chExt cx="12192635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114" cy="68580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302137" y="12"/>
              <a:ext cx="7890509" cy="6858000"/>
            </a:xfrm>
            <a:custGeom>
              <a:avLst/>
              <a:gdLst/>
              <a:ahLst/>
              <a:cxnLst/>
              <a:rect l="l" t="t" r="r" b="b"/>
              <a:pathLst>
                <a:path w="7890509" h="6858000">
                  <a:moveTo>
                    <a:pt x="3587826" y="6857987"/>
                  </a:moveTo>
                  <a:lnTo>
                    <a:pt x="3539248" y="6857352"/>
                  </a:lnTo>
                  <a:lnTo>
                    <a:pt x="3491001" y="6855434"/>
                  </a:lnTo>
                  <a:lnTo>
                    <a:pt x="3443084" y="6852247"/>
                  </a:lnTo>
                  <a:lnTo>
                    <a:pt x="3395522" y="6847814"/>
                  </a:lnTo>
                  <a:lnTo>
                    <a:pt x="3348317" y="6842150"/>
                  </a:lnTo>
                  <a:lnTo>
                    <a:pt x="3301504" y="6835267"/>
                  </a:lnTo>
                  <a:lnTo>
                    <a:pt x="3255086" y="6827202"/>
                  </a:lnTo>
                  <a:lnTo>
                    <a:pt x="3209086" y="6817944"/>
                  </a:lnTo>
                  <a:lnTo>
                    <a:pt x="3163519" y="6807530"/>
                  </a:lnTo>
                  <a:lnTo>
                    <a:pt x="3118408" y="6795960"/>
                  </a:lnTo>
                  <a:lnTo>
                    <a:pt x="3073755" y="6783260"/>
                  </a:lnTo>
                  <a:lnTo>
                    <a:pt x="3029585" y="6769443"/>
                  </a:lnTo>
                  <a:lnTo>
                    <a:pt x="2985909" y="6754520"/>
                  </a:lnTo>
                  <a:lnTo>
                    <a:pt x="2942755" y="6738518"/>
                  </a:lnTo>
                  <a:lnTo>
                    <a:pt x="2900121" y="6721462"/>
                  </a:lnTo>
                  <a:lnTo>
                    <a:pt x="2858046" y="6703339"/>
                  </a:lnTo>
                  <a:lnTo>
                    <a:pt x="2816529" y="6684188"/>
                  </a:lnTo>
                  <a:lnTo>
                    <a:pt x="2775585" y="6664020"/>
                  </a:lnTo>
                  <a:lnTo>
                    <a:pt x="2735237" y="6642836"/>
                  </a:lnTo>
                  <a:lnTo>
                    <a:pt x="2695511" y="6620688"/>
                  </a:lnTo>
                  <a:lnTo>
                    <a:pt x="2656408" y="6597548"/>
                  </a:lnTo>
                  <a:lnTo>
                    <a:pt x="2617940" y="6573469"/>
                  </a:lnTo>
                  <a:lnTo>
                    <a:pt x="2580144" y="6548450"/>
                  </a:lnTo>
                  <a:lnTo>
                    <a:pt x="2543022" y="6522517"/>
                  </a:lnTo>
                  <a:lnTo>
                    <a:pt x="2506586" y="6495669"/>
                  </a:lnTo>
                  <a:lnTo>
                    <a:pt x="2470874" y="6467932"/>
                  </a:lnTo>
                  <a:lnTo>
                    <a:pt x="2435872" y="6439332"/>
                  </a:lnTo>
                  <a:lnTo>
                    <a:pt x="2401620" y="6409868"/>
                  </a:lnTo>
                  <a:lnTo>
                    <a:pt x="2368118" y="6379565"/>
                  </a:lnTo>
                  <a:lnTo>
                    <a:pt x="2335403" y="6348450"/>
                  </a:lnTo>
                  <a:lnTo>
                    <a:pt x="2303475" y="6316510"/>
                  </a:lnTo>
                  <a:lnTo>
                    <a:pt x="2272347" y="6283795"/>
                  </a:lnTo>
                  <a:lnTo>
                    <a:pt x="2242045" y="6250305"/>
                  </a:lnTo>
                  <a:lnTo>
                    <a:pt x="2212581" y="6216053"/>
                  </a:lnTo>
                  <a:lnTo>
                    <a:pt x="2183981" y="6181052"/>
                  </a:lnTo>
                  <a:lnTo>
                    <a:pt x="2156244" y="6145327"/>
                  </a:lnTo>
                  <a:lnTo>
                    <a:pt x="2129409" y="6108903"/>
                  </a:lnTo>
                  <a:lnTo>
                    <a:pt x="2103462" y="6071781"/>
                  </a:lnTo>
                  <a:lnTo>
                    <a:pt x="2078443" y="6033973"/>
                  </a:lnTo>
                  <a:lnTo>
                    <a:pt x="2054364" y="5995517"/>
                  </a:lnTo>
                  <a:lnTo>
                    <a:pt x="2031238" y="5956414"/>
                  </a:lnTo>
                  <a:lnTo>
                    <a:pt x="2009076" y="5916688"/>
                  </a:lnTo>
                  <a:lnTo>
                    <a:pt x="1987892" y="5876341"/>
                  </a:lnTo>
                  <a:lnTo>
                    <a:pt x="1967725" y="5835396"/>
                  </a:lnTo>
                  <a:lnTo>
                    <a:pt x="1948573" y="5793879"/>
                  </a:lnTo>
                  <a:lnTo>
                    <a:pt x="1930450" y="5751804"/>
                  </a:lnTo>
                  <a:lnTo>
                    <a:pt x="1913394" y="5709170"/>
                  </a:lnTo>
                  <a:lnTo>
                    <a:pt x="1897392" y="5666016"/>
                  </a:lnTo>
                  <a:lnTo>
                    <a:pt x="1882470" y="5622341"/>
                  </a:lnTo>
                  <a:lnTo>
                    <a:pt x="1868652" y="5578170"/>
                  </a:lnTo>
                  <a:lnTo>
                    <a:pt x="1855952" y="5533517"/>
                  </a:lnTo>
                  <a:lnTo>
                    <a:pt x="1844382" y="5488406"/>
                  </a:lnTo>
                  <a:lnTo>
                    <a:pt x="1833968" y="5442839"/>
                  </a:lnTo>
                  <a:lnTo>
                    <a:pt x="1824710" y="5396839"/>
                  </a:lnTo>
                  <a:lnTo>
                    <a:pt x="1816633" y="5350434"/>
                  </a:lnTo>
                  <a:lnTo>
                    <a:pt x="1809762" y="5303609"/>
                  </a:lnTo>
                  <a:lnTo>
                    <a:pt x="1804098" y="5256415"/>
                  </a:lnTo>
                  <a:lnTo>
                    <a:pt x="1799666" y="5208854"/>
                  </a:lnTo>
                  <a:lnTo>
                    <a:pt x="1796478" y="5160937"/>
                  </a:lnTo>
                  <a:lnTo>
                    <a:pt x="1794560" y="5112677"/>
                  </a:lnTo>
                  <a:lnTo>
                    <a:pt x="1793913" y="5064112"/>
                  </a:lnTo>
                  <a:lnTo>
                    <a:pt x="1793265" y="5112677"/>
                  </a:lnTo>
                  <a:lnTo>
                    <a:pt x="1791347" y="5160937"/>
                  </a:lnTo>
                  <a:lnTo>
                    <a:pt x="1788160" y="5208854"/>
                  </a:lnTo>
                  <a:lnTo>
                    <a:pt x="1783727" y="5256415"/>
                  </a:lnTo>
                  <a:lnTo>
                    <a:pt x="1778063" y="5303609"/>
                  </a:lnTo>
                  <a:lnTo>
                    <a:pt x="1771192" y="5350434"/>
                  </a:lnTo>
                  <a:lnTo>
                    <a:pt x="1763115" y="5396839"/>
                  </a:lnTo>
                  <a:lnTo>
                    <a:pt x="1753857" y="5442839"/>
                  </a:lnTo>
                  <a:lnTo>
                    <a:pt x="1743443" y="5488406"/>
                  </a:lnTo>
                  <a:lnTo>
                    <a:pt x="1731873" y="5533517"/>
                  </a:lnTo>
                  <a:lnTo>
                    <a:pt x="1719173" y="5578170"/>
                  </a:lnTo>
                  <a:lnTo>
                    <a:pt x="1705356" y="5622341"/>
                  </a:lnTo>
                  <a:lnTo>
                    <a:pt x="1690433" y="5666016"/>
                  </a:lnTo>
                  <a:lnTo>
                    <a:pt x="1674431" y="5709170"/>
                  </a:lnTo>
                  <a:lnTo>
                    <a:pt x="1657375" y="5751804"/>
                  </a:lnTo>
                  <a:lnTo>
                    <a:pt x="1639252" y="5793879"/>
                  </a:lnTo>
                  <a:lnTo>
                    <a:pt x="1620100" y="5835396"/>
                  </a:lnTo>
                  <a:lnTo>
                    <a:pt x="1599933" y="5876341"/>
                  </a:lnTo>
                  <a:lnTo>
                    <a:pt x="1578749" y="5916688"/>
                  </a:lnTo>
                  <a:lnTo>
                    <a:pt x="1556588" y="5956414"/>
                  </a:lnTo>
                  <a:lnTo>
                    <a:pt x="1533461" y="5995517"/>
                  </a:lnTo>
                  <a:lnTo>
                    <a:pt x="1509382" y="6033973"/>
                  </a:lnTo>
                  <a:lnTo>
                    <a:pt x="1484363" y="6071781"/>
                  </a:lnTo>
                  <a:lnTo>
                    <a:pt x="1458417" y="6108903"/>
                  </a:lnTo>
                  <a:lnTo>
                    <a:pt x="1431582" y="6145327"/>
                  </a:lnTo>
                  <a:lnTo>
                    <a:pt x="1403845" y="6181052"/>
                  </a:lnTo>
                  <a:lnTo>
                    <a:pt x="1375244" y="6216053"/>
                  </a:lnTo>
                  <a:lnTo>
                    <a:pt x="1345780" y="6250305"/>
                  </a:lnTo>
                  <a:lnTo>
                    <a:pt x="1315478" y="6283795"/>
                  </a:lnTo>
                  <a:lnTo>
                    <a:pt x="1284351" y="6316510"/>
                  </a:lnTo>
                  <a:lnTo>
                    <a:pt x="1252423" y="6348450"/>
                  </a:lnTo>
                  <a:lnTo>
                    <a:pt x="1219708" y="6379565"/>
                  </a:lnTo>
                  <a:lnTo>
                    <a:pt x="1186205" y="6409868"/>
                  </a:lnTo>
                  <a:lnTo>
                    <a:pt x="1151953" y="6439332"/>
                  </a:lnTo>
                  <a:lnTo>
                    <a:pt x="1116952" y="6467932"/>
                  </a:lnTo>
                  <a:lnTo>
                    <a:pt x="1081239" y="6495669"/>
                  </a:lnTo>
                  <a:lnTo>
                    <a:pt x="1044803" y="6522517"/>
                  </a:lnTo>
                  <a:lnTo>
                    <a:pt x="1007681" y="6548450"/>
                  </a:lnTo>
                  <a:lnTo>
                    <a:pt x="969886" y="6573469"/>
                  </a:lnTo>
                  <a:lnTo>
                    <a:pt x="931418" y="6597548"/>
                  </a:lnTo>
                  <a:lnTo>
                    <a:pt x="892314" y="6620688"/>
                  </a:lnTo>
                  <a:lnTo>
                    <a:pt x="852589" y="6642836"/>
                  </a:lnTo>
                  <a:lnTo>
                    <a:pt x="812241" y="6664020"/>
                  </a:lnTo>
                  <a:lnTo>
                    <a:pt x="771296" y="6684188"/>
                  </a:lnTo>
                  <a:lnTo>
                    <a:pt x="729780" y="6703339"/>
                  </a:lnTo>
                  <a:lnTo>
                    <a:pt x="687705" y="6721462"/>
                  </a:lnTo>
                  <a:lnTo>
                    <a:pt x="645071" y="6738518"/>
                  </a:lnTo>
                  <a:lnTo>
                    <a:pt x="601916" y="6754520"/>
                  </a:lnTo>
                  <a:lnTo>
                    <a:pt x="558241" y="6769443"/>
                  </a:lnTo>
                  <a:lnTo>
                    <a:pt x="514070" y="6783260"/>
                  </a:lnTo>
                  <a:lnTo>
                    <a:pt x="469417" y="6795960"/>
                  </a:lnTo>
                  <a:lnTo>
                    <a:pt x="424307" y="6807530"/>
                  </a:lnTo>
                  <a:lnTo>
                    <a:pt x="378739" y="6817944"/>
                  </a:lnTo>
                  <a:lnTo>
                    <a:pt x="332740" y="6827202"/>
                  </a:lnTo>
                  <a:lnTo>
                    <a:pt x="286321" y="6835267"/>
                  </a:lnTo>
                  <a:lnTo>
                    <a:pt x="239509" y="6842150"/>
                  </a:lnTo>
                  <a:lnTo>
                    <a:pt x="192303" y="6847814"/>
                  </a:lnTo>
                  <a:lnTo>
                    <a:pt x="144741" y="6852247"/>
                  </a:lnTo>
                  <a:lnTo>
                    <a:pt x="96824" y="6855434"/>
                  </a:lnTo>
                  <a:lnTo>
                    <a:pt x="48577" y="6857352"/>
                  </a:lnTo>
                  <a:lnTo>
                    <a:pt x="0" y="6857987"/>
                  </a:lnTo>
                  <a:lnTo>
                    <a:pt x="3587826" y="6857987"/>
                  </a:lnTo>
                  <a:close/>
                </a:path>
                <a:path w="7890509" h="6858000">
                  <a:moveTo>
                    <a:pt x="7889976" y="0"/>
                  </a:moveTo>
                  <a:lnTo>
                    <a:pt x="6096063" y="0"/>
                  </a:lnTo>
                  <a:lnTo>
                    <a:pt x="6144641" y="635"/>
                  </a:lnTo>
                  <a:lnTo>
                    <a:pt x="6192888" y="2565"/>
                  </a:lnTo>
                  <a:lnTo>
                    <a:pt x="6240805" y="5753"/>
                  </a:lnTo>
                  <a:lnTo>
                    <a:pt x="6288367" y="10185"/>
                  </a:lnTo>
                  <a:lnTo>
                    <a:pt x="6335573" y="15849"/>
                  </a:lnTo>
                  <a:lnTo>
                    <a:pt x="6382385" y="22720"/>
                  </a:lnTo>
                  <a:lnTo>
                    <a:pt x="6428803" y="30797"/>
                  </a:lnTo>
                  <a:lnTo>
                    <a:pt x="6474803" y="40043"/>
                  </a:lnTo>
                  <a:lnTo>
                    <a:pt x="6520370" y="50469"/>
                  </a:lnTo>
                  <a:lnTo>
                    <a:pt x="6565481" y="62039"/>
                  </a:lnTo>
                  <a:lnTo>
                    <a:pt x="6610134" y="74739"/>
                  </a:lnTo>
                  <a:lnTo>
                    <a:pt x="6654305" y="88557"/>
                  </a:lnTo>
                  <a:lnTo>
                    <a:pt x="6697980" y="103466"/>
                  </a:lnTo>
                  <a:lnTo>
                    <a:pt x="6741134" y="119468"/>
                  </a:lnTo>
                  <a:lnTo>
                    <a:pt x="6783768" y="136537"/>
                  </a:lnTo>
                  <a:lnTo>
                    <a:pt x="6825843" y="154660"/>
                  </a:lnTo>
                  <a:lnTo>
                    <a:pt x="6867360" y="173812"/>
                  </a:lnTo>
                  <a:lnTo>
                    <a:pt x="6908305" y="193979"/>
                  </a:lnTo>
                  <a:lnTo>
                    <a:pt x="6948652" y="215150"/>
                  </a:lnTo>
                  <a:lnTo>
                    <a:pt x="6988378" y="237312"/>
                  </a:lnTo>
                  <a:lnTo>
                    <a:pt x="7027481" y="260438"/>
                  </a:lnTo>
                  <a:lnTo>
                    <a:pt x="7065950" y="284518"/>
                  </a:lnTo>
                  <a:lnTo>
                    <a:pt x="7103745" y="309537"/>
                  </a:lnTo>
                  <a:lnTo>
                    <a:pt x="7140867" y="335483"/>
                  </a:lnTo>
                  <a:lnTo>
                    <a:pt x="7177303" y="362331"/>
                  </a:lnTo>
                  <a:lnTo>
                    <a:pt x="7213016" y="390055"/>
                  </a:lnTo>
                  <a:lnTo>
                    <a:pt x="7248017" y="418668"/>
                  </a:lnTo>
                  <a:lnTo>
                    <a:pt x="7282269" y="448119"/>
                  </a:lnTo>
                  <a:lnTo>
                    <a:pt x="7315771" y="478421"/>
                  </a:lnTo>
                  <a:lnTo>
                    <a:pt x="7348487" y="509549"/>
                  </a:lnTo>
                  <a:lnTo>
                    <a:pt x="7380414" y="541477"/>
                  </a:lnTo>
                  <a:lnTo>
                    <a:pt x="7411542" y="574192"/>
                  </a:lnTo>
                  <a:lnTo>
                    <a:pt x="7441844" y="607695"/>
                  </a:lnTo>
                  <a:lnTo>
                    <a:pt x="7471308" y="641946"/>
                  </a:lnTo>
                  <a:lnTo>
                    <a:pt x="7499909" y="676935"/>
                  </a:lnTo>
                  <a:lnTo>
                    <a:pt x="7527645" y="712660"/>
                  </a:lnTo>
                  <a:lnTo>
                    <a:pt x="7554481" y="749084"/>
                  </a:lnTo>
                  <a:lnTo>
                    <a:pt x="7580427" y="786206"/>
                  </a:lnTo>
                  <a:lnTo>
                    <a:pt x="7605446" y="824014"/>
                  </a:lnTo>
                  <a:lnTo>
                    <a:pt x="7629525" y="862469"/>
                  </a:lnTo>
                  <a:lnTo>
                    <a:pt x="7652652" y="901573"/>
                  </a:lnTo>
                  <a:lnTo>
                    <a:pt x="7674813" y="941311"/>
                  </a:lnTo>
                  <a:lnTo>
                    <a:pt x="7695997" y="981646"/>
                  </a:lnTo>
                  <a:lnTo>
                    <a:pt x="7716164" y="1022591"/>
                  </a:lnTo>
                  <a:lnTo>
                    <a:pt x="7735316" y="1064107"/>
                  </a:lnTo>
                  <a:lnTo>
                    <a:pt x="7753439" y="1106182"/>
                  </a:lnTo>
                  <a:lnTo>
                    <a:pt x="7770495" y="1148816"/>
                  </a:lnTo>
                  <a:lnTo>
                    <a:pt x="7786497" y="1191971"/>
                  </a:lnTo>
                  <a:lnTo>
                    <a:pt x="7801419" y="1235646"/>
                  </a:lnTo>
                  <a:lnTo>
                    <a:pt x="7815237" y="1279817"/>
                  </a:lnTo>
                  <a:lnTo>
                    <a:pt x="7827937" y="1324457"/>
                  </a:lnTo>
                  <a:lnTo>
                    <a:pt x="7839507" y="1369580"/>
                  </a:lnTo>
                  <a:lnTo>
                    <a:pt x="7849921" y="1415148"/>
                  </a:lnTo>
                  <a:lnTo>
                    <a:pt x="7859179" y="1461147"/>
                  </a:lnTo>
                  <a:lnTo>
                    <a:pt x="7867256" y="1507553"/>
                  </a:lnTo>
                  <a:lnTo>
                    <a:pt x="7874127" y="1554365"/>
                  </a:lnTo>
                  <a:lnTo>
                    <a:pt x="7879791" y="1601571"/>
                  </a:lnTo>
                  <a:lnTo>
                    <a:pt x="7884223" y="1649133"/>
                  </a:lnTo>
                  <a:lnTo>
                    <a:pt x="7887411" y="1697050"/>
                  </a:lnTo>
                  <a:lnTo>
                    <a:pt x="7889329" y="1745297"/>
                  </a:lnTo>
                  <a:lnTo>
                    <a:pt x="7889976" y="1793875"/>
                  </a:lnTo>
                  <a:lnTo>
                    <a:pt x="7889976" y="0"/>
                  </a:lnTo>
                  <a:close/>
                </a:path>
              </a:pathLst>
            </a:custGeom>
            <a:solidFill>
              <a:srgbClr val="009C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97134" y="997991"/>
              <a:ext cx="3997858" cy="161208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-5" y="2"/>
              <a:ext cx="1794510" cy="1793875"/>
            </a:xfrm>
            <a:custGeom>
              <a:avLst/>
              <a:gdLst/>
              <a:ahLst/>
              <a:cxnLst/>
              <a:rect l="l" t="t" r="r" b="b"/>
              <a:pathLst>
                <a:path w="1794510" h="1793875">
                  <a:moveTo>
                    <a:pt x="1793913" y="0"/>
                  </a:moveTo>
                  <a:lnTo>
                    <a:pt x="0" y="0"/>
                  </a:lnTo>
                  <a:lnTo>
                    <a:pt x="0" y="1793875"/>
                  </a:lnTo>
                  <a:lnTo>
                    <a:pt x="644" y="1745304"/>
                  </a:lnTo>
                  <a:lnTo>
                    <a:pt x="2568" y="1697053"/>
                  </a:lnTo>
                  <a:lnTo>
                    <a:pt x="5754" y="1649136"/>
                  </a:lnTo>
                  <a:lnTo>
                    <a:pt x="10187" y="1601571"/>
                  </a:lnTo>
                  <a:lnTo>
                    <a:pt x="15849" y="1554373"/>
                  </a:lnTo>
                  <a:lnTo>
                    <a:pt x="22725" y="1507559"/>
                  </a:lnTo>
                  <a:lnTo>
                    <a:pt x="30799" y="1461145"/>
                  </a:lnTo>
                  <a:lnTo>
                    <a:pt x="40053" y="1415148"/>
                  </a:lnTo>
                  <a:lnTo>
                    <a:pt x="50473" y="1369583"/>
                  </a:lnTo>
                  <a:lnTo>
                    <a:pt x="62041" y="1324467"/>
                  </a:lnTo>
                  <a:lnTo>
                    <a:pt x="74742" y="1279816"/>
                  </a:lnTo>
                  <a:lnTo>
                    <a:pt x="88558" y="1235647"/>
                  </a:lnTo>
                  <a:lnTo>
                    <a:pt x="103475" y="1191975"/>
                  </a:lnTo>
                  <a:lnTo>
                    <a:pt x="119475" y="1148818"/>
                  </a:lnTo>
                  <a:lnTo>
                    <a:pt x="136542" y="1106191"/>
                  </a:lnTo>
                  <a:lnTo>
                    <a:pt x="154660" y="1064110"/>
                  </a:lnTo>
                  <a:lnTo>
                    <a:pt x="173813" y="1022592"/>
                  </a:lnTo>
                  <a:lnTo>
                    <a:pt x="193985" y="981653"/>
                  </a:lnTo>
                  <a:lnTo>
                    <a:pt x="215159" y="941310"/>
                  </a:lnTo>
                  <a:lnTo>
                    <a:pt x="237318" y="901578"/>
                  </a:lnTo>
                  <a:lnTo>
                    <a:pt x="260447" y="862474"/>
                  </a:lnTo>
                  <a:lnTo>
                    <a:pt x="284530" y="824014"/>
                  </a:lnTo>
                  <a:lnTo>
                    <a:pt x="309549" y="786215"/>
                  </a:lnTo>
                  <a:lnTo>
                    <a:pt x="335490" y="749092"/>
                  </a:lnTo>
                  <a:lnTo>
                    <a:pt x="362335" y="712663"/>
                  </a:lnTo>
                  <a:lnTo>
                    <a:pt x="390068" y="676942"/>
                  </a:lnTo>
                  <a:lnTo>
                    <a:pt x="418673" y="641948"/>
                  </a:lnTo>
                  <a:lnTo>
                    <a:pt x="448134" y="607695"/>
                  </a:lnTo>
                  <a:lnTo>
                    <a:pt x="478435" y="574200"/>
                  </a:lnTo>
                  <a:lnTo>
                    <a:pt x="509558" y="541479"/>
                  </a:lnTo>
                  <a:lnTo>
                    <a:pt x="541489" y="509549"/>
                  </a:lnTo>
                  <a:lnTo>
                    <a:pt x="574210" y="478426"/>
                  </a:lnTo>
                  <a:lnTo>
                    <a:pt x="607706" y="448126"/>
                  </a:lnTo>
                  <a:lnTo>
                    <a:pt x="641959" y="418666"/>
                  </a:lnTo>
                  <a:lnTo>
                    <a:pt x="676955" y="390061"/>
                  </a:lnTo>
                  <a:lnTo>
                    <a:pt x="712676" y="362328"/>
                  </a:lnTo>
                  <a:lnTo>
                    <a:pt x="749106" y="335484"/>
                  </a:lnTo>
                  <a:lnTo>
                    <a:pt x="786230" y="309544"/>
                  </a:lnTo>
                  <a:lnTo>
                    <a:pt x="824030" y="284525"/>
                  </a:lnTo>
                  <a:lnTo>
                    <a:pt x="862490" y="260443"/>
                  </a:lnTo>
                  <a:lnTo>
                    <a:pt x="901595" y="237314"/>
                  </a:lnTo>
                  <a:lnTo>
                    <a:pt x="941328" y="215155"/>
                  </a:lnTo>
                  <a:lnTo>
                    <a:pt x="981672" y="193982"/>
                  </a:lnTo>
                  <a:lnTo>
                    <a:pt x="1022612" y="173811"/>
                  </a:lnTo>
                  <a:lnTo>
                    <a:pt x="1064131" y="154658"/>
                  </a:lnTo>
                  <a:lnTo>
                    <a:pt x="1106212" y="136540"/>
                  </a:lnTo>
                  <a:lnTo>
                    <a:pt x="1148841" y="119473"/>
                  </a:lnTo>
                  <a:lnTo>
                    <a:pt x="1191999" y="103473"/>
                  </a:lnTo>
                  <a:lnTo>
                    <a:pt x="1235672" y="88557"/>
                  </a:lnTo>
                  <a:lnTo>
                    <a:pt x="1279842" y="74740"/>
                  </a:lnTo>
                  <a:lnTo>
                    <a:pt x="1324494" y="62040"/>
                  </a:lnTo>
                  <a:lnTo>
                    <a:pt x="1369611" y="50472"/>
                  </a:lnTo>
                  <a:lnTo>
                    <a:pt x="1415176" y="40053"/>
                  </a:lnTo>
                  <a:lnTo>
                    <a:pt x="1461175" y="30798"/>
                  </a:lnTo>
                  <a:lnTo>
                    <a:pt x="1507590" y="22725"/>
                  </a:lnTo>
                  <a:lnTo>
                    <a:pt x="1554405" y="15849"/>
                  </a:lnTo>
                  <a:lnTo>
                    <a:pt x="1601604" y="10186"/>
                  </a:lnTo>
                  <a:lnTo>
                    <a:pt x="1649170" y="5754"/>
                  </a:lnTo>
                  <a:lnTo>
                    <a:pt x="1697088" y="2568"/>
                  </a:lnTo>
                  <a:lnTo>
                    <a:pt x="1745341" y="644"/>
                  </a:lnTo>
                  <a:lnTo>
                    <a:pt x="1793913" y="0"/>
                  </a:lnTo>
                  <a:close/>
                </a:path>
              </a:pathLst>
            </a:custGeom>
            <a:solidFill>
              <a:srgbClr val="009C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199896" y="2913180"/>
            <a:ext cx="9386570" cy="1272784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-635" algn="ctr">
              <a:lnSpc>
                <a:spcPts val="2690"/>
              </a:lnSpc>
              <a:spcBef>
                <a:spcPts val="185"/>
              </a:spcBef>
            </a:pP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Seize this re-set opportunity to transform your travel program  with an intelligent travel management platform built around the priorities of the new world of travel.</a:t>
            </a:r>
          </a:p>
          <a:p>
            <a:pPr algn="ctr">
              <a:lnSpc>
                <a:spcPct val="100000"/>
              </a:lnSpc>
              <a:spcBef>
                <a:spcPts val="2590"/>
              </a:spcBef>
            </a:pP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  <a:hlinkClick r:id="rId4"/>
              </a:rPr>
              <a:t>Zeno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 is now even safer, leaner and smarter than before.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700867" y="6352697"/>
            <a:ext cx="248920" cy="26416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400" b="1" spc="-15" dirty="0">
                <a:solidFill>
                  <a:srgbClr val="FFFFFF"/>
                </a:solidFill>
                <a:latin typeface="Tahoma"/>
                <a:cs typeface="Tahoma"/>
              </a:rPr>
              <a:t>02</a:t>
            </a:r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635" cy="6858000"/>
          </a:xfrm>
          <a:custGeom>
            <a:avLst/>
            <a:gdLst/>
            <a:ahLst/>
            <a:cxnLst/>
            <a:rect l="l" t="t" r="r" b="b"/>
            <a:pathLst>
              <a:path w="12192635" h="6858000">
                <a:moveTo>
                  <a:pt x="12192114" y="0"/>
                </a:moveTo>
                <a:lnTo>
                  <a:pt x="0" y="0"/>
                </a:lnTo>
                <a:lnTo>
                  <a:pt x="0" y="6858000"/>
                </a:lnTo>
                <a:lnTo>
                  <a:pt x="12192114" y="6858000"/>
                </a:lnTo>
                <a:lnTo>
                  <a:pt x="12192114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74" name="Picture 2" descr="C:\Users\Admin\Desktop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09468"/>
            <a:ext cx="5410200" cy="6148533"/>
          </a:xfrm>
          <a:prstGeom prst="rect">
            <a:avLst/>
          </a:prstGeom>
          <a:noFill/>
        </p:spPr>
      </p:pic>
      <p:sp>
        <p:nvSpPr>
          <p:cNvPr id="3" name="object 3"/>
          <p:cNvSpPr/>
          <p:nvPr/>
        </p:nvSpPr>
        <p:spPr>
          <a:xfrm>
            <a:off x="10398211" y="2"/>
            <a:ext cx="1794510" cy="1794510"/>
          </a:xfrm>
          <a:custGeom>
            <a:avLst/>
            <a:gdLst/>
            <a:ahLst/>
            <a:cxnLst/>
            <a:rect l="l" t="t" r="r" b="b"/>
            <a:pathLst>
              <a:path w="1794509" h="1794510">
                <a:moveTo>
                  <a:pt x="1793913" y="0"/>
                </a:moveTo>
                <a:lnTo>
                  <a:pt x="0" y="0"/>
                </a:lnTo>
                <a:lnTo>
                  <a:pt x="48571" y="644"/>
                </a:lnTo>
                <a:lnTo>
                  <a:pt x="96824" y="2568"/>
                </a:lnTo>
                <a:lnTo>
                  <a:pt x="144742" y="5754"/>
                </a:lnTo>
                <a:lnTo>
                  <a:pt x="192308" y="10186"/>
                </a:lnTo>
                <a:lnTo>
                  <a:pt x="239507" y="15849"/>
                </a:lnTo>
                <a:lnTo>
                  <a:pt x="286322" y="22725"/>
                </a:lnTo>
                <a:lnTo>
                  <a:pt x="332737" y="30798"/>
                </a:lnTo>
                <a:lnTo>
                  <a:pt x="378736" y="40053"/>
                </a:lnTo>
                <a:lnTo>
                  <a:pt x="424302" y="50472"/>
                </a:lnTo>
                <a:lnTo>
                  <a:pt x="469418" y="62040"/>
                </a:lnTo>
                <a:lnTo>
                  <a:pt x="514070" y="74741"/>
                </a:lnTo>
                <a:lnTo>
                  <a:pt x="558241" y="88557"/>
                </a:lnTo>
                <a:lnTo>
                  <a:pt x="601913" y="103473"/>
                </a:lnTo>
                <a:lnTo>
                  <a:pt x="645072" y="119473"/>
                </a:lnTo>
                <a:lnTo>
                  <a:pt x="687700" y="136540"/>
                </a:lnTo>
                <a:lnTo>
                  <a:pt x="729781" y="154658"/>
                </a:lnTo>
                <a:lnTo>
                  <a:pt x="771300" y="173811"/>
                </a:lnTo>
                <a:lnTo>
                  <a:pt x="812240" y="193982"/>
                </a:lnTo>
                <a:lnTo>
                  <a:pt x="852584" y="215155"/>
                </a:lnTo>
                <a:lnTo>
                  <a:pt x="892317" y="237314"/>
                </a:lnTo>
                <a:lnTo>
                  <a:pt x="931422" y="260443"/>
                </a:lnTo>
                <a:lnTo>
                  <a:pt x="969882" y="284525"/>
                </a:lnTo>
                <a:lnTo>
                  <a:pt x="1007682" y="309545"/>
                </a:lnTo>
                <a:lnTo>
                  <a:pt x="1044806" y="335485"/>
                </a:lnTo>
                <a:lnTo>
                  <a:pt x="1081236" y="362329"/>
                </a:lnTo>
                <a:lnTo>
                  <a:pt x="1116957" y="390062"/>
                </a:lnTo>
                <a:lnTo>
                  <a:pt x="1151953" y="418667"/>
                </a:lnTo>
                <a:lnTo>
                  <a:pt x="1186206" y="448128"/>
                </a:lnTo>
                <a:lnTo>
                  <a:pt x="1219702" y="478428"/>
                </a:lnTo>
                <a:lnTo>
                  <a:pt x="1252423" y="509551"/>
                </a:lnTo>
                <a:lnTo>
                  <a:pt x="1284354" y="541481"/>
                </a:lnTo>
                <a:lnTo>
                  <a:pt x="1315477" y="574202"/>
                </a:lnTo>
                <a:lnTo>
                  <a:pt x="1345778" y="607697"/>
                </a:lnTo>
                <a:lnTo>
                  <a:pt x="1375239" y="641950"/>
                </a:lnTo>
                <a:lnTo>
                  <a:pt x="1403844" y="676945"/>
                </a:lnTo>
                <a:lnTo>
                  <a:pt x="1431577" y="712665"/>
                </a:lnTo>
                <a:lnTo>
                  <a:pt x="1458422" y="749095"/>
                </a:lnTo>
                <a:lnTo>
                  <a:pt x="1484363" y="786218"/>
                </a:lnTo>
                <a:lnTo>
                  <a:pt x="1509382" y="824018"/>
                </a:lnTo>
                <a:lnTo>
                  <a:pt x="1533465" y="862478"/>
                </a:lnTo>
                <a:lnTo>
                  <a:pt x="1556594" y="901582"/>
                </a:lnTo>
                <a:lnTo>
                  <a:pt x="1578754" y="941314"/>
                </a:lnTo>
                <a:lnTo>
                  <a:pt x="1599927" y="981658"/>
                </a:lnTo>
                <a:lnTo>
                  <a:pt x="1620099" y="1022597"/>
                </a:lnTo>
                <a:lnTo>
                  <a:pt x="1639252" y="1064115"/>
                </a:lnTo>
                <a:lnTo>
                  <a:pt x="1657370" y="1106196"/>
                </a:lnTo>
                <a:lnTo>
                  <a:pt x="1674437" y="1148824"/>
                </a:lnTo>
                <a:lnTo>
                  <a:pt x="1690437" y="1191982"/>
                </a:lnTo>
                <a:lnTo>
                  <a:pt x="1705354" y="1235654"/>
                </a:lnTo>
                <a:lnTo>
                  <a:pt x="1719170" y="1279823"/>
                </a:lnTo>
                <a:lnTo>
                  <a:pt x="1731871" y="1324474"/>
                </a:lnTo>
                <a:lnTo>
                  <a:pt x="1743439" y="1369591"/>
                </a:lnTo>
                <a:lnTo>
                  <a:pt x="1753859" y="1415156"/>
                </a:lnTo>
                <a:lnTo>
                  <a:pt x="1763114" y="1461154"/>
                </a:lnTo>
                <a:lnTo>
                  <a:pt x="1771187" y="1507568"/>
                </a:lnTo>
                <a:lnTo>
                  <a:pt x="1778063" y="1554383"/>
                </a:lnTo>
                <a:lnTo>
                  <a:pt x="1783726" y="1601581"/>
                </a:lnTo>
                <a:lnTo>
                  <a:pt x="1788158" y="1649147"/>
                </a:lnTo>
                <a:lnTo>
                  <a:pt x="1791344" y="1697064"/>
                </a:lnTo>
                <a:lnTo>
                  <a:pt x="1793268" y="1745316"/>
                </a:lnTo>
                <a:lnTo>
                  <a:pt x="1793913" y="1793887"/>
                </a:lnTo>
                <a:lnTo>
                  <a:pt x="1793913" y="0"/>
                </a:lnTo>
                <a:close/>
              </a:path>
            </a:pathLst>
          </a:custGeom>
          <a:solidFill>
            <a:srgbClr val="009C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4280" y="3333241"/>
            <a:ext cx="1445260" cy="55244"/>
          </a:xfrm>
          <a:custGeom>
            <a:avLst/>
            <a:gdLst/>
            <a:ahLst/>
            <a:cxnLst/>
            <a:rect l="l" t="t" r="r" b="b"/>
            <a:pathLst>
              <a:path w="1445260" h="55245">
                <a:moveTo>
                  <a:pt x="1445221" y="0"/>
                </a:moveTo>
                <a:lnTo>
                  <a:pt x="0" y="0"/>
                </a:lnTo>
                <a:lnTo>
                  <a:pt x="0" y="55067"/>
                </a:lnTo>
                <a:lnTo>
                  <a:pt x="1445221" y="55067"/>
                </a:lnTo>
                <a:lnTo>
                  <a:pt x="14452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84150" y="719340"/>
            <a:ext cx="5163305" cy="343813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518" y="815720"/>
            <a:ext cx="3066275" cy="306627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87326" y="4117860"/>
            <a:ext cx="6156954" cy="210311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4343399"/>
            <a:ext cx="2453466" cy="1601801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711584" y="1738589"/>
            <a:ext cx="3201035" cy="1528445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080">
              <a:lnSpc>
                <a:spcPct val="97900"/>
              </a:lnSpc>
              <a:spcBef>
                <a:spcPts val="415"/>
              </a:spcBef>
            </a:pPr>
            <a:r>
              <a:rPr sz="3050" spc="120" dirty="0"/>
              <a:t>Goldman</a:t>
            </a:r>
            <a:r>
              <a:rPr sz="3050" spc="-100" dirty="0"/>
              <a:t> </a:t>
            </a:r>
            <a:r>
              <a:rPr sz="3050" spc="10" dirty="0"/>
              <a:t>Travel </a:t>
            </a:r>
            <a:r>
              <a:rPr sz="3050" spc="-880" dirty="0"/>
              <a:t> </a:t>
            </a:r>
            <a:r>
              <a:rPr sz="3050" spc="75" dirty="0"/>
              <a:t>Corporation </a:t>
            </a:r>
            <a:r>
              <a:rPr sz="3050" spc="80" dirty="0"/>
              <a:t> </a:t>
            </a:r>
            <a:r>
              <a:rPr sz="3700" spc="150" dirty="0"/>
              <a:t>Benefits</a:t>
            </a:r>
            <a:endParaRPr sz="3700"/>
          </a:p>
        </p:txBody>
      </p:sp>
      <p:sp>
        <p:nvSpPr>
          <p:cNvPr id="12" name="object 12"/>
          <p:cNvSpPr txBox="1"/>
          <p:nvPr/>
        </p:nvSpPr>
        <p:spPr>
          <a:xfrm>
            <a:off x="742584" y="3501172"/>
            <a:ext cx="4128135" cy="2205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9000"/>
              </a:lnSpc>
              <a:spcBef>
                <a:spcPts val="100"/>
              </a:spcBef>
            </a:pPr>
            <a:r>
              <a:rPr lang="en-US" sz="1300" spc="45" dirty="0">
                <a:solidFill>
                  <a:srgbClr val="FFFFFF"/>
                </a:solidFill>
                <a:latin typeface="Verdana"/>
                <a:cs typeface="Verdana"/>
              </a:rPr>
              <a:t>For </a:t>
            </a:r>
            <a:r>
              <a:rPr lang="en-US" sz="1300" spc="45" dirty="0">
                <a:solidFill>
                  <a:srgbClr val="FFFFFF"/>
                </a:solidFill>
                <a:latin typeface="Verdana"/>
                <a:cs typeface="Verdana"/>
                <a:hlinkClick r:id="rId7"/>
              </a:rPr>
              <a:t>40 years</a:t>
            </a:r>
            <a:r>
              <a:rPr lang="en-US" sz="1300" spc="45" dirty="0">
                <a:solidFill>
                  <a:srgbClr val="FFFFFF"/>
                </a:solidFill>
                <a:latin typeface="Verdana"/>
                <a:cs typeface="Verdana"/>
              </a:rPr>
              <a:t>, we have continued to </a:t>
            </a:r>
            <a:r>
              <a:rPr sz="1300" spc="-10" dirty="0">
                <a:solidFill>
                  <a:srgbClr val="FFFFFF"/>
                </a:solidFill>
                <a:latin typeface="Verdana"/>
                <a:cs typeface="Verdana"/>
              </a:rPr>
              <a:t>delive</a:t>
            </a:r>
            <a:r>
              <a:rPr lang="en-US" sz="1300" spc="-10" dirty="0">
                <a:solidFill>
                  <a:srgbClr val="FFFFFF"/>
                </a:solidFill>
                <a:latin typeface="Verdana"/>
                <a:cs typeface="Verdana"/>
              </a:rPr>
              <a:t>r </a:t>
            </a:r>
            <a:r>
              <a:rPr sz="1300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300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en-US" sz="1300" spc="15" dirty="0">
                <a:solidFill>
                  <a:srgbClr val="FFFFFF"/>
                </a:solidFill>
                <a:latin typeface="Verdana"/>
                <a:cs typeface="Verdana"/>
              </a:rPr>
              <a:t>bespoke model of travel management solutions </a:t>
            </a:r>
            <a:r>
              <a:rPr sz="1300" spc="25" dirty="0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sz="1300" spc="3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300" spc="30" dirty="0">
                <a:solidFill>
                  <a:srgbClr val="FFFFFF"/>
                </a:solidFill>
                <a:latin typeface="Verdana"/>
                <a:cs typeface="Verdana"/>
              </a:rPr>
              <a:t>ludin</a:t>
            </a:r>
            <a:r>
              <a:rPr sz="1300" spc="-120" dirty="0">
                <a:solidFill>
                  <a:srgbClr val="FFFFFF"/>
                </a:solidFill>
                <a:latin typeface="Verdana"/>
                <a:cs typeface="Verdana"/>
              </a:rPr>
              <a:t>g:</a:t>
            </a:r>
            <a:endParaRPr sz="1300" dirty="0">
              <a:latin typeface="Verdana"/>
              <a:cs typeface="Verdana"/>
            </a:endParaRPr>
          </a:p>
          <a:p>
            <a:pPr marL="285750" indent="-285750">
              <a:lnSpc>
                <a:spcPct val="100000"/>
              </a:lnSpc>
              <a:spcBef>
                <a:spcPts val="10"/>
              </a:spcBef>
              <a:buFont typeface="Arial" panose="020B0604020202020204" pitchFamily="34" charset="0"/>
              <a:buChar char="•"/>
            </a:pPr>
            <a:endParaRPr sz="1500" dirty="0">
              <a:latin typeface="Verdana"/>
              <a:cs typeface="Verdana"/>
            </a:endParaRPr>
          </a:p>
          <a:p>
            <a:pPr marL="40640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300" b="1" spc="5" dirty="0">
                <a:solidFill>
                  <a:srgbClr val="FFFFFF"/>
                </a:solidFill>
                <a:latin typeface="Tahoma"/>
                <a:cs typeface="Tahoma"/>
              </a:rPr>
              <a:t>Direct access to owners</a:t>
            </a:r>
            <a:endParaRPr sz="1300" dirty="0">
              <a:latin typeface="Tahoma"/>
              <a:cs typeface="Tahoma"/>
            </a:endParaRPr>
          </a:p>
          <a:p>
            <a:pPr marL="406400" indent="-285750">
              <a:lnSpc>
                <a:spcPct val="100000"/>
              </a:lnSpc>
              <a:spcBef>
                <a:spcPts val="640"/>
              </a:spcBef>
              <a:buFont typeface="Arial" panose="020B0604020202020204" pitchFamily="34" charset="0"/>
              <a:buChar char="•"/>
            </a:pPr>
            <a:r>
              <a:rPr lang="en-US" sz="1300" b="1" spc="5" dirty="0">
                <a:solidFill>
                  <a:srgbClr val="FFFFFF"/>
                </a:solidFill>
                <a:latin typeface="Tahoma"/>
                <a:cs typeface="Tahoma"/>
              </a:rPr>
              <a:t>Link Travel Group</a:t>
            </a:r>
            <a:endParaRPr sz="1300" b="1" spc="5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406400" indent="-285750">
              <a:lnSpc>
                <a:spcPct val="100000"/>
              </a:lnSpc>
              <a:spcBef>
                <a:spcPts val="640"/>
              </a:spcBef>
              <a:buFont typeface="Arial" panose="020B0604020202020204" pitchFamily="34" charset="0"/>
              <a:buChar char="•"/>
            </a:pPr>
            <a:r>
              <a:rPr lang="en-US" sz="1300" b="1" spc="60" dirty="0">
                <a:solidFill>
                  <a:srgbClr val="FFFFFF"/>
                </a:solidFill>
                <a:latin typeface="Tahoma"/>
                <a:cs typeface="Tahoma"/>
              </a:rPr>
              <a:t>Preferred Hotel &amp; Air Programs </a:t>
            </a:r>
          </a:p>
          <a:p>
            <a:pPr marL="406400" indent="-285750">
              <a:lnSpc>
                <a:spcPct val="100000"/>
              </a:lnSpc>
              <a:spcBef>
                <a:spcPts val="640"/>
              </a:spcBef>
              <a:buFont typeface="Arial" panose="020B0604020202020204" pitchFamily="34" charset="0"/>
              <a:buChar char="•"/>
            </a:pPr>
            <a:r>
              <a:rPr lang="en-US" sz="1300" b="1" spc="60" dirty="0">
                <a:solidFill>
                  <a:srgbClr val="FFFFFF"/>
                </a:solidFill>
                <a:latin typeface="Tahoma"/>
                <a:cs typeface="Tahoma"/>
              </a:rPr>
              <a:t>VIP Corporate </a:t>
            </a:r>
            <a:endParaRPr sz="1300" dirty="0">
              <a:latin typeface="Tahoma"/>
              <a:cs typeface="Tahoma"/>
            </a:endParaRPr>
          </a:p>
          <a:p>
            <a:pPr marL="406400" indent="-285750">
              <a:lnSpc>
                <a:spcPct val="100000"/>
              </a:lnSpc>
              <a:spcBef>
                <a:spcPts val="640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rgbClr val="FFFFFF"/>
                </a:solidFill>
                <a:latin typeface="Tahoma"/>
                <a:cs typeface="Tahoma"/>
              </a:rPr>
              <a:t>Flexibility &amp; Travel Policy Transformations</a:t>
            </a:r>
            <a:endParaRPr sz="1300" dirty="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01215" y="6352697"/>
            <a:ext cx="259715" cy="26416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400" b="1" spc="25" dirty="0">
                <a:solidFill>
                  <a:srgbClr val="FFFFFF"/>
                </a:solidFill>
                <a:latin typeface="Tahoma"/>
                <a:cs typeface="Tahoma"/>
              </a:rPr>
              <a:t>06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94397" y="5064116"/>
            <a:ext cx="3588385" cy="1794510"/>
          </a:xfrm>
          <a:custGeom>
            <a:avLst/>
            <a:gdLst/>
            <a:ahLst/>
            <a:cxnLst/>
            <a:rect l="l" t="t" r="r" b="b"/>
            <a:pathLst>
              <a:path w="3588384" h="1794509">
                <a:moveTo>
                  <a:pt x="1793900" y="0"/>
                </a:moveTo>
                <a:lnTo>
                  <a:pt x="1793255" y="48570"/>
                </a:lnTo>
                <a:lnTo>
                  <a:pt x="1791331" y="96823"/>
                </a:lnTo>
                <a:lnTo>
                  <a:pt x="1788145" y="144740"/>
                </a:lnTo>
                <a:lnTo>
                  <a:pt x="1783713" y="192306"/>
                </a:lnTo>
                <a:lnTo>
                  <a:pt x="1778051" y="239504"/>
                </a:lnTo>
                <a:lnTo>
                  <a:pt x="1771174" y="286318"/>
                </a:lnTo>
                <a:lnTo>
                  <a:pt x="1763101" y="332733"/>
                </a:lnTo>
                <a:lnTo>
                  <a:pt x="1753846" y="378731"/>
                </a:lnTo>
                <a:lnTo>
                  <a:pt x="1743427" y="424296"/>
                </a:lnTo>
                <a:lnTo>
                  <a:pt x="1731858" y="469412"/>
                </a:lnTo>
                <a:lnTo>
                  <a:pt x="1719158" y="514063"/>
                </a:lnTo>
                <a:lnTo>
                  <a:pt x="1705341" y="558233"/>
                </a:lnTo>
                <a:lnTo>
                  <a:pt x="1690425" y="601905"/>
                </a:lnTo>
                <a:lnTo>
                  <a:pt x="1674425" y="645063"/>
                </a:lnTo>
                <a:lnTo>
                  <a:pt x="1657357" y="687691"/>
                </a:lnTo>
                <a:lnTo>
                  <a:pt x="1639239" y="729772"/>
                </a:lnTo>
                <a:lnTo>
                  <a:pt x="1620086" y="771290"/>
                </a:lnTo>
                <a:lnTo>
                  <a:pt x="1599915" y="812229"/>
                </a:lnTo>
                <a:lnTo>
                  <a:pt x="1578741" y="852573"/>
                </a:lnTo>
                <a:lnTo>
                  <a:pt x="1556582" y="892305"/>
                </a:lnTo>
                <a:lnTo>
                  <a:pt x="1533453" y="931409"/>
                </a:lnTo>
                <a:lnTo>
                  <a:pt x="1509370" y="969869"/>
                </a:lnTo>
                <a:lnTo>
                  <a:pt x="1484351" y="1007669"/>
                </a:lnTo>
                <a:lnTo>
                  <a:pt x="1458410" y="1044792"/>
                </a:lnTo>
                <a:lnTo>
                  <a:pt x="1431565" y="1081221"/>
                </a:lnTo>
                <a:lnTo>
                  <a:pt x="1403832" y="1116942"/>
                </a:lnTo>
                <a:lnTo>
                  <a:pt x="1375227" y="1151937"/>
                </a:lnTo>
                <a:lnTo>
                  <a:pt x="1345766" y="1186190"/>
                </a:lnTo>
                <a:lnTo>
                  <a:pt x="1315466" y="1219685"/>
                </a:lnTo>
                <a:lnTo>
                  <a:pt x="1284342" y="1252406"/>
                </a:lnTo>
                <a:lnTo>
                  <a:pt x="1252412" y="1284336"/>
                </a:lnTo>
                <a:lnTo>
                  <a:pt x="1219691" y="1315459"/>
                </a:lnTo>
                <a:lnTo>
                  <a:pt x="1186196" y="1345759"/>
                </a:lnTo>
                <a:lnTo>
                  <a:pt x="1151942" y="1375220"/>
                </a:lnTo>
                <a:lnTo>
                  <a:pt x="1116947" y="1403825"/>
                </a:lnTo>
                <a:lnTo>
                  <a:pt x="1081226" y="1431557"/>
                </a:lnTo>
                <a:lnTo>
                  <a:pt x="1044796" y="1458402"/>
                </a:lnTo>
                <a:lnTo>
                  <a:pt x="1007673" y="1484342"/>
                </a:lnTo>
                <a:lnTo>
                  <a:pt x="969873" y="1509361"/>
                </a:lnTo>
                <a:lnTo>
                  <a:pt x="931413" y="1533443"/>
                </a:lnTo>
                <a:lnTo>
                  <a:pt x="892308" y="1556572"/>
                </a:lnTo>
                <a:lnTo>
                  <a:pt x="852576" y="1578731"/>
                </a:lnTo>
                <a:lnTo>
                  <a:pt x="812232" y="1599905"/>
                </a:lnTo>
                <a:lnTo>
                  <a:pt x="771292" y="1620076"/>
                </a:lnTo>
                <a:lnTo>
                  <a:pt x="729774" y="1639229"/>
                </a:lnTo>
                <a:lnTo>
                  <a:pt x="687693" y="1657347"/>
                </a:lnTo>
                <a:lnTo>
                  <a:pt x="645065" y="1674414"/>
                </a:lnTo>
                <a:lnTo>
                  <a:pt x="601907" y="1690413"/>
                </a:lnTo>
                <a:lnTo>
                  <a:pt x="558234" y="1705330"/>
                </a:lnTo>
                <a:lnTo>
                  <a:pt x="514065" y="1719146"/>
                </a:lnTo>
                <a:lnTo>
                  <a:pt x="469413" y="1731847"/>
                </a:lnTo>
                <a:lnTo>
                  <a:pt x="424297" y="1743415"/>
                </a:lnTo>
                <a:lnTo>
                  <a:pt x="378731" y="1753834"/>
                </a:lnTo>
                <a:lnTo>
                  <a:pt x="332733" y="1763089"/>
                </a:lnTo>
                <a:lnTo>
                  <a:pt x="286319" y="1771162"/>
                </a:lnTo>
                <a:lnTo>
                  <a:pt x="239504" y="1778038"/>
                </a:lnTo>
                <a:lnTo>
                  <a:pt x="192306" y="1783700"/>
                </a:lnTo>
                <a:lnTo>
                  <a:pt x="144740" y="1788133"/>
                </a:lnTo>
                <a:lnTo>
                  <a:pt x="96823" y="1791319"/>
                </a:lnTo>
                <a:lnTo>
                  <a:pt x="48570" y="1793242"/>
                </a:lnTo>
                <a:lnTo>
                  <a:pt x="0" y="1793887"/>
                </a:lnTo>
                <a:lnTo>
                  <a:pt x="3587813" y="1793887"/>
                </a:lnTo>
                <a:lnTo>
                  <a:pt x="3539241" y="1793242"/>
                </a:lnTo>
                <a:lnTo>
                  <a:pt x="3490989" y="1791319"/>
                </a:lnTo>
                <a:lnTo>
                  <a:pt x="3443071" y="1788133"/>
                </a:lnTo>
                <a:lnTo>
                  <a:pt x="3395504" y="1783700"/>
                </a:lnTo>
                <a:lnTo>
                  <a:pt x="3348305" y="1778038"/>
                </a:lnTo>
                <a:lnTo>
                  <a:pt x="3301490" y="1771162"/>
                </a:lnTo>
                <a:lnTo>
                  <a:pt x="3255075" y="1763089"/>
                </a:lnTo>
                <a:lnTo>
                  <a:pt x="3209077" y="1753834"/>
                </a:lnTo>
                <a:lnTo>
                  <a:pt x="3163511" y="1743415"/>
                </a:lnTo>
                <a:lnTo>
                  <a:pt x="3118394" y="1731847"/>
                </a:lnTo>
                <a:lnTo>
                  <a:pt x="3073742" y="1719146"/>
                </a:lnTo>
                <a:lnTo>
                  <a:pt x="3029572" y="1705330"/>
                </a:lnTo>
                <a:lnTo>
                  <a:pt x="2985899" y="1690413"/>
                </a:lnTo>
                <a:lnTo>
                  <a:pt x="2942741" y="1674414"/>
                </a:lnTo>
                <a:lnTo>
                  <a:pt x="2900113" y="1657347"/>
                </a:lnTo>
                <a:lnTo>
                  <a:pt x="2858031" y="1639229"/>
                </a:lnTo>
                <a:lnTo>
                  <a:pt x="2816512" y="1620076"/>
                </a:lnTo>
                <a:lnTo>
                  <a:pt x="2775573" y="1599905"/>
                </a:lnTo>
                <a:lnTo>
                  <a:pt x="2735228" y="1578731"/>
                </a:lnTo>
                <a:lnTo>
                  <a:pt x="2695496" y="1556572"/>
                </a:lnTo>
                <a:lnTo>
                  <a:pt x="2656391" y="1533443"/>
                </a:lnTo>
                <a:lnTo>
                  <a:pt x="2617930" y="1509361"/>
                </a:lnTo>
                <a:lnTo>
                  <a:pt x="2580130" y="1484342"/>
                </a:lnTo>
                <a:lnTo>
                  <a:pt x="2543007" y="1458402"/>
                </a:lnTo>
                <a:lnTo>
                  <a:pt x="2506576" y="1431557"/>
                </a:lnTo>
                <a:lnTo>
                  <a:pt x="2470855" y="1403825"/>
                </a:lnTo>
                <a:lnTo>
                  <a:pt x="2435860" y="1375220"/>
                </a:lnTo>
                <a:lnTo>
                  <a:pt x="2401606" y="1345759"/>
                </a:lnTo>
                <a:lnTo>
                  <a:pt x="2368111" y="1315459"/>
                </a:lnTo>
                <a:lnTo>
                  <a:pt x="2335389" y="1284336"/>
                </a:lnTo>
                <a:lnTo>
                  <a:pt x="2303459" y="1252406"/>
                </a:lnTo>
                <a:lnTo>
                  <a:pt x="2272335" y="1219685"/>
                </a:lnTo>
                <a:lnTo>
                  <a:pt x="2242035" y="1186190"/>
                </a:lnTo>
                <a:lnTo>
                  <a:pt x="2212574" y="1151937"/>
                </a:lnTo>
                <a:lnTo>
                  <a:pt x="2183969" y="1116942"/>
                </a:lnTo>
                <a:lnTo>
                  <a:pt x="2156235" y="1081221"/>
                </a:lnTo>
                <a:lnTo>
                  <a:pt x="2129390" y="1044792"/>
                </a:lnTo>
                <a:lnTo>
                  <a:pt x="2103450" y="1007669"/>
                </a:lnTo>
                <a:lnTo>
                  <a:pt x="2078430" y="969869"/>
                </a:lnTo>
                <a:lnTo>
                  <a:pt x="2054348" y="931409"/>
                </a:lnTo>
                <a:lnTo>
                  <a:pt x="2031218" y="892305"/>
                </a:lnTo>
                <a:lnTo>
                  <a:pt x="2009059" y="852573"/>
                </a:lnTo>
                <a:lnTo>
                  <a:pt x="1987885" y="812229"/>
                </a:lnTo>
                <a:lnTo>
                  <a:pt x="1967714" y="771290"/>
                </a:lnTo>
                <a:lnTo>
                  <a:pt x="1948561" y="729772"/>
                </a:lnTo>
                <a:lnTo>
                  <a:pt x="1930443" y="687691"/>
                </a:lnTo>
                <a:lnTo>
                  <a:pt x="1913375" y="645063"/>
                </a:lnTo>
                <a:lnTo>
                  <a:pt x="1897375" y="601905"/>
                </a:lnTo>
                <a:lnTo>
                  <a:pt x="1882459" y="558233"/>
                </a:lnTo>
                <a:lnTo>
                  <a:pt x="1868642" y="514063"/>
                </a:lnTo>
                <a:lnTo>
                  <a:pt x="1855942" y="469412"/>
                </a:lnTo>
                <a:lnTo>
                  <a:pt x="1844373" y="424296"/>
                </a:lnTo>
                <a:lnTo>
                  <a:pt x="1833954" y="378731"/>
                </a:lnTo>
                <a:lnTo>
                  <a:pt x="1824699" y="332733"/>
                </a:lnTo>
                <a:lnTo>
                  <a:pt x="1816625" y="286318"/>
                </a:lnTo>
                <a:lnTo>
                  <a:pt x="1809749" y="239504"/>
                </a:lnTo>
                <a:lnTo>
                  <a:pt x="1804087" y="192306"/>
                </a:lnTo>
                <a:lnTo>
                  <a:pt x="1799655" y="144740"/>
                </a:lnTo>
                <a:lnTo>
                  <a:pt x="1796468" y="96823"/>
                </a:lnTo>
                <a:lnTo>
                  <a:pt x="1794545" y="48570"/>
                </a:lnTo>
                <a:lnTo>
                  <a:pt x="1793900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635" cy="6858000"/>
          </a:xfrm>
          <a:custGeom>
            <a:avLst/>
            <a:gdLst/>
            <a:ahLst/>
            <a:cxnLst/>
            <a:rect l="l" t="t" r="r" b="b"/>
            <a:pathLst>
              <a:path w="12192635" h="6858000">
                <a:moveTo>
                  <a:pt x="12192114" y="0"/>
                </a:moveTo>
                <a:lnTo>
                  <a:pt x="0" y="0"/>
                </a:lnTo>
                <a:lnTo>
                  <a:pt x="0" y="6858000"/>
                </a:lnTo>
                <a:lnTo>
                  <a:pt x="12192114" y="6858000"/>
                </a:lnTo>
                <a:lnTo>
                  <a:pt x="12192114" y="0"/>
                </a:lnTo>
                <a:close/>
              </a:path>
            </a:pathLst>
          </a:custGeom>
          <a:solidFill>
            <a:srgbClr val="009CD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9353" y="0"/>
            <a:ext cx="7262126" cy="6858000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0398211" y="2"/>
            <a:ext cx="1794510" cy="1793875"/>
          </a:xfrm>
          <a:custGeom>
            <a:avLst/>
            <a:gdLst/>
            <a:ahLst/>
            <a:cxnLst/>
            <a:rect l="l" t="t" r="r" b="b"/>
            <a:pathLst>
              <a:path w="1794509" h="1793875">
                <a:moveTo>
                  <a:pt x="1793913" y="0"/>
                </a:moveTo>
                <a:lnTo>
                  <a:pt x="0" y="0"/>
                </a:lnTo>
                <a:lnTo>
                  <a:pt x="48571" y="644"/>
                </a:lnTo>
                <a:lnTo>
                  <a:pt x="96824" y="2568"/>
                </a:lnTo>
                <a:lnTo>
                  <a:pt x="144742" y="5754"/>
                </a:lnTo>
                <a:lnTo>
                  <a:pt x="192308" y="10186"/>
                </a:lnTo>
                <a:lnTo>
                  <a:pt x="239507" y="15849"/>
                </a:lnTo>
                <a:lnTo>
                  <a:pt x="286322" y="22725"/>
                </a:lnTo>
                <a:lnTo>
                  <a:pt x="332737" y="30798"/>
                </a:lnTo>
                <a:lnTo>
                  <a:pt x="378736" y="40053"/>
                </a:lnTo>
                <a:lnTo>
                  <a:pt x="424302" y="50472"/>
                </a:lnTo>
                <a:lnTo>
                  <a:pt x="469418" y="62040"/>
                </a:lnTo>
                <a:lnTo>
                  <a:pt x="514070" y="74740"/>
                </a:lnTo>
                <a:lnTo>
                  <a:pt x="558241" y="88557"/>
                </a:lnTo>
                <a:lnTo>
                  <a:pt x="601913" y="103473"/>
                </a:lnTo>
                <a:lnTo>
                  <a:pt x="645072" y="119473"/>
                </a:lnTo>
                <a:lnTo>
                  <a:pt x="687700" y="136540"/>
                </a:lnTo>
                <a:lnTo>
                  <a:pt x="729781" y="154658"/>
                </a:lnTo>
                <a:lnTo>
                  <a:pt x="771300" y="173811"/>
                </a:lnTo>
                <a:lnTo>
                  <a:pt x="812240" y="193982"/>
                </a:lnTo>
                <a:lnTo>
                  <a:pt x="852584" y="215155"/>
                </a:lnTo>
                <a:lnTo>
                  <a:pt x="892317" y="237314"/>
                </a:lnTo>
                <a:lnTo>
                  <a:pt x="931422" y="260443"/>
                </a:lnTo>
                <a:lnTo>
                  <a:pt x="969882" y="284525"/>
                </a:lnTo>
                <a:lnTo>
                  <a:pt x="1007682" y="309544"/>
                </a:lnTo>
                <a:lnTo>
                  <a:pt x="1044806" y="335484"/>
                </a:lnTo>
                <a:lnTo>
                  <a:pt x="1081236" y="362328"/>
                </a:lnTo>
                <a:lnTo>
                  <a:pt x="1116957" y="390061"/>
                </a:lnTo>
                <a:lnTo>
                  <a:pt x="1151953" y="418666"/>
                </a:lnTo>
                <a:lnTo>
                  <a:pt x="1186206" y="448126"/>
                </a:lnTo>
                <a:lnTo>
                  <a:pt x="1219702" y="478426"/>
                </a:lnTo>
                <a:lnTo>
                  <a:pt x="1252423" y="509549"/>
                </a:lnTo>
                <a:lnTo>
                  <a:pt x="1284354" y="541479"/>
                </a:lnTo>
                <a:lnTo>
                  <a:pt x="1315477" y="574200"/>
                </a:lnTo>
                <a:lnTo>
                  <a:pt x="1345778" y="607695"/>
                </a:lnTo>
                <a:lnTo>
                  <a:pt x="1375239" y="641948"/>
                </a:lnTo>
                <a:lnTo>
                  <a:pt x="1403844" y="676942"/>
                </a:lnTo>
                <a:lnTo>
                  <a:pt x="1431577" y="712663"/>
                </a:lnTo>
                <a:lnTo>
                  <a:pt x="1458422" y="749092"/>
                </a:lnTo>
                <a:lnTo>
                  <a:pt x="1484363" y="786215"/>
                </a:lnTo>
                <a:lnTo>
                  <a:pt x="1509382" y="824014"/>
                </a:lnTo>
                <a:lnTo>
                  <a:pt x="1533465" y="862474"/>
                </a:lnTo>
                <a:lnTo>
                  <a:pt x="1556594" y="901578"/>
                </a:lnTo>
                <a:lnTo>
                  <a:pt x="1578754" y="941310"/>
                </a:lnTo>
                <a:lnTo>
                  <a:pt x="1599927" y="981653"/>
                </a:lnTo>
                <a:lnTo>
                  <a:pt x="1620099" y="1022592"/>
                </a:lnTo>
                <a:lnTo>
                  <a:pt x="1639252" y="1064110"/>
                </a:lnTo>
                <a:lnTo>
                  <a:pt x="1657370" y="1106191"/>
                </a:lnTo>
                <a:lnTo>
                  <a:pt x="1674437" y="1148818"/>
                </a:lnTo>
                <a:lnTo>
                  <a:pt x="1690437" y="1191975"/>
                </a:lnTo>
                <a:lnTo>
                  <a:pt x="1705354" y="1235647"/>
                </a:lnTo>
                <a:lnTo>
                  <a:pt x="1719170" y="1279816"/>
                </a:lnTo>
                <a:lnTo>
                  <a:pt x="1731871" y="1324467"/>
                </a:lnTo>
                <a:lnTo>
                  <a:pt x="1743439" y="1369583"/>
                </a:lnTo>
                <a:lnTo>
                  <a:pt x="1753859" y="1415148"/>
                </a:lnTo>
                <a:lnTo>
                  <a:pt x="1763114" y="1461145"/>
                </a:lnTo>
                <a:lnTo>
                  <a:pt x="1771187" y="1507559"/>
                </a:lnTo>
                <a:lnTo>
                  <a:pt x="1778063" y="1554373"/>
                </a:lnTo>
                <a:lnTo>
                  <a:pt x="1783726" y="1601571"/>
                </a:lnTo>
                <a:lnTo>
                  <a:pt x="1788158" y="1649136"/>
                </a:lnTo>
                <a:lnTo>
                  <a:pt x="1791344" y="1697053"/>
                </a:lnTo>
                <a:lnTo>
                  <a:pt x="1793268" y="1745304"/>
                </a:lnTo>
                <a:lnTo>
                  <a:pt x="1793913" y="1793875"/>
                </a:lnTo>
                <a:lnTo>
                  <a:pt x="1793913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0" y="0"/>
            <a:ext cx="8662670" cy="6858000"/>
            <a:chOff x="0" y="0"/>
            <a:chExt cx="8662670" cy="685800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5784481" cy="685800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990289" y="3263429"/>
              <a:ext cx="4672965" cy="3594735"/>
            </a:xfrm>
            <a:custGeom>
              <a:avLst/>
              <a:gdLst/>
              <a:ahLst/>
              <a:cxnLst/>
              <a:rect l="l" t="t" r="r" b="b"/>
              <a:pathLst>
                <a:path w="4672965" h="3594734">
                  <a:moveTo>
                    <a:pt x="3587813" y="3594570"/>
                  </a:moveTo>
                  <a:lnTo>
                    <a:pt x="3539236" y="3593935"/>
                  </a:lnTo>
                  <a:lnTo>
                    <a:pt x="3490988" y="3592017"/>
                  </a:lnTo>
                  <a:lnTo>
                    <a:pt x="3443071" y="3588829"/>
                  </a:lnTo>
                  <a:lnTo>
                    <a:pt x="3395497" y="3584397"/>
                  </a:lnTo>
                  <a:lnTo>
                    <a:pt x="3348304" y="3578733"/>
                  </a:lnTo>
                  <a:lnTo>
                    <a:pt x="3301492" y="3571849"/>
                  </a:lnTo>
                  <a:lnTo>
                    <a:pt x="3255073" y="3563785"/>
                  </a:lnTo>
                  <a:lnTo>
                    <a:pt x="3209074" y="3554526"/>
                  </a:lnTo>
                  <a:lnTo>
                    <a:pt x="3163506" y="3544112"/>
                  </a:lnTo>
                  <a:lnTo>
                    <a:pt x="3118396" y="3532543"/>
                  </a:lnTo>
                  <a:lnTo>
                    <a:pt x="3073743" y="3519843"/>
                  </a:lnTo>
                  <a:lnTo>
                    <a:pt x="3029572" y="3506025"/>
                  </a:lnTo>
                  <a:lnTo>
                    <a:pt x="2985897" y="3491103"/>
                  </a:lnTo>
                  <a:lnTo>
                    <a:pt x="2942742" y="3475101"/>
                  </a:lnTo>
                  <a:lnTo>
                    <a:pt x="2900108" y="3458045"/>
                  </a:lnTo>
                  <a:lnTo>
                    <a:pt x="2858033" y="3439922"/>
                  </a:lnTo>
                  <a:lnTo>
                    <a:pt x="2816517" y="3420770"/>
                  </a:lnTo>
                  <a:lnTo>
                    <a:pt x="2775572" y="3400602"/>
                  </a:lnTo>
                  <a:lnTo>
                    <a:pt x="2735224" y="3379419"/>
                  </a:lnTo>
                  <a:lnTo>
                    <a:pt x="2695498" y="3357270"/>
                  </a:lnTo>
                  <a:lnTo>
                    <a:pt x="2656395" y="3334131"/>
                  </a:lnTo>
                  <a:lnTo>
                    <a:pt x="2617927" y="3310051"/>
                  </a:lnTo>
                  <a:lnTo>
                    <a:pt x="2580132" y="3285032"/>
                  </a:lnTo>
                  <a:lnTo>
                    <a:pt x="2543010" y="3259099"/>
                  </a:lnTo>
                  <a:lnTo>
                    <a:pt x="2506573" y="3232251"/>
                  </a:lnTo>
                  <a:lnTo>
                    <a:pt x="2470861" y="3204514"/>
                  </a:lnTo>
                  <a:lnTo>
                    <a:pt x="2435860" y="3175914"/>
                  </a:lnTo>
                  <a:lnTo>
                    <a:pt x="2401608" y="3146450"/>
                  </a:lnTo>
                  <a:lnTo>
                    <a:pt x="2368118" y="3116148"/>
                  </a:lnTo>
                  <a:lnTo>
                    <a:pt x="2335390" y="3085033"/>
                  </a:lnTo>
                  <a:lnTo>
                    <a:pt x="2303462" y="3053092"/>
                  </a:lnTo>
                  <a:lnTo>
                    <a:pt x="2272334" y="3020377"/>
                  </a:lnTo>
                  <a:lnTo>
                    <a:pt x="2242032" y="2986887"/>
                  </a:lnTo>
                  <a:lnTo>
                    <a:pt x="2212581" y="2952635"/>
                  </a:lnTo>
                  <a:lnTo>
                    <a:pt x="2183968" y="2917634"/>
                  </a:lnTo>
                  <a:lnTo>
                    <a:pt x="2156244" y="2881909"/>
                  </a:lnTo>
                  <a:lnTo>
                    <a:pt x="2129396" y="2845485"/>
                  </a:lnTo>
                  <a:lnTo>
                    <a:pt x="2103450" y="2808363"/>
                  </a:lnTo>
                  <a:lnTo>
                    <a:pt x="2078431" y="2770555"/>
                  </a:lnTo>
                  <a:lnTo>
                    <a:pt x="2054352" y="2732100"/>
                  </a:lnTo>
                  <a:lnTo>
                    <a:pt x="2031225" y="2692997"/>
                  </a:lnTo>
                  <a:lnTo>
                    <a:pt x="2009063" y="2653271"/>
                  </a:lnTo>
                  <a:lnTo>
                    <a:pt x="1987892" y="2612923"/>
                  </a:lnTo>
                  <a:lnTo>
                    <a:pt x="1967725" y="2571978"/>
                  </a:lnTo>
                  <a:lnTo>
                    <a:pt x="1948573" y="2530462"/>
                  </a:lnTo>
                  <a:lnTo>
                    <a:pt x="1930450" y="2488387"/>
                  </a:lnTo>
                  <a:lnTo>
                    <a:pt x="1913382" y="2445753"/>
                  </a:lnTo>
                  <a:lnTo>
                    <a:pt x="1897380" y="2402598"/>
                  </a:lnTo>
                  <a:lnTo>
                    <a:pt x="1882470" y="2358923"/>
                  </a:lnTo>
                  <a:lnTo>
                    <a:pt x="1868652" y="2314752"/>
                  </a:lnTo>
                  <a:lnTo>
                    <a:pt x="1855952" y="2270099"/>
                  </a:lnTo>
                  <a:lnTo>
                    <a:pt x="1844382" y="2224989"/>
                  </a:lnTo>
                  <a:lnTo>
                    <a:pt x="1833956" y="2179421"/>
                  </a:lnTo>
                  <a:lnTo>
                    <a:pt x="1824710" y="2133422"/>
                  </a:lnTo>
                  <a:lnTo>
                    <a:pt x="1816633" y="2087016"/>
                  </a:lnTo>
                  <a:lnTo>
                    <a:pt x="1809762" y="2040191"/>
                  </a:lnTo>
                  <a:lnTo>
                    <a:pt x="1804098" y="1992998"/>
                  </a:lnTo>
                  <a:lnTo>
                    <a:pt x="1799666" y="1945436"/>
                  </a:lnTo>
                  <a:lnTo>
                    <a:pt x="1796478" y="1897519"/>
                  </a:lnTo>
                  <a:lnTo>
                    <a:pt x="1794548" y="1849259"/>
                  </a:lnTo>
                  <a:lnTo>
                    <a:pt x="1793913" y="1800694"/>
                  </a:lnTo>
                  <a:lnTo>
                    <a:pt x="1793265" y="1849259"/>
                  </a:lnTo>
                  <a:lnTo>
                    <a:pt x="1791335" y="1897519"/>
                  </a:lnTo>
                  <a:lnTo>
                    <a:pt x="1788160" y="1945436"/>
                  </a:lnTo>
                  <a:lnTo>
                    <a:pt x="1783727" y="1992998"/>
                  </a:lnTo>
                  <a:lnTo>
                    <a:pt x="1778063" y="2040191"/>
                  </a:lnTo>
                  <a:lnTo>
                    <a:pt x="1771180" y="2087016"/>
                  </a:lnTo>
                  <a:lnTo>
                    <a:pt x="1763115" y="2133422"/>
                  </a:lnTo>
                  <a:lnTo>
                    <a:pt x="1753857" y="2179421"/>
                  </a:lnTo>
                  <a:lnTo>
                    <a:pt x="1743430" y="2224989"/>
                  </a:lnTo>
                  <a:lnTo>
                    <a:pt x="1731873" y="2270099"/>
                  </a:lnTo>
                  <a:lnTo>
                    <a:pt x="1719160" y="2314752"/>
                  </a:lnTo>
                  <a:lnTo>
                    <a:pt x="1705356" y="2358923"/>
                  </a:lnTo>
                  <a:lnTo>
                    <a:pt x="1690433" y="2402598"/>
                  </a:lnTo>
                  <a:lnTo>
                    <a:pt x="1674431" y="2445753"/>
                  </a:lnTo>
                  <a:lnTo>
                    <a:pt x="1657362" y="2488387"/>
                  </a:lnTo>
                  <a:lnTo>
                    <a:pt x="1639252" y="2530462"/>
                  </a:lnTo>
                  <a:lnTo>
                    <a:pt x="1620100" y="2571978"/>
                  </a:lnTo>
                  <a:lnTo>
                    <a:pt x="1599920" y="2612923"/>
                  </a:lnTo>
                  <a:lnTo>
                    <a:pt x="1578749" y="2653271"/>
                  </a:lnTo>
                  <a:lnTo>
                    <a:pt x="1556588" y="2692997"/>
                  </a:lnTo>
                  <a:lnTo>
                    <a:pt x="1533461" y="2732100"/>
                  </a:lnTo>
                  <a:lnTo>
                    <a:pt x="1509382" y="2770555"/>
                  </a:lnTo>
                  <a:lnTo>
                    <a:pt x="1484363" y="2808363"/>
                  </a:lnTo>
                  <a:lnTo>
                    <a:pt x="1458417" y="2845485"/>
                  </a:lnTo>
                  <a:lnTo>
                    <a:pt x="1431569" y="2881909"/>
                  </a:lnTo>
                  <a:lnTo>
                    <a:pt x="1403845" y="2917634"/>
                  </a:lnTo>
                  <a:lnTo>
                    <a:pt x="1375232" y="2952635"/>
                  </a:lnTo>
                  <a:lnTo>
                    <a:pt x="1345768" y="2986887"/>
                  </a:lnTo>
                  <a:lnTo>
                    <a:pt x="1315478" y="3020377"/>
                  </a:lnTo>
                  <a:lnTo>
                    <a:pt x="1284351" y="3053092"/>
                  </a:lnTo>
                  <a:lnTo>
                    <a:pt x="1252423" y="3085033"/>
                  </a:lnTo>
                  <a:lnTo>
                    <a:pt x="1219695" y="3116148"/>
                  </a:lnTo>
                  <a:lnTo>
                    <a:pt x="1186205" y="3146450"/>
                  </a:lnTo>
                  <a:lnTo>
                    <a:pt x="1151953" y="3175914"/>
                  </a:lnTo>
                  <a:lnTo>
                    <a:pt x="1116952" y="3204514"/>
                  </a:lnTo>
                  <a:lnTo>
                    <a:pt x="1081227" y="3232251"/>
                  </a:lnTo>
                  <a:lnTo>
                    <a:pt x="1044803" y="3259099"/>
                  </a:lnTo>
                  <a:lnTo>
                    <a:pt x="1007681" y="3285032"/>
                  </a:lnTo>
                  <a:lnTo>
                    <a:pt x="969873" y="3310051"/>
                  </a:lnTo>
                  <a:lnTo>
                    <a:pt x="931418" y="3334131"/>
                  </a:lnTo>
                  <a:lnTo>
                    <a:pt x="892314" y="3357270"/>
                  </a:lnTo>
                  <a:lnTo>
                    <a:pt x="852576" y="3379419"/>
                  </a:lnTo>
                  <a:lnTo>
                    <a:pt x="812241" y="3400602"/>
                  </a:lnTo>
                  <a:lnTo>
                    <a:pt x="771296" y="3420770"/>
                  </a:lnTo>
                  <a:lnTo>
                    <a:pt x="729780" y="3439922"/>
                  </a:lnTo>
                  <a:lnTo>
                    <a:pt x="687692" y="3458045"/>
                  </a:lnTo>
                  <a:lnTo>
                    <a:pt x="645071" y="3475101"/>
                  </a:lnTo>
                  <a:lnTo>
                    <a:pt x="601903" y="3491103"/>
                  </a:lnTo>
                  <a:lnTo>
                    <a:pt x="558241" y="3506025"/>
                  </a:lnTo>
                  <a:lnTo>
                    <a:pt x="514070" y="3519843"/>
                  </a:lnTo>
                  <a:lnTo>
                    <a:pt x="469417" y="3532543"/>
                  </a:lnTo>
                  <a:lnTo>
                    <a:pt x="424294" y="3544112"/>
                  </a:lnTo>
                  <a:lnTo>
                    <a:pt x="378726" y="3554526"/>
                  </a:lnTo>
                  <a:lnTo>
                    <a:pt x="332740" y="3563785"/>
                  </a:lnTo>
                  <a:lnTo>
                    <a:pt x="286321" y="3571849"/>
                  </a:lnTo>
                  <a:lnTo>
                    <a:pt x="239509" y="3578733"/>
                  </a:lnTo>
                  <a:lnTo>
                    <a:pt x="192303" y="3584397"/>
                  </a:lnTo>
                  <a:lnTo>
                    <a:pt x="144741" y="3588829"/>
                  </a:lnTo>
                  <a:lnTo>
                    <a:pt x="96824" y="3592017"/>
                  </a:lnTo>
                  <a:lnTo>
                    <a:pt x="48564" y="3593935"/>
                  </a:lnTo>
                  <a:lnTo>
                    <a:pt x="0" y="3594570"/>
                  </a:lnTo>
                  <a:lnTo>
                    <a:pt x="3587813" y="3594570"/>
                  </a:lnTo>
                  <a:close/>
                </a:path>
                <a:path w="4672965" h="3594734">
                  <a:moveTo>
                    <a:pt x="4672342" y="0"/>
                  </a:moveTo>
                  <a:lnTo>
                    <a:pt x="2246439" y="0"/>
                  </a:lnTo>
                  <a:lnTo>
                    <a:pt x="2246439" y="43319"/>
                  </a:lnTo>
                  <a:lnTo>
                    <a:pt x="4672342" y="43319"/>
                  </a:lnTo>
                  <a:lnTo>
                    <a:pt x="4672342" y="0"/>
                  </a:lnTo>
                  <a:close/>
                </a:path>
              </a:pathLst>
            </a:custGeom>
            <a:solidFill>
              <a:srgbClr val="1C39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224023" y="853604"/>
            <a:ext cx="5199380" cy="2125980"/>
          </a:xfrm>
          <a:prstGeom prst="rect">
            <a:avLst/>
          </a:prstGeom>
        </p:spPr>
        <p:txBody>
          <a:bodyPr vert="horz" wrap="square" lIns="0" tIns="276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75"/>
              </a:spcBef>
            </a:pPr>
            <a:r>
              <a:rPr sz="4600" b="0" spc="-355" dirty="0">
                <a:latin typeface="Arial Black"/>
                <a:cs typeface="Arial Black"/>
              </a:rPr>
              <a:t>C</a:t>
            </a:r>
            <a:r>
              <a:rPr sz="4600" b="0" spc="45" dirty="0">
                <a:latin typeface="Arial Black"/>
                <a:cs typeface="Arial Black"/>
              </a:rPr>
              <a:t>o</a:t>
            </a:r>
            <a:r>
              <a:rPr sz="4600" b="0" spc="80" dirty="0">
                <a:latin typeface="Arial Black"/>
                <a:cs typeface="Arial Black"/>
              </a:rPr>
              <a:t>m</a:t>
            </a:r>
            <a:r>
              <a:rPr sz="4600" b="0" spc="-250" dirty="0">
                <a:latin typeface="Arial Black"/>
                <a:cs typeface="Arial Black"/>
              </a:rPr>
              <a:t>e</a:t>
            </a:r>
            <a:r>
              <a:rPr sz="4600" b="0" spc="-300" dirty="0">
                <a:latin typeface="Arial Black"/>
                <a:cs typeface="Arial Black"/>
              </a:rPr>
              <a:t> </a:t>
            </a:r>
            <a:r>
              <a:rPr sz="4600" b="0" spc="45" dirty="0">
                <a:latin typeface="Arial Black"/>
                <a:cs typeface="Arial Black"/>
              </a:rPr>
              <a:t>b</a:t>
            </a:r>
            <a:r>
              <a:rPr sz="4600" b="0" spc="-305" dirty="0">
                <a:latin typeface="Arial Black"/>
                <a:cs typeface="Arial Black"/>
              </a:rPr>
              <a:t>a</a:t>
            </a:r>
            <a:r>
              <a:rPr sz="4600" b="0" spc="-475" dirty="0">
                <a:latin typeface="Arial Black"/>
                <a:cs typeface="Arial Black"/>
              </a:rPr>
              <a:t>c</a:t>
            </a:r>
            <a:r>
              <a:rPr sz="4600" b="0" spc="-235" dirty="0">
                <a:latin typeface="Arial Black"/>
                <a:cs typeface="Arial Black"/>
              </a:rPr>
              <a:t>k</a:t>
            </a:r>
            <a:r>
              <a:rPr sz="4600" b="0" spc="-300" dirty="0">
                <a:latin typeface="Arial Black"/>
                <a:cs typeface="Arial Black"/>
              </a:rPr>
              <a:t> </a:t>
            </a:r>
            <a:r>
              <a:rPr sz="4600" spc="70" dirty="0">
                <a:solidFill>
                  <a:srgbClr val="1C396D"/>
                </a:solidFill>
              </a:rPr>
              <a:t>sa</a:t>
            </a:r>
            <a:r>
              <a:rPr sz="4600" spc="10" dirty="0">
                <a:solidFill>
                  <a:srgbClr val="1C396D"/>
                </a:solidFill>
              </a:rPr>
              <a:t>f</a:t>
            </a:r>
            <a:r>
              <a:rPr sz="4600" spc="95" dirty="0">
                <a:solidFill>
                  <a:srgbClr val="1C396D"/>
                </a:solidFill>
              </a:rPr>
              <a:t>e</a:t>
            </a:r>
            <a:r>
              <a:rPr sz="4600" spc="15" dirty="0">
                <a:solidFill>
                  <a:srgbClr val="1C396D"/>
                </a:solidFill>
              </a:rPr>
              <a:t>r</a:t>
            </a:r>
            <a:r>
              <a:rPr sz="4600" spc="-235" dirty="0">
                <a:solidFill>
                  <a:srgbClr val="1C396D"/>
                </a:solidFill>
              </a:rPr>
              <a:t>.</a:t>
            </a:r>
            <a:endParaRPr sz="4600" dirty="0">
              <a:latin typeface="Arial Black"/>
              <a:cs typeface="Arial Black"/>
            </a:endParaRPr>
          </a:p>
          <a:p>
            <a:pPr marL="12700" marR="260985">
              <a:lnSpc>
                <a:spcPct val="100000"/>
              </a:lnSpc>
              <a:spcBef>
                <a:spcPts val="770"/>
              </a:spcBef>
            </a:pPr>
            <a:r>
              <a:rPr sz="1700" b="0" spc="-30" dirty="0">
                <a:latin typeface="Verdana"/>
                <a:cs typeface="Verdana"/>
              </a:rPr>
              <a:t>Instil </a:t>
            </a:r>
            <a:r>
              <a:rPr sz="1700" b="0" spc="50" dirty="0">
                <a:latin typeface="Verdana"/>
                <a:cs typeface="Verdana"/>
              </a:rPr>
              <a:t>confidence </a:t>
            </a:r>
            <a:r>
              <a:rPr sz="1700" b="0" spc="30" dirty="0">
                <a:latin typeface="Verdana"/>
                <a:cs typeface="Verdana"/>
              </a:rPr>
              <a:t>in </a:t>
            </a:r>
            <a:r>
              <a:rPr sz="1700" b="0" spc="-15" dirty="0">
                <a:latin typeface="Verdana"/>
                <a:cs typeface="Verdana"/>
              </a:rPr>
              <a:t>your </a:t>
            </a:r>
            <a:r>
              <a:rPr sz="1700" b="0" dirty="0">
                <a:latin typeface="Verdana"/>
                <a:cs typeface="Verdana"/>
              </a:rPr>
              <a:t>stakeholders </a:t>
            </a:r>
            <a:r>
              <a:rPr sz="1700" b="0" spc="45" dirty="0">
                <a:latin typeface="Verdana"/>
                <a:cs typeface="Verdana"/>
              </a:rPr>
              <a:t>with </a:t>
            </a:r>
            <a:r>
              <a:rPr sz="1700" b="0" spc="-20" dirty="0">
                <a:latin typeface="Verdana"/>
                <a:cs typeface="Verdana"/>
              </a:rPr>
              <a:t>a </a:t>
            </a:r>
            <a:r>
              <a:rPr sz="1700" b="0" spc="-585" dirty="0">
                <a:latin typeface="Verdana"/>
                <a:cs typeface="Verdana"/>
              </a:rPr>
              <a:t> </a:t>
            </a:r>
            <a:r>
              <a:rPr sz="1700" b="0" spc="-15" dirty="0">
                <a:latin typeface="Verdana"/>
                <a:cs typeface="Verdana"/>
              </a:rPr>
              <a:t>t</a:t>
            </a:r>
            <a:r>
              <a:rPr sz="1700" b="0" spc="-35" dirty="0">
                <a:latin typeface="Verdana"/>
                <a:cs typeface="Verdana"/>
              </a:rPr>
              <a:t>r</a:t>
            </a:r>
            <a:r>
              <a:rPr sz="1700" b="0" spc="-40" dirty="0">
                <a:latin typeface="Verdana"/>
                <a:cs typeface="Verdana"/>
              </a:rPr>
              <a:t>a</a:t>
            </a:r>
            <a:r>
              <a:rPr sz="1700" b="0" spc="-114" dirty="0">
                <a:latin typeface="Verdana"/>
                <a:cs typeface="Verdana"/>
              </a:rPr>
              <a:t>v</a:t>
            </a:r>
            <a:r>
              <a:rPr sz="1700" b="0" dirty="0">
                <a:latin typeface="Verdana"/>
                <a:cs typeface="Verdana"/>
              </a:rPr>
              <a:t>el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30" dirty="0">
                <a:latin typeface="Verdana"/>
                <a:cs typeface="Verdana"/>
              </a:rPr>
              <a:t>p</a:t>
            </a:r>
            <a:r>
              <a:rPr sz="1700" b="0" spc="-5" dirty="0">
                <a:latin typeface="Verdana"/>
                <a:cs typeface="Verdana"/>
              </a:rPr>
              <a:t>r</a:t>
            </a:r>
            <a:r>
              <a:rPr sz="1700" b="0" spc="35" dirty="0">
                <a:latin typeface="Verdana"/>
                <a:cs typeface="Verdana"/>
              </a:rPr>
              <a:t>og</a:t>
            </a:r>
            <a:r>
              <a:rPr sz="1700" b="0" spc="5" dirty="0">
                <a:latin typeface="Verdana"/>
                <a:cs typeface="Verdana"/>
              </a:rPr>
              <a:t>r</a:t>
            </a:r>
            <a:r>
              <a:rPr sz="1700" b="0" spc="65" dirty="0">
                <a:latin typeface="Verdana"/>
                <a:cs typeface="Verdana"/>
              </a:rPr>
              <a:t>am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25" dirty="0">
                <a:latin typeface="Verdana"/>
                <a:cs typeface="Verdana"/>
              </a:rPr>
              <a:t>that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30" dirty="0">
                <a:latin typeface="Verdana"/>
                <a:cs typeface="Verdana"/>
              </a:rPr>
              <a:t>puts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-114" dirty="0">
                <a:latin typeface="Verdana"/>
                <a:cs typeface="Verdana"/>
              </a:rPr>
              <a:t>y</a:t>
            </a:r>
            <a:r>
              <a:rPr sz="1700" b="0" spc="20" dirty="0">
                <a:latin typeface="Verdana"/>
                <a:cs typeface="Verdana"/>
              </a:rPr>
              <a:t>our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-15" dirty="0">
                <a:latin typeface="Verdana"/>
                <a:cs typeface="Verdana"/>
              </a:rPr>
              <a:t>t</a:t>
            </a:r>
            <a:r>
              <a:rPr sz="1700" b="0" spc="-35" dirty="0">
                <a:latin typeface="Verdana"/>
                <a:cs typeface="Verdana"/>
              </a:rPr>
              <a:t>r</a:t>
            </a:r>
            <a:r>
              <a:rPr sz="1700" b="0" spc="-40" dirty="0">
                <a:latin typeface="Verdana"/>
                <a:cs typeface="Verdana"/>
              </a:rPr>
              <a:t>a</a:t>
            </a:r>
            <a:r>
              <a:rPr sz="1700" b="0" spc="-114" dirty="0">
                <a:latin typeface="Verdana"/>
                <a:cs typeface="Verdana"/>
              </a:rPr>
              <a:t>v</a:t>
            </a:r>
            <a:r>
              <a:rPr sz="1700" b="0" spc="-10" dirty="0">
                <a:latin typeface="Verdana"/>
                <a:cs typeface="Verdana"/>
              </a:rPr>
              <a:t>el</a:t>
            </a:r>
            <a:r>
              <a:rPr lang="en-AU" sz="1700" b="0" spc="-10" dirty="0">
                <a:latin typeface="Verdana"/>
                <a:cs typeface="Verdana"/>
              </a:rPr>
              <a:t>l</a:t>
            </a:r>
            <a:r>
              <a:rPr sz="1700" b="0" spc="-10" dirty="0" err="1">
                <a:latin typeface="Verdana"/>
                <a:cs typeface="Verdana"/>
              </a:rPr>
              <a:t>e</a:t>
            </a:r>
            <a:r>
              <a:rPr sz="1700" b="0" spc="-15" dirty="0" err="1">
                <a:latin typeface="Verdana"/>
                <a:cs typeface="Verdana"/>
              </a:rPr>
              <a:t>r</a:t>
            </a:r>
            <a:r>
              <a:rPr sz="1700" b="0" spc="-85" dirty="0" err="1">
                <a:latin typeface="Verdana"/>
                <a:cs typeface="Verdana"/>
              </a:rPr>
              <a:t>s'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-35" dirty="0">
                <a:latin typeface="Verdana"/>
                <a:cs typeface="Verdana"/>
              </a:rPr>
              <a:t>sa</a:t>
            </a:r>
            <a:r>
              <a:rPr sz="1700" b="0" spc="-45" dirty="0">
                <a:latin typeface="Verdana"/>
                <a:cs typeface="Verdana"/>
              </a:rPr>
              <a:t>f</a:t>
            </a:r>
            <a:r>
              <a:rPr sz="1700" b="0" spc="20" dirty="0">
                <a:latin typeface="Verdana"/>
                <a:cs typeface="Verdana"/>
              </a:rPr>
              <a:t>e</a:t>
            </a:r>
            <a:r>
              <a:rPr sz="1700" b="0" spc="-10" dirty="0">
                <a:latin typeface="Verdana"/>
                <a:cs typeface="Verdana"/>
              </a:rPr>
              <a:t>t</a:t>
            </a:r>
            <a:r>
              <a:rPr sz="1700" b="0" spc="-65" dirty="0">
                <a:latin typeface="Verdana"/>
                <a:cs typeface="Verdana"/>
              </a:rPr>
              <a:t>y  </a:t>
            </a:r>
            <a:r>
              <a:rPr sz="1700" b="0" dirty="0">
                <a:latin typeface="Verdana"/>
                <a:cs typeface="Verdana"/>
              </a:rPr>
              <a:t>first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50" dirty="0">
                <a:latin typeface="Verdana"/>
                <a:cs typeface="Verdana"/>
              </a:rPr>
              <a:t>and</a:t>
            </a:r>
            <a:r>
              <a:rPr sz="1700" b="0" spc="-150" dirty="0">
                <a:latin typeface="Verdana"/>
                <a:cs typeface="Verdana"/>
              </a:rPr>
              <a:t> </a:t>
            </a:r>
            <a:r>
              <a:rPr sz="1700" b="0" spc="20" dirty="0">
                <a:latin typeface="Verdana"/>
                <a:cs typeface="Verdana"/>
              </a:rPr>
              <a:t>supports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-15" dirty="0">
                <a:latin typeface="Verdana"/>
                <a:cs typeface="Verdana"/>
              </a:rPr>
              <a:t>your</a:t>
            </a:r>
            <a:r>
              <a:rPr sz="1700" b="0" spc="-150" dirty="0">
                <a:latin typeface="Verdana"/>
                <a:cs typeface="Verdana"/>
              </a:rPr>
              <a:t> </a:t>
            </a:r>
            <a:r>
              <a:rPr sz="1700" b="0" dirty="0" err="1">
                <a:latin typeface="Verdana"/>
                <a:cs typeface="Verdana"/>
              </a:rPr>
              <a:t>organi</a:t>
            </a:r>
            <a:r>
              <a:rPr lang="en-US" sz="1700" b="0" dirty="0" err="1">
                <a:latin typeface="Verdana"/>
                <a:cs typeface="Verdana"/>
              </a:rPr>
              <a:t>s</a:t>
            </a:r>
            <a:r>
              <a:rPr sz="1700" b="0" dirty="0" err="1">
                <a:latin typeface="Verdana"/>
                <a:cs typeface="Verdana"/>
              </a:rPr>
              <a:t>ation's</a:t>
            </a:r>
            <a:r>
              <a:rPr sz="1700" b="0" spc="-150" dirty="0">
                <a:latin typeface="Verdana"/>
                <a:cs typeface="Verdana"/>
              </a:rPr>
              <a:t> </a:t>
            </a:r>
            <a:r>
              <a:rPr sz="1700" b="0" spc="20" dirty="0">
                <a:latin typeface="Verdana"/>
                <a:cs typeface="Verdana"/>
              </a:rPr>
              <a:t>duty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5" dirty="0">
                <a:latin typeface="Verdana"/>
                <a:cs typeface="Verdana"/>
              </a:rPr>
              <a:t>of </a:t>
            </a:r>
            <a:r>
              <a:rPr sz="1700" b="0" spc="-580" dirty="0">
                <a:latin typeface="Verdana"/>
                <a:cs typeface="Verdana"/>
              </a:rPr>
              <a:t> </a:t>
            </a:r>
            <a:r>
              <a:rPr sz="1700" b="0" dirty="0">
                <a:latin typeface="Verdana"/>
                <a:cs typeface="Verdana"/>
              </a:rPr>
              <a:t>ca</a:t>
            </a:r>
            <a:r>
              <a:rPr sz="1700" b="0" spc="-25" dirty="0">
                <a:latin typeface="Verdana"/>
                <a:cs typeface="Verdana"/>
              </a:rPr>
              <a:t>r</a:t>
            </a:r>
            <a:r>
              <a:rPr sz="1700" b="0" spc="15" dirty="0">
                <a:latin typeface="Verdana"/>
                <a:cs typeface="Verdana"/>
              </a:rPr>
              <a:t>e</a:t>
            </a:r>
            <a:r>
              <a:rPr sz="1700" b="0" spc="-155" dirty="0">
                <a:latin typeface="Verdana"/>
                <a:cs typeface="Verdana"/>
              </a:rPr>
              <a:t> </a:t>
            </a:r>
            <a:r>
              <a:rPr sz="1700" b="0" spc="-70" dirty="0">
                <a:latin typeface="Verdana"/>
                <a:cs typeface="Verdana"/>
              </a:rPr>
              <a:t>r</a:t>
            </a:r>
            <a:r>
              <a:rPr sz="1700" b="0" spc="25" dirty="0">
                <a:latin typeface="Verdana"/>
                <a:cs typeface="Verdana"/>
              </a:rPr>
              <a:t>equi</a:t>
            </a:r>
            <a:r>
              <a:rPr sz="1700" b="0" spc="-5" dirty="0">
                <a:latin typeface="Verdana"/>
                <a:cs typeface="Verdana"/>
              </a:rPr>
              <a:t>r</a:t>
            </a:r>
            <a:r>
              <a:rPr sz="1700" b="0" spc="80" dirty="0">
                <a:latin typeface="Verdana"/>
                <a:cs typeface="Verdana"/>
              </a:rPr>
              <a:t>em</a:t>
            </a:r>
            <a:r>
              <a:rPr sz="1700" b="0" spc="-40" dirty="0">
                <a:latin typeface="Verdana"/>
                <a:cs typeface="Verdana"/>
              </a:rPr>
              <a:t>ents.</a:t>
            </a:r>
            <a:endParaRPr sz="1700" dirty="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72597" y="3537770"/>
            <a:ext cx="3293745" cy="433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3000"/>
              </a:lnSpc>
              <a:spcBef>
                <a:spcPts val="90"/>
              </a:spcBef>
            </a:pPr>
            <a:r>
              <a:rPr sz="1300" spc="15" dirty="0">
                <a:solidFill>
                  <a:srgbClr val="FFFFFF"/>
                </a:solidFill>
                <a:latin typeface="Verdana"/>
                <a:cs typeface="Verdana"/>
              </a:rPr>
              <a:t>Ai</a:t>
            </a:r>
            <a:r>
              <a:rPr sz="130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300" spc="30" dirty="0">
                <a:solidFill>
                  <a:srgbClr val="FFFFFF"/>
                </a:solidFill>
                <a:latin typeface="Verdana"/>
                <a:cs typeface="Verdana"/>
              </a:rPr>
              <a:t>line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-50" dirty="0">
                <a:solidFill>
                  <a:srgbClr val="FFFFFF"/>
                </a:solidFill>
                <a:latin typeface="Verdana"/>
                <a:cs typeface="Verdana"/>
              </a:rPr>
              <a:t>&amp;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80" dirty="0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sz="1300" spc="4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30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300" spc="15" dirty="0">
                <a:solidFill>
                  <a:srgbClr val="FFFFFF"/>
                </a:solidFill>
                <a:latin typeface="Verdana"/>
                <a:cs typeface="Verdana"/>
              </a:rPr>
              <a:t>el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Verdana"/>
                <a:cs typeface="Verdana"/>
              </a:rPr>
              <a:t>sa</a:t>
            </a:r>
            <a:r>
              <a:rPr sz="1300" spc="-20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sz="1300" spc="3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300" spc="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300" spc="-45" dirty="0">
                <a:solidFill>
                  <a:srgbClr val="FFFFFF"/>
                </a:solidFill>
                <a:latin typeface="Verdana"/>
                <a:cs typeface="Verdana"/>
              </a:rPr>
              <a:t>y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155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sz="130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300" spc="10" dirty="0">
                <a:solidFill>
                  <a:srgbClr val="FFFFFF"/>
                </a:solidFill>
                <a:latin typeface="Verdana"/>
                <a:cs typeface="Verdana"/>
              </a:rPr>
              <a:t>asu</a:t>
            </a:r>
            <a:r>
              <a:rPr sz="1300" spc="-1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300" spc="5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Verdana"/>
                <a:cs typeface="Verdana"/>
              </a:rPr>
              <a:t>visually  </a:t>
            </a:r>
            <a:r>
              <a:rPr sz="1300" spc="55" dirty="0">
                <a:solidFill>
                  <a:srgbClr val="FFFFFF"/>
                </a:solidFill>
                <a:latin typeface="Verdana"/>
                <a:cs typeface="Verdana"/>
              </a:rPr>
              <a:t>highlighted</a:t>
            </a:r>
            <a:r>
              <a:rPr sz="1300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50" dirty="0">
                <a:solidFill>
                  <a:srgbClr val="FFFFFF"/>
                </a:solidFill>
                <a:latin typeface="Verdana"/>
                <a:cs typeface="Verdana"/>
              </a:rPr>
              <a:t>within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45" dirty="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sz="1300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55" dirty="0">
                <a:solidFill>
                  <a:srgbClr val="FFFFFF"/>
                </a:solidFill>
                <a:latin typeface="Verdana"/>
                <a:cs typeface="Verdana"/>
              </a:rPr>
              <a:t>booking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30" dirty="0">
                <a:solidFill>
                  <a:srgbClr val="FFFFFF"/>
                </a:solidFill>
                <a:latin typeface="Verdana"/>
                <a:cs typeface="Verdana"/>
              </a:rPr>
              <a:t>flow</a:t>
            </a:r>
            <a:endParaRPr sz="13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72597" y="4464015"/>
            <a:ext cx="4057650" cy="1207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687705">
              <a:lnSpc>
                <a:spcPct val="103000"/>
              </a:lnSpc>
              <a:spcBef>
                <a:spcPts val="90"/>
              </a:spcBef>
            </a:pPr>
            <a:r>
              <a:rPr sz="1300" spc="20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300" dirty="0">
                <a:solidFill>
                  <a:srgbClr val="FFFFFF"/>
                </a:solidFill>
                <a:latin typeface="Verdana"/>
                <a:cs typeface="Verdana"/>
              </a:rPr>
              <a:t>isually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3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300" spc="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300" spc="6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300" spc="35" dirty="0">
                <a:solidFill>
                  <a:srgbClr val="FFFFFF"/>
                </a:solidFill>
                <a:latin typeface="Verdana"/>
                <a:cs typeface="Verdana"/>
              </a:rPr>
              <a:t>k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-70" dirty="0">
                <a:solidFill>
                  <a:srgbClr val="FFFFFF"/>
                </a:solidFill>
                <a:latin typeface="Verdana"/>
                <a:cs typeface="Verdana"/>
              </a:rPr>
              <a:t>y</a:t>
            </a:r>
            <a:r>
              <a:rPr sz="1300" spc="35" dirty="0">
                <a:solidFill>
                  <a:srgbClr val="FFFFFF"/>
                </a:solidFill>
                <a:latin typeface="Verdana"/>
                <a:cs typeface="Verdana"/>
              </a:rPr>
              <a:t>our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5" dirty="0" err="1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300" spc="-10" dirty="0" err="1">
                <a:solidFill>
                  <a:srgbClr val="FFFFFF"/>
                </a:solidFill>
                <a:latin typeface="Verdana"/>
                <a:cs typeface="Verdana"/>
              </a:rPr>
              <a:t>ra</a:t>
            </a:r>
            <a:r>
              <a:rPr sz="1300" spc="-70" dirty="0" err="1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300" spc="10" dirty="0" err="1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en-US" sz="1300" spc="10" dirty="0" err="1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300" spc="10" dirty="0" err="1">
                <a:solidFill>
                  <a:srgbClr val="FFFFFF"/>
                </a:solidFill>
                <a:latin typeface="Verdana"/>
                <a:cs typeface="Verdana"/>
              </a:rPr>
              <a:t>le</a:t>
            </a:r>
            <a:r>
              <a:rPr sz="1300" dirty="0" err="1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300" spc="-45" dirty="0" err="1">
                <a:solidFill>
                  <a:srgbClr val="FFFFFF"/>
                </a:solidFill>
                <a:latin typeface="Verdana"/>
                <a:cs typeface="Verdana"/>
              </a:rPr>
              <a:t>s’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45" dirty="0">
                <a:solidFill>
                  <a:srgbClr val="FFFFFF"/>
                </a:solidFill>
                <a:latin typeface="Verdana"/>
                <a:cs typeface="Verdana"/>
              </a:rPr>
              <a:t>cu</a:t>
            </a:r>
            <a:r>
              <a:rPr sz="1300" spc="2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300" spc="-4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300" spc="45" dirty="0">
                <a:solidFill>
                  <a:srgbClr val="FFFFFF"/>
                </a:solidFill>
                <a:latin typeface="Verdana"/>
                <a:cs typeface="Verdana"/>
              </a:rPr>
              <a:t>ent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-35" dirty="0">
                <a:solidFill>
                  <a:srgbClr val="FFFFFF"/>
                </a:solidFill>
                <a:latin typeface="Verdana"/>
                <a:cs typeface="Verdana"/>
              </a:rPr>
              <a:t>&amp;  </a:t>
            </a:r>
            <a:r>
              <a:rPr sz="1300" spc="75" dirty="0">
                <a:solidFill>
                  <a:srgbClr val="FFFFFF"/>
                </a:solidFill>
                <a:latin typeface="Verdana"/>
                <a:cs typeface="Verdana"/>
              </a:rPr>
              <a:t>upcoming</a:t>
            </a:r>
            <a:r>
              <a:rPr sz="1300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15" dirty="0">
                <a:solidFill>
                  <a:srgbClr val="FFFFFF"/>
                </a:solidFill>
                <a:latin typeface="Verdana"/>
                <a:cs typeface="Verdana"/>
              </a:rPr>
              <a:t>trips</a:t>
            </a:r>
            <a:r>
              <a:rPr sz="1300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Verdana"/>
                <a:cs typeface="Verdana"/>
              </a:rPr>
              <a:t>on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45" dirty="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sz="1300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30" dirty="0">
                <a:solidFill>
                  <a:srgbClr val="FFFFFF"/>
                </a:solidFill>
                <a:latin typeface="Verdana"/>
                <a:cs typeface="Verdana"/>
              </a:rPr>
              <a:t>Zeno</a:t>
            </a:r>
            <a:r>
              <a:rPr sz="1300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40" dirty="0">
                <a:solidFill>
                  <a:srgbClr val="FFFFFF"/>
                </a:solidFill>
                <a:latin typeface="Verdana"/>
                <a:cs typeface="Verdana"/>
              </a:rPr>
              <a:t>dashboard</a:t>
            </a:r>
            <a:endParaRPr sz="13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50" dirty="0">
              <a:latin typeface="Verdana"/>
              <a:cs typeface="Verdana"/>
            </a:endParaRPr>
          </a:p>
          <a:p>
            <a:pPr marL="12700" marR="5080">
              <a:lnSpc>
                <a:spcPct val="103000"/>
              </a:lnSpc>
            </a:pPr>
            <a:r>
              <a:rPr sz="1300" spc="25" dirty="0">
                <a:solidFill>
                  <a:srgbClr val="FFFFFF"/>
                </a:solidFill>
                <a:latin typeface="Verdana"/>
                <a:cs typeface="Verdana"/>
              </a:rPr>
              <a:t>Multi-tier </a:t>
            </a:r>
            <a:r>
              <a:rPr sz="1300" spc="15" dirty="0">
                <a:solidFill>
                  <a:srgbClr val="FFFFFF"/>
                </a:solidFill>
                <a:latin typeface="Verdana"/>
                <a:cs typeface="Verdana"/>
              </a:rPr>
              <a:t>approval </a:t>
            </a:r>
            <a:r>
              <a:rPr sz="1300" spc="25" dirty="0">
                <a:solidFill>
                  <a:srgbClr val="FFFFFF"/>
                </a:solidFill>
                <a:latin typeface="Verdana"/>
                <a:cs typeface="Verdana"/>
              </a:rPr>
              <a:t>workflows </a:t>
            </a:r>
            <a:r>
              <a:rPr sz="1300" spc="55" dirty="0">
                <a:solidFill>
                  <a:srgbClr val="FFFFFF"/>
                </a:solidFill>
                <a:latin typeface="Verdana"/>
                <a:cs typeface="Verdana"/>
              </a:rPr>
              <a:t>can </a:t>
            </a:r>
            <a:r>
              <a:rPr sz="1300" spc="65" dirty="0">
                <a:solidFill>
                  <a:srgbClr val="FFFFFF"/>
                </a:solidFill>
                <a:latin typeface="Verdana"/>
                <a:cs typeface="Verdana"/>
              </a:rPr>
              <a:t>be </a:t>
            </a:r>
            <a:r>
              <a:rPr sz="1300" spc="7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30" dirty="0">
                <a:solidFill>
                  <a:srgbClr val="FFFFFF"/>
                </a:solidFill>
                <a:latin typeface="Verdana"/>
                <a:cs typeface="Verdana"/>
              </a:rPr>
              <a:t>dynamically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25" dirty="0">
                <a:solidFill>
                  <a:srgbClr val="FFFFFF"/>
                </a:solidFill>
                <a:latin typeface="Verdana"/>
                <a:cs typeface="Verdana"/>
              </a:rPr>
              <a:t>assign</a:t>
            </a:r>
            <a:r>
              <a:rPr sz="1300" spc="65" dirty="0">
                <a:solidFill>
                  <a:srgbClr val="FFFFFF"/>
                </a:solidFill>
                <a:latin typeface="Verdana"/>
                <a:cs typeface="Verdana"/>
              </a:rPr>
              <a:t>ed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90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sz="1300" spc="25" dirty="0">
                <a:solidFill>
                  <a:srgbClr val="FFFFFF"/>
                </a:solidFill>
                <a:latin typeface="Verdana"/>
                <a:cs typeface="Verdana"/>
              </a:rPr>
              <a:t>ased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Verdana"/>
                <a:cs typeface="Verdana"/>
              </a:rPr>
              <a:t>on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3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300" spc="50" dirty="0">
                <a:solidFill>
                  <a:srgbClr val="FFFFFF"/>
                </a:solidFill>
                <a:latin typeface="Verdana"/>
                <a:cs typeface="Verdana"/>
              </a:rPr>
              <a:t>ip</a:t>
            </a:r>
            <a:r>
              <a:rPr sz="1300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300" spc="9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3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300" spc="-2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300" spc="80" dirty="0">
                <a:solidFill>
                  <a:srgbClr val="FFFFFF"/>
                </a:solidFill>
                <a:latin typeface="Verdana"/>
                <a:cs typeface="Verdana"/>
              </a:rPr>
              <a:t>am</a:t>
            </a:r>
            <a:r>
              <a:rPr sz="1300" spc="3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3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30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300" spc="-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300" spc="-2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endParaRPr sz="1300" dirty="0">
              <a:latin typeface="Verdana"/>
              <a:cs typeface="Verdan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58996" y="3500263"/>
            <a:ext cx="6316980" cy="3067050"/>
            <a:chOff x="358996" y="3500263"/>
            <a:chExt cx="6316980" cy="3067050"/>
          </a:xfrm>
        </p:grpSpPr>
        <p:sp>
          <p:nvSpPr>
            <p:cNvPr id="12" name="object 12"/>
            <p:cNvSpPr/>
            <p:nvPr/>
          </p:nvSpPr>
          <p:spPr>
            <a:xfrm>
              <a:off x="6318373" y="4537693"/>
              <a:ext cx="287020" cy="155575"/>
            </a:xfrm>
            <a:custGeom>
              <a:avLst/>
              <a:gdLst/>
              <a:ahLst/>
              <a:cxnLst/>
              <a:rect l="l" t="t" r="r" b="b"/>
              <a:pathLst>
                <a:path w="287020" h="155575">
                  <a:moveTo>
                    <a:pt x="123620" y="0"/>
                  </a:moveTo>
                  <a:lnTo>
                    <a:pt x="60091" y="12221"/>
                  </a:lnTo>
                  <a:lnTo>
                    <a:pt x="10719" y="63673"/>
                  </a:lnTo>
                  <a:lnTo>
                    <a:pt x="118" y="109335"/>
                  </a:lnTo>
                  <a:lnTo>
                    <a:pt x="0" y="114720"/>
                  </a:lnTo>
                  <a:lnTo>
                    <a:pt x="934" y="126717"/>
                  </a:lnTo>
                  <a:lnTo>
                    <a:pt x="3614" y="139689"/>
                  </a:lnTo>
                  <a:lnTo>
                    <a:pt x="7897" y="152414"/>
                  </a:lnTo>
                  <a:lnTo>
                    <a:pt x="8430" y="153747"/>
                  </a:lnTo>
                  <a:lnTo>
                    <a:pt x="10627" y="155551"/>
                  </a:lnTo>
                  <a:lnTo>
                    <a:pt x="15695" y="154370"/>
                  </a:lnTo>
                  <a:lnTo>
                    <a:pt x="19606" y="152706"/>
                  </a:lnTo>
                  <a:lnTo>
                    <a:pt x="23835" y="151207"/>
                  </a:lnTo>
                  <a:lnTo>
                    <a:pt x="19788" y="140020"/>
                  </a:lnTo>
                  <a:lnTo>
                    <a:pt x="16973" y="128879"/>
                  </a:lnTo>
                  <a:lnTo>
                    <a:pt x="15579" y="117698"/>
                  </a:lnTo>
                  <a:lnTo>
                    <a:pt x="15796" y="106389"/>
                  </a:lnTo>
                  <a:lnTo>
                    <a:pt x="78741" y="106389"/>
                  </a:lnTo>
                  <a:lnTo>
                    <a:pt x="78928" y="105500"/>
                  </a:lnTo>
                  <a:lnTo>
                    <a:pt x="81862" y="102808"/>
                  </a:lnTo>
                  <a:lnTo>
                    <a:pt x="93114" y="101487"/>
                  </a:lnTo>
                  <a:lnTo>
                    <a:pt x="95717" y="96966"/>
                  </a:lnTo>
                  <a:lnTo>
                    <a:pt x="93749" y="88774"/>
                  </a:lnTo>
                  <a:lnTo>
                    <a:pt x="92542" y="86183"/>
                  </a:lnTo>
                  <a:lnTo>
                    <a:pt x="93317" y="78601"/>
                  </a:lnTo>
                  <a:lnTo>
                    <a:pt x="91539" y="75058"/>
                  </a:lnTo>
                  <a:lnTo>
                    <a:pt x="86129" y="72239"/>
                  </a:lnTo>
                  <a:lnTo>
                    <a:pt x="83259" y="70689"/>
                  </a:lnTo>
                  <a:lnTo>
                    <a:pt x="96416" y="63209"/>
                  </a:lnTo>
                  <a:lnTo>
                    <a:pt x="93281" y="59691"/>
                  </a:lnTo>
                  <a:lnTo>
                    <a:pt x="89863" y="57049"/>
                  </a:lnTo>
                  <a:lnTo>
                    <a:pt x="88034" y="53532"/>
                  </a:lnTo>
                  <a:lnTo>
                    <a:pt x="58468" y="38253"/>
                  </a:lnTo>
                  <a:lnTo>
                    <a:pt x="54874" y="37822"/>
                  </a:lnTo>
                  <a:lnTo>
                    <a:pt x="51267" y="37466"/>
                  </a:lnTo>
                  <a:lnTo>
                    <a:pt x="50823" y="35752"/>
                  </a:lnTo>
                  <a:lnTo>
                    <a:pt x="62180" y="29178"/>
                  </a:lnTo>
                  <a:lnTo>
                    <a:pt x="67893" y="25970"/>
                  </a:lnTo>
                  <a:lnTo>
                    <a:pt x="73708" y="22975"/>
                  </a:lnTo>
                  <a:lnTo>
                    <a:pt x="83627" y="18187"/>
                  </a:lnTo>
                  <a:lnTo>
                    <a:pt x="174276" y="18187"/>
                  </a:lnTo>
                  <a:lnTo>
                    <a:pt x="172687" y="16875"/>
                  </a:lnTo>
                  <a:lnTo>
                    <a:pt x="149175" y="5341"/>
                  </a:lnTo>
                  <a:lnTo>
                    <a:pt x="123620" y="0"/>
                  </a:lnTo>
                  <a:close/>
                </a:path>
                <a:path w="287020" h="155575">
                  <a:moveTo>
                    <a:pt x="78741" y="106389"/>
                  </a:moveTo>
                  <a:lnTo>
                    <a:pt x="15796" y="106389"/>
                  </a:lnTo>
                  <a:lnTo>
                    <a:pt x="19073" y="109170"/>
                  </a:lnTo>
                  <a:lnTo>
                    <a:pt x="21753" y="112193"/>
                  </a:lnTo>
                  <a:lnTo>
                    <a:pt x="29804" y="116828"/>
                  </a:lnTo>
                  <a:lnTo>
                    <a:pt x="32065" y="120600"/>
                  </a:lnTo>
                  <a:lnTo>
                    <a:pt x="35367" y="131357"/>
                  </a:lnTo>
                  <a:lnTo>
                    <a:pt x="41844" y="143232"/>
                  </a:lnTo>
                  <a:lnTo>
                    <a:pt x="44587" y="144679"/>
                  </a:lnTo>
                  <a:lnTo>
                    <a:pt x="51699" y="142292"/>
                  </a:lnTo>
                  <a:lnTo>
                    <a:pt x="57463" y="139689"/>
                  </a:lnTo>
                  <a:lnTo>
                    <a:pt x="64526" y="136793"/>
                  </a:lnTo>
                  <a:lnTo>
                    <a:pt x="60856" y="135789"/>
                  </a:lnTo>
                  <a:lnTo>
                    <a:pt x="58862" y="135332"/>
                  </a:lnTo>
                  <a:lnTo>
                    <a:pt x="54963" y="134037"/>
                  </a:lnTo>
                  <a:lnTo>
                    <a:pt x="52868" y="133491"/>
                  </a:lnTo>
                  <a:lnTo>
                    <a:pt x="50010" y="131548"/>
                  </a:lnTo>
                  <a:lnTo>
                    <a:pt x="48588" y="129770"/>
                  </a:lnTo>
                  <a:lnTo>
                    <a:pt x="49020" y="124461"/>
                  </a:lnTo>
                  <a:lnTo>
                    <a:pt x="56170" y="120499"/>
                  </a:lnTo>
                  <a:lnTo>
                    <a:pt x="73529" y="120499"/>
                  </a:lnTo>
                  <a:lnTo>
                    <a:pt x="76528" y="113907"/>
                  </a:lnTo>
                  <a:lnTo>
                    <a:pt x="77480" y="112383"/>
                  </a:lnTo>
                  <a:lnTo>
                    <a:pt x="78741" y="106389"/>
                  </a:lnTo>
                  <a:close/>
                </a:path>
                <a:path w="287020" h="155575">
                  <a:moveTo>
                    <a:pt x="73529" y="120499"/>
                  </a:moveTo>
                  <a:lnTo>
                    <a:pt x="56170" y="120499"/>
                  </a:lnTo>
                  <a:lnTo>
                    <a:pt x="69162" y="125528"/>
                  </a:lnTo>
                  <a:lnTo>
                    <a:pt x="71714" y="124486"/>
                  </a:lnTo>
                  <a:lnTo>
                    <a:pt x="73529" y="120499"/>
                  </a:lnTo>
                  <a:close/>
                </a:path>
                <a:path w="287020" h="155575">
                  <a:moveTo>
                    <a:pt x="256778" y="76252"/>
                  </a:moveTo>
                  <a:lnTo>
                    <a:pt x="236230" y="76252"/>
                  </a:lnTo>
                  <a:lnTo>
                    <a:pt x="236730" y="79156"/>
                  </a:lnTo>
                  <a:lnTo>
                    <a:pt x="236967" y="80925"/>
                  </a:lnTo>
                  <a:lnTo>
                    <a:pt x="237411" y="82894"/>
                  </a:lnTo>
                  <a:lnTo>
                    <a:pt x="238517" y="90819"/>
                  </a:lnTo>
                  <a:lnTo>
                    <a:pt x="239197" y="98940"/>
                  </a:lnTo>
                  <a:lnTo>
                    <a:pt x="240503" y="106954"/>
                  </a:lnTo>
                  <a:lnTo>
                    <a:pt x="243507" y="114720"/>
                  </a:lnTo>
                  <a:lnTo>
                    <a:pt x="246009" y="113323"/>
                  </a:lnTo>
                  <a:lnTo>
                    <a:pt x="248651" y="112294"/>
                  </a:lnTo>
                  <a:lnTo>
                    <a:pt x="252245" y="109335"/>
                  </a:lnTo>
                  <a:lnTo>
                    <a:pt x="253782" y="107278"/>
                  </a:lnTo>
                  <a:lnTo>
                    <a:pt x="255026" y="95657"/>
                  </a:lnTo>
                  <a:lnTo>
                    <a:pt x="256597" y="78601"/>
                  </a:lnTo>
                  <a:lnTo>
                    <a:pt x="256778" y="76252"/>
                  </a:lnTo>
                  <a:close/>
                </a:path>
                <a:path w="287020" h="155575">
                  <a:moveTo>
                    <a:pt x="182843" y="71356"/>
                  </a:moveTo>
                  <a:lnTo>
                    <a:pt x="180490" y="78068"/>
                  </a:lnTo>
                  <a:lnTo>
                    <a:pt x="174788" y="79363"/>
                  </a:lnTo>
                  <a:lnTo>
                    <a:pt x="180350" y="82488"/>
                  </a:lnTo>
                  <a:lnTo>
                    <a:pt x="184541" y="85193"/>
                  </a:lnTo>
                  <a:lnTo>
                    <a:pt x="192517" y="88825"/>
                  </a:lnTo>
                  <a:lnTo>
                    <a:pt x="193242" y="90819"/>
                  </a:lnTo>
                  <a:lnTo>
                    <a:pt x="193210" y="92038"/>
                  </a:lnTo>
                  <a:lnTo>
                    <a:pt x="192367" y="98940"/>
                  </a:lnTo>
                  <a:lnTo>
                    <a:pt x="192261" y="100153"/>
                  </a:lnTo>
                  <a:lnTo>
                    <a:pt x="192047" y="104649"/>
                  </a:lnTo>
                  <a:lnTo>
                    <a:pt x="191628" y="110097"/>
                  </a:lnTo>
                  <a:lnTo>
                    <a:pt x="199832" y="106186"/>
                  </a:lnTo>
                  <a:lnTo>
                    <a:pt x="200950" y="104992"/>
                  </a:lnTo>
                  <a:lnTo>
                    <a:pt x="205204" y="95657"/>
                  </a:lnTo>
                  <a:lnTo>
                    <a:pt x="206055" y="92038"/>
                  </a:lnTo>
                  <a:lnTo>
                    <a:pt x="208189" y="90819"/>
                  </a:lnTo>
                  <a:lnTo>
                    <a:pt x="214954" y="87071"/>
                  </a:lnTo>
                  <a:lnTo>
                    <a:pt x="221881" y="83478"/>
                  </a:lnTo>
                  <a:lnTo>
                    <a:pt x="232498" y="78131"/>
                  </a:lnTo>
                  <a:lnTo>
                    <a:pt x="196632" y="78131"/>
                  </a:lnTo>
                  <a:lnTo>
                    <a:pt x="192479" y="75947"/>
                  </a:lnTo>
                  <a:lnTo>
                    <a:pt x="189006" y="75299"/>
                  </a:lnTo>
                  <a:lnTo>
                    <a:pt x="183255" y="71422"/>
                  </a:lnTo>
                  <a:lnTo>
                    <a:pt x="182843" y="71356"/>
                  </a:lnTo>
                  <a:close/>
                </a:path>
                <a:path w="287020" h="155575">
                  <a:moveTo>
                    <a:pt x="156335" y="58891"/>
                  </a:moveTo>
                  <a:lnTo>
                    <a:pt x="152309" y="62218"/>
                  </a:lnTo>
                  <a:lnTo>
                    <a:pt x="152273" y="71356"/>
                  </a:lnTo>
                  <a:lnTo>
                    <a:pt x="152931" y="74334"/>
                  </a:lnTo>
                  <a:lnTo>
                    <a:pt x="150658" y="78754"/>
                  </a:lnTo>
                  <a:lnTo>
                    <a:pt x="147673" y="80024"/>
                  </a:lnTo>
                  <a:lnTo>
                    <a:pt x="145514" y="81700"/>
                  </a:lnTo>
                  <a:lnTo>
                    <a:pt x="150480" y="84989"/>
                  </a:lnTo>
                  <a:lnTo>
                    <a:pt x="164564" y="83846"/>
                  </a:lnTo>
                  <a:lnTo>
                    <a:pt x="171587" y="77674"/>
                  </a:lnTo>
                  <a:lnTo>
                    <a:pt x="174330" y="75579"/>
                  </a:lnTo>
                  <a:lnTo>
                    <a:pt x="181074" y="71070"/>
                  </a:lnTo>
                  <a:lnTo>
                    <a:pt x="205488" y="71070"/>
                  </a:lnTo>
                  <a:lnTo>
                    <a:pt x="208745" y="69465"/>
                  </a:lnTo>
                  <a:lnTo>
                    <a:pt x="214743" y="66105"/>
                  </a:lnTo>
                  <a:lnTo>
                    <a:pt x="175905" y="66105"/>
                  </a:lnTo>
                  <a:lnTo>
                    <a:pt x="165987" y="61545"/>
                  </a:lnTo>
                  <a:lnTo>
                    <a:pt x="164259" y="60656"/>
                  </a:lnTo>
                  <a:lnTo>
                    <a:pt x="156335" y="58891"/>
                  </a:lnTo>
                  <a:close/>
                </a:path>
                <a:path w="287020" h="155575">
                  <a:moveTo>
                    <a:pt x="230997" y="41022"/>
                  </a:moveTo>
                  <a:lnTo>
                    <a:pt x="205242" y="41022"/>
                  </a:lnTo>
                  <a:lnTo>
                    <a:pt x="211857" y="46871"/>
                  </a:lnTo>
                  <a:lnTo>
                    <a:pt x="217250" y="51773"/>
                  </a:lnTo>
                  <a:lnTo>
                    <a:pt x="196632" y="78131"/>
                  </a:lnTo>
                  <a:lnTo>
                    <a:pt x="232498" y="78131"/>
                  </a:lnTo>
                  <a:lnTo>
                    <a:pt x="236230" y="76252"/>
                  </a:lnTo>
                  <a:lnTo>
                    <a:pt x="256778" y="76252"/>
                  </a:lnTo>
                  <a:lnTo>
                    <a:pt x="257490" y="67019"/>
                  </a:lnTo>
                  <a:lnTo>
                    <a:pt x="258747" y="65381"/>
                  </a:lnTo>
                  <a:lnTo>
                    <a:pt x="268310" y="60364"/>
                  </a:lnTo>
                  <a:lnTo>
                    <a:pt x="274635" y="56453"/>
                  </a:lnTo>
                  <a:lnTo>
                    <a:pt x="285341" y="49315"/>
                  </a:lnTo>
                  <a:lnTo>
                    <a:pt x="285544" y="48642"/>
                  </a:lnTo>
                  <a:lnTo>
                    <a:pt x="247432" y="48642"/>
                  </a:lnTo>
                  <a:lnTo>
                    <a:pt x="245298" y="47702"/>
                  </a:lnTo>
                  <a:lnTo>
                    <a:pt x="237306" y="44032"/>
                  </a:lnTo>
                  <a:lnTo>
                    <a:pt x="230997" y="41022"/>
                  </a:lnTo>
                  <a:close/>
                </a:path>
                <a:path w="287020" h="155575">
                  <a:moveTo>
                    <a:pt x="205256" y="71185"/>
                  </a:moveTo>
                  <a:lnTo>
                    <a:pt x="182903" y="71185"/>
                  </a:lnTo>
                  <a:lnTo>
                    <a:pt x="183255" y="71422"/>
                  </a:lnTo>
                  <a:lnTo>
                    <a:pt x="185875" y="71845"/>
                  </a:lnTo>
                  <a:lnTo>
                    <a:pt x="189024" y="75299"/>
                  </a:lnTo>
                  <a:lnTo>
                    <a:pt x="195953" y="74691"/>
                  </a:lnTo>
                  <a:lnTo>
                    <a:pt x="202432" y="72577"/>
                  </a:lnTo>
                  <a:lnTo>
                    <a:pt x="205256" y="71185"/>
                  </a:lnTo>
                  <a:close/>
                </a:path>
                <a:path w="287020" h="155575">
                  <a:moveTo>
                    <a:pt x="182903" y="71185"/>
                  </a:moveTo>
                  <a:lnTo>
                    <a:pt x="182843" y="71356"/>
                  </a:lnTo>
                  <a:lnTo>
                    <a:pt x="183255" y="71422"/>
                  </a:lnTo>
                  <a:lnTo>
                    <a:pt x="182903" y="71185"/>
                  </a:lnTo>
                  <a:close/>
                </a:path>
                <a:path w="287020" h="155575">
                  <a:moveTo>
                    <a:pt x="205488" y="71070"/>
                  </a:moveTo>
                  <a:lnTo>
                    <a:pt x="181074" y="71070"/>
                  </a:lnTo>
                  <a:lnTo>
                    <a:pt x="182843" y="71356"/>
                  </a:lnTo>
                  <a:lnTo>
                    <a:pt x="182903" y="71185"/>
                  </a:lnTo>
                  <a:lnTo>
                    <a:pt x="205282" y="71172"/>
                  </a:lnTo>
                  <a:lnTo>
                    <a:pt x="205488" y="71070"/>
                  </a:lnTo>
                  <a:close/>
                </a:path>
                <a:path w="287020" h="155575">
                  <a:moveTo>
                    <a:pt x="178471" y="21655"/>
                  </a:moveTo>
                  <a:lnTo>
                    <a:pt x="146822" y="21655"/>
                  </a:lnTo>
                  <a:lnTo>
                    <a:pt x="159029" y="27500"/>
                  </a:lnTo>
                  <a:lnTo>
                    <a:pt x="169845" y="34532"/>
                  </a:lnTo>
                  <a:lnTo>
                    <a:pt x="179341" y="42723"/>
                  </a:lnTo>
                  <a:lnTo>
                    <a:pt x="187704" y="52147"/>
                  </a:lnTo>
                  <a:lnTo>
                    <a:pt x="185710" y="54294"/>
                  </a:lnTo>
                  <a:lnTo>
                    <a:pt x="183652" y="55932"/>
                  </a:lnTo>
                  <a:lnTo>
                    <a:pt x="177366" y="65597"/>
                  </a:lnTo>
                  <a:lnTo>
                    <a:pt x="175905" y="66105"/>
                  </a:lnTo>
                  <a:lnTo>
                    <a:pt x="214743" y="66105"/>
                  </a:lnTo>
                  <a:lnTo>
                    <a:pt x="215174" y="65863"/>
                  </a:lnTo>
                  <a:lnTo>
                    <a:pt x="200492" y="40692"/>
                  </a:lnTo>
                  <a:lnTo>
                    <a:pt x="230304" y="40692"/>
                  </a:lnTo>
                  <a:lnTo>
                    <a:pt x="226464" y="38838"/>
                  </a:lnTo>
                  <a:lnTo>
                    <a:pt x="198245" y="38838"/>
                  </a:lnTo>
                  <a:lnTo>
                    <a:pt x="198054" y="38787"/>
                  </a:lnTo>
                  <a:lnTo>
                    <a:pt x="197610" y="38520"/>
                  </a:lnTo>
                  <a:lnTo>
                    <a:pt x="197675" y="38388"/>
                  </a:lnTo>
                  <a:lnTo>
                    <a:pt x="196644" y="37301"/>
                  </a:lnTo>
                  <a:lnTo>
                    <a:pt x="195250" y="35752"/>
                  </a:lnTo>
                  <a:lnTo>
                    <a:pt x="194032" y="34515"/>
                  </a:lnTo>
                  <a:lnTo>
                    <a:pt x="178471" y="21655"/>
                  </a:lnTo>
                  <a:close/>
                </a:path>
                <a:path w="287020" h="155575">
                  <a:moveTo>
                    <a:pt x="174276" y="18187"/>
                  </a:moveTo>
                  <a:lnTo>
                    <a:pt x="83627" y="18187"/>
                  </a:lnTo>
                  <a:lnTo>
                    <a:pt x="84630" y="19051"/>
                  </a:lnTo>
                  <a:lnTo>
                    <a:pt x="90358" y="32577"/>
                  </a:lnTo>
                  <a:lnTo>
                    <a:pt x="92568" y="36272"/>
                  </a:lnTo>
                  <a:lnTo>
                    <a:pt x="95387" y="37682"/>
                  </a:lnTo>
                  <a:lnTo>
                    <a:pt x="103007" y="41641"/>
                  </a:lnTo>
                  <a:lnTo>
                    <a:pt x="110341" y="45962"/>
                  </a:lnTo>
                  <a:lnTo>
                    <a:pt x="117276" y="50912"/>
                  </a:lnTo>
                  <a:lnTo>
                    <a:pt x="123696" y="56757"/>
                  </a:lnTo>
                  <a:lnTo>
                    <a:pt x="128191" y="61431"/>
                  </a:lnTo>
                  <a:lnTo>
                    <a:pt x="130706" y="59691"/>
                  </a:lnTo>
                  <a:lnTo>
                    <a:pt x="135855" y="46796"/>
                  </a:lnTo>
                  <a:lnTo>
                    <a:pt x="138389" y="40679"/>
                  </a:lnTo>
                  <a:lnTo>
                    <a:pt x="146073" y="31459"/>
                  </a:lnTo>
                  <a:lnTo>
                    <a:pt x="150162" y="28576"/>
                  </a:lnTo>
                  <a:lnTo>
                    <a:pt x="146822" y="21655"/>
                  </a:lnTo>
                  <a:lnTo>
                    <a:pt x="178471" y="21655"/>
                  </a:lnTo>
                  <a:lnTo>
                    <a:pt x="174276" y="18187"/>
                  </a:lnTo>
                  <a:close/>
                </a:path>
                <a:path w="287020" h="155575">
                  <a:moveTo>
                    <a:pt x="281811" y="35853"/>
                  </a:moveTo>
                  <a:lnTo>
                    <a:pt x="277480" y="37060"/>
                  </a:lnTo>
                  <a:lnTo>
                    <a:pt x="271778" y="38520"/>
                  </a:lnTo>
                  <a:lnTo>
                    <a:pt x="270228" y="39308"/>
                  </a:lnTo>
                  <a:lnTo>
                    <a:pt x="263396" y="42622"/>
                  </a:lnTo>
                  <a:lnTo>
                    <a:pt x="258265" y="45531"/>
                  </a:lnTo>
                  <a:lnTo>
                    <a:pt x="250632" y="48566"/>
                  </a:lnTo>
                  <a:lnTo>
                    <a:pt x="247432" y="48642"/>
                  </a:lnTo>
                  <a:lnTo>
                    <a:pt x="285544" y="48642"/>
                  </a:lnTo>
                  <a:lnTo>
                    <a:pt x="287018" y="43753"/>
                  </a:lnTo>
                  <a:lnTo>
                    <a:pt x="281811" y="35853"/>
                  </a:lnTo>
                  <a:close/>
                </a:path>
                <a:path w="287020" h="155575">
                  <a:moveTo>
                    <a:pt x="230304" y="40692"/>
                  </a:moveTo>
                  <a:lnTo>
                    <a:pt x="200492" y="40692"/>
                  </a:lnTo>
                  <a:lnTo>
                    <a:pt x="202969" y="41213"/>
                  </a:lnTo>
                  <a:lnTo>
                    <a:pt x="205242" y="41022"/>
                  </a:lnTo>
                  <a:lnTo>
                    <a:pt x="230997" y="41022"/>
                  </a:lnTo>
                  <a:lnTo>
                    <a:pt x="230304" y="40692"/>
                  </a:lnTo>
                  <a:close/>
                </a:path>
                <a:path w="287020" h="155575">
                  <a:moveTo>
                    <a:pt x="207897" y="28805"/>
                  </a:moveTo>
                  <a:lnTo>
                    <a:pt x="202448" y="34088"/>
                  </a:lnTo>
                  <a:lnTo>
                    <a:pt x="200124" y="36133"/>
                  </a:lnTo>
                  <a:lnTo>
                    <a:pt x="197821" y="38253"/>
                  </a:lnTo>
                  <a:lnTo>
                    <a:pt x="197801" y="38520"/>
                  </a:lnTo>
                  <a:lnTo>
                    <a:pt x="197974" y="38702"/>
                  </a:lnTo>
                  <a:lnTo>
                    <a:pt x="198245" y="38838"/>
                  </a:lnTo>
                  <a:lnTo>
                    <a:pt x="226464" y="38838"/>
                  </a:lnTo>
                  <a:lnTo>
                    <a:pt x="210691" y="31230"/>
                  </a:lnTo>
                  <a:lnTo>
                    <a:pt x="207897" y="28805"/>
                  </a:lnTo>
                  <a:close/>
                </a:path>
                <a:path w="287020" h="155575">
                  <a:moveTo>
                    <a:pt x="197675" y="38388"/>
                  </a:moveTo>
                  <a:lnTo>
                    <a:pt x="197610" y="38520"/>
                  </a:lnTo>
                  <a:lnTo>
                    <a:pt x="197974" y="38702"/>
                  </a:lnTo>
                  <a:lnTo>
                    <a:pt x="197675" y="383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07778" y="4616541"/>
              <a:ext cx="233952" cy="143615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236728" y="4429471"/>
              <a:ext cx="439420" cy="439420"/>
            </a:xfrm>
            <a:custGeom>
              <a:avLst/>
              <a:gdLst/>
              <a:ahLst/>
              <a:cxnLst/>
              <a:rect l="l" t="t" r="r" b="b"/>
              <a:pathLst>
                <a:path w="439420" h="439420">
                  <a:moveTo>
                    <a:pt x="219608" y="0"/>
                  </a:moveTo>
                  <a:lnTo>
                    <a:pt x="175404" y="4470"/>
                  </a:lnTo>
                  <a:lnTo>
                    <a:pt x="134207" y="17286"/>
                  </a:lnTo>
                  <a:lnTo>
                    <a:pt x="96907" y="37560"/>
                  </a:lnTo>
                  <a:lnTo>
                    <a:pt x="64393" y="64400"/>
                  </a:lnTo>
                  <a:lnTo>
                    <a:pt x="37556" y="96916"/>
                  </a:lnTo>
                  <a:lnTo>
                    <a:pt x="17284" y="134218"/>
                  </a:lnTo>
                  <a:lnTo>
                    <a:pt x="4469" y="175416"/>
                  </a:lnTo>
                  <a:lnTo>
                    <a:pt x="0" y="219621"/>
                  </a:lnTo>
                  <a:lnTo>
                    <a:pt x="4469" y="263821"/>
                  </a:lnTo>
                  <a:lnTo>
                    <a:pt x="17284" y="305016"/>
                  </a:lnTo>
                  <a:lnTo>
                    <a:pt x="37556" y="342316"/>
                  </a:lnTo>
                  <a:lnTo>
                    <a:pt x="64393" y="374830"/>
                  </a:lnTo>
                  <a:lnTo>
                    <a:pt x="96907" y="401669"/>
                  </a:lnTo>
                  <a:lnTo>
                    <a:pt x="134207" y="421942"/>
                  </a:lnTo>
                  <a:lnTo>
                    <a:pt x="175404" y="434759"/>
                  </a:lnTo>
                  <a:lnTo>
                    <a:pt x="219608" y="439229"/>
                  </a:lnTo>
                  <a:lnTo>
                    <a:pt x="439216" y="439229"/>
                  </a:lnTo>
                  <a:lnTo>
                    <a:pt x="439216" y="421081"/>
                  </a:lnTo>
                  <a:lnTo>
                    <a:pt x="219608" y="421081"/>
                  </a:lnTo>
                  <a:lnTo>
                    <a:pt x="173475" y="415751"/>
                  </a:lnTo>
                  <a:lnTo>
                    <a:pt x="131096" y="400573"/>
                  </a:lnTo>
                  <a:lnTo>
                    <a:pt x="93689" y="376767"/>
                  </a:lnTo>
                  <a:lnTo>
                    <a:pt x="62474" y="345550"/>
                  </a:lnTo>
                  <a:lnTo>
                    <a:pt x="38668" y="308140"/>
                  </a:lnTo>
                  <a:lnTo>
                    <a:pt x="23490" y="265758"/>
                  </a:lnTo>
                  <a:lnTo>
                    <a:pt x="18160" y="219621"/>
                  </a:lnTo>
                  <a:lnTo>
                    <a:pt x="23490" y="173483"/>
                  </a:lnTo>
                  <a:lnTo>
                    <a:pt x="38668" y="131101"/>
                  </a:lnTo>
                  <a:lnTo>
                    <a:pt x="62474" y="93692"/>
                  </a:lnTo>
                  <a:lnTo>
                    <a:pt x="93689" y="62475"/>
                  </a:lnTo>
                  <a:lnTo>
                    <a:pt x="131096" y="38668"/>
                  </a:lnTo>
                  <a:lnTo>
                    <a:pt x="173475" y="23490"/>
                  </a:lnTo>
                  <a:lnTo>
                    <a:pt x="219608" y="18161"/>
                  </a:lnTo>
                  <a:lnTo>
                    <a:pt x="306617" y="18161"/>
                  </a:lnTo>
                  <a:lnTo>
                    <a:pt x="305008" y="17286"/>
                  </a:lnTo>
                  <a:lnTo>
                    <a:pt x="263812" y="4470"/>
                  </a:lnTo>
                  <a:lnTo>
                    <a:pt x="219608" y="0"/>
                  </a:lnTo>
                  <a:close/>
                </a:path>
                <a:path w="439420" h="439420">
                  <a:moveTo>
                    <a:pt x="306617" y="18161"/>
                  </a:moveTo>
                  <a:lnTo>
                    <a:pt x="219608" y="18161"/>
                  </a:lnTo>
                  <a:lnTo>
                    <a:pt x="265741" y="23490"/>
                  </a:lnTo>
                  <a:lnTo>
                    <a:pt x="308120" y="38668"/>
                  </a:lnTo>
                  <a:lnTo>
                    <a:pt x="345527" y="62475"/>
                  </a:lnTo>
                  <a:lnTo>
                    <a:pt x="376742" y="93692"/>
                  </a:lnTo>
                  <a:lnTo>
                    <a:pt x="400548" y="131101"/>
                  </a:lnTo>
                  <a:lnTo>
                    <a:pt x="415725" y="173483"/>
                  </a:lnTo>
                  <a:lnTo>
                    <a:pt x="421055" y="219621"/>
                  </a:lnTo>
                  <a:lnTo>
                    <a:pt x="421055" y="421081"/>
                  </a:lnTo>
                  <a:lnTo>
                    <a:pt x="439216" y="421081"/>
                  </a:lnTo>
                  <a:lnTo>
                    <a:pt x="439216" y="219621"/>
                  </a:lnTo>
                  <a:lnTo>
                    <a:pt x="434747" y="175416"/>
                  </a:lnTo>
                  <a:lnTo>
                    <a:pt x="421931" y="134218"/>
                  </a:lnTo>
                  <a:lnTo>
                    <a:pt x="401660" y="96916"/>
                  </a:lnTo>
                  <a:lnTo>
                    <a:pt x="374823" y="64400"/>
                  </a:lnTo>
                  <a:lnTo>
                    <a:pt x="342309" y="37560"/>
                  </a:lnTo>
                  <a:lnTo>
                    <a:pt x="306617" y="181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37547" y="5323606"/>
              <a:ext cx="237641" cy="244259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236728" y="3500272"/>
              <a:ext cx="439420" cy="2164715"/>
            </a:xfrm>
            <a:custGeom>
              <a:avLst/>
              <a:gdLst/>
              <a:ahLst/>
              <a:cxnLst/>
              <a:rect l="l" t="t" r="r" b="b"/>
              <a:pathLst>
                <a:path w="439420" h="2164715">
                  <a:moveTo>
                    <a:pt x="439216" y="1944865"/>
                  </a:moveTo>
                  <a:lnTo>
                    <a:pt x="434746" y="1900669"/>
                  </a:lnTo>
                  <a:lnTo>
                    <a:pt x="421919" y="1859470"/>
                  </a:lnTo>
                  <a:lnTo>
                    <a:pt x="421055" y="1857883"/>
                  </a:lnTo>
                  <a:lnTo>
                    <a:pt x="421055" y="1944865"/>
                  </a:lnTo>
                  <a:lnTo>
                    <a:pt x="421055" y="2146325"/>
                  </a:lnTo>
                  <a:lnTo>
                    <a:pt x="219608" y="2146325"/>
                  </a:lnTo>
                  <a:lnTo>
                    <a:pt x="173469" y="2141004"/>
                  </a:lnTo>
                  <a:lnTo>
                    <a:pt x="131089" y="2125827"/>
                  </a:lnTo>
                  <a:lnTo>
                    <a:pt x="93687" y="2102015"/>
                  </a:lnTo>
                  <a:lnTo>
                    <a:pt x="62471" y="2070798"/>
                  </a:lnTo>
                  <a:lnTo>
                    <a:pt x="38658" y="2033384"/>
                  </a:lnTo>
                  <a:lnTo>
                    <a:pt x="23482" y="1991004"/>
                  </a:lnTo>
                  <a:lnTo>
                    <a:pt x="18161" y="1944865"/>
                  </a:lnTo>
                  <a:lnTo>
                    <a:pt x="23482" y="1898738"/>
                  </a:lnTo>
                  <a:lnTo>
                    <a:pt x="38658" y="1856346"/>
                  </a:lnTo>
                  <a:lnTo>
                    <a:pt x="62471" y="1818944"/>
                  </a:lnTo>
                  <a:lnTo>
                    <a:pt x="93687" y="1787728"/>
                  </a:lnTo>
                  <a:lnTo>
                    <a:pt x="131089" y="1763915"/>
                  </a:lnTo>
                  <a:lnTo>
                    <a:pt x="173469" y="1748739"/>
                  </a:lnTo>
                  <a:lnTo>
                    <a:pt x="219608" y="1743405"/>
                  </a:lnTo>
                  <a:lnTo>
                    <a:pt x="265734" y="1748739"/>
                  </a:lnTo>
                  <a:lnTo>
                    <a:pt x="308114" y="1763915"/>
                  </a:lnTo>
                  <a:lnTo>
                    <a:pt x="345516" y="1787728"/>
                  </a:lnTo>
                  <a:lnTo>
                    <a:pt x="376732" y="1818944"/>
                  </a:lnTo>
                  <a:lnTo>
                    <a:pt x="400545" y="1856346"/>
                  </a:lnTo>
                  <a:lnTo>
                    <a:pt x="415721" y="1898738"/>
                  </a:lnTo>
                  <a:lnTo>
                    <a:pt x="421055" y="1944865"/>
                  </a:lnTo>
                  <a:lnTo>
                    <a:pt x="421055" y="1857883"/>
                  </a:lnTo>
                  <a:lnTo>
                    <a:pt x="401650" y="1822170"/>
                  </a:lnTo>
                  <a:lnTo>
                    <a:pt x="374815" y="1789658"/>
                  </a:lnTo>
                  <a:lnTo>
                    <a:pt x="342303" y="1762823"/>
                  </a:lnTo>
                  <a:lnTo>
                    <a:pt x="306590" y="1743405"/>
                  </a:lnTo>
                  <a:lnTo>
                    <a:pt x="305003" y="1742541"/>
                  </a:lnTo>
                  <a:lnTo>
                    <a:pt x="263804" y="1729727"/>
                  </a:lnTo>
                  <a:lnTo>
                    <a:pt x="219608" y="1725256"/>
                  </a:lnTo>
                  <a:lnTo>
                    <a:pt x="175399" y="1729727"/>
                  </a:lnTo>
                  <a:lnTo>
                    <a:pt x="134200" y="1742541"/>
                  </a:lnTo>
                  <a:lnTo>
                    <a:pt x="96901" y="1762823"/>
                  </a:lnTo>
                  <a:lnTo>
                    <a:pt x="64389" y="1789658"/>
                  </a:lnTo>
                  <a:lnTo>
                    <a:pt x="37553" y="1822170"/>
                  </a:lnTo>
                  <a:lnTo>
                    <a:pt x="17284" y="1859470"/>
                  </a:lnTo>
                  <a:lnTo>
                    <a:pt x="4457" y="1900669"/>
                  </a:lnTo>
                  <a:lnTo>
                    <a:pt x="0" y="1944865"/>
                  </a:lnTo>
                  <a:lnTo>
                    <a:pt x="4457" y="1989074"/>
                  </a:lnTo>
                  <a:lnTo>
                    <a:pt x="17284" y="2030260"/>
                  </a:lnTo>
                  <a:lnTo>
                    <a:pt x="37553" y="2067560"/>
                  </a:lnTo>
                  <a:lnTo>
                    <a:pt x="64389" y="2100084"/>
                  </a:lnTo>
                  <a:lnTo>
                    <a:pt x="96901" y="2126919"/>
                  </a:lnTo>
                  <a:lnTo>
                    <a:pt x="134200" y="2147189"/>
                  </a:lnTo>
                  <a:lnTo>
                    <a:pt x="175399" y="2160003"/>
                  </a:lnTo>
                  <a:lnTo>
                    <a:pt x="219608" y="2164473"/>
                  </a:lnTo>
                  <a:lnTo>
                    <a:pt x="439216" y="2164473"/>
                  </a:lnTo>
                  <a:lnTo>
                    <a:pt x="439216" y="2146325"/>
                  </a:lnTo>
                  <a:lnTo>
                    <a:pt x="439216" y="1944865"/>
                  </a:lnTo>
                  <a:close/>
                </a:path>
                <a:path w="439420" h="2164715">
                  <a:moveTo>
                    <a:pt x="439216" y="219608"/>
                  </a:moveTo>
                  <a:lnTo>
                    <a:pt x="434746" y="175399"/>
                  </a:lnTo>
                  <a:lnTo>
                    <a:pt x="421919" y="134200"/>
                  </a:lnTo>
                  <a:lnTo>
                    <a:pt x="421055" y="132613"/>
                  </a:lnTo>
                  <a:lnTo>
                    <a:pt x="421055" y="219608"/>
                  </a:lnTo>
                  <a:lnTo>
                    <a:pt x="421055" y="421068"/>
                  </a:lnTo>
                  <a:lnTo>
                    <a:pt x="219608" y="421068"/>
                  </a:lnTo>
                  <a:lnTo>
                    <a:pt x="173469" y="415734"/>
                  </a:lnTo>
                  <a:lnTo>
                    <a:pt x="131089" y="400558"/>
                  </a:lnTo>
                  <a:lnTo>
                    <a:pt x="93687" y="376758"/>
                  </a:lnTo>
                  <a:lnTo>
                    <a:pt x="62471" y="345528"/>
                  </a:lnTo>
                  <a:lnTo>
                    <a:pt x="38658" y="308127"/>
                  </a:lnTo>
                  <a:lnTo>
                    <a:pt x="23482" y="265747"/>
                  </a:lnTo>
                  <a:lnTo>
                    <a:pt x="18161" y="219608"/>
                  </a:lnTo>
                  <a:lnTo>
                    <a:pt x="23482" y="173469"/>
                  </a:lnTo>
                  <a:lnTo>
                    <a:pt x="38658" y="131089"/>
                  </a:lnTo>
                  <a:lnTo>
                    <a:pt x="62471" y="93687"/>
                  </a:lnTo>
                  <a:lnTo>
                    <a:pt x="93687" y="62471"/>
                  </a:lnTo>
                  <a:lnTo>
                    <a:pt x="131089" y="38658"/>
                  </a:lnTo>
                  <a:lnTo>
                    <a:pt x="173469" y="23482"/>
                  </a:lnTo>
                  <a:lnTo>
                    <a:pt x="219608" y="18161"/>
                  </a:lnTo>
                  <a:lnTo>
                    <a:pt x="265734" y="23482"/>
                  </a:lnTo>
                  <a:lnTo>
                    <a:pt x="308114" y="38658"/>
                  </a:lnTo>
                  <a:lnTo>
                    <a:pt x="345516" y="62471"/>
                  </a:lnTo>
                  <a:lnTo>
                    <a:pt x="376732" y="93687"/>
                  </a:lnTo>
                  <a:lnTo>
                    <a:pt x="400545" y="131089"/>
                  </a:lnTo>
                  <a:lnTo>
                    <a:pt x="415721" y="173469"/>
                  </a:lnTo>
                  <a:lnTo>
                    <a:pt x="421055" y="219608"/>
                  </a:lnTo>
                  <a:lnTo>
                    <a:pt x="421055" y="132613"/>
                  </a:lnTo>
                  <a:lnTo>
                    <a:pt x="401650" y="96901"/>
                  </a:lnTo>
                  <a:lnTo>
                    <a:pt x="374815" y="64389"/>
                  </a:lnTo>
                  <a:lnTo>
                    <a:pt x="342303" y="37553"/>
                  </a:lnTo>
                  <a:lnTo>
                    <a:pt x="306616" y="18161"/>
                  </a:lnTo>
                  <a:lnTo>
                    <a:pt x="263804" y="4470"/>
                  </a:lnTo>
                  <a:lnTo>
                    <a:pt x="219608" y="0"/>
                  </a:lnTo>
                  <a:lnTo>
                    <a:pt x="175399" y="4470"/>
                  </a:lnTo>
                  <a:lnTo>
                    <a:pt x="134200" y="17284"/>
                  </a:lnTo>
                  <a:lnTo>
                    <a:pt x="96901" y="37553"/>
                  </a:lnTo>
                  <a:lnTo>
                    <a:pt x="64389" y="64389"/>
                  </a:lnTo>
                  <a:lnTo>
                    <a:pt x="37553" y="96901"/>
                  </a:lnTo>
                  <a:lnTo>
                    <a:pt x="17284" y="134200"/>
                  </a:lnTo>
                  <a:lnTo>
                    <a:pt x="4457" y="175399"/>
                  </a:lnTo>
                  <a:lnTo>
                    <a:pt x="0" y="219608"/>
                  </a:lnTo>
                  <a:lnTo>
                    <a:pt x="4457" y="263804"/>
                  </a:lnTo>
                  <a:lnTo>
                    <a:pt x="17284" y="305003"/>
                  </a:lnTo>
                  <a:lnTo>
                    <a:pt x="37553" y="342303"/>
                  </a:lnTo>
                  <a:lnTo>
                    <a:pt x="64389" y="374815"/>
                  </a:lnTo>
                  <a:lnTo>
                    <a:pt x="96901" y="401662"/>
                  </a:lnTo>
                  <a:lnTo>
                    <a:pt x="134200" y="421932"/>
                  </a:lnTo>
                  <a:lnTo>
                    <a:pt x="175399" y="434746"/>
                  </a:lnTo>
                  <a:lnTo>
                    <a:pt x="219608" y="439216"/>
                  </a:lnTo>
                  <a:lnTo>
                    <a:pt x="439216" y="439216"/>
                  </a:lnTo>
                  <a:lnTo>
                    <a:pt x="439216" y="421068"/>
                  </a:lnTo>
                  <a:lnTo>
                    <a:pt x="439216" y="2196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53205" y="3599665"/>
              <a:ext cx="206273" cy="24042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8996" y="5915621"/>
              <a:ext cx="1615634" cy="651471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11701215" y="6352697"/>
            <a:ext cx="248285" cy="26416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400" b="1" spc="-20" dirty="0">
                <a:solidFill>
                  <a:srgbClr val="FFFFFF"/>
                </a:solidFill>
                <a:latin typeface="Tahoma"/>
                <a:cs typeface="Tahoma"/>
              </a:rPr>
              <a:t>03</a:t>
            </a:r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8" cy="6858000"/>
          </a:xfrm>
          <a:prstGeom prst="rect">
            <a:avLst/>
          </a:prstGeom>
          <a:noFill/>
        </p:spPr>
      </p:pic>
      <p:sp>
        <p:nvSpPr>
          <p:cNvPr id="4" name="object 4"/>
          <p:cNvSpPr/>
          <p:nvPr/>
        </p:nvSpPr>
        <p:spPr>
          <a:xfrm>
            <a:off x="6407635" y="1029127"/>
            <a:ext cx="5784850" cy="5829300"/>
          </a:xfrm>
          <a:custGeom>
            <a:avLst/>
            <a:gdLst/>
            <a:ahLst/>
            <a:cxnLst/>
            <a:rect l="l" t="t" r="r" b="b"/>
            <a:pathLst>
              <a:path w="5784850" h="5829300">
                <a:moveTo>
                  <a:pt x="3783304" y="0"/>
                </a:moveTo>
                <a:lnTo>
                  <a:pt x="2001189" y="0"/>
                </a:lnTo>
                <a:lnTo>
                  <a:pt x="1952567" y="579"/>
                </a:lnTo>
                <a:lnTo>
                  <a:pt x="1904230" y="2307"/>
                </a:lnTo>
                <a:lnTo>
                  <a:pt x="1856190" y="5172"/>
                </a:lnTo>
                <a:lnTo>
                  <a:pt x="1808461" y="9160"/>
                </a:lnTo>
                <a:lnTo>
                  <a:pt x="1761056" y="14259"/>
                </a:lnTo>
                <a:lnTo>
                  <a:pt x="1713988" y="20454"/>
                </a:lnTo>
                <a:lnTo>
                  <a:pt x="1667270" y="27734"/>
                </a:lnTo>
                <a:lnTo>
                  <a:pt x="1620916" y="36084"/>
                </a:lnTo>
                <a:lnTo>
                  <a:pt x="1574938" y="45492"/>
                </a:lnTo>
                <a:lnTo>
                  <a:pt x="1529349" y="55944"/>
                </a:lnTo>
                <a:lnTo>
                  <a:pt x="1484163" y="67429"/>
                </a:lnTo>
                <a:lnTo>
                  <a:pt x="1439392" y="79931"/>
                </a:lnTo>
                <a:lnTo>
                  <a:pt x="1395051" y="93439"/>
                </a:lnTo>
                <a:lnTo>
                  <a:pt x="1351151" y="107939"/>
                </a:lnTo>
                <a:lnTo>
                  <a:pt x="1307706" y="123419"/>
                </a:lnTo>
                <a:lnTo>
                  <a:pt x="1264730" y="139864"/>
                </a:lnTo>
                <a:lnTo>
                  <a:pt x="1222234" y="157262"/>
                </a:lnTo>
                <a:lnTo>
                  <a:pt x="1180233" y="175600"/>
                </a:lnTo>
                <a:lnTo>
                  <a:pt x="1138740" y="194865"/>
                </a:lnTo>
                <a:lnTo>
                  <a:pt x="1097766" y="215043"/>
                </a:lnTo>
                <a:lnTo>
                  <a:pt x="1057327" y="236122"/>
                </a:lnTo>
                <a:lnTo>
                  <a:pt x="1017434" y="258089"/>
                </a:lnTo>
                <a:lnTo>
                  <a:pt x="978101" y="280929"/>
                </a:lnTo>
                <a:lnTo>
                  <a:pt x="939341" y="304631"/>
                </a:lnTo>
                <a:lnTo>
                  <a:pt x="901167" y="329181"/>
                </a:lnTo>
                <a:lnTo>
                  <a:pt x="863592" y="354566"/>
                </a:lnTo>
                <a:lnTo>
                  <a:pt x="826629" y="380772"/>
                </a:lnTo>
                <a:lnTo>
                  <a:pt x="790292" y="407788"/>
                </a:lnTo>
                <a:lnTo>
                  <a:pt x="754593" y="435599"/>
                </a:lnTo>
                <a:lnTo>
                  <a:pt x="719545" y="464193"/>
                </a:lnTo>
                <a:lnTo>
                  <a:pt x="685162" y="493556"/>
                </a:lnTo>
                <a:lnTo>
                  <a:pt x="651457" y="523676"/>
                </a:lnTo>
                <a:lnTo>
                  <a:pt x="618443" y="554538"/>
                </a:lnTo>
                <a:lnTo>
                  <a:pt x="586133" y="586131"/>
                </a:lnTo>
                <a:lnTo>
                  <a:pt x="554540" y="618442"/>
                </a:lnTo>
                <a:lnTo>
                  <a:pt x="523677" y="651456"/>
                </a:lnTo>
                <a:lnTo>
                  <a:pt x="493557" y="685160"/>
                </a:lnTo>
                <a:lnTo>
                  <a:pt x="464194" y="719543"/>
                </a:lnTo>
                <a:lnTo>
                  <a:pt x="435600" y="754590"/>
                </a:lnTo>
                <a:lnTo>
                  <a:pt x="407789" y="790289"/>
                </a:lnTo>
                <a:lnTo>
                  <a:pt x="380773" y="826626"/>
                </a:lnTo>
                <a:lnTo>
                  <a:pt x="354566" y="863589"/>
                </a:lnTo>
                <a:lnTo>
                  <a:pt x="329181" y="901163"/>
                </a:lnTo>
                <a:lnTo>
                  <a:pt x="304631" y="939337"/>
                </a:lnTo>
                <a:lnTo>
                  <a:pt x="280930" y="978097"/>
                </a:lnTo>
                <a:lnTo>
                  <a:pt x="258089" y="1017430"/>
                </a:lnTo>
                <a:lnTo>
                  <a:pt x="236123" y="1057323"/>
                </a:lnTo>
                <a:lnTo>
                  <a:pt x="215044" y="1097762"/>
                </a:lnTo>
                <a:lnTo>
                  <a:pt x="194865" y="1138735"/>
                </a:lnTo>
                <a:lnTo>
                  <a:pt x="175601" y="1180228"/>
                </a:lnTo>
                <a:lnTo>
                  <a:pt x="157262" y="1222229"/>
                </a:lnTo>
                <a:lnTo>
                  <a:pt x="139864" y="1264724"/>
                </a:lnTo>
                <a:lnTo>
                  <a:pt x="123419" y="1307700"/>
                </a:lnTo>
                <a:lnTo>
                  <a:pt x="107939" y="1351145"/>
                </a:lnTo>
                <a:lnTo>
                  <a:pt x="93439" y="1395044"/>
                </a:lnTo>
                <a:lnTo>
                  <a:pt x="79931" y="1439385"/>
                </a:lnTo>
                <a:lnTo>
                  <a:pt x="67429" y="1484155"/>
                </a:lnTo>
                <a:lnTo>
                  <a:pt x="55944" y="1529341"/>
                </a:lnTo>
                <a:lnTo>
                  <a:pt x="45492" y="1574929"/>
                </a:lnTo>
                <a:lnTo>
                  <a:pt x="36084" y="1620907"/>
                </a:lnTo>
                <a:lnTo>
                  <a:pt x="27734" y="1667261"/>
                </a:lnTo>
                <a:lnTo>
                  <a:pt x="20454" y="1713978"/>
                </a:lnTo>
                <a:lnTo>
                  <a:pt x="14259" y="1761046"/>
                </a:lnTo>
                <a:lnTo>
                  <a:pt x="9160" y="1808450"/>
                </a:lnTo>
                <a:lnTo>
                  <a:pt x="5172" y="1856179"/>
                </a:lnTo>
                <a:lnTo>
                  <a:pt x="2307" y="1904218"/>
                </a:lnTo>
                <a:lnTo>
                  <a:pt x="579" y="1952555"/>
                </a:lnTo>
                <a:lnTo>
                  <a:pt x="0" y="2001177"/>
                </a:lnTo>
                <a:lnTo>
                  <a:pt x="0" y="5828880"/>
                </a:lnTo>
                <a:lnTo>
                  <a:pt x="5784481" y="5828880"/>
                </a:lnTo>
                <a:lnTo>
                  <a:pt x="5784481" y="2001177"/>
                </a:lnTo>
                <a:lnTo>
                  <a:pt x="5783902" y="1952555"/>
                </a:lnTo>
                <a:lnTo>
                  <a:pt x="5782174" y="1904218"/>
                </a:lnTo>
                <a:lnTo>
                  <a:pt x="5779309" y="1856179"/>
                </a:lnTo>
                <a:lnTo>
                  <a:pt x="5775320" y="1808450"/>
                </a:lnTo>
                <a:lnTo>
                  <a:pt x="5770222" y="1761046"/>
                </a:lnTo>
                <a:lnTo>
                  <a:pt x="5764027" y="1713978"/>
                </a:lnTo>
                <a:lnTo>
                  <a:pt x="5756747" y="1667261"/>
                </a:lnTo>
                <a:lnTo>
                  <a:pt x="5748397" y="1620907"/>
                </a:lnTo>
                <a:lnTo>
                  <a:pt x="5738989" y="1574929"/>
                </a:lnTo>
                <a:lnTo>
                  <a:pt x="5728536" y="1529341"/>
                </a:lnTo>
                <a:lnTo>
                  <a:pt x="5717052" y="1484155"/>
                </a:lnTo>
                <a:lnTo>
                  <a:pt x="5704549" y="1439385"/>
                </a:lnTo>
                <a:lnTo>
                  <a:pt x="5691042" y="1395044"/>
                </a:lnTo>
                <a:lnTo>
                  <a:pt x="5676541" y="1351145"/>
                </a:lnTo>
                <a:lnTo>
                  <a:pt x="5661062" y="1307700"/>
                </a:lnTo>
                <a:lnTo>
                  <a:pt x="5644617" y="1264724"/>
                </a:lnTo>
                <a:lnTo>
                  <a:pt x="5627218" y="1222229"/>
                </a:lnTo>
                <a:lnTo>
                  <a:pt x="5608880" y="1180228"/>
                </a:lnTo>
                <a:lnTo>
                  <a:pt x="5589616" y="1138735"/>
                </a:lnTo>
                <a:lnTo>
                  <a:pt x="5569437" y="1097762"/>
                </a:lnTo>
                <a:lnTo>
                  <a:pt x="5548358" y="1057323"/>
                </a:lnTo>
                <a:lnTo>
                  <a:pt x="5526392" y="1017430"/>
                </a:lnTo>
                <a:lnTo>
                  <a:pt x="5503552" y="978097"/>
                </a:lnTo>
                <a:lnTo>
                  <a:pt x="5479850" y="939337"/>
                </a:lnTo>
                <a:lnTo>
                  <a:pt x="5455300" y="901163"/>
                </a:lnTo>
                <a:lnTo>
                  <a:pt x="5429915" y="863589"/>
                </a:lnTo>
                <a:lnTo>
                  <a:pt x="5403708" y="826626"/>
                </a:lnTo>
                <a:lnTo>
                  <a:pt x="5376693" y="790289"/>
                </a:lnTo>
                <a:lnTo>
                  <a:pt x="5348882" y="754590"/>
                </a:lnTo>
                <a:lnTo>
                  <a:pt x="5320288" y="719543"/>
                </a:lnTo>
                <a:lnTo>
                  <a:pt x="5290925" y="685160"/>
                </a:lnTo>
                <a:lnTo>
                  <a:pt x="5260805" y="651456"/>
                </a:lnTo>
                <a:lnTo>
                  <a:pt x="5229942" y="618442"/>
                </a:lnTo>
                <a:lnTo>
                  <a:pt x="5198349" y="586131"/>
                </a:lnTo>
                <a:lnTo>
                  <a:pt x="5166039" y="554538"/>
                </a:lnTo>
                <a:lnTo>
                  <a:pt x="5133025" y="523676"/>
                </a:lnTo>
                <a:lnTo>
                  <a:pt x="5099320" y="493556"/>
                </a:lnTo>
                <a:lnTo>
                  <a:pt x="5064938" y="464193"/>
                </a:lnTo>
                <a:lnTo>
                  <a:pt x="5029890" y="435599"/>
                </a:lnTo>
                <a:lnTo>
                  <a:pt x="4994192" y="407788"/>
                </a:lnTo>
                <a:lnTo>
                  <a:pt x="4957855" y="380772"/>
                </a:lnTo>
                <a:lnTo>
                  <a:pt x="4920892" y="354566"/>
                </a:lnTo>
                <a:lnTo>
                  <a:pt x="4883317" y="329181"/>
                </a:lnTo>
                <a:lnTo>
                  <a:pt x="4845143" y="304631"/>
                </a:lnTo>
                <a:lnTo>
                  <a:pt x="4806383" y="280929"/>
                </a:lnTo>
                <a:lnTo>
                  <a:pt x="4767051" y="258089"/>
                </a:lnTo>
                <a:lnTo>
                  <a:pt x="4727158" y="236122"/>
                </a:lnTo>
                <a:lnTo>
                  <a:pt x="4686719" y="215043"/>
                </a:lnTo>
                <a:lnTo>
                  <a:pt x="4645746" y="194865"/>
                </a:lnTo>
                <a:lnTo>
                  <a:pt x="4604252" y="175600"/>
                </a:lnTo>
                <a:lnTo>
                  <a:pt x="4562252" y="157262"/>
                </a:lnTo>
                <a:lnTo>
                  <a:pt x="4519757" y="139864"/>
                </a:lnTo>
                <a:lnTo>
                  <a:pt x="4476780" y="123419"/>
                </a:lnTo>
                <a:lnTo>
                  <a:pt x="4433336" y="107939"/>
                </a:lnTo>
                <a:lnTo>
                  <a:pt x="4389437" y="93439"/>
                </a:lnTo>
                <a:lnTo>
                  <a:pt x="4345095" y="79931"/>
                </a:lnTo>
                <a:lnTo>
                  <a:pt x="4300325" y="67429"/>
                </a:lnTo>
                <a:lnTo>
                  <a:pt x="4255140" y="55944"/>
                </a:lnTo>
                <a:lnTo>
                  <a:pt x="4209551" y="45492"/>
                </a:lnTo>
                <a:lnTo>
                  <a:pt x="4163574" y="36084"/>
                </a:lnTo>
                <a:lnTo>
                  <a:pt x="4117220" y="27734"/>
                </a:lnTo>
                <a:lnTo>
                  <a:pt x="4070502" y="20454"/>
                </a:lnTo>
                <a:lnTo>
                  <a:pt x="4023435" y="14259"/>
                </a:lnTo>
                <a:lnTo>
                  <a:pt x="3976030" y="9160"/>
                </a:lnTo>
                <a:lnTo>
                  <a:pt x="3928302" y="5172"/>
                </a:lnTo>
                <a:lnTo>
                  <a:pt x="3880263" y="2307"/>
                </a:lnTo>
                <a:lnTo>
                  <a:pt x="3831926" y="579"/>
                </a:lnTo>
                <a:lnTo>
                  <a:pt x="3783304" y="0"/>
                </a:lnTo>
                <a:close/>
              </a:path>
            </a:pathLst>
          </a:custGeom>
          <a:solidFill>
            <a:srgbClr val="DADB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12"/>
            <a:ext cx="8572500" cy="6858000"/>
          </a:xfrm>
          <a:custGeom>
            <a:avLst/>
            <a:gdLst/>
            <a:ahLst/>
            <a:cxnLst/>
            <a:rect l="l" t="t" r="r" b="b"/>
            <a:pathLst>
              <a:path w="8572500" h="6858000">
                <a:moveTo>
                  <a:pt x="3137306" y="0"/>
                </a:moveTo>
                <a:lnTo>
                  <a:pt x="0" y="0"/>
                </a:lnTo>
                <a:lnTo>
                  <a:pt x="0" y="3137268"/>
                </a:lnTo>
                <a:lnTo>
                  <a:pt x="368" y="3088767"/>
                </a:lnTo>
                <a:lnTo>
                  <a:pt x="1460" y="3040456"/>
                </a:lnTo>
                <a:lnTo>
                  <a:pt x="3289" y="2992323"/>
                </a:lnTo>
                <a:lnTo>
                  <a:pt x="5829" y="2944380"/>
                </a:lnTo>
                <a:lnTo>
                  <a:pt x="9093" y="2896628"/>
                </a:lnTo>
                <a:lnTo>
                  <a:pt x="13055" y="2849067"/>
                </a:lnTo>
                <a:lnTo>
                  <a:pt x="17729" y="2801721"/>
                </a:lnTo>
                <a:lnTo>
                  <a:pt x="23101" y="2754579"/>
                </a:lnTo>
                <a:lnTo>
                  <a:pt x="29171" y="2707652"/>
                </a:lnTo>
                <a:lnTo>
                  <a:pt x="35928" y="2660942"/>
                </a:lnTo>
                <a:lnTo>
                  <a:pt x="43370" y="2614460"/>
                </a:lnTo>
                <a:lnTo>
                  <a:pt x="51485" y="2568206"/>
                </a:lnTo>
                <a:lnTo>
                  <a:pt x="60274" y="2522194"/>
                </a:lnTo>
                <a:lnTo>
                  <a:pt x="69723" y="2476411"/>
                </a:lnTo>
                <a:lnTo>
                  <a:pt x="79844" y="2430881"/>
                </a:lnTo>
                <a:lnTo>
                  <a:pt x="90627" y="2385606"/>
                </a:lnTo>
                <a:lnTo>
                  <a:pt x="102057" y="2340572"/>
                </a:lnTo>
                <a:lnTo>
                  <a:pt x="114122" y="2295817"/>
                </a:lnTo>
                <a:lnTo>
                  <a:pt x="126847" y="2251316"/>
                </a:lnTo>
                <a:lnTo>
                  <a:pt x="140195" y="2207095"/>
                </a:lnTo>
                <a:lnTo>
                  <a:pt x="154178" y="2163153"/>
                </a:lnTo>
                <a:lnTo>
                  <a:pt x="168783" y="2119477"/>
                </a:lnTo>
                <a:lnTo>
                  <a:pt x="184010" y="2076107"/>
                </a:lnTo>
                <a:lnTo>
                  <a:pt x="199847" y="2033028"/>
                </a:lnTo>
                <a:lnTo>
                  <a:pt x="216306" y="1990242"/>
                </a:lnTo>
                <a:lnTo>
                  <a:pt x="233362" y="1947760"/>
                </a:lnTo>
                <a:lnTo>
                  <a:pt x="251015" y="1905584"/>
                </a:lnTo>
                <a:lnTo>
                  <a:pt x="269265" y="1863725"/>
                </a:lnTo>
                <a:lnTo>
                  <a:pt x="288099" y="1822196"/>
                </a:lnTo>
                <a:lnTo>
                  <a:pt x="307517" y="1780971"/>
                </a:lnTo>
                <a:lnTo>
                  <a:pt x="327520" y="1740090"/>
                </a:lnTo>
                <a:lnTo>
                  <a:pt x="348094" y="1699552"/>
                </a:lnTo>
                <a:lnTo>
                  <a:pt x="369227" y="1659343"/>
                </a:lnTo>
                <a:lnTo>
                  <a:pt x="390931" y="1619478"/>
                </a:lnTo>
                <a:lnTo>
                  <a:pt x="413194" y="1579968"/>
                </a:lnTo>
                <a:lnTo>
                  <a:pt x="436003" y="1540814"/>
                </a:lnTo>
                <a:lnTo>
                  <a:pt x="459359" y="1502029"/>
                </a:lnTo>
                <a:lnTo>
                  <a:pt x="483247" y="1463598"/>
                </a:lnTo>
                <a:lnTo>
                  <a:pt x="507682" y="1425549"/>
                </a:lnTo>
                <a:lnTo>
                  <a:pt x="532650" y="1387868"/>
                </a:lnTo>
                <a:lnTo>
                  <a:pt x="558139" y="1350581"/>
                </a:lnTo>
                <a:lnTo>
                  <a:pt x="584136" y="1313675"/>
                </a:lnTo>
                <a:lnTo>
                  <a:pt x="610666" y="1277162"/>
                </a:lnTo>
                <a:lnTo>
                  <a:pt x="637692" y="1241056"/>
                </a:lnTo>
                <a:lnTo>
                  <a:pt x="665238" y="1205344"/>
                </a:lnTo>
                <a:lnTo>
                  <a:pt x="693267" y="1170051"/>
                </a:lnTo>
                <a:lnTo>
                  <a:pt x="721791" y="1135164"/>
                </a:lnTo>
                <a:lnTo>
                  <a:pt x="750811" y="1100696"/>
                </a:lnTo>
                <a:lnTo>
                  <a:pt x="780313" y="1066660"/>
                </a:lnTo>
                <a:lnTo>
                  <a:pt x="810285" y="1033056"/>
                </a:lnTo>
                <a:lnTo>
                  <a:pt x="840740" y="999871"/>
                </a:lnTo>
                <a:lnTo>
                  <a:pt x="871651" y="967143"/>
                </a:lnTo>
                <a:lnTo>
                  <a:pt x="903033" y="934859"/>
                </a:lnTo>
                <a:lnTo>
                  <a:pt x="934872" y="903020"/>
                </a:lnTo>
                <a:lnTo>
                  <a:pt x="967155" y="871639"/>
                </a:lnTo>
                <a:lnTo>
                  <a:pt x="999896" y="840727"/>
                </a:lnTo>
                <a:lnTo>
                  <a:pt x="1033068" y="810272"/>
                </a:lnTo>
                <a:lnTo>
                  <a:pt x="1066673" y="780300"/>
                </a:lnTo>
                <a:lnTo>
                  <a:pt x="1100721" y="750798"/>
                </a:lnTo>
                <a:lnTo>
                  <a:pt x="1135176" y="721779"/>
                </a:lnTo>
                <a:lnTo>
                  <a:pt x="1170063" y="693254"/>
                </a:lnTo>
                <a:lnTo>
                  <a:pt x="1205369" y="665226"/>
                </a:lnTo>
                <a:lnTo>
                  <a:pt x="1241069" y="637679"/>
                </a:lnTo>
                <a:lnTo>
                  <a:pt x="1277188" y="610654"/>
                </a:lnTo>
                <a:lnTo>
                  <a:pt x="1313700" y="584136"/>
                </a:lnTo>
                <a:lnTo>
                  <a:pt x="1350594" y="558126"/>
                </a:lnTo>
                <a:lnTo>
                  <a:pt x="1387894" y="532638"/>
                </a:lnTo>
                <a:lnTo>
                  <a:pt x="1425562" y="507669"/>
                </a:lnTo>
                <a:lnTo>
                  <a:pt x="1463624" y="483247"/>
                </a:lnTo>
                <a:lnTo>
                  <a:pt x="1502041" y="459346"/>
                </a:lnTo>
                <a:lnTo>
                  <a:pt x="1540840" y="435991"/>
                </a:lnTo>
                <a:lnTo>
                  <a:pt x="1579994" y="413181"/>
                </a:lnTo>
                <a:lnTo>
                  <a:pt x="1619504" y="390918"/>
                </a:lnTo>
                <a:lnTo>
                  <a:pt x="1659369" y="369227"/>
                </a:lnTo>
                <a:lnTo>
                  <a:pt x="1699564" y="348081"/>
                </a:lnTo>
                <a:lnTo>
                  <a:pt x="1740115" y="327507"/>
                </a:lnTo>
                <a:lnTo>
                  <a:pt x="1780997" y="307517"/>
                </a:lnTo>
                <a:lnTo>
                  <a:pt x="1822221" y="288099"/>
                </a:lnTo>
                <a:lnTo>
                  <a:pt x="1863750" y="269252"/>
                </a:lnTo>
                <a:lnTo>
                  <a:pt x="1905609" y="251002"/>
                </a:lnTo>
                <a:lnTo>
                  <a:pt x="1947786" y="233349"/>
                </a:lnTo>
                <a:lnTo>
                  <a:pt x="1990267" y="216293"/>
                </a:lnTo>
                <a:lnTo>
                  <a:pt x="2033054" y="199847"/>
                </a:lnTo>
                <a:lnTo>
                  <a:pt x="2076132" y="183997"/>
                </a:lnTo>
                <a:lnTo>
                  <a:pt x="2119515" y="168770"/>
                </a:lnTo>
                <a:lnTo>
                  <a:pt x="2163178" y="154165"/>
                </a:lnTo>
                <a:lnTo>
                  <a:pt x="2207120" y="140182"/>
                </a:lnTo>
                <a:lnTo>
                  <a:pt x="2251354" y="126834"/>
                </a:lnTo>
                <a:lnTo>
                  <a:pt x="2295842" y="114122"/>
                </a:lnTo>
                <a:lnTo>
                  <a:pt x="2340610" y="102044"/>
                </a:lnTo>
                <a:lnTo>
                  <a:pt x="2385631" y="90614"/>
                </a:lnTo>
                <a:lnTo>
                  <a:pt x="2430919" y="79844"/>
                </a:lnTo>
                <a:lnTo>
                  <a:pt x="2476449" y="69723"/>
                </a:lnTo>
                <a:lnTo>
                  <a:pt x="2522220" y="60261"/>
                </a:lnTo>
                <a:lnTo>
                  <a:pt x="2568244" y="51473"/>
                </a:lnTo>
                <a:lnTo>
                  <a:pt x="2614498" y="43357"/>
                </a:lnTo>
                <a:lnTo>
                  <a:pt x="2660980" y="35928"/>
                </a:lnTo>
                <a:lnTo>
                  <a:pt x="2707690" y="29171"/>
                </a:lnTo>
                <a:lnTo>
                  <a:pt x="2754617" y="23101"/>
                </a:lnTo>
                <a:lnTo>
                  <a:pt x="2801759" y="17729"/>
                </a:lnTo>
                <a:lnTo>
                  <a:pt x="2849118" y="13055"/>
                </a:lnTo>
                <a:lnTo>
                  <a:pt x="2896666" y="9093"/>
                </a:lnTo>
                <a:lnTo>
                  <a:pt x="2944418" y="5829"/>
                </a:lnTo>
                <a:lnTo>
                  <a:pt x="2992361" y="3289"/>
                </a:lnTo>
                <a:lnTo>
                  <a:pt x="3040494" y="1460"/>
                </a:lnTo>
                <a:lnTo>
                  <a:pt x="3088817" y="368"/>
                </a:lnTo>
                <a:lnTo>
                  <a:pt x="3137306" y="0"/>
                </a:lnTo>
                <a:close/>
              </a:path>
              <a:path w="8572500" h="6858000">
                <a:moveTo>
                  <a:pt x="8572157" y="6857987"/>
                </a:moveTo>
                <a:lnTo>
                  <a:pt x="8523668" y="6857466"/>
                </a:lnTo>
                <a:lnTo>
                  <a:pt x="8475434" y="6855879"/>
                </a:lnTo>
                <a:lnTo>
                  <a:pt x="8427479" y="6853250"/>
                </a:lnTo>
                <a:lnTo>
                  <a:pt x="8379803" y="6849592"/>
                </a:lnTo>
                <a:lnTo>
                  <a:pt x="8332419" y="6844919"/>
                </a:lnTo>
                <a:lnTo>
                  <a:pt x="8285340" y="6839229"/>
                </a:lnTo>
                <a:lnTo>
                  <a:pt x="8238566" y="6832536"/>
                </a:lnTo>
                <a:lnTo>
                  <a:pt x="8192135" y="6824853"/>
                </a:lnTo>
                <a:lnTo>
                  <a:pt x="8146034" y="6816204"/>
                </a:lnTo>
                <a:lnTo>
                  <a:pt x="8100276" y="6806578"/>
                </a:lnTo>
                <a:lnTo>
                  <a:pt x="8054886" y="6796011"/>
                </a:lnTo>
                <a:lnTo>
                  <a:pt x="8009852" y="6784492"/>
                </a:lnTo>
                <a:lnTo>
                  <a:pt x="7965211" y="6772034"/>
                </a:lnTo>
                <a:lnTo>
                  <a:pt x="7920964" y="6758660"/>
                </a:lnTo>
                <a:lnTo>
                  <a:pt x="7877111" y="6744373"/>
                </a:lnTo>
                <a:lnTo>
                  <a:pt x="7833677" y="6729196"/>
                </a:lnTo>
                <a:lnTo>
                  <a:pt x="7790675" y="6713118"/>
                </a:lnTo>
                <a:lnTo>
                  <a:pt x="7748105" y="6696164"/>
                </a:lnTo>
                <a:lnTo>
                  <a:pt x="7705979" y="6678358"/>
                </a:lnTo>
                <a:lnTo>
                  <a:pt x="7664310" y="6659677"/>
                </a:lnTo>
                <a:lnTo>
                  <a:pt x="7623111" y="6640169"/>
                </a:lnTo>
                <a:lnTo>
                  <a:pt x="7582395" y="6619811"/>
                </a:lnTo>
                <a:lnTo>
                  <a:pt x="7542174" y="6598640"/>
                </a:lnTo>
                <a:lnTo>
                  <a:pt x="7502449" y="6576657"/>
                </a:lnTo>
                <a:lnTo>
                  <a:pt x="7463244" y="6553873"/>
                </a:lnTo>
                <a:lnTo>
                  <a:pt x="7424560" y="6530302"/>
                </a:lnTo>
                <a:lnTo>
                  <a:pt x="7386409" y="6505943"/>
                </a:lnTo>
                <a:lnTo>
                  <a:pt x="7348804" y="6480823"/>
                </a:lnTo>
                <a:lnTo>
                  <a:pt x="7311758" y="6454953"/>
                </a:lnTo>
                <a:lnTo>
                  <a:pt x="7275284" y="6428333"/>
                </a:lnTo>
                <a:lnTo>
                  <a:pt x="7239394" y="6400978"/>
                </a:lnTo>
                <a:lnTo>
                  <a:pt x="7204088" y="6372898"/>
                </a:lnTo>
                <a:lnTo>
                  <a:pt x="7169378" y="6344107"/>
                </a:lnTo>
                <a:lnTo>
                  <a:pt x="7135292" y="6314618"/>
                </a:lnTo>
                <a:lnTo>
                  <a:pt x="7101827" y="6284430"/>
                </a:lnTo>
                <a:lnTo>
                  <a:pt x="7068998" y="6253569"/>
                </a:lnTo>
                <a:lnTo>
                  <a:pt x="7036803" y="6222047"/>
                </a:lnTo>
                <a:lnTo>
                  <a:pt x="7005282" y="6189853"/>
                </a:lnTo>
                <a:lnTo>
                  <a:pt x="6974421" y="6157023"/>
                </a:lnTo>
                <a:lnTo>
                  <a:pt x="6944233" y="6123559"/>
                </a:lnTo>
                <a:lnTo>
                  <a:pt x="6914743" y="6089472"/>
                </a:lnTo>
                <a:lnTo>
                  <a:pt x="6885953" y="6054763"/>
                </a:lnTo>
                <a:lnTo>
                  <a:pt x="6857873" y="6019470"/>
                </a:lnTo>
                <a:lnTo>
                  <a:pt x="6830517" y="5983567"/>
                </a:lnTo>
                <a:lnTo>
                  <a:pt x="6803898" y="5947092"/>
                </a:lnTo>
                <a:lnTo>
                  <a:pt x="6778028" y="5910046"/>
                </a:lnTo>
                <a:lnTo>
                  <a:pt x="6752907" y="5872442"/>
                </a:lnTo>
                <a:lnTo>
                  <a:pt x="6728549" y="5834304"/>
                </a:lnTo>
                <a:lnTo>
                  <a:pt x="6704978" y="5795619"/>
                </a:lnTo>
                <a:lnTo>
                  <a:pt x="6682194" y="5756402"/>
                </a:lnTo>
                <a:lnTo>
                  <a:pt x="6660210" y="5716689"/>
                </a:lnTo>
                <a:lnTo>
                  <a:pt x="6639039" y="5676455"/>
                </a:lnTo>
                <a:lnTo>
                  <a:pt x="6618681" y="5635739"/>
                </a:lnTo>
                <a:lnTo>
                  <a:pt x="6599174" y="5594553"/>
                </a:lnTo>
                <a:lnTo>
                  <a:pt x="6580492" y="5552884"/>
                </a:lnTo>
                <a:lnTo>
                  <a:pt x="6562674" y="5510758"/>
                </a:lnTo>
                <a:lnTo>
                  <a:pt x="6545732" y="5468188"/>
                </a:lnTo>
                <a:lnTo>
                  <a:pt x="6529654" y="5425173"/>
                </a:lnTo>
                <a:lnTo>
                  <a:pt x="6514478" y="5381752"/>
                </a:lnTo>
                <a:lnTo>
                  <a:pt x="6500190" y="5337899"/>
                </a:lnTo>
                <a:lnTo>
                  <a:pt x="6486817" y="5293652"/>
                </a:lnTo>
                <a:lnTo>
                  <a:pt x="6474358" y="5249011"/>
                </a:lnTo>
                <a:lnTo>
                  <a:pt x="6462839" y="5203977"/>
                </a:lnTo>
                <a:lnTo>
                  <a:pt x="6452273" y="5158587"/>
                </a:lnTo>
                <a:lnTo>
                  <a:pt x="6442646" y="5112829"/>
                </a:lnTo>
                <a:lnTo>
                  <a:pt x="6433998" y="5066728"/>
                </a:lnTo>
                <a:lnTo>
                  <a:pt x="6426314" y="5020297"/>
                </a:lnTo>
                <a:lnTo>
                  <a:pt x="6419621" y="4973536"/>
                </a:lnTo>
                <a:lnTo>
                  <a:pt x="6413932" y="4926457"/>
                </a:lnTo>
                <a:lnTo>
                  <a:pt x="6409245" y="4879073"/>
                </a:lnTo>
                <a:lnTo>
                  <a:pt x="6405588" y="4831397"/>
                </a:lnTo>
                <a:lnTo>
                  <a:pt x="6402959" y="4783442"/>
                </a:lnTo>
                <a:lnTo>
                  <a:pt x="6401384" y="4735207"/>
                </a:lnTo>
                <a:lnTo>
                  <a:pt x="6400851" y="4686719"/>
                </a:lnTo>
                <a:lnTo>
                  <a:pt x="6400317" y="4735207"/>
                </a:lnTo>
                <a:lnTo>
                  <a:pt x="6398730" y="4783442"/>
                </a:lnTo>
                <a:lnTo>
                  <a:pt x="6396101" y="4831397"/>
                </a:lnTo>
                <a:lnTo>
                  <a:pt x="6392443" y="4879073"/>
                </a:lnTo>
                <a:lnTo>
                  <a:pt x="6387770" y="4926457"/>
                </a:lnTo>
                <a:lnTo>
                  <a:pt x="6382067" y="4973536"/>
                </a:lnTo>
                <a:lnTo>
                  <a:pt x="6375387" y="5020297"/>
                </a:lnTo>
                <a:lnTo>
                  <a:pt x="6367704" y="5066728"/>
                </a:lnTo>
                <a:lnTo>
                  <a:pt x="6359055" y="5112829"/>
                </a:lnTo>
                <a:lnTo>
                  <a:pt x="6349428" y="5158587"/>
                </a:lnTo>
                <a:lnTo>
                  <a:pt x="6338849" y="5203977"/>
                </a:lnTo>
                <a:lnTo>
                  <a:pt x="6327330" y="5249011"/>
                </a:lnTo>
                <a:lnTo>
                  <a:pt x="6314884" y="5293652"/>
                </a:lnTo>
                <a:lnTo>
                  <a:pt x="6301511" y="5337899"/>
                </a:lnTo>
                <a:lnTo>
                  <a:pt x="6287224" y="5381752"/>
                </a:lnTo>
                <a:lnTo>
                  <a:pt x="6272034" y="5425173"/>
                </a:lnTo>
                <a:lnTo>
                  <a:pt x="6255969" y="5468188"/>
                </a:lnTo>
                <a:lnTo>
                  <a:pt x="6239014" y="5510758"/>
                </a:lnTo>
                <a:lnTo>
                  <a:pt x="6221196" y="5552884"/>
                </a:lnTo>
                <a:lnTo>
                  <a:pt x="6202527" y="5594553"/>
                </a:lnTo>
                <a:lnTo>
                  <a:pt x="6183007" y="5635739"/>
                </a:lnTo>
                <a:lnTo>
                  <a:pt x="6162662" y="5676455"/>
                </a:lnTo>
                <a:lnTo>
                  <a:pt x="6141491" y="5716689"/>
                </a:lnTo>
                <a:lnTo>
                  <a:pt x="6119507" y="5756402"/>
                </a:lnTo>
                <a:lnTo>
                  <a:pt x="6096724" y="5795619"/>
                </a:lnTo>
                <a:lnTo>
                  <a:pt x="6073140" y="5834304"/>
                </a:lnTo>
                <a:lnTo>
                  <a:pt x="6048794" y="5872442"/>
                </a:lnTo>
                <a:lnTo>
                  <a:pt x="6023673" y="5910046"/>
                </a:lnTo>
                <a:lnTo>
                  <a:pt x="5997803" y="5947092"/>
                </a:lnTo>
                <a:lnTo>
                  <a:pt x="5971171" y="5983567"/>
                </a:lnTo>
                <a:lnTo>
                  <a:pt x="5943816" y="6019470"/>
                </a:lnTo>
                <a:lnTo>
                  <a:pt x="5915749" y="6054763"/>
                </a:lnTo>
                <a:lnTo>
                  <a:pt x="5886958" y="6089472"/>
                </a:lnTo>
                <a:lnTo>
                  <a:pt x="5857456" y="6123559"/>
                </a:lnTo>
                <a:lnTo>
                  <a:pt x="5827280" y="6157023"/>
                </a:lnTo>
                <a:lnTo>
                  <a:pt x="5796419" y="6189853"/>
                </a:lnTo>
                <a:lnTo>
                  <a:pt x="5764885" y="6222047"/>
                </a:lnTo>
                <a:lnTo>
                  <a:pt x="5732704" y="6253569"/>
                </a:lnTo>
                <a:lnTo>
                  <a:pt x="5699874" y="6284430"/>
                </a:lnTo>
                <a:lnTo>
                  <a:pt x="5666410" y="6314618"/>
                </a:lnTo>
                <a:lnTo>
                  <a:pt x="5632323" y="6344107"/>
                </a:lnTo>
                <a:lnTo>
                  <a:pt x="5597614" y="6372898"/>
                </a:lnTo>
                <a:lnTo>
                  <a:pt x="5562308" y="6400978"/>
                </a:lnTo>
                <a:lnTo>
                  <a:pt x="5526417" y="6428333"/>
                </a:lnTo>
                <a:lnTo>
                  <a:pt x="5489943" y="6454953"/>
                </a:lnTo>
                <a:lnTo>
                  <a:pt x="5452897" y="6480823"/>
                </a:lnTo>
                <a:lnTo>
                  <a:pt x="5415292" y="6505943"/>
                </a:lnTo>
                <a:lnTo>
                  <a:pt x="5377142" y="6530302"/>
                </a:lnTo>
                <a:lnTo>
                  <a:pt x="5338457" y="6553873"/>
                </a:lnTo>
                <a:lnTo>
                  <a:pt x="5299253" y="6576657"/>
                </a:lnTo>
                <a:lnTo>
                  <a:pt x="5259527" y="6598640"/>
                </a:lnTo>
                <a:lnTo>
                  <a:pt x="5219306" y="6619811"/>
                </a:lnTo>
                <a:lnTo>
                  <a:pt x="5178590" y="6640169"/>
                </a:lnTo>
                <a:lnTo>
                  <a:pt x="5137391" y="6659677"/>
                </a:lnTo>
                <a:lnTo>
                  <a:pt x="5095722" y="6678358"/>
                </a:lnTo>
                <a:lnTo>
                  <a:pt x="5053596" y="6696164"/>
                </a:lnTo>
                <a:lnTo>
                  <a:pt x="5011026" y="6713118"/>
                </a:lnTo>
                <a:lnTo>
                  <a:pt x="4968024" y="6729196"/>
                </a:lnTo>
                <a:lnTo>
                  <a:pt x="4924590" y="6744373"/>
                </a:lnTo>
                <a:lnTo>
                  <a:pt x="4880737" y="6758660"/>
                </a:lnTo>
                <a:lnTo>
                  <a:pt x="4836490" y="6772034"/>
                </a:lnTo>
                <a:lnTo>
                  <a:pt x="4791849" y="6784492"/>
                </a:lnTo>
                <a:lnTo>
                  <a:pt x="4746828" y="6796011"/>
                </a:lnTo>
                <a:lnTo>
                  <a:pt x="4701425" y="6806578"/>
                </a:lnTo>
                <a:lnTo>
                  <a:pt x="4655680" y="6816204"/>
                </a:lnTo>
                <a:lnTo>
                  <a:pt x="4609579" y="6824853"/>
                </a:lnTo>
                <a:lnTo>
                  <a:pt x="4563135" y="6832536"/>
                </a:lnTo>
                <a:lnTo>
                  <a:pt x="4516374" y="6839229"/>
                </a:lnTo>
                <a:lnTo>
                  <a:pt x="4469295" y="6844919"/>
                </a:lnTo>
                <a:lnTo>
                  <a:pt x="4421911" y="6849592"/>
                </a:lnTo>
                <a:lnTo>
                  <a:pt x="4374235" y="6853250"/>
                </a:lnTo>
                <a:lnTo>
                  <a:pt x="4326267" y="6855879"/>
                </a:lnTo>
                <a:lnTo>
                  <a:pt x="4278046" y="6857466"/>
                </a:lnTo>
                <a:lnTo>
                  <a:pt x="4229557" y="6857987"/>
                </a:lnTo>
                <a:lnTo>
                  <a:pt x="8572157" y="6857987"/>
                </a:lnTo>
                <a:close/>
              </a:path>
            </a:pathLst>
          </a:custGeom>
          <a:solidFill>
            <a:srgbClr val="009C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51860" y="2099836"/>
            <a:ext cx="5129530" cy="765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50" spc="25" dirty="0"/>
              <a:t>Travel</a:t>
            </a:r>
            <a:r>
              <a:rPr sz="4850" spc="-130" dirty="0"/>
              <a:t> </a:t>
            </a:r>
            <a:r>
              <a:rPr sz="4850" spc="155" dirty="0">
                <a:solidFill>
                  <a:srgbClr val="009CD5"/>
                </a:solidFill>
              </a:rPr>
              <a:t>Analytics</a:t>
            </a:r>
            <a:endParaRPr sz="4850"/>
          </a:p>
        </p:txBody>
      </p:sp>
      <p:grpSp>
        <p:nvGrpSpPr>
          <p:cNvPr id="7" name="object 7"/>
          <p:cNvGrpSpPr/>
          <p:nvPr/>
        </p:nvGrpSpPr>
        <p:grpSpPr>
          <a:xfrm>
            <a:off x="564565" y="1566728"/>
            <a:ext cx="10631805" cy="4888230"/>
            <a:chOff x="564565" y="1566728"/>
            <a:chExt cx="10631805" cy="4888230"/>
          </a:xfrm>
        </p:grpSpPr>
        <p:sp>
          <p:nvSpPr>
            <p:cNvPr id="8" name="object 8"/>
            <p:cNvSpPr/>
            <p:nvPr/>
          </p:nvSpPr>
          <p:spPr>
            <a:xfrm>
              <a:off x="564565" y="2984080"/>
              <a:ext cx="2756535" cy="38735"/>
            </a:xfrm>
            <a:custGeom>
              <a:avLst/>
              <a:gdLst/>
              <a:ahLst/>
              <a:cxnLst/>
              <a:rect l="l" t="t" r="r" b="b"/>
              <a:pathLst>
                <a:path w="2756535" h="38735">
                  <a:moveTo>
                    <a:pt x="2755963" y="0"/>
                  </a:moveTo>
                  <a:lnTo>
                    <a:pt x="0" y="0"/>
                  </a:lnTo>
                  <a:lnTo>
                    <a:pt x="0" y="38290"/>
                  </a:lnTo>
                  <a:lnTo>
                    <a:pt x="2755963" y="38290"/>
                  </a:lnTo>
                  <a:lnTo>
                    <a:pt x="2755963" y="0"/>
                  </a:lnTo>
                  <a:close/>
                </a:path>
              </a:pathLst>
            </a:custGeom>
            <a:solidFill>
              <a:srgbClr val="009C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00106" y="1566728"/>
              <a:ext cx="3995921" cy="208482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82545" y="1649062"/>
              <a:ext cx="3684834" cy="177320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82280" y="3909479"/>
              <a:ext cx="2636516" cy="2545075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57873" y="3987040"/>
              <a:ext cx="2352939" cy="2259238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551860" y="3188139"/>
            <a:ext cx="5102860" cy="20453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67970">
              <a:lnSpc>
                <a:spcPct val="101299"/>
              </a:lnSpc>
              <a:spcBef>
                <a:spcPts val="95"/>
              </a:spcBef>
              <a:tabLst>
                <a:tab pos="1438275" algn="l"/>
              </a:tabLst>
            </a:pPr>
            <a:r>
              <a:rPr lang="en-US" sz="1450" spc="60" dirty="0">
                <a:solidFill>
                  <a:srgbClr val="FFFFFF"/>
                </a:solidFill>
                <a:latin typeface="Verdana"/>
                <a:cs typeface="Verdana"/>
              </a:rPr>
              <a:t>Our </a:t>
            </a:r>
            <a:r>
              <a:rPr lang="en-US" sz="1450" spc="60" dirty="0">
                <a:solidFill>
                  <a:srgbClr val="FFFFFF"/>
                </a:solidFill>
                <a:latin typeface="Verdana"/>
                <a:cs typeface="Verdana"/>
                <a:hlinkClick r:id="rId7"/>
              </a:rPr>
              <a:t>Travel Analytics </a:t>
            </a:r>
            <a:r>
              <a:rPr sz="1450" spc="-5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50" spc="10" dirty="0">
                <a:solidFill>
                  <a:srgbClr val="FFFFFF"/>
                </a:solidFill>
                <a:latin typeface="Verdana"/>
                <a:cs typeface="Verdana"/>
              </a:rPr>
              <a:t>esponsi</a:t>
            </a:r>
            <a:r>
              <a:rPr sz="1450" spc="-1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450" spc="2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100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sz="1450" spc="-4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50" spc="70" dirty="0">
                <a:solidFill>
                  <a:srgbClr val="FFFFFF"/>
                </a:solidFill>
                <a:latin typeface="Verdana"/>
                <a:cs typeface="Verdana"/>
              </a:rPr>
              <a:t>am</a:t>
            </a:r>
            <a:r>
              <a:rPr sz="145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50" spc="75" dirty="0">
                <a:solidFill>
                  <a:srgbClr val="FFFFFF"/>
                </a:solidFill>
                <a:latin typeface="Verdana"/>
                <a:cs typeface="Verdana"/>
              </a:rPr>
              <a:t>w</a:t>
            </a:r>
            <a:r>
              <a:rPr sz="1450" spc="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50" spc="-1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50" spc="20" dirty="0">
                <a:solidFill>
                  <a:srgbClr val="FFFFFF"/>
                </a:solidFill>
                <a:latin typeface="Verdana"/>
                <a:cs typeface="Verdana"/>
              </a:rPr>
              <a:t>k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5" dirty="0">
                <a:solidFill>
                  <a:srgbClr val="FFFFFF"/>
                </a:solidFill>
                <a:latin typeface="Verdana"/>
                <a:cs typeface="Verdana"/>
              </a:rPr>
              <a:t>all</a:t>
            </a:r>
            <a:r>
              <a:rPr sz="1450" spc="-1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50" spc="90" dirty="0">
                <a:solidFill>
                  <a:srgbClr val="FFFFFF"/>
                </a:solidFill>
                <a:latin typeface="Verdana"/>
                <a:cs typeface="Verdana"/>
              </a:rPr>
              <a:t>w</a:t>
            </a:r>
            <a:r>
              <a:rPr sz="1450" spc="-30" dirty="0">
                <a:solidFill>
                  <a:srgbClr val="FFFFFF"/>
                </a:solidFill>
                <a:latin typeface="Verdana"/>
                <a:cs typeface="Verdana"/>
              </a:rPr>
              <a:t>s  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en-US" sz="1450" spc="40" dirty="0">
                <a:solidFill>
                  <a:srgbClr val="FFFFFF"/>
                </a:solidFill>
                <a:latin typeface="Verdana"/>
                <a:cs typeface="Verdana"/>
              </a:rPr>
              <a:t>its informative 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dashb</a:t>
            </a:r>
            <a:r>
              <a:rPr sz="1450" spc="3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50" spc="-2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50" spc="-3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50" spc="25" dirty="0">
                <a:solidFill>
                  <a:srgbClr val="FFFFFF"/>
                </a:solidFill>
                <a:latin typeface="Verdana"/>
                <a:cs typeface="Verdana"/>
              </a:rPr>
              <a:t>ds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-5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50" spc="50" dirty="0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sz="1450" spc="25" dirty="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30" dirty="0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sz="145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3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50" spc="2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450" spc="-50" dirty="0">
                <a:solidFill>
                  <a:srgbClr val="FFFFFF"/>
                </a:solidFill>
                <a:latin typeface="Verdana"/>
                <a:cs typeface="Verdana"/>
              </a:rPr>
              <a:t>y  </a:t>
            </a:r>
            <a:r>
              <a:rPr sz="1450" spc="15" dirty="0">
                <a:solidFill>
                  <a:srgbClr val="FFFFFF"/>
                </a:solidFill>
                <a:latin typeface="Verdana"/>
                <a:cs typeface="Verdana"/>
              </a:rPr>
              <a:t>device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5" dirty="0">
                <a:solidFill>
                  <a:srgbClr val="FFFFFF"/>
                </a:solidFill>
                <a:latin typeface="Verdana"/>
                <a:cs typeface="Verdana"/>
              </a:rPr>
              <a:t>you</a:t>
            </a:r>
            <a:r>
              <a:rPr sz="1450" spc="-1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50" dirty="0">
                <a:solidFill>
                  <a:srgbClr val="FFFFFF"/>
                </a:solidFill>
                <a:latin typeface="Verdana"/>
                <a:cs typeface="Verdana"/>
              </a:rPr>
              <a:t>need</a:t>
            </a:r>
            <a:r>
              <a:rPr sz="1450" spc="-1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15" dirty="0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sz="1450" spc="-1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5" dirty="0">
                <a:solidFill>
                  <a:srgbClr val="FFFFFF"/>
                </a:solidFill>
                <a:latin typeface="Verdana"/>
                <a:cs typeface="Verdana"/>
              </a:rPr>
              <a:t>access</a:t>
            </a:r>
            <a:r>
              <a:rPr sz="1450" spc="-1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10" dirty="0">
                <a:solidFill>
                  <a:srgbClr val="FFFFFF"/>
                </a:solidFill>
                <a:latin typeface="Verdana"/>
                <a:cs typeface="Verdana"/>
              </a:rPr>
              <a:t>reports</a:t>
            </a:r>
            <a:r>
              <a:rPr sz="1450" spc="-1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-50" dirty="0">
                <a:solidFill>
                  <a:srgbClr val="FFFFFF"/>
                </a:solidFill>
                <a:latin typeface="Verdana"/>
                <a:cs typeface="Verdana"/>
              </a:rPr>
              <a:t>in,</a:t>
            </a:r>
            <a:r>
              <a:rPr sz="1450" spc="-1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50" dirty="0">
                <a:solidFill>
                  <a:srgbClr val="FFFFFF"/>
                </a:solidFill>
                <a:latin typeface="Verdana"/>
                <a:cs typeface="Verdana"/>
              </a:rPr>
              <a:t>including </a:t>
            </a:r>
            <a:r>
              <a:rPr sz="1450" spc="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25" dirty="0">
                <a:solidFill>
                  <a:srgbClr val="FFFFFF"/>
                </a:solidFill>
                <a:latin typeface="Verdana"/>
                <a:cs typeface="Verdana"/>
              </a:rPr>
              <a:t>desk</a:t>
            </a:r>
            <a:r>
              <a:rPr sz="145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450" spc="6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450" spc="-220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25" dirty="0">
                <a:solidFill>
                  <a:srgbClr val="FFFFFF"/>
                </a:solidFill>
                <a:latin typeface="Verdana"/>
                <a:cs typeface="Verdana"/>
              </a:rPr>
              <a:t>lap</a:t>
            </a:r>
            <a:r>
              <a:rPr sz="145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450" spc="6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450" spc="-220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25" dirty="0">
                <a:solidFill>
                  <a:srgbClr val="FFFFFF"/>
                </a:solidFill>
                <a:latin typeface="Verdana"/>
                <a:cs typeface="Verdana"/>
              </a:rPr>
              <a:t>tablet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35" dirty="0">
                <a:solidFill>
                  <a:srgbClr val="FFFFFF"/>
                </a:solidFill>
                <a:latin typeface="Verdana"/>
                <a:cs typeface="Verdana"/>
              </a:rPr>
              <a:t>an</a:t>
            </a:r>
            <a:r>
              <a:rPr sz="1450" spc="9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145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sz="1450" spc="-15" dirty="0">
                <a:solidFill>
                  <a:srgbClr val="FFFFFF"/>
                </a:solidFill>
                <a:latin typeface="Verdana"/>
                <a:cs typeface="Verdana"/>
              </a:rPr>
              <a:t>obile.</a:t>
            </a:r>
            <a:endParaRPr sz="145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50" dirty="0">
              <a:latin typeface="Verdana"/>
              <a:cs typeface="Verdana"/>
            </a:endParaRPr>
          </a:p>
          <a:p>
            <a:pPr marL="12700" marR="5080">
              <a:lnSpc>
                <a:spcPct val="101299"/>
              </a:lnSpc>
            </a:pPr>
            <a:r>
              <a:rPr sz="1450" spc="-10" dirty="0">
                <a:solidFill>
                  <a:srgbClr val="FFFFFF"/>
                </a:solidFill>
                <a:latin typeface="Verdana"/>
                <a:cs typeface="Verdana"/>
              </a:rPr>
              <a:t>Summary, </a:t>
            </a:r>
            <a:r>
              <a:rPr sz="1450" spc="-35" dirty="0">
                <a:solidFill>
                  <a:srgbClr val="FFFFFF"/>
                </a:solidFill>
                <a:latin typeface="Verdana"/>
                <a:cs typeface="Verdana"/>
              </a:rPr>
              <a:t>Airfare, </a:t>
            </a:r>
            <a:r>
              <a:rPr sz="1450" spc="35" dirty="0">
                <a:solidFill>
                  <a:srgbClr val="FFFFFF"/>
                </a:solidFill>
                <a:latin typeface="Verdana"/>
                <a:cs typeface="Verdana"/>
              </a:rPr>
              <a:t>Accommodation, </a:t>
            </a:r>
            <a:r>
              <a:rPr sz="1450" spc="25" dirty="0">
                <a:solidFill>
                  <a:srgbClr val="FFFFFF"/>
                </a:solidFill>
                <a:latin typeface="Verdana"/>
                <a:cs typeface="Verdana"/>
              </a:rPr>
              <a:t>Rental </a:t>
            </a:r>
            <a:r>
              <a:rPr sz="1450" spc="-60" dirty="0">
                <a:solidFill>
                  <a:srgbClr val="FFFFFF"/>
                </a:solidFill>
                <a:latin typeface="Verdana"/>
                <a:cs typeface="Verdana"/>
              </a:rPr>
              <a:t>Car, </a:t>
            </a:r>
            <a:r>
              <a:rPr sz="1450" spc="-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-40" dirty="0">
                <a:solidFill>
                  <a:srgbClr val="FFFFFF"/>
                </a:solidFill>
                <a:latin typeface="Verdana"/>
                <a:cs typeface="Verdana"/>
              </a:rPr>
              <a:t>Se</a:t>
            </a:r>
            <a:r>
              <a:rPr sz="1450" spc="-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50" dirty="0">
                <a:solidFill>
                  <a:srgbClr val="FFFFFF"/>
                </a:solidFill>
                <a:latin typeface="Verdana"/>
                <a:cs typeface="Verdana"/>
              </a:rPr>
              <a:t>vi</a:t>
            </a:r>
            <a:r>
              <a:rPr sz="1450" spc="-1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450" spc="2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65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sz="1450" dirty="0">
                <a:solidFill>
                  <a:srgbClr val="FFFFFF"/>
                </a:solidFill>
                <a:latin typeface="Verdana"/>
                <a:cs typeface="Verdana"/>
              </a:rPr>
              <a:t>ees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35" dirty="0">
                <a:solidFill>
                  <a:srgbClr val="FFFFFF"/>
                </a:solidFill>
                <a:latin typeface="Verdana"/>
                <a:cs typeface="Verdana"/>
              </a:rPr>
              <a:t>an</a:t>
            </a:r>
            <a:r>
              <a:rPr sz="1450" spc="9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-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7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45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50" spc="100" dirty="0">
                <a:solidFill>
                  <a:srgbClr val="FFFFFF"/>
                </a:solidFill>
                <a:latin typeface="Verdana"/>
                <a:cs typeface="Verdana"/>
              </a:rPr>
              <a:t>w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450" spc="-20" dirty="0">
                <a:solidFill>
                  <a:srgbClr val="FFFFFF"/>
                </a:solidFill>
                <a:latin typeface="Verdana"/>
                <a:cs typeface="Verdana"/>
              </a:rPr>
              <a:t>ra</a:t>
            </a:r>
            <a:r>
              <a:rPr sz="1450" spc="-90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450" dirty="0">
                <a:solidFill>
                  <a:srgbClr val="FFFFFF"/>
                </a:solidFill>
                <a:latin typeface="Verdana"/>
                <a:cs typeface="Verdana"/>
              </a:rPr>
              <a:t>eller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dashb</a:t>
            </a:r>
            <a:r>
              <a:rPr sz="1450" spc="3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50" spc="-2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50" spc="-3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50" spc="9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35" dirty="0">
                <a:solidFill>
                  <a:srgbClr val="FFFFFF"/>
                </a:solidFill>
                <a:latin typeface="Verdana"/>
                <a:cs typeface="Verdana"/>
              </a:rPr>
              <a:t>an</a:t>
            </a:r>
            <a:r>
              <a:rPr sz="1450" spc="9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-5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50" spc="30" dirty="0">
                <a:solidFill>
                  <a:srgbClr val="FFFFFF"/>
                </a:solidFill>
                <a:latin typeface="Verdana"/>
                <a:cs typeface="Verdana"/>
              </a:rPr>
              <a:t>epo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50" spc="20" dirty="0">
                <a:solidFill>
                  <a:srgbClr val="FFFFFF"/>
                </a:solidFill>
                <a:latin typeface="Verdana"/>
                <a:cs typeface="Verdana"/>
              </a:rPr>
              <a:t>t  </a:t>
            </a:r>
            <a:r>
              <a:rPr sz="1450" spc="50" dirty="0">
                <a:solidFill>
                  <a:srgbClr val="FFFFFF"/>
                </a:solidFill>
                <a:latin typeface="Verdana"/>
                <a:cs typeface="Verdana"/>
              </a:rPr>
              <a:t>download </a:t>
            </a:r>
            <a:r>
              <a:rPr sz="1450" spc="25" dirty="0">
                <a:solidFill>
                  <a:srgbClr val="FFFFFF"/>
                </a:solidFill>
                <a:latin typeface="Verdana"/>
                <a:cs typeface="Verdana"/>
              </a:rPr>
              <a:t>section </a:t>
            </a:r>
            <a:r>
              <a:rPr sz="1450" spc="15" dirty="0">
                <a:solidFill>
                  <a:srgbClr val="FFFFFF"/>
                </a:solidFill>
                <a:latin typeface="Verdana"/>
                <a:cs typeface="Verdana"/>
              </a:rPr>
              <a:t>provide </a:t>
            </a:r>
            <a:r>
              <a:rPr sz="1450" spc="10" dirty="0">
                <a:solidFill>
                  <a:srgbClr val="FFFFFF"/>
                </a:solidFill>
                <a:latin typeface="Verdana"/>
                <a:cs typeface="Verdana"/>
              </a:rPr>
              <a:t>stakeholders </a:t>
            </a:r>
            <a:r>
              <a:rPr sz="1450" spc="5" dirty="0">
                <a:solidFill>
                  <a:srgbClr val="FFFFFF"/>
                </a:solidFill>
                <a:latin typeface="Verdana"/>
                <a:cs typeface="Verdana"/>
              </a:rPr>
              <a:t>access </a:t>
            </a:r>
            <a:r>
              <a:rPr sz="1450" spc="15" dirty="0">
                <a:solidFill>
                  <a:srgbClr val="FFFFFF"/>
                </a:solidFill>
                <a:latin typeface="Verdana"/>
                <a:cs typeface="Verdana"/>
              </a:rPr>
              <a:t>to </a:t>
            </a:r>
            <a:r>
              <a:rPr sz="1450" spc="40" dirty="0">
                <a:solidFill>
                  <a:srgbClr val="FFFFFF"/>
                </a:solidFill>
                <a:latin typeface="Verdana"/>
                <a:cs typeface="Verdana"/>
              </a:rPr>
              <a:t>the </a:t>
            </a:r>
            <a:r>
              <a:rPr sz="1450" spc="-49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25" dirty="0">
                <a:solidFill>
                  <a:srgbClr val="FFFFFF"/>
                </a:solidFill>
                <a:latin typeface="Verdana"/>
                <a:cs typeface="Verdana"/>
              </a:rPr>
              <a:t>data</a:t>
            </a:r>
            <a:r>
              <a:rPr sz="145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10" dirty="0">
                <a:solidFill>
                  <a:srgbClr val="FFFFFF"/>
                </a:solidFill>
                <a:latin typeface="Verdana"/>
                <a:cs typeface="Verdana"/>
              </a:rPr>
              <a:t>they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50" dirty="0">
                <a:solidFill>
                  <a:srgbClr val="FFFFFF"/>
                </a:solidFill>
                <a:latin typeface="Verdana"/>
                <a:cs typeface="Verdana"/>
              </a:rPr>
              <a:t>need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70" dirty="0">
                <a:solidFill>
                  <a:srgbClr val="FFFFFF"/>
                </a:solidFill>
                <a:latin typeface="Verdana"/>
                <a:cs typeface="Verdana"/>
              </a:rPr>
              <a:t>when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10" dirty="0">
                <a:solidFill>
                  <a:srgbClr val="FFFFFF"/>
                </a:solidFill>
                <a:latin typeface="Verdana"/>
                <a:cs typeface="Verdana"/>
              </a:rPr>
              <a:t>they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50" dirty="0">
                <a:solidFill>
                  <a:srgbClr val="FFFFFF"/>
                </a:solidFill>
                <a:latin typeface="Verdana"/>
                <a:cs typeface="Verdana"/>
              </a:rPr>
              <a:t>need</a:t>
            </a:r>
            <a:r>
              <a:rPr sz="145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50" spc="-65" dirty="0">
                <a:solidFill>
                  <a:srgbClr val="FFFFFF"/>
                </a:solidFill>
                <a:latin typeface="Verdana"/>
                <a:cs typeface="Verdana"/>
              </a:rPr>
              <a:t>it.</a:t>
            </a:r>
            <a:endParaRPr sz="1450" dirty="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00860" y="6352697"/>
            <a:ext cx="269240" cy="26416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400" b="1" spc="65" dirty="0">
                <a:solidFill>
                  <a:srgbClr val="1C396D"/>
                </a:solidFill>
                <a:latin typeface="Tahoma"/>
                <a:cs typeface="Tahoma"/>
              </a:rPr>
              <a:t>04</a:t>
            </a:r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121930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bject 7"/>
          <p:cNvSpPr txBox="1"/>
          <p:nvPr/>
        </p:nvSpPr>
        <p:spPr>
          <a:xfrm>
            <a:off x="7315949" y="3709522"/>
            <a:ext cx="4220210" cy="2083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4925">
              <a:lnSpc>
                <a:spcPct val="107200"/>
              </a:lnSpc>
              <a:spcBef>
                <a:spcPts val="100"/>
              </a:spcBef>
            </a:pPr>
            <a:r>
              <a:rPr sz="1400" spc="-45" dirty="0">
                <a:solidFill>
                  <a:srgbClr val="FFFFFF"/>
                </a:solidFill>
                <a:latin typeface="Verdana"/>
                <a:cs typeface="Verdana"/>
              </a:rPr>
              <a:t>Travel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Analytics</a:t>
            </a:r>
            <a:r>
              <a:rPr sz="140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25" dirty="0">
                <a:solidFill>
                  <a:srgbClr val="FFFFFF"/>
                </a:solidFill>
                <a:latin typeface="Verdana"/>
                <a:cs typeface="Verdana"/>
              </a:rPr>
              <a:t>tech</a:t>
            </a:r>
            <a:r>
              <a:rPr sz="140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stack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provides</a:t>
            </a:r>
            <a:r>
              <a:rPr sz="140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customers </a:t>
            </a:r>
            <a:r>
              <a:rPr sz="1400" spc="-4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spc="40" dirty="0">
                <a:solidFill>
                  <a:srgbClr val="FFFFFF"/>
                </a:solidFill>
                <a:latin typeface="Verdana"/>
                <a:cs typeface="Verdana"/>
              </a:rPr>
              <a:t>cc</a:t>
            </a:r>
            <a:r>
              <a:rPr sz="1400" spc="-30" dirty="0">
                <a:solidFill>
                  <a:srgbClr val="FFFFFF"/>
                </a:solidFill>
                <a:latin typeface="Verdana"/>
                <a:cs typeface="Verdana"/>
              </a:rPr>
              <a:t>ess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400" spc="2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FFFFFF"/>
                </a:solidFill>
                <a:latin typeface="Verdana"/>
                <a:cs typeface="Verdana"/>
              </a:rPr>
              <a:t>th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la</a:t>
            </a:r>
            <a:r>
              <a:rPr sz="1400" spc="-3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est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30" dirty="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aphics,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50" dirty="0">
                <a:solidFill>
                  <a:srgbClr val="FFFFFF"/>
                </a:solidFill>
                <a:latin typeface="Verdana"/>
                <a:cs typeface="Verdana"/>
              </a:rPr>
              <a:t>whi</a:t>
            </a:r>
            <a:r>
              <a:rPr sz="1400" spc="3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400" spc="60" dirty="0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3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spc="-4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40" dirty="0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sz="1400" spc="-90" dirty="0">
                <a:solidFill>
                  <a:srgbClr val="FFFFFF"/>
                </a:solidFill>
                <a:latin typeface="Verdana"/>
                <a:cs typeface="Verdana"/>
              </a:rPr>
              <a:t>-  </a:t>
            </a:r>
            <a:r>
              <a:rPr sz="1400" spc="30" dirty="0">
                <a:solidFill>
                  <a:srgbClr val="FFFFFF"/>
                </a:solidFill>
                <a:latin typeface="Verdana"/>
                <a:cs typeface="Verdana"/>
              </a:rPr>
              <a:t>signed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sz="140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40" dirty="0">
                <a:solidFill>
                  <a:srgbClr val="FFFFFF"/>
                </a:solidFill>
                <a:latin typeface="Verdana"/>
                <a:cs typeface="Verdana"/>
              </a:rPr>
              <a:t>communicate</a:t>
            </a:r>
            <a:r>
              <a:rPr sz="140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15" dirty="0">
                <a:solidFill>
                  <a:srgbClr val="FFFFFF"/>
                </a:solidFill>
                <a:latin typeface="Verdana"/>
                <a:cs typeface="Verdana"/>
              </a:rPr>
              <a:t>information</a:t>
            </a:r>
            <a:r>
              <a:rPr sz="140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efficiently </a:t>
            </a:r>
            <a:r>
              <a:rPr sz="1400" spc="-4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20" dirty="0">
                <a:solidFill>
                  <a:srgbClr val="FFFFFF"/>
                </a:solidFill>
                <a:latin typeface="Verdana"/>
                <a:cs typeface="Verdana"/>
              </a:rPr>
              <a:t>an</a:t>
            </a:r>
            <a:r>
              <a:rPr sz="1400" spc="7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ef</a:t>
            </a:r>
            <a:r>
              <a:rPr sz="1400" spc="-25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sz="1400" spc="35" dirty="0">
                <a:solidFill>
                  <a:srgbClr val="FFFFFF"/>
                </a:solidFill>
                <a:latin typeface="Verdana"/>
                <a:cs typeface="Verdana"/>
              </a:rPr>
              <a:t>ec</a:t>
            </a:r>
            <a:r>
              <a:rPr sz="1400" spc="-20" dirty="0">
                <a:solidFill>
                  <a:srgbClr val="FFFFFF"/>
                </a:solidFill>
                <a:latin typeface="Verdana"/>
                <a:cs typeface="Verdana"/>
              </a:rPr>
              <a:t>ti</a:t>
            </a:r>
            <a:r>
              <a:rPr sz="1400" spc="-5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400" spc="-20" dirty="0">
                <a:solidFill>
                  <a:srgbClr val="FFFFFF"/>
                </a:solidFill>
                <a:latin typeface="Verdana"/>
                <a:cs typeface="Verdana"/>
              </a:rPr>
              <a:t>el</a:t>
            </a:r>
            <a:r>
              <a:rPr sz="1400" spc="-80" dirty="0">
                <a:solidFill>
                  <a:srgbClr val="FFFFFF"/>
                </a:solidFill>
                <a:latin typeface="Verdana"/>
                <a:cs typeface="Verdana"/>
              </a:rPr>
              <a:t>y</a:t>
            </a:r>
            <a:r>
              <a:rPr sz="1400" spc="-215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50">
              <a:latin typeface="Verdana"/>
              <a:cs typeface="Verdana"/>
            </a:endParaRPr>
          </a:p>
          <a:p>
            <a:pPr marL="12700" marR="5080">
              <a:lnSpc>
                <a:spcPct val="107200"/>
              </a:lnSpc>
            </a:pPr>
            <a:r>
              <a:rPr sz="1400" spc="-50" dirty="0">
                <a:solidFill>
                  <a:srgbClr val="FFFFFF"/>
                </a:solidFill>
                <a:latin typeface="Verdana"/>
                <a:cs typeface="Verdana"/>
              </a:rPr>
              <a:t>Inf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00" spc="-2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mati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60" dirty="0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00" spc="-9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te</a:t>
            </a:r>
            <a:r>
              <a:rPr sz="1400" spc="-40" dirty="0">
                <a:solidFill>
                  <a:srgbClr val="FFFFFF"/>
                </a:solidFill>
                <a:latin typeface="Verdana"/>
                <a:cs typeface="Verdana"/>
              </a:rPr>
              <a:t>x</a:t>
            </a:r>
            <a:r>
              <a:rPr sz="1400" spc="-2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400" spc="-215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45" dirty="0">
                <a:solidFill>
                  <a:srgbClr val="FFFFFF"/>
                </a:solidFill>
                <a:latin typeface="Verdana"/>
                <a:cs typeface="Verdana"/>
              </a:rPr>
              <a:t>on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sc</a:t>
            </a:r>
            <a:r>
              <a:rPr sz="1400" spc="-3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25" dirty="0">
                <a:solidFill>
                  <a:srgbClr val="FFFFFF"/>
                </a:solidFill>
                <a:latin typeface="Verdana"/>
                <a:cs typeface="Verdana"/>
              </a:rPr>
              <a:t>een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25" dirty="0">
                <a:solidFill>
                  <a:srgbClr val="FFFFFF"/>
                </a:solidFill>
                <a:latin typeface="Verdana"/>
                <a:cs typeface="Verdana"/>
              </a:rPr>
              <a:t>fil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te</a:t>
            </a:r>
            <a:r>
              <a:rPr sz="1400" spc="-2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s, </a:t>
            </a:r>
            <a:r>
              <a:rPr sz="1400" spc="2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ill  </a:t>
            </a:r>
            <a:r>
              <a:rPr sz="1400" spc="55" dirty="0">
                <a:solidFill>
                  <a:srgbClr val="FFFFFF"/>
                </a:solidFill>
                <a:latin typeface="Verdana"/>
                <a:cs typeface="Verdana"/>
              </a:rPr>
              <a:t>down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displays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40" dirty="0">
                <a:solidFill>
                  <a:srgbClr val="FFFFFF"/>
                </a:solidFill>
                <a:latin typeface="Verdana"/>
                <a:cs typeface="Verdana"/>
              </a:rPr>
              <a:t>and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predictive</a:t>
            </a:r>
            <a:r>
              <a:rPr sz="140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Verdana"/>
                <a:cs typeface="Verdana"/>
              </a:rPr>
              <a:t>text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searches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40" dirty="0">
                <a:solidFill>
                  <a:srgbClr val="FFFFFF"/>
                </a:solidFill>
                <a:latin typeface="Verdana"/>
                <a:cs typeface="Verdana"/>
              </a:rPr>
              <a:t>and </a:t>
            </a:r>
            <a:r>
              <a:rPr sz="1400" spc="-4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2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ill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5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00" spc="2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00" spc="70" dirty="0">
                <a:solidFill>
                  <a:srgbClr val="FFFFFF"/>
                </a:solidFill>
                <a:latin typeface="Verdana"/>
                <a:cs typeface="Verdana"/>
              </a:rPr>
              <a:t>wn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4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li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k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00" spc="-9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ents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35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atu</a:t>
            </a:r>
            <a:r>
              <a:rPr sz="1400" spc="-2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2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50" dirty="0">
                <a:solidFill>
                  <a:srgbClr val="FFFFFF"/>
                </a:solidFill>
                <a:latin typeface="Verdana"/>
                <a:cs typeface="Verdana"/>
              </a:rPr>
              <a:t>omin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ently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FFFFFF"/>
                </a:solidFill>
                <a:latin typeface="Verdana"/>
                <a:cs typeface="Verdana"/>
              </a:rPr>
              <a:t>on  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all</a:t>
            </a:r>
            <a:r>
              <a:rPr sz="14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30" dirty="0">
                <a:solidFill>
                  <a:srgbClr val="FFFFFF"/>
                </a:solidFill>
                <a:latin typeface="Verdana"/>
                <a:cs typeface="Verdana"/>
              </a:rPr>
              <a:t>dashb</a:t>
            </a:r>
            <a:r>
              <a:rPr sz="1400" spc="2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00" spc="-3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spc="-4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400" spc="-65" dirty="0">
                <a:solidFill>
                  <a:srgbClr val="FFFFFF"/>
                </a:solidFill>
                <a:latin typeface="Verdana"/>
                <a:cs typeface="Verdana"/>
              </a:rPr>
              <a:t>ds.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407785" marR="5080">
              <a:lnSpc>
                <a:spcPct val="100800"/>
              </a:lnSpc>
              <a:spcBef>
                <a:spcPts val="95"/>
              </a:spcBef>
            </a:pPr>
            <a:r>
              <a:rPr spc="75" dirty="0"/>
              <a:t>Visually</a:t>
            </a:r>
            <a:r>
              <a:rPr spc="-80" dirty="0"/>
              <a:t> </a:t>
            </a:r>
            <a:r>
              <a:rPr spc="114" dirty="0"/>
              <a:t>appealing </a:t>
            </a:r>
            <a:r>
              <a:rPr spc="-894" dirty="0"/>
              <a:t> </a:t>
            </a:r>
            <a:r>
              <a:rPr spc="114" dirty="0">
                <a:solidFill>
                  <a:srgbClr val="009CD5"/>
                </a:solidFill>
              </a:rPr>
              <a:t>graphics </a:t>
            </a:r>
            <a:r>
              <a:rPr spc="30" dirty="0"/>
              <a:t>is just </a:t>
            </a:r>
            <a:r>
              <a:rPr spc="35" dirty="0"/>
              <a:t> </a:t>
            </a:r>
            <a:r>
              <a:rPr spc="130" dirty="0"/>
              <a:t>the</a:t>
            </a:r>
            <a:r>
              <a:rPr spc="-30" dirty="0"/>
              <a:t> </a:t>
            </a:r>
            <a:r>
              <a:rPr spc="60" dirty="0"/>
              <a:t>start</a:t>
            </a:r>
          </a:p>
        </p:txBody>
      </p:sp>
      <p:sp>
        <p:nvSpPr>
          <p:cNvPr id="9" name="object 9"/>
          <p:cNvSpPr/>
          <p:nvPr/>
        </p:nvSpPr>
        <p:spPr>
          <a:xfrm>
            <a:off x="7391310" y="3554361"/>
            <a:ext cx="2576830" cy="59055"/>
          </a:xfrm>
          <a:custGeom>
            <a:avLst/>
            <a:gdLst/>
            <a:ahLst/>
            <a:cxnLst/>
            <a:rect l="l" t="t" r="r" b="b"/>
            <a:pathLst>
              <a:path w="2576829" h="59054">
                <a:moveTo>
                  <a:pt x="2576626" y="0"/>
                </a:moveTo>
                <a:lnTo>
                  <a:pt x="0" y="0"/>
                </a:lnTo>
                <a:lnTo>
                  <a:pt x="0" y="58902"/>
                </a:lnTo>
                <a:lnTo>
                  <a:pt x="2576626" y="58902"/>
                </a:lnTo>
                <a:lnTo>
                  <a:pt x="2576626" y="0"/>
                </a:lnTo>
                <a:close/>
              </a:path>
            </a:pathLst>
          </a:custGeom>
          <a:solidFill>
            <a:srgbClr val="009C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701208" y="6352697"/>
            <a:ext cx="255270" cy="26416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400" b="1" spc="5" dirty="0">
                <a:solidFill>
                  <a:srgbClr val="FFFFFF"/>
                </a:solidFill>
                <a:latin typeface="Tahoma"/>
                <a:cs typeface="Tahoma"/>
              </a:rPr>
              <a:t>07</a:t>
            </a:r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5" y="0"/>
            <a:ext cx="12192635" cy="6858000"/>
            <a:chOff x="-5" y="0"/>
            <a:chExt cx="12192635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113" cy="68580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407637" y="2632128"/>
              <a:ext cx="5784850" cy="4225925"/>
            </a:xfrm>
            <a:custGeom>
              <a:avLst/>
              <a:gdLst/>
              <a:ahLst/>
              <a:cxnLst/>
              <a:rect l="l" t="t" r="r" b="b"/>
              <a:pathLst>
                <a:path w="5784850" h="4225925">
                  <a:moveTo>
                    <a:pt x="5784481" y="0"/>
                  </a:moveTo>
                  <a:lnTo>
                    <a:pt x="1654124" y="0"/>
                  </a:lnTo>
                  <a:lnTo>
                    <a:pt x="1606205" y="680"/>
                  </a:lnTo>
                  <a:lnTo>
                    <a:pt x="1558624" y="2710"/>
                  </a:lnTo>
                  <a:lnTo>
                    <a:pt x="1511399" y="6071"/>
                  </a:lnTo>
                  <a:lnTo>
                    <a:pt x="1464549" y="10744"/>
                  </a:lnTo>
                  <a:lnTo>
                    <a:pt x="1418092" y="16712"/>
                  </a:lnTo>
                  <a:lnTo>
                    <a:pt x="1372046" y="23955"/>
                  </a:lnTo>
                  <a:lnTo>
                    <a:pt x="1326430" y="32455"/>
                  </a:lnTo>
                  <a:lnTo>
                    <a:pt x="1281263" y="42195"/>
                  </a:lnTo>
                  <a:lnTo>
                    <a:pt x="1236561" y="53154"/>
                  </a:lnTo>
                  <a:lnTo>
                    <a:pt x="1192345" y="65316"/>
                  </a:lnTo>
                  <a:lnTo>
                    <a:pt x="1148632" y="78662"/>
                  </a:lnTo>
                  <a:lnTo>
                    <a:pt x="1105441" y="93173"/>
                  </a:lnTo>
                  <a:lnTo>
                    <a:pt x="1062790" y="108831"/>
                  </a:lnTo>
                  <a:lnTo>
                    <a:pt x="1020697" y="125618"/>
                  </a:lnTo>
                  <a:lnTo>
                    <a:pt x="979181" y="143514"/>
                  </a:lnTo>
                  <a:lnTo>
                    <a:pt x="938261" y="162503"/>
                  </a:lnTo>
                  <a:lnTo>
                    <a:pt x="897954" y="182565"/>
                  </a:lnTo>
                  <a:lnTo>
                    <a:pt x="858279" y="203682"/>
                  </a:lnTo>
                  <a:lnTo>
                    <a:pt x="819255" y="225836"/>
                  </a:lnTo>
                  <a:lnTo>
                    <a:pt x="780899" y="249007"/>
                  </a:lnTo>
                  <a:lnTo>
                    <a:pt x="743231" y="273179"/>
                  </a:lnTo>
                  <a:lnTo>
                    <a:pt x="706268" y="298332"/>
                  </a:lnTo>
                  <a:lnTo>
                    <a:pt x="670030" y="324448"/>
                  </a:lnTo>
                  <a:lnTo>
                    <a:pt x="634534" y="351509"/>
                  </a:lnTo>
                  <a:lnTo>
                    <a:pt x="599798" y="379497"/>
                  </a:lnTo>
                  <a:lnTo>
                    <a:pt x="565842" y="408392"/>
                  </a:lnTo>
                  <a:lnTo>
                    <a:pt x="532683" y="438176"/>
                  </a:lnTo>
                  <a:lnTo>
                    <a:pt x="500340" y="468832"/>
                  </a:lnTo>
                  <a:lnTo>
                    <a:pt x="468832" y="500340"/>
                  </a:lnTo>
                  <a:lnTo>
                    <a:pt x="438176" y="532683"/>
                  </a:lnTo>
                  <a:lnTo>
                    <a:pt x="408392" y="565842"/>
                  </a:lnTo>
                  <a:lnTo>
                    <a:pt x="379497" y="599798"/>
                  </a:lnTo>
                  <a:lnTo>
                    <a:pt x="351509" y="634534"/>
                  </a:lnTo>
                  <a:lnTo>
                    <a:pt x="324448" y="670030"/>
                  </a:lnTo>
                  <a:lnTo>
                    <a:pt x="298332" y="706268"/>
                  </a:lnTo>
                  <a:lnTo>
                    <a:pt x="273179" y="743231"/>
                  </a:lnTo>
                  <a:lnTo>
                    <a:pt x="249007" y="780899"/>
                  </a:lnTo>
                  <a:lnTo>
                    <a:pt x="225836" y="819255"/>
                  </a:lnTo>
                  <a:lnTo>
                    <a:pt x="203682" y="858279"/>
                  </a:lnTo>
                  <a:lnTo>
                    <a:pt x="182565" y="897954"/>
                  </a:lnTo>
                  <a:lnTo>
                    <a:pt x="162503" y="938261"/>
                  </a:lnTo>
                  <a:lnTo>
                    <a:pt x="143514" y="979181"/>
                  </a:lnTo>
                  <a:lnTo>
                    <a:pt x="125618" y="1020697"/>
                  </a:lnTo>
                  <a:lnTo>
                    <a:pt x="108831" y="1062790"/>
                  </a:lnTo>
                  <a:lnTo>
                    <a:pt x="93173" y="1105441"/>
                  </a:lnTo>
                  <a:lnTo>
                    <a:pt x="78662" y="1148632"/>
                  </a:lnTo>
                  <a:lnTo>
                    <a:pt x="65316" y="1192345"/>
                  </a:lnTo>
                  <a:lnTo>
                    <a:pt x="53154" y="1236561"/>
                  </a:lnTo>
                  <a:lnTo>
                    <a:pt x="42195" y="1281263"/>
                  </a:lnTo>
                  <a:lnTo>
                    <a:pt x="32455" y="1326430"/>
                  </a:lnTo>
                  <a:lnTo>
                    <a:pt x="23955" y="1372046"/>
                  </a:lnTo>
                  <a:lnTo>
                    <a:pt x="16712" y="1418092"/>
                  </a:lnTo>
                  <a:lnTo>
                    <a:pt x="10744" y="1464549"/>
                  </a:lnTo>
                  <a:lnTo>
                    <a:pt x="6071" y="1511399"/>
                  </a:lnTo>
                  <a:lnTo>
                    <a:pt x="2710" y="1558624"/>
                  </a:lnTo>
                  <a:lnTo>
                    <a:pt x="680" y="1606205"/>
                  </a:lnTo>
                  <a:lnTo>
                    <a:pt x="0" y="1654124"/>
                  </a:lnTo>
                  <a:lnTo>
                    <a:pt x="0" y="2571750"/>
                  </a:lnTo>
                  <a:lnTo>
                    <a:pt x="680" y="2619668"/>
                  </a:lnTo>
                  <a:lnTo>
                    <a:pt x="2710" y="2667249"/>
                  </a:lnTo>
                  <a:lnTo>
                    <a:pt x="6071" y="2714474"/>
                  </a:lnTo>
                  <a:lnTo>
                    <a:pt x="10744" y="2761324"/>
                  </a:lnTo>
                  <a:lnTo>
                    <a:pt x="16712" y="2807781"/>
                  </a:lnTo>
                  <a:lnTo>
                    <a:pt x="23955" y="2853827"/>
                  </a:lnTo>
                  <a:lnTo>
                    <a:pt x="32455" y="2899443"/>
                  </a:lnTo>
                  <a:lnTo>
                    <a:pt x="42195" y="2944611"/>
                  </a:lnTo>
                  <a:lnTo>
                    <a:pt x="53154" y="2989312"/>
                  </a:lnTo>
                  <a:lnTo>
                    <a:pt x="65316" y="3033528"/>
                  </a:lnTo>
                  <a:lnTo>
                    <a:pt x="78662" y="3077241"/>
                  </a:lnTo>
                  <a:lnTo>
                    <a:pt x="93173" y="3120432"/>
                  </a:lnTo>
                  <a:lnTo>
                    <a:pt x="108831" y="3163084"/>
                  </a:lnTo>
                  <a:lnTo>
                    <a:pt x="125618" y="3205176"/>
                  </a:lnTo>
                  <a:lnTo>
                    <a:pt x="143514" y="3246692"/>
                  </a:lnTo>
                  <a:lnTo>
                    <a:pt x="162503" y="3287612"/>
                  </a:lnTo>
                  <a:lnTo>
                    <a:pt x="182565" y="3327919"/>
                  </a:lnTo>
                  <a:lnTo>
                    <a:pt x="203682" y="3367594"/>
                  </a:lnTo>
                  <a:lnTo>
                    <a:pt x="225836" y="3406618"/>
                  </a:lnTo>
                  <a:lnTo>
                    <a:pt x="249007" y="3444974"/>
                  </a:lnTo>
                  <a:lnTo>
                    <a:pt x="273179" y="3482642"/>
                  </a:lnTo>
                  <a:lnTo>
                    <a:pt x="298332" y="3519605"/>
                  </a:lnTo>
                  <a:lnTo>
                    <a:pt x="324448" y="3555843"/>
                  </a:lnTo>
                  <a:lnTo>
                    <a:pt x="351509" y="3591340"/>
                  </a:lnTo>
                  <a:lnTo>
                    <a:pt x="379497" y="3626075"/>
                  </a:lnTo>
                  <a:lnTo>
                    <a:pt x="408392" y="3660031"/>
                  </a:lnTo>
                  <a:lnTo>
                    <a:pt x="438176" y="3693190"/>
                  </a:lnTo>
                  <a:lnTo>
                    <a:pt x="468832" y="3725533"/>
                  </a:lnTo>
                  <a:lnTo>
                    <a:pt x="500340" y="3757041"/>
                  </a:lnTo>
                  <a:lnTo>
                    <a:pt x="532683" y="3787697"/>
                  </a:lnTo>
                  <a:lnTo>
                    <a:pt x="565842" y="3817482"/>
                  </a:lnTo>
                  <a:lnTo>
                    <a:pt x="599798" y="3846377"/>
                  </a:lnTo>
                  <a:lnTo>
                    <a:pt x="634534" y="3874364"/>
                  </a:lnTo>
                  <a:lnTo>
                    <a:pt x="670030" y="3901425"/>
                  </a:lnTo>
                  <a:lnTo>
                    <a:pt x="706268" y="3927541"/>
                  </a:lnTo>
                  <a:lnTo>
                    <a:pt x="743231" y="3952694"/>
                  </a:lnTo>
                  <a:lnTo>
                    <a:pt x="780899" y="3976866"/>
                  </a:lnTo>
                  <a:lnTo>
                    <a:pt x="819255" y="4000038"/>
                  </a:lnTo>
                  <a:lnTo>
                    <a:pt x="858279" y="4022191"/>
                  </a:lnTo>
                  <a:lnTo>
                    <a:pt x="897954" y="4043308"/>
                  </a:lnTo>
                  <a:lnTo>
                    <a:pt x="938261" y="4063370"/>
                  </a:lnTo>
                  <a:lnTo>
                    <a:pt x="979181" y="4082359"/>
                  </a:lnTo>
                  <a:lnTo>
                    <a:pt x="1020697" y="4100255"/>
                  </a:lnTo>
                  <a:lnTo>
                    <a:pt x="1062790" y="4117042"/>
                  </a:lnTo>
                  <a:lnTo>
                    <a:pt x="1105441" y="4132700"/>
                  </a:lnTo>
                  <a:lnTo>
                    <a:pt x="1148632" y="4147211"/>
                  </a:lnTo>
                  <a:lnTo>
                    <a:pt x="1192345" y="4160557"/>
                  </a:lnTo>
                  <a:lnTo>
                    <a:pt x="1236561" y="4172719"/>
                  </a:lnTo>
                  <a:lnTo>
                    <a:pt x="1281263" y="4183679"/>
                  </a:lnTo>
                  <a:lnTo>
                    <a:pt x="1326430" y="4193418"/>
                  </a:lnTo>
                  <a:lnTo>
                    <a:pt x="1372046" y="4201918"/>
                  </a:lnTo>
                  <a:lnTo>
                    <a:pt x="1418092" y="4209161"/>
                  </a:lnTo>
                  <a:lnTo>
                    <a:pt x="1464549" y="4215129"/>
                  </a:lnTo>
                  <a:lnTo>
                    <a:pt x="1511399" y="4219802"/>
                  </a:lnTo>
                  <a:lnTo>
                    <a:pt x="1558624" y="4223163"/>
                  </a:lnTo>
                  <a:lnTo>
                    <a:pt x="1606205" y="4225193"/>
                  </a:lnTo>
                  <a:lnTo>
                    <a:pt x="1654124" y="4225874"/>
                  </a:lnTo>
                  <a:lnTo>
                    <a:pt x="5784481" y="4225874"/>
                  </a:lnTo>
                  <a:lnTo>
                    <a:pt x="5784481" y="0"/>
                  </a:lnTo>
                  <a:close/>
                </a:path>
              </a:pathLst>
            </a:custGeom>
            <a:solidFill>
              <a:srgbClr val="009C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2"/>
              <a:ext cx="8195309" cy="6858000"/>
            </a:xfrm>
            <a:custGeom>
              <a:avLst/>
              <a:gdLst/>
              <a:ahLst/>
              <a:cxnLst/>
              <a:rect l="l" t="t" r="r" b="b"/>
              <a:pathLst>
                <a:path w="8195309" h="6858000">
                  <a:moveTo>
                    <a:pt x="1793900" y="0"/>
                  </a:moveTo>
                  <a:lnTo>
                    <a:pt x="0" y="0"/>
                  </a:lnTo>
                  <a:lnTo>
                    <a:pt x="0" y="1793887"/>
                  </a:lnTo>
                  <a:lnTo>
                    <a:pt x="635" y="1745310"/>
                  </a:lnTo>
                  <a:lnTo>
                    <a:pt x="2552" y="1697062"/>
                  </a:lnTo>
                  <a:lnTo>
                    <a:pt x="5740" y="1649145"/>
                  </a:lnTo>
                  <a:lnTo>
                    <a:pt x="10172" y="1601571"/>
                  </a:lnTo>
                  <a:lnTo>
                    <a:pt x="15836" y="1554378"/>
                  </a:lnTo>
                  <a:lnTo>
                    <a:pt x="22720" y="1507566"/>
                  </a:lnTo>
                  <a:lnTo>
                    <a:pt x="30784" y="1461147"/>
                  </a:lnTo>
                  <a:lnTo>
                    <a:pt x="40043" y="1415148"/>
                  </a:lnTo>
                  <a:lnTo>
                    <a:pt x="50457" y="1369593"/>
                  </a:lnTo>
                  <a:lnTo>
                    <a:pt x="62026" y="1324470"/>
                  </a:lnTo>
                  <a:lnTo>
                    <a:pt x="74726" y="1279817"/>
                  </a:lnTo>
                  <a:lnTo>
                    <a:pt x="88544" y="1235646"/>
                  </a:lnTo>
                  <a:lnTo>
                    <a:pt x="103466" y="1191983"/>
                  </a:lnTo>
                  <a:lnTo>
                    <a:pt x="119468" y="1148816"/>
                  </a:lnTo>
                  <a:lnTo>
                    <a:pt x="136525" y="1106195"/>
                  </a:lnTo>
                  <a:lnTo>
                    <a:pt x="154647" y="1064107"/>
                  </a:lnTo>
                  <a:lnTo>
                    <a:pt x="173799" y="1022591"/>
                  </a:lnTo>
                  <a:lnTo>
                    <a:pt x="193979" y="981659"/>
                  </a:lnTo>
                  <a:lnTo>
                    <a:pt x="215150" y="941311"/>
                  </a:lnTo>
                  <a:lnTo>
                    <a:pt x="237312" y="901573"/>
                  </a:lnTo>
                  <a:lnTo>
                    <a:pt x="260438" y="862469"/>
                  </a:lnTo>
                  <a:lnTo>
                    <a:pt x="284518" y="824014"/>
                  </a:lnTo>
                  <a:lnTo>
                    <a:pt x="309537" y="786218"/>
                  </a:lnTo>
                  <a:lnTo>
                    <a:pt x="335483" y="749096"/>
                  </a:lnTo>
                  <a:lnTo>
                    <a:pt x="362318" y="712660"/>
                  </a:lnTo>
                  <a:lnTo>
                    <a:pt x="390055" y="676935"/>
                  </a:lnTo>
                  <a:lnTo>
                    <a:pt x="418668" y="641946"/>
                  </a:lnTo>
                  <a:lnTo>
                    <a:pt x="448119" y="607695"/>
                  </a:lnTo>
                  <a:lnTo>
                    <a:pt x="478421" y="574192"/>
                  </a:lnTo>
                  <a:lnTo>
                    <a:pt x="509549" y="541477"/>
                  </a:lnTo>
                  <a:lnTo>
                    <a:pt x="541477" y="509549"/>
                  </a:lnTo>
                  <a:lnTo>
                    <a:pt x="574205" y="478421"/>
                  </a:lnTo>
                  <a:lnTo>
                    <a:pt x="607695" y="448119"/>
                  </a:lnTo>
                  <a:lnTo>
                    <a:pt x="641946" y="418668"/>
                  </a:lnTo>
                  <a:lnTo>
                    <a:pt x="676948" y="390055"/>
                  </a:lnTo>
                  <a:lnTo>
                    <a:pt x="712660" y="362331"/>
                  </a:lnTo>
                  <a:lnTo>
                    <a:pt x="749096" y="335483"/>
                  </a:lnTo>
                  <a:lnTo>
                    <a:pt x="786218" y="309537"/>
                  </a:lnTo>
                  <a:lnTo>
                    <a:pt x="824014" y="284518"/>
                  </a:lnTo>
                  <a:lnTo>
                    <a:pt x="862482" y="260438"/>
                  </a:lnTo>
                  <a:lnTo>
                    <a:pt x="901585" y="237312"/>
                  </a:lnTo>
                  <a:lnTo>
                    <a:pt x="941311" y="215150"/>
                  </a:lnTo>
                  <a:lnTo>
                    <a:pt x="981659" y="193979"/>
                  </a:lnTo>
                  <a:lnTo>
                    <a:pt x="1022604" y="173812"/>
                  </a:lnTo>
                  <a:lnTo>
                    <a:pt x="1064120" y="154660"/>
                  </a:lnTo>
                  <a:lnTo>
                    <a:pt x="1106195" y="136537"/>
                  </a:lnTo>
                  <a:lnTo>
                    <a:pt x="1148829" y="119468"/>
                  </a:lnTo>
                  <a:lnTo>
                    <a:pt x="1191983" y="103466"/>
                  </a:lnTo>
                  <a:lnTo>
                    <a:pt x="1235659" y="88557"/>
                  </a:lnTo>
                  <a:lnTo>
                    <a:pt x="1279829" y="74739"/>
                  </a:lnTo>
                  <a:lnTo>
                    <a:pt x="1324483" y="62039"/>
                  </a:lnTo>
                  <a:lnTo>
                    <a:pt x="1369593" y="50469"/>
                  </a:lnTo>
                  <a:lnTo>
                    <a:pt x="1415161" y="40043"/>
                  </a:lnTo>
                  <a:lnTo>
                    <a:pt x="1461160" y="30797"/>
                  </a:lnTo>
                  <a:lnTo>
                    <a:pt x="1507578" y="22720"/>
                  </a:lnTo>
                  <a:lnTo>
                    <a:pt x="1554391" y="15849"/>
                  </a:lnTo>
                  <a:lnTo>
                    <a:pt x="1601597" y="10185"/>
                  </a:lnTo>
                  <a:lnTo>
                    <a:pt x="1649158" y="5753"/>
                  </a:lnTo>
                  <a:lnTo>
                    <a:pt x="1697075" y="2565"/>
                  </a:lnTo>
                  <a:lnTo>
                    <a:pt x="1745335" y="635"/>
                  </a:lnTo>
                  <a:lnTo>
                    <a:pt x="1793900" y="0"/>
                  </a:lnTo>
                  <a:close/>
                </a:path>
                <a:path w="8195309" h="6858000">
                  <a:moveTo>
                    <a:pt x="8194764" y="6857987"/>
                  </a:moveTo>
                  <a:lnTo>
                    <a:pt x="8146186" y="6857352"/>
                  </a:lnTo>
                  <a:lnTo>
                    <a:pt x="8097939" y="6855434"/>
                  </a:lnTo>
                  <a:lnTo>
                    <a:pt x="8050022" y="6852247"/>
                  </a:lnTo>
                  <a:lnTo>
                    <a:pt x="8002460" y="6847814"/>
                  </a:lnTo>
                  <a:lnTo>
                    <a:pt x="7955254" y="6842150"/>
                  </a:lnTo>
                  <a:lnTo>
                    <a:pt x="7908442" y="6835267"/>
                  </a:lnTo>
                  <a:lnTo>
                    <a:pt x="7862024" y="6827202"/>
                  </a:lnTo>
                  <a:lnTo>
                    <a:pt x="7816024" y="6817944"/>
                  </a:lnTo>
                  <a:lnTo>
                    <a:pt x="7770457" y="6807530"/>
                  </a:lnTo>
                  <a:lnTo>
                    <a:pt x="7725346" y="6795960"/>
                  </a:lnTo>
                  <a:lnTo>
                    <a:pt x="7680693" y="6783260"/>
                  </a:lnTo>
                  <a:lnTo>
                    <a:pt x="7636523" y="6769443"/>
                  </a:lnTo>
                  <a:lnTo>
                    <a:pt x="7592847" y="6754520"/>
                  </a:lnTo>
                  <a:lnTo>
                    <a:pt x="7549693" y="6738518"/>
                  </a:lnTo>
                  <a:lnTo>
                    <a:pt x="7507059" y="6721462"/>
                  </a:lnTo>
                  <a:lnTo>
                    <a:pt x="7464984" y="6703339"/>
                  </a:lnTo>
                  <a:lnTo>
                    <a:pt x="7423467" y="6684188"/>
                  </a:lnTo>
                  <a:lnTo>
                    <a:pt x="7382523" y="6664020"/>
                  </a:lnTo>
                  <a:lnTo>
                    <a:pt x="7342175" y="6642836"/>
                  </a:lnTo>
                  <a:lnTo>
                    <a:pt x="7302449" y="6620688"/>
                  </a:lnTo>
                  <a:lnTo>
                    <a:pt x="7263346" y="6597548"/>
                  </a:lnTo>
                  <a:lnTo>
                    <a:pt x="7224877" y="6573469"/>
                  </a:lnTo>
                  <a:lnTo>
                    <a:pt x="7187082" y="6548450"/>
                  </a:lnTo>
                  <a:lnTo>
                    <a:pt x="7149960" y="6522517"/>
                  </a:lnTo>
                  <a:lnTo>
                    <a:pt x="7113524" y="6495669"/>
                  </a:lnTo>
                  <a:lnTo>
                    <a:pt x="7077811" y="6467932"/>
                  </a:lnTo>
                  <a:lnTo>
                    <a:pt x="7042810" y="6439332"/>
                  </a:lnTo>
                  <a:lnTo>
                    <a:pt x="7008558" y="6409868"/>
                  </a:lnTo>
                  <a:lnTo>
                    <a:pt x="6975056" y="6379565"/>
                  </a:lnTo>
                  <a:lnTo>
                    <a:pt x="6942341" y="6348450"/>
                  </a:lnTo>
                  <a:lnTo>
                    <a:pt x="6910413" y="6316510"/>
                  </a:lnTo>
                  <a:lnTo>
                    <a:pt x="6879285" y="6283795"/>
                  </a:lnTo>
                  <a:lnTo>
                    <a:pt x="6848983" y="6250305"/>
                  </a:lnTo>
                  <a:lnTo>
                    <a:pt x="6819519" y="6216053"/>
                  </a:lnTo>
                  <a:lnTo>
                    <a:pt x="6790918" y="6181052"/>
                  </a:lnTo>
                  <a:lnTo>
                    <a:pt x="6763182" y="6145327"/>
                  </a:lnTo>
                  <a:lnTo>
                    <a:pt x="6736347" y="6108903"/>
                  </a:lnTo>
                  <a:lnTo>
                    <a:pt x="6710400" y="6071781"/>
                  </a:lnTo>
                  <a:lnTo>
                    <a:pt x="6685381" y="6033973"/>
                  </a:lnTo>
                  <a:lnTo>
                    <a:pt x="6661302" y="5995517"/>
                  </a:lnTo>
                  <a:lnTo>
                    <a:pt x="6638176" y="5956414"/>
                  </a:lnTo>
                  <a:lnTo>
                    <a:pt x="6616014" y="5916688"/>
                  </a:lnTo>
                  <a:lnTo>
                    <a:pt x="6594830" y="5876341"/>
                  </a:lnTo>
                  <a:lnTo>
                    <a:pt x="6574663" y="5835396"/>
                  </a:lnTo>
                  <a:lnTo>
                    <a:pt x="6555511" y="5793879"/>
                  </a:lnTo>
                  <a:lnTo>
                    <a:pt x="6537388" y="5751804"/>
                  </a:lnTo>
                  <a:lnTo>
                    <a:pt x="6520332" y="5709170"/>
                  </a:lnTo>
                  <a:lnTo>
                    <a:pt x="6504330" y="5666016"/>
                  </a:lnTo>
                  <a:lnTo>
                    <a:pt x="6489408" y="5622341"/>
                  </a:lnTo>
                  <a:lnTo>
                    <a:pt x="6475590" y="5578170"/>
                  </a:lnTo>
                  <a:lnTo>
                    <a:pt x="6462890" y="5533517"/>
                  </a:lnTo>
                  <a:lnTo>
                    <a:pt x="6451320" y="5488406"/>
                  </a:lnTo>
                  <a:lnTo>
                    <a:pt x="6440906" y="5442839"/>
                  </a:lnTo>
                  <a:lnTo>
                    <a:pt x="6431648" y="5396839"/>
                  </a:lnTo>
                  <a:lnTo>
                    <a:pt x="6423571" y="5350434"/>
                  </a:lnTo>
                  <a:lnTo>
                    <a:pt x="6416700" y="5303609"/>
                  </a:lnTo>
                  <a:lnTo>
                    <a:pt x="6411036" y="5256415"/>
                  </a:lnTo>
                  <a:lnTo>
                    <a:pt x="6406604" y="5208854"/>
                  </a:lnTo>
                  <a:lnTo>
                    <a:pt x="6403416" y="5160937"/>
                  </a:lnTo>
                  <a:lnTo>
                    <a:pt x="6401498" y="5112677"/>
                  </a:lnTo>
                  <a:lnTo>
                    <a:pt x="6400851" y="5064112"/>
                  </a:lnTo>
                  <a:lnTo>
                    <a:pt x="6400203" y="5112677"/>
                  </a:lnTo>
                  <a:lnTo>
                    <a:pt x="6398285" y="5160937"/>
                  </a:lnTo>
                  <a:lnTo>
                    <a:pt x="6395098" y="5208854"/>
                  </a:lnTo>
                  <a:lnTo>
                    <a:pt x="6390665" y="5256415"/>
                  </a:lnTo>
                  <a:lnTo>
                    <a:pt x="6385001" y="5303609"/>
                  </a:lnTo>
                  <a:lnTo>
                    <a:pt x="6378130" y="5350434"/>
                  </a:lnTo>
                  <a:lnTo>
                    <a:pt x="6370053" y="5396839"/>
                  </a:lnTo>
                  <a:lnTo>
                    <a:pt x="6360795" y="5442839"/>
                  </a:lnTo>
                  <a:lnTo>
                    <a:pt x="6350381" y="5488406"/>
                  </a:lnTo>
                  <a:lnTo>
                    <a:pt x="6338811" y="5533517"/>
                  </a:lnTo>
                  <a:lnTo>
                    <a:pt x="6326111" y="5578170"/>
                  </a:lnTo>
                  <a:lnTo>
                    <a:pt x="6312293" y="5622341"/>
                  </a:lnTo>
                  <a:lnTo>
                    <a:pt x="6297371" y="5666016"/>
                  </a:lnTo>
                  <a:lnTo>
                    <a:pt x="6281369" y="5709170"/>
                  </a:lnTo>
                  <a:lnTo>
                    <a:pt x="6264313" y="5751804"/>
                  </a:lnTo>
                  <a:lnTo>
                    <a:pt x="6246190" y="5793879"/>
                  </a:lnTo>
                  <a:lnTo>
                    <a:pt x="6227038" y="5835396"/>
                  </a:lnTo>
                  <a:lnTo>
                    <a:pt x="6206871" y="5876341"/>
                  </a:lnTo>
                  <a:lnTo>
                    <a:pt x="6185687" y="5916688"/>
                  </a:lnTo>
                  <a:lnTo>
                    <a:pt x="6163526" y="5956414"/>
                  </a:lnTo>
                  <a:lnTo>
                    <a:pt x="6140399" y="5995517"/>
                  </a:lnTo>
                  <a:lnTo>
                    <a:pt x="6116320" y="6033973"/>
                  </a:lnTo>
                  <a:lnTo>
                    <a:pt x="6091301" y="6071781"/>
                  </a:lnTo>
                  <a:lnTo>
                    <a:pt x="6065355" y="6108903"/>
                  </a:lnTo>
                  <a:lnTo>
                    <a:pt x="6038520" y="6145327"/>
                  </a:lnTo>
                  <a:lnTo>
                    <a:pt x="6010783" y="6181052"/>
                  </a:lnTo>
                  <a:lnTo>
                    <a:pt x="5982182" y="6216053"/>
                  </a:lnTo>
                  <a:lnTo>
                    <a:pt x="5952718" y="6250305"/>
                  </a:lnTo>
                  <a:lnTo>
                    <a:pt x="5922416" y="6283795"/>
                  </a:lnTo>
                  <a:lnTo>
                    <a:pt x="5891288" y="6316510"/>
                  </a:lnTo>
                  <a:lnTo>
                    <a:pt x="5859361" y="6348450"/>
                  </a:lnTo>
                  <a:lnTo>
                    <a:pt x="5826645" y="6379565"/>
                  </a:lnTo>
                  <a:lnTo>
                    <a:pt x="5793143" y="6409868"/>
                  </a:lnTo>
                  <a:lnTo>
                    <a:pt x="5758891" y="6439332"/>
                  </a:lnTo>
                  <a:lnTo>
                    <a:pt x="5723890" y="6467932"/>
                  </a:lnTo>
                  <a:lnTo>
                    <a:pt x="5688177" y="6495669"/>
                  </a:lnTo>
                  <a:lnTo>
                    <a:pt x="5651741" y="6522517"/>
                  </a:lnTo>
                  <a:lnTo>
                    <a:pt x="5614619" y="6548450"/>
                  </a:lnTo>
                  <a:lnTo>
                    <a:pt x="5576824" y="6573469"/>
                  </a:lnTo>
                  <a:lnTo>
                    <a:pt x="5538355" y="6597548"/>
                  </a:lnTo>
                  <a:lnTo>
                    <a:pt x="5499252" y="6620688"/>
                  </a:lnTo>
                  <a:lnTo>
                    <a:pt x="5459527" y="6642836"/>
                  </a:lnTo>
                  <a:lnTo>
                    <a:pt x="5419179" y="6664020"/>
                  </a:lnTo>
                  <a:lnTo>
                    <a:pt x="5378234" y="6684188"/>
                  </a:lnTo>
                  <a:lnTo>
                    <a:pt x="5336718" y="6703339"/>
                  </a:lnTo>
                  <a:lnTo>
                    <a:pt x="5294642" y="6721462"/>
                  </a:lnTo>
                  <a:lnTo>
                    <a:pt x="5252009" y="6738518"/>
                  </a:lnTo>
                  <a:lnTo>
                    <a:pt x="5208854" y="6754520"/>
                  </a:lnTo>
                  <a:lnTo>
                    <a:pt x="5165179" y="6769443"/>
                  </a:lnTo>
                  <a:lnTo>
                    <a:pt x="5121008" y="6783260"/>
                  </a:lnTo>
                  <a:lnTo>
                    <a:pt x="5076355" y="6795960"/>
                  </a:lnTo>
                  <a:lnTo>
                    <a:pt x="5031244" y="6807530"/>
                  </a:lnTo>
                  <a:lnTo>
                    <a:pt x="4985677" y="6817944"/>
                  </a:lnTo>
                  <a:lnTo>
                    <a:pt x="4939677" y="6827202"/>
                  </a:lnTo>
                  <a:lnTo>
                    <a:pt x="4893259" y="6835267"/>
                  </a:lnTo>
                  <a:lnTo>
                    <a:pt x="4846447" y="6842150"/>
                  </a:lnTo>
                  <a:lnTo>
                    <a:pt x="4799241" y="6847814"/>
                  </a:lnTo>
                  <a:lnTo>
                    <a:pt x="4751679" y="6852247"/>
                  </a:lnTo>
                  <a:lnTo>
                    <a:pt x="4703762" y="6855434"/>
                  </a:lnTo>
                  <a:lnTo>
                    <a:pt x="4655515" y="6857352"/>
                  </a:lnTo>
                  <a:lnTo>
                    <a:pt x="4606937" y="6857987"/>
                  </a:lnTo>
                  <a:lnTo>
                    <a:pt x="8194764" y="6857987"/>
                  </a:lnTo>
                  <a:close/>
                </a:path>
              </a:pathLst>
            </a:custGeom>
            <a:solidFill>
              <a:srgbClr val="1C39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242671" y="480632"/>
            <a:ext cx="4201160" cy="193992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 marR="5080" indent="2204720" algn="r">
              <a:lnSpc>
                <a:spcPts val="4900"/>
              </a:lnSpc>
              <a:spcBef>
                <a:spcPts val="575"/>
              </a:spcBef>
            </a:pPr>
            <a:r>
              <a:rPr sz="4400" spc="285" dirty="0">
                <a:solidFill>
                  <a:srgbClr val="1C396D"/>
                </a:solidFill>
              </a:rPr>
              <a:t>V</a:t>
            </a:r>
            <a:r>
              <a:rPr sz="4400" spc="-10" dirty="0">
                <a:solidFill>
                  <a:srgbClr val="1C396D"/>
                </a:solidFill>
              </a:rPr>
              <a:t>i</a:t>
            </a:r>
            <a:r>
              <a:rPr sz="4400" spc="55" dirty="0">
                <a:solidFill>
                  <a:srgbClr val="1C396D"/>
                </a:solidFill>
              </a:rPr>
              <a:t>r</a:t>
            </a:r>
            <a:r>
              <a:rPr sz="4400" spc="75" dirty="0">
                <a:solidFill>
                  <a:srgbClr val="1C396D"/>
                </a:solidFill>
              </a:rPr>
              <a:t>tual  </a:t>
            </a:r>
            <a:r>
              <a:rPr sz="4400" spc="140" dirty="0">
                <a:solidFill>
                  <a:srgbClr val="009CD5"/>
                </a:solidFill>
              </a:rPr>
              <a:t>Card</a:t>
            </a:r>
            <a:r>
              <a:rPr sz="4400" spc="-140" dirty="0">
                <a:solidFill>
                  <a:srgbClr val="009CD5"/>
                </a:solidFill>
              </a:rPr>
              <a:t> </a:t>
            </a:r>
            <a:r>
              <a:rPr sz="4400" spc="185" dirty="0">
                <a:solidFill>
                  <a:srgbClr val="009CD5"/>
                </a:solidFill>
              </a:rPr>
              <a:t>Payment</a:t>
            </a:r>
            <a:endParaRPr sz="4400"/>
          </a:p>
          <a:p>
            <a:pPr marR="5080" algn="r">
              <a:lnSpc>
                <a:spcPts val="4795"/>
              </a:lnSpc>
            </a:pPr>
            <a:r>
              <a:rPr sz="4400" spc="100" dirty="0">
                <a:solidFill>
                  <a:srgbClr val="1C396D"/>
                </a:solidFill>
              </a:rPr>
              <a:t>Solutions</a:t>
            </a:r>
            <a:endParaRPr sz="4400"/>
          </a:p>
        </p:txBody>
      </p:sp>
      <p:sp>
        <p:nvSpPr>
          <p:cNvPr id="7" name="object 7"/>
          <p:cNvSpPr txBox="1"/>
          <p:nvPr/>
        </p:nvSpPr>
        <p:spPr>
          <a:xfrm>
            <a:off x="7344757" y="2899299"/>
            <a:ext cx="4098925" cy="20246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285" marR="5080" indent="15240" algn="l">
              <a:lnSpc>
                <a:spcPct val="113100"/>
              </a:lnSpc>
              <a:spcBef>
                <a:spcPts val="100"/>
              </a:spcBef>
            </a:pPr>
            <a:r>
              <a:rPr lang="en-US" sz="1400" spc="-80" dirty="0">
                <a:solidFill>
                  <a:srgbClr val="FFFFFF"/>
                </a:solidFill>
                <a:latin typeface="Verdana"/>
                <a:cs typeface="Verdana"/>
              </a:rPr>
              <a:t>We’ve made payment and reconciliation a whole   lot easier with our virtual card payment solutions  offering full cost breakdowns and enhanced data</a:t>
            </a:r>
            <a:r>
              <a:rPr sz="1400" spc="-40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en-US" sz="1400" spc="-40" dirty="0">
              <a:solidFill>
                <a:srgbClr val="FFFFFF"/>
              </a:solidFill>
              <a:latin typeface="Verdana"/>
              <a:cs typeface="Verdana"/>
            </a:endParaRPr>
          </a:p>
          <a:p>
            <a:pPr marL="121285" marR="5080" indent="15240" algn="l">
              <a:lnSpc>
                <a:spcPct val="113100"/>
              </a:lnSpc>
              <a:spcBef>
                <a:spcPts val="100"/>
              </a:spcBef>
            </a:pPr>
            <a:endParaRPr lang="en-US" sz="1400" spc="-40" dirty="0">
              <a:solidFill>
                <a:srgbClr val="FFFFFF"/>
              </a:solidFill>
              <a:latin typeface="Verdana"/>
              <a:cs typeface="Verdana"/>
            </a:endParaRPr>
          </a:p>
          <a:p>
            <a:pPr marL="121285" marR="5080" indent="15240" algn="l">
              <a:lnSpc>
                <a:spcPct val="113100"/>
              </a:lnSpc>
              <a:spcBef>
                <a:spcPts val="100"/>
              </a:spcBef>
            </a:pPr>
            <a:r>
              <a:rPr lang="en-US" sz="1400" spc="-40" dirty="0">
                <a:solidFill>
                  <a:srgbClr val="FFFFFF"/>
                </a:solidFill>
                <a:latin typeface="Verdana"/>
                <a:cs typeface="Verdana"/>
              </a:rPr>
              <a:t>Benefits</a:t>
            </a:r>
          </a:p>
          <a:p>
            <a:pPr marL="407035" marR="5080" indent="-285750" algn="l">
              <a:lnSpc>
                <a:spcPct val="1131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400" spc="-40" dirty="0">
                <a:solidFill>
                  <a:srgbClr val="FFFFFF"/>
                </a:solidFill>
                <a:latin typeface="Verdana"/>
                <a:cs typeface="Verdana"/>
              </a:rPr>
              <a:t>Report and reconcile easily</a:t>
            </a:r>
          </a:p>
          <a:p>
            <a:pPr marL="407035" marR="5080" indent="-285750" algn="l">
              <a:lnSpc>
                <a:spcPct val="1131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400" spc="-40" dirty="0">
                <a:solidFill>
                  <a:srgbClr val="FFFFFF"/>
                </a:solidFill>
                <a:latin typeface="Verdana"/>
                <a:cs typeface="Verdana"/>
              </a:rPr>
              <a:t>Pay on-the-go, in-app or online</a:t>
            </a:r>
          </a:p>
          <a:p>
            <a:pPr marL="407035" marR="5080" indent="-285750" algn="l">
              <a:lnSpc>
                <a:spcPct val="1131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400" spc="-40" dirty="0">
                <a:solidFill>
                  <a:srgbClr val="FFFFFF"/>
                </a:solidFill>
                <a:latin typeface="Verdana"/>
                <a:cs typeface="Verdana"/>
              </a:rPr>
              <a:t>Security and controls per card number</a:t>
            </a:r>
            <a:endParaRPr sz="1400" dirty="0">
              <a:latin typeface="Verdana"/>
              <a:cs typeface="Verdana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6271" y="196019"/>
            <a:ext cx="4901181" cy="234695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59" y="833424"/>
            <a:ext cx="4538407" cy="107214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5483" y="4383641"/>
            <a:ext cx="5254749" cy="2261611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208" y="4595830"/>
            <a:ext cx="3319305" cy="1888947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1700873" y="6352697"/>
            <a:ext cx="252095" cy="26416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05</a:t>
            </a:r>
            <a:endParaRPr sz="1400">
              <a:latin typeface="Tahoma"/>
              <a:cs typeface="Tahoma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61" y="2378259"/>
            <a:ext cx="396240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30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0553" y="1437450"/>
            <a:ext cx="6695647" cy="412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bject 3"/>
          <p:cNvSpPr txBox="1"/>
          <p:nvPr/>
        </p:nvSpPr>
        <p:spPr>
          <a:xfrm>
            <a:off x="6720841" y="1636395"/>
            <a:ext cx="441959" cy="4210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600" b="1" spc="-20" dirty="0">
                <a:solidFill>
                  <a:srgbClr val="FFFFFF"/>
                </a:solidFill>
                <a:latin typeface="Tahoma"/>
                <a:cs typeface="Tahoma"/>
              </a:rPr>
              <a:t>03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00873" y="6352697"/>
            <a:ext cx="263525" cy="26416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400" b="1" spc="45" dirty="0">
                <a:solidFill>
                  <a:srgbClr val="1C396D"/>
                </a:solidFill>
                <a:latin typeface="Tahoma"/>
                <a:cs typeface="Tahoma"/>
              </a:rPr>
              <a:t>08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27745" y="1501263"/>
            <a:ext cx="1447800" cy="687368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lang="en-US" sz="1250" b="1" spc="55" dirty="0">
                <a:solidFill>
                  <a:srgbClr val="1C396D"/>
                </a:solidFill>
                <a:latin typeface="Arial"/>
                <a:cs typeface="Arial"/>
              </a:rPr>
              <a:t>Further Automation</a:t>
            </a:r>
            <a:endParaRPr sz="125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254"/>
              </a:spcBef>
            </a:pPr>
            <a:r>
              <a:rPr lang="en-US" sz="650" spc="-35" dirty="0">
                <a:solidFill>
                  <a:srgbClr val="353535"/>
                </a:solidFill>
                <a:latin typeface="Arial Black"/>
                <a:cs typeface="Arial Black"/>
              </a:rPr>
              <a:t>Automate the predictable so we can humanize the exceptional</a:t>
            </a:r>
            <a:endParaRPr sz="650" dirty="0"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67322" y="3249841"/>
            <a:ext cx="368935" cy="4210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600" b="1" spc="-310" dirty="0">
                <a:solidFill>
                  <a:srgbClr val="FFFFFF"/>
                </a:solidFill>
                <a:latin typeface="Tahoma"/>
                <a:cs typeface="Tahoma"/>
              </a:rPr>
              <a:t>01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05839" y="3130675"/>
            <a:ext cx="1447800" cy="59503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lang="en-US" sz="1250" b="1" spc="55" dirty="0">
                <a:solidFill>
                  <a:srgbClr val="1C396D"/>
                </a:solidFill>
                <a:latin typeface="Arial"/>
                <a:cs typeface="Arial"/>
              </a:rPr>
              <a:t>Sustainability</a:t>
            </a:r>
            <a:endParaRPr sz="125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254"/>
              </a:spcBef>
            </a:pPr>
            <a:r>
              <a:rPr lang="en-US" sz="650" spc="-35" dirty="0">
                <a:solidFill>
                  <a:srgbClr val="353535"/>
                </a:solidFill>
                <a:latin typeface="Arial Black"/>
                <a:cs typeface="Arial Black"/>
              </a:rPr>
              <a:t>Working with our travel partners to support our clients journey to a net zero travel </a:t>
            </a:r>
            <a:r>
              <a:rPr lang="en-US" sz="650" spc="-35" dirty="0" err="1">
                <a:solidFill>
                  <a:srgbClr val="353535"/>
                </a:solidFill>
                <a:latin typeface="Arial Black"/>
                <a:cs typeface="Arial Black"/>
              </a:rPr>
              <a:t>prggram</a:t>
            </a:r>
            <a:endParaRPr sz="650" dirty="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87939" y="2467687"/>
            <a:ext cx="428625" cy="4210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600" b="1" spc="-75" dirty="0">
                <a:solidFill>
                  <a:srgbClr val="FFFFFF"/>
                </a:solidFill>
                <a:latin typeface="Tahoma"/>
                <a:cs typeface="Tahoma"/>
              </a:rPr>
              <a:t>02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93007" y="2187125"/>
            <a:ext cx="1447800" cy="78739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lang="en-US" sz="1250" b="1" spc="55" dirty="0">
                <a:solidFill>
                  <a:srgbClr val="1C396D"/>
                </a:solidFill>
                <a:latin typeface="Arial"/>
                <a:cs typeface="Arial"/>
              </a:rPr>
              <a:t>Staff Training Programs</a:t>
            </a:r>
            <a:endParaRPr sz="1250" b="1" spc="55" dirty="0">
              <a:solidFill>
                <a:srgbClr val="1C396D"/>
              </a:solidFill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254"/>
              </a:spcBef>
            </a:pPr>
            <a:r>
              <a:rPr lang="en-US" sz="650" spc="-35" dirty="0">
                <a:solidFill>
                  <a:srgbClr val="353535"/>
                </a:solidFill>
                <a:latin typeface="Arial Black"/>
                <a:cs typeface="Arial Black"/>
              </a:rPr>
              <a:t>Continue our TAFE accredited travel &amp; tourism management courses</a:t>
            </a:r>
            <a:endParaRPr sz="650" dirty="0">
              <a:latin typeface="Arial Black"/>
              <a:cs typeface="Arial Blac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96446" y="4736193"/>
            <a:ext cx="2007235" cy="101303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endParaRPr sz="2800" dirty="0">
              <a:latin typeface="Arial"/>
              <a:cs typeface="Arial"/>
            </a:endParaRPr>
          </a:p>
          <a:p>
            <a:pPr marL="12700" marR="5080">
              <a:lnSpc>
                <a:spcPct val="101800"/>
              </a:lnSpc>
              <a:spcBef>
                <a:spcPts val="2445"/>
              </a:spcBef>
            </a:pPr>
            <a:endParaRPr sz="1650" dirty="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3132" y="1836690"/>
            <a:ext cx="3804920" cy="189928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1099"/>
              </a:lnSpc>
              <a:spcBef>
                <a:spcPts val="55"/>
              </a:spcBef>
            </a:pPr>
            <a:r>
              <a:rPr sz="3050" b="1" spc="120" dirty="0">
                <a:solidFill>
                  <a:srgbClr val="FFFFFF"/>
                </a:solidFill>
                <a:latin typeface="Tahoma"/>
                <a:cs typeface="Tahoma"/>
              </a:rPr>
              <a:t>Goldman </a:t>
            </a:r>
            <a:r>
              <a:rPr sz="3050" b="1" spc="10" dirty="0">
                <a:solidFill>
                  <a:srgbClr val="FFFFFF"/>
                </a:solidFill>
                <a:latin typeface="Tahoma"/>
                <a:cs typeface="Tahoma"/>
              </a:rPr>
              <a:t>Travel </a:t>
            </a:r>
            <a:r>
              <a:rPr sz="3050" b="1" spc="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50" b="1" spc="75" dirty="0">
                <a:solidFill>
                  <a:srgbClr val="FFFFFF"/>
                </a:solidFill>
                <a:latin typeface="Tahoma"/>
                <a:cs typeface="Tahoma"/>
              </a:rPr>
              <a:t>Corporation </a:t>
            </a:r>
            <a:r>
              <a:rPr sz="3050" b="1" spc="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50" b="1" spc="125" dirty="0">
                <a:solidFill>
                  <a:srgbClr val="1C396D"/>
                </a:solidFill>
                <a:latin typeface="Tahoma"/>
                <a:cs typeface="Tahoma"/>
              </a:rPr>
              <a:t>Roadmap</a:t>
            </a:r>
            <a:r>
              <a:rPr sz="3050" b="1" spc="-75" dirty="0">
                <a:solidFill>
                  <a:srgbClr val="1C396D"/>
                </a:solidFill>
                <a:latin typeface="Tahoma"/>
                <a:cs typeface="Tahoma"/>
              </a:rPr>
              <a:t> </a:t>
            </a:r>
            <a:r>
              <a:rPr sz="3050" b="1" spc="75" dirty="0">
                <a:solidFill>
                  <a:srgbClr val="1C396D"/>
                </a:solidFill>
                <a:latin typeface="Tahoma"/>
                <a:cs typeface="Tahoma"/>
              </a:rPr>
              <a:t>For</a:t>
            </a:r>
            <a:r>
              <a:rPr sz="3050" b="1" spc="-75" dirty="0">
                <a:solidFill>
                  <a:srgbClr val="1C396D"/>
                </a:solidFill>
                <a:latin typeface="Tahoma"/>
                <a:cs typeface="Tahoma"/>
              </a:rPr>
              <a:t> </a:t>
            </a:r>
            <a:r>
              <a:rPr sz="3050" b="1" spc="-85" dirty="0">
                <a:solidFill>
                  <a:srgbClr val="1C396D"/>
                </a:solidFill>
                <a:latin typeface="Tahoma"/>
                <a:cs typeface="Tahoma"/>
              </a:rPr>
              <a:t>2023 </a:t>
            </a:r>
            <a:r>
              <a:rPr sz="3050" b="1" spc="-880" dirty="0">
                <a:solidFill>
                  <a:srgbClr val="1C396D"/>
                </a:solidFill>
                <a:latin typeface="Tahoma"/>
                <a:cs typeface="Tahoma"/>
              </a:rPr>
              <a:t> </a:t>
            </a:r>
            <a:r>
              <a:rPr sz="3050" b="1" spc="195" dirty="0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sz="3050" b="1" spc="-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50" b="1" spc="130" dirty="0">
                <a:solidFill>
                  <a:srgbClr val="FFFFFF"/>
                </a:solidFill>
                <a:latin typeface="Tahoma"/>
                <a:cs typeface="Tahoma"/>
              </a:rPr>
              <a:t>Beyond</a:t>
            </a:r>
            <a:endParaRPr sz="305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0244" y="5134457"/>
            <a:ext cx="513715" cy="7829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950" b="1" spc="-5" dirty="0">
                <a:solidFill>
                  <a:srgbClr val="009CD5"/>
                </a:solidFill>
                <a:latin typeface="Verdana"/>
                <a:cs typeface="Verdana"/>
              </a:rPr>
              <a:t>A</a:t>
            </a:r>
            <a:endParaRPr sz="495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9055" y="4269364"/>
            <a:ext cx="2667000" cy="1266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3100" dirty="0">
              <a:latin typeface="Arial"/>
              <a:cs typeface="Arial"/>
            </a:endParaRPr>
          </a:p>
          <a:p>
            <a:pPr marL="1141095">
              <a:lnSpc>
                <a:spcPct val="100000"/>
              </a:lnSpc>
              <a:spcBef>
                <a:spcPts val="2385"/>
              </a:spcBef>
            </a:pPr>
            <a:endParaRPr sz="3050" dirty="0">
              <a:latin typeface="Tahoma"/>
              <a:cs typeface="Tahoma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381000"/>
            <a:ext cx="298132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" y="0"/>
            <a:ext cx="12192635" cy="6858000"/>
          </a:xfrm>
          <a:custGeom>
            <a:avLst/>
            <a:gdLst/>
            <a:ahLst/>
            <a:cxnLst/>
            <a:rect l="l" t="t" r="r" b="b"/>
            <a:pathLst>
              <a:path w="12192635" h="6858000">
                <a:moveTo>
                  <a:pt x="12192114" y="0"/>
                </a:moveTo>
                <a:lnTo>
                  <a:pt x="0" y="0"/>
                </a:lnTo>
                <a:lnTo>
                  <a:pt x="0" y="6858000"/>
                </a:lnTo>
                <a:lnTo>
                  <a:pt x="12192114" y="6858000"/>
                </a:lnTo>
                <a:lnTo>
                  <a:pt x="12192114" y="0"/>
                </a:lnTo>
                <a:close/>
              </a:path>
            </a:pathLst>
          </a:custGeom>
          <a:solidFill>
            <a:srgbClr val="009C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7229" y="3761530"/>
            <a:ext cx="11638280" cy="3096895"/>
          </a:xfrm>
          <a:custGeom>
            <a:avLst/>
            <a:gdLst/>
            <a:ahLst/>
            <a:cxnLst/>
            <a:rect l="l" t="t" r="r" b="b"/>
            <a:pathLst>
              <a:path w="11638280" h="3096895">
                <a:moveTo>
                  <a:pt x="9600450" y="0"/>
                </a:moveTo>
                <a:lnTo>
                  <a:pt x="2037283" y="0"/>
                </a:lnTo>
                <a:lnTo>
                  <a:pt x="1989194" y="556"/>
                </a:lnTo>
                <a:lnTo>
                  <a:pt x="1941378" y="2217"/>
                </a:lnTo>
                <a:lnTo>
                  <a:pt x="1893847" y="4970"/>
                </a:lnTo>
                <a:lnTo>
                  <a:pt x="1846614" y="8804"/>
                </a:lnTo>
                <a:lnTo>
                  <a:pt x="1799691" y="13706"/>
                </a:lnTo>
                <a:lnTo>
                  <a:pt x="1753090" y="19663"/>
                </a:lnTo>
                <a:lnTo>
                  <a:pt x="1706823" y="26664"/>
                </a:lnTo>
                <a:lnTo>
                  <a:pt x="1660902" y="34696"/>
                </a:lnTo>
                <a:lnTo>
                  <a:pt x="1615340" y="43747"/>
                </a:lnTo>
                <a:lnTo>
                  <a:pt x="1570150" y="53805"/>
                </a:lnTo>
                <a:lnTo>
                  <a:pt x="1525342" y="64858"/>
                </a:lnTo>
                <a:lnTo>
                  <a:pt x="1480930" y="76893"/>
                </a:lnTo>
                <a:lnTo>
                  <a:pt x="1436925" y="89898"/>
                </a:lnTo>
                <a:lnTo>
                  <a:pt x="1393340" y="103861"/>
                </a:lnTo>
                <a:lnTo>
                  <a:pt x="1350188" y="118769"/>
                </a:lnTo>
                <a:lnTo>
                  <a:pt x="1307479" y="134611"/>
                </a:lnTo>
                <a:lnTo>
                  <a:pt x="1265227" y="151375"/>
                </a:lnTo>
                <a:lnTo>
                  <a:pt x="1223444" y="169047"/>
                </a:lnTo>
                <a:lnTo>
                  <a:pt x="1182142" y="187616"/>
                </a:lnTo>
                <a:lnTo>
                  <a:pt x="1141333" y="207069"/>
                </a:lnTo>
                <a:lnTo>
                  <a:pt x="1101030" y="227395"/>
                </a:lnTo>
                <a:lnTo>
                  <a:pt x="1061244" y="248581"/>
                </a:lnTo>
                <a:lnTo>
                  <a:pt x="1021988" y="270615"/>
                </a:lnTo>
                <a:lnTo>
                  <a:pt x="983275" y="293484"/>
                </a:lnTo>
                <a:lnTo>
                  <a:pt x="945115" y="317177"/>
                </a:lnTo>
                <a:lnTo>
                  <a:pt x="907523" y="341681"/>
                </a:lnTo>
                <a:lnTo>
                  <a:pt x="870509" y="366984"/>
                </a:lnTo>
                <a:lnTo>
                  <a:pt x="834086" y="393074"/>
                </a:lnTo>
                <a:lnTo>
                  <a:pt x="798266" y="419938"/>
                </a:lnTo>
                <a:lnTo>
                  <a:pt x="763062" y="447564"/>
                </a:lnTo>
                <a:lnTo>
                  <a:pt x="728486" y="475940"/>
                </a:lnTo>
                <a:lnTo>
                  <a:pt x="694550" y="505054"/>
                </a:lnTo>
                <a:lnTo>
                  <a:pt x="661265" y="534894"/>
                </a:lnTo>
                <a:lnTo>
                  <a:pt x="628646" y="565447"/>
                </a:lnTo>
                <a:lnTo>
                  <a:pt x="596703" y="596701"/>
                </a:lnTo>
                <a:lnTo>
                  <a:pt x="565448" y="628644"/>
                </a:lnTo>
                <a:lnTo>
                  <a:pt x="534895" y="661264"/>
                </a:lnTo>
                <a:lnTo>
                  <a:pt x="505056" y="694548"/>
                </a:lnTo>
                <a:lnTo>
                  <a:pt x="475941" y="728484"/>
                </a:lnTo>
                <a:lnTo>
                  <a:pt x="447565" y="763060"/>
                </a:lnTo>
                <a:lnTo>
                  <a:pt x="419939" y="798264"/>
                </a:lnTo>
                <a:lnTo>
                  <a:pt x="393074" y="834083"/>
                </a:lnTo>
                <a:lnTo>
                  <a:pt x="366985" y="870506"/>
                </a:lnTo>
                <a:lnTo>
                  <a:pt x="341682" y="907520"/>
                </a:lnTo>
                <a:lnTo>
                  <a:pt x="317178" y="945112"/>
                </a:lnTo>
                <a:lnTo>
                  <a:pt x="293485" y="983271"/>
                </a:lnTo>
                <a:lnTo>
                  <a:pt x="270616" y="1021985"/>
                </a:lnTo>
                <a:lnTo>
                  <a:pt x="248582" y="1061240"/>
                </a:lnTo>
                <a:lnTo>
                  <a:pt x="227396" y="1101026"/>
                </a:lnTo>
                <a:lnTo>
                  <a:pt x="207070" y="1141329"/>
                </a:lnTo>
                <a:lnTo>
                  <a:pt x="187616" y="1182137"/>
                </a:lnTo>
                <a:lnTo>
                  <a:pt x="169047" y="1223439"/>
                </a:lnTo>
                <a:lnTo>
                  <a:pt x="151375" y="1265222"/>
                </a:lnTo>
                <a:lnTo>
                  <a:pt x="134611" y="1307473"/>
                </a:lnTo>
                <a:lnTo>
                  <a:pt x="118769" y="1350181"/>
                </a:lnTo>
                <a:lnTo>
                  <a:pt x="103861" y="1393334"/>
                </a:lnTo>
                <a:lnTo>
                  <a:pt x="89898" y="1436918"/>
                </a:lnTo>
                <a:lnTo>
                  <a:pt x="76893" y="1480922"/>
                </a:lnTo>
                <a:lnTo>
                  <a:pt x="64858" y="1525334"/>
                </a:lnTo>
                <a:lnTo>
                  <a:pt x="53805" y="1570142"/>
                </a:lnTo>
                <a:lnTo>
                  <a:pt x="43747" y="1615332"/>
                </a:lnTo>
                <a:lnTo>
                  <a:pt x="34696" y="1660893"/>
                </a:lnTo>
                <a:lnTo>
                  <a:pt x="26664" y="1706813"/>
                </a:lnTo>
                <a:lnTo>
                  <a:pt x="19663" y="1753080"/>
                </a:lnTo>
                <a:lnTo>
                  <a:pt x="13706" y="1799681"/>
                </a:lnTo>
                <a:lnTo>
                  <a:pt x="8804" y="1846603"/>
                </a:lnTo>
                <a:lnTo>
                  <a:pt x="4970" y="1893836"/>
                </a:lnTo>
                <a:lnTo>
                  <a:pt x="2217" y="1941366"/>
                </a:lnTo>
                <a:lnTo>
                  <a:pt x="556" y="1989181"/>
                </a:lnTo>
                <a:lnTo>
                  <a:pt x="0" y="2037270"/>
                </a:lnTo>
                <a:lnTo>
                  <a:pt x="0" y="3096463"/>
                </a:lnTo>
                <a:lnTo>
                  <a:pt x="11637721" y="3096463"/>
                </a:lnTo>
                <a:lnTo>
                  <a:pt x="11637721" y="2037270"/>
                </a:lnTo>
                <a:lnTo>
                  <a:pt x="11637164" y="1989181"/>
                </a:lnTo>
                <a:lnTo>
                  <a:pt x="11635503" y="1941366"/>
                </a:lnTo>
                <a:lnTo>
                  <a:pt x="11632750" y="1893836"/>
                </a:lnTo>
                <a:lnTo>
                  <a:pt x="11628916" y="1846603"/>
                </a:lnTo>
                <a:lnTo>
                  <a:pt x="11624015" y="1799681"/>
                </a:lnTo>
                <a:lnTo>
                  <a:pt x="11618057" y="1753080"/>
                </a:lnTo>
                <a:lnTo>
                  <a:pt x="11611056" y="1706813"/>
                </a:lnTo>
                <a:lnTo>
                  <a:pt x="11603024" y="1660893"/>
                </a:lnTo>
                <a:lnTo>
                  <a:pt x="11593973" y="1615332"/>
                </a:lnTo>
                <a:lnTo>
                  <a:pt x="11583915" y="1570142"/>
                </a:lnTo>
                <a:lnTo>
                  <a:pt x="11572863" y="1525334"/>
                </a:lnTo>
                <a:lnTo>
                  <a:pt x="11560828" y="1480922"/>
                </a:lnTo>
                <a:lnTo>
                  <a:pt x="11547823" y="1436918"/>
                </a:lnTo>
                <a:lnTo>
                  <a:pt x="11533860" y="1393334"/>
                </a:lnTo>
                <a:lnTo>
                  <a:pt x="11518951" y="1350181"/>
                </a:lnTo>
                <a:lnTo>
                  <a:pt x="11503109" y="1307473"/>
                </a:lnTo>
                <a:lnTo>
                  <a:pt x="11486346" y="1265222"/>
                </a:lnTo>
                <a:lnTo>
                  <a:pt x="11468673" y="1223439"/>
                </a:lnTo>
                <a:lnTo>
                  <a:pt x="11450104" y="1182137"/>
                </a:lnTo>
                <a:lnTo>
                  <a:pt x="11430651" y="1141329"/>
                </a:lnTo>
                <a:lnTo>
                  <a:pt x="11410325" y="1101026"/>
                </a:lnTo>
                <a:lnTo>
                  <a:pt x="11389139" y="1061240"/>
                </a:lnTo>
                <a:lnTo>
                  <a:pt x="11367105" y="1021985"/>
                </a:lnTo>
                <a:lnTo>
                  <a:pt x="11344236" y="983271"/>
                </a:lnTo>
                <a:lnTo>
                  <a:pt x="11320543" y="945112"/>
                </a:lnTo>
                <a:lnTo>
                  <a:pt x="11296039" y="907520"/>
                </a:lnTo>
                <a:lnTo>
                  <a:pt x="11270736" y="870506"/>
                </a:lnTo>
                <a:lnTo>
                  <a:pt x="11244647" y="834083"/>
                </a:lnTo>
                <a:lnTo>
                  <a:pt x="11217783" y="798264"/>
                </a:lnTo>
                <a:lnTo>
                  <a:pt x="11190156" y="763060"/>
                </a:lnTo>
                <a:lnTo>
                  <a:pt x="11161780" y="728484"/>
                </a:lnTo>
                <a:lnTo>
                  <a:pt x="11132666" y="694548"/>
                </a:lnTo>
                <a:lnTo>
                  <a:pt x="11102826" y="661264"/>
                </a:lnTo>
                <a:lnTo>
                  <a:pt x="11072273" y="628644"/>
                </a:lnTo>
                <a:lnTo>
                  <a:pt x="11041019" y="596701"/>
                </a:lnTo>
                <a:lnTo>
                  <a:pt x="11009076" y="565447"/>
                </a:lnTo>
                <a:lnTo>
                  <a:pt x="10976457" y="534894"/>
                </a:lnTo>
                <a:lnTo>
                  <a:pt x="10943173" y="505054"/>
                </a:lnTo>
                <a:lnTo>
                  <a:pt x="10909236" y="475940"/>
                </a:lnTo>
                <a:lnTo>
                  <a:pt x="10874660" y="447564"/>
                </a:lnTo>
                <a:lnTo>
                  <a:pt x="10839456" y="419938"/>
                </a:lnTo>
                <a:lnTo>
                  <a:pt x="10803637" y="393074"/>
                </a:lnTo>
                <a:lnTo>
                  <a:pt x="10767214" y="366984"/>
                </a:lnTo>
                <a:lnTo>
                  <a:pt x="10730201" y="341681"/>
                </a:lnTo>
                <a:lnTo>
                  <a:pt x="10692608" y="317177"/>
                </a:lnTo>
                <a:lnTo>
                  <a:pt x="10654449" y="293484"/>
                </a:lnTo>
                <a:lnTo>
                  <a:pt x="10615736" y="270615"/>
                </a:lnTo>
                <a:lnTo>
                  <a:pt x="10576480" y="248581"/>
                </a:lnTo>
                <a:lnTo>
                  <a:pt x="10536695" y="227395"/>
                </a:lnTo>
                <a:lnTo>
                  <a:pt x="10496392" y="207069"/>
                </a:lnTo>
                <a:lnTo>
                  <a:pt x="10455583" y="187616"/>
                </a:lnTo>
                <a:lnTo>
                  <a:pt x="10414281" y="169047"/>
                </a:lnTo>
                <a:lnTo>
                  <a:pt x="10372498" y="151375"/>
                </a:lnTo>
                <a:lnTo>
                  <a:pt x="10330247" y="134611"/>
                </a:lnTo>
                <a:lnTo>
                  <a:pt x="10287539" y="118769"/>
                </a:lnTo>
                <a:lnTo>
                  <a:pt x="10244386" y="103861"/>
                </a:lnTo>
                <a:lnTo>
                  <a:pt x="10200802" y="89898"/>
                </a:lnTo>
                <a:lnTo>
                  <a:pt x="10156798" y="76893"/>
                </a:lnTo>
                <a:lnTo>
                  <a:pt x="10112386" y="64858"/>
                </a:lnTo>
                <a:lnTo>
                  <a:pt x="10067579" y="53805"/>
                </a:lnTo>
                <a:lnTo>
                  <a:pt x="10022388" y="43747"/>
                </a:lnTo>
                <a:lnTo>
                  <a:pt x="9976827" y="34696"/>
                </a:lnTo>
                <a:lnTo>
                  <a:pt x="9930907" y="26664"/>
                </a:lnTo>
                <a:lnTo>
                  <a:pt x="9884640" y="19663"/>
                </a:lnTo>
                <a:lnTo>
                  <a:pt x="9838040" y="13706"/>
                </a:lnTo>
                <a:lnTo>
                  <a:pt x="9791117" y="8804"/>
                </a:lnTo>
                <a:lnTo>
                  <a:pt x="9743884" y="4970"/>
                </a:lnTo>
                <a:lnTo>
                  <a:pt x="9696354" y="2217"/>
                </a:lnTo>
                <a:lnTo>
                  <a:pt x="9648539" y="556"/>
                </a:lnTo>
                <a:lnTo>
                  <a:pt x="9600450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562846" y="4088198"/>
            <a:ext cx="4869180" cy="11353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sz="4750" b="1" spc="95" dirty="0">
                <a:solidFill>
                  <a:srgbClr val="FFFFFF"/>
                </a:solidFill>
                <a:latin typeface="Tahoma"/>
                <a:cs typeface="Tahoma"/>
              </a:rPr>
              <a:t>David</a:t>
            </a:r>
            <a:r>
              <a:rPr sz="4750" b="1" spc="-3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750" b="1" spc="240" dirty="0">
                <a:solidFill>
                  <a:srgbClr val="FFFFFF"/>
                </a:solidFill>
                <a:latin typeface="Tahoma"/>
                <a:cs typeface="Tahoma"/>
              </a:rPr>
              <a:t>Goldman</a:t>
            </a:r>
            <a:endParaRPr sz="475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500" spc="-140" dirty="0">
                <a:solidFill>
                  <a:srgbClr val="FFFFFF"/>
                </a:solidFill>
                <a:latin typeface="Arial Black"/>
                <a:cs typeface="Arial Black"/>
              </a:rPr>
              <a:t>Joint</a:t>
            </a:r>
            <a:r>
              <a:rPr sz="2500" spc="-18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500" spc="-35" dirty="0">
                <a:solidFill>
                  <a:srgbClr val="FFFFFF"/>
                </a:solidFill>
                <a:latin typeface="Arial Black"/>
                <a:cs typeface="Arial Black"/>
              </a:rPr>
              <a:t>Managing</a:t>
            </a:r>
            <a:r>
              <a:rPr sz="2500" spc="-18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500" spc="-145" dirty="0">
                <a:solidFill>
                  <a:srgbClr val="FFFFFF"/>
                </a:solidFill>
                <a:latin typeface="Arial Black"/>
                <a:cs typeface="Arial Black"/>
              </a:rPr>
              <a:t>Director</a:t>
            </a:r>
            <a:endParaRPr sz="2500"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77994" y="5663753"/>
            <a:ext cx="8838565" cy="3441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5120" algn="l"/>
                <a:tab pos="538480" algn="l"/>
                <a:tab pos="4931410" algn="l"/>
                <a:tab pos="5224780" algn="l"/>
              </a:tabLst>
            </a:pPr>
            <a:r>
              <a:rPr sz="2100" b="1" spc="-270" dirty="0">
                <a:solidFill>
                  <a:srgbClr val="FFFFFF"/>
                </a:solidFill>
                <a:latin typeface="Arial"/>
                <a:cs typeface="Arial"/>
              </a:rPr>
              <a:t>E	</a:t>
            </a:r>
            <a:r>
              <a:rPr sz="2100" b="1" spc="-110" dirty="0">
                <a:solidFill>
                  <a:srgbClr val="FFFFFF"/>
                </a:solidFill>
                <a:latin typeface="Arial"/>
                <a:cs typeface="Arial"/>
              </a:rPr>
              <a:t>:	</a:t>
            </a:r>
            <a:r>
              <a:rPr sz="2100" spc="-35" dirty="0">
                <a:solidFill>
                  <a:srgbClr val="FFFFFF"/>
                </a:solidFill>
                <a:latin typeface="Arial Black"/>
                <a:cs typeface="Arial Black"/>
                <a:hlinkClick r:id="rId2"/>
              </a:rPr>
              <a:t>david@goldmantravel.com.au</a:t>
            </a:r>
            <a:r>
              <a:rPr sz="2100" spc="-35" dirty="0">
                <a:solidFill>
                  <a:srgbClr val="FFFFFF"/>
                </a:solidFill>
                <a:latin typeface="Arial Black"/>
                <a:cs typeface="Arial Black"/>
              </a:rPr>
              <a:t>	</a:t>
            </a:r>
            <a:r>
              <a:rPr sz="2100" spc="90" dirty="0">
                <a:solidFill>
                  <a:srgbClr val="FFFFFF"/>
                </a:solidFill>
                <a:latin typeface="Arial Black"/>
                <a:cs typeface="Arial Black"/>
              </a:rPr>
              <a:t>|	</a:t>
            </a:r>
            <a:r>
              <a:rPr sz="1950" b="1" spc="22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1950" b="1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11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100" b="1" spc="3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spc="-65" dirty="0">
                <a:solidFill>
                  <a:srgbClr val="FFFFFF"/>
                </a:solidFill>
                <a:latin typeface="Arial Black"/>
                <a:cs typeface="Arial Black"/>
              </a:rPr>
              <a:t>goldmantravel.com.au</a:t>
            </a:r>
            <a:endParaRPr sz="2100">
              <a:latin typeface="Arial Black"/>
              <a:cs typeface="Arial Black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59468" y="2523223"/>
            <a:ext cx="2341245" cy="426084"/>
          </a:xfrm>
          <a:custGeom>
            <a:avLst/>
            <a:gdLst/>
            <a:ahLst/>
            <a:cxnLst/>
            <a:rect l="l" t="t" r="r" b="b"/>
            <a:pathLst>
              <a:path w="2341245" h="426085">
                <a:moveTo>
                  <a:pt x="378904" y="0"/>
                </a:moveTo>
                <a:lnTo>
                  <a:pt x="0" y="0"/>
                </a:lnTo>
                <a:lnTo>
                  <a:pt x="0" y="52070"/>
                </a:lnTo>
                <a:lnTo>
                  <a:pt x="161975" y="52070"/>
                </a:lnTo>
                <a:lnTo>
                  <a:pt x="161975" y="425450"/>
                </a:lnTo>
                <a:lnTo>
                  <a:pt x="216941" y="425450"/>
                </a:lnTo>
                <a:lnTo>
                  <a:pt x="216941" y="52070"/>
                </a:lnTo>
                <a:lnTo>
                  <a:pt x="378904" y="52070"/>
                </a:lnTo>
                <a:lnTo>
                  <a:pt x="378904" y="0"/>
                </a:lnTo>
                <a:close/>
              </a:path>
              <a:path w="2341245" h="426085">
                <a:moveTo>
                  <a:pt x="798271" y="425729"/>
                </a:moveTo>
                <a:lnTo>
                  <a:pt x="776884" y="368579"/>
                </a:lnTo>
                <a:lnTo>
                  <a:pt x="774522" y="333806"/>
                </a:lnTo>
                <a:lnTo>
                  <a:pt x="770585" y="291592"/>
                </a:lnTo>
                <a:lnTo>
                  <a:pt x="761136" y="258254"/>
                </a:lnTo>
                <a:lnTo>
                  <a:pt x="751039" y="244119"/>
                </a:lnTo>
                <a:lnTo>
                  <a:pt x="743673" y="233794"/>
                </a:lnTo>
                <a:lnTo>
                  <a:pt x="715746" y="218198"/>
                </a:lnTo>
                <a:lnTo>
                  <a:pt x="745363" y="200037"/>
                </a:lnTo>
                <a:lnTo>
                  <a:pt x="751586" y="192633"/>
                </a:lnTo>
                <a:lnTo>
                  <a:pt x="766013" y="175501"/>
                </a:lnTo>
                <a:lnTo>
                  <a:pt x="778116" y="147332"/>
                </a:lnTo>
                <a:lnTo>
                  <a:pt x="782066" y="118287"/>
                </a:lnTo>
                <a:lnTo>
                  <a:pt x="776287" y="76479"/>
                </a:lnTo>
                <a:lnTo>
                  <a:pt x="763536" y="52070"/>
                </a:lnTo>
                <a:lnTo>
                  <a:pt x="759104" y="43586"/>
                </a:lnTo>
                <a:lnTo>
                  <a:pt x="730796" y="19837"/>
                </a:lnTo>
                <a:lnTo>
                  <a:pt x="723620" y="17208"/>
                </a:lnTo>
                <a:lnTo>
                  <a:pt x="723620" y="118287"/>
                </a:lnTo>
                <a:lnTo>
                  <a:pt x="718502" y="151003"/>
                </a:lnTo>
                <a:lnTo>
                  <a:pt x="703059" y="174205"/>
                </a:lnTo>
                <a:lnTo>
                  <a:pt x="677151" y="188048"/>
                </a:lnTo>
                <a:lnTo>
                  <a:pt x="640613" y="192633"/>
                </a:lnTo>
                <a:lnTo>
                  <a:pt x="465645" y="192633"/>
                </a:lnTo>
                <a:lnTo>
                  <a:pt x="465645" y="52070"/>
                </a:lnTo>
                <a:lnTo>
                  <a:pt x="644664" y="52070"/>
                </a:lnTo>
                <a:lnTo>
                  <a:pt x="679411" y="56146"/>
                </a:lnTo>
                <a:lnTo>
                  <a:pt x="704062" y="68465"/>
                </a:lnTo>
                <a:lnTo>
                  <a:pt x="718756" y="89141"/>
                </a:lnTo>
                <a:lnTo>
                  <a:pt x="723620" y="118287"/>
                </a:lnTo>
                <a:lnTo>
                  <a:pt x="723620" y="17208"/>
                </a:lnTo>
                <a:lnTo>
                  <a:pt x="691603" y="5422"/>
                </a:lnTo>
                <a:lnTo>
                  <a:pt x="641769" y="584"/>
                </a:lnTo>
                <a:lnTo>
                  <a:pt x="410654" y="584"/>
                </a:lnTo>
                <a:lnTo>
                  <a:pt x="410654" y="425729"/>
                </a:lnTo>
                <a:lnTo>
                  <a:pt x="465645" y="425729"/>
                </a:lnTo>
                <a:lnTo>
                  <a:pt x="465645" y="244119"/>
                </a:lnTo>
                <a:lnTo>
                  <a:pt x="625576" y="244119"/>
                </a:lnTo>
                <a:lnTo>
                  <a:pt x="669302" y="248780"/>
                </a:lnTo>
                <a:lnTo>
                  <a:pt x="714171" y="292303"/>
                </a:lnTo>
                <a:lnTo>
                  <a:pt x="719582" y="335318"/>
                </a:lnTo>
                <a:lnTo>
                  <a:pt x="720674" y="370001"/>
                </a:lnTo>
                <a:lnTo>
                  <a:pt x="723036" y="395719"/>
                </a:lnTo>
                <a:lnTo>
                  <a:pt x="726795" y="413321"/>
                </a:lnTo>
                <a:lnTo>
                  <a:pt x="732066" y="423646"/>
                </a:lnTo>
                <a:lnTo>
                  <a:pt x="733894" y="425729"/>
                </a:lnTo>
                <a:lnTo>
                  <a:pt x="798271" y="425729"/>
                </a:lnTo>
                <a:close/>
              </a:path>
              <a:path w="2341245" h="426085">
                <a:moveTo>
                  <a:pt x="1248244" y="425729"/>
                </a:moveTo>
                <a:lnTo>
                  <a:pt x="1191285" y="300228"/>
                </a:lnTo>
                <a:lnTo>
                  <a:pt x="1167917" y="248742"/>
                </a:lnTo>
                <a:lnTo>
                  <a:pt x="1107427" y="115468"/>
                </a:lnTo>
                <a:lnTo>
                  <a:pt x="1107427" y="248742"/>
                </a:lnTo>
                <a:lnTo>
                  <a:pt x="943330" y="248742"/>
                </a:lnTo>
                <a:lnTo>
                  <a:pt x="1025906" y="64389"/>
                </a:lnTo>
                <a:lnTo>
                  <a:pt x="1107427" y="248742"/>
                </a:lnTo>
                <a:lnTo>
                  <a:pt x="1107427" y="115468"/>
                </a:lnTo>
                <a:lnTo>
                  <a:pt x="1084249" y="64389"/>
                </a:lnTo>
                <a:lnTo>
                  <a:pt x="1055293" y="584"/>
                </a:lnTo>
                <a:lnTo>
                  <a:pt x="997724" y="584"/>
                </a:lnTo>
                <a:lnTo>
                  <a:pt x="804799" y="425729"/>
                </a:lnTo>
                <a:lnTo>
                  <a:pt x="864438" y="425729"/>
                </a:lnTo>
                <a:lnTo>
                  <a:pt x="920546" y="300228"/>
                </a:lnTo>
                <a:lnTo>
                  <a:pt x="1130147" y="300228"/>
                </a:lnTo>
                <a:lnTo>
                  <a:pt x="1185100" y="425729"/>
                </a:lnTo>
                <a:lnTo>
                  <a:pt x="1248244" y="425729"/>
                </a:lnTo>
                <a:close/>
              </a:path>
              <a:path w="2341245" h="426085">
                <a:moveTo>
                  <a:pt x="1607845" y="584"/>
                </a:moveTo>
                <a:lnTo>
                  <a:pt x="1548244" y="584"/>
                </a:lnTo>
                <a:lnTo>
                  <a:pt x="1394269" y="355879"/>
                </a:lnTo>
                <a:lnTo>
                  <a:pt x="1238618" y="584"/>
                </a:lnTo>
                <a:lnTo>
                  <a:pt x="1175512" y="584"/>
                </a:lnTo>
                <a:lnTo>
                  <a:pt x="1365478" y="425729"/>
                </a:lnTo>
                <a:lnTo>
                  <a:pt x="1419656" y="425729"/>
                </a:lnTo>
                <a:lnTo>
                  <a:pt x="1607845" y="584"/>
                </a:lnTo>
                <a:close/>
              </a:path>
              <a:path w="2341245" h="426085">
                <a:moveTo>
                  <a:pt x="1979968" y="374891"/>
                </a:moveTo>
                <a:lnTo>
                  <a:pt x="1689582" y="374891"/>
                </a:lnTo>
                <a:lnTo>
                  <a:pt x="1689582" y="231381"/>
                </a:lnTo>
                <a:lnTo>
                  <a:pt x="1964931" y="231381"/>
                </a:lnTo>
                <a:lnTo>
                  <a:pt x="1964931" y="179311"/>
                </a:lnTo>
                <a:lnTo>
                  <a:pt x="1689582" y="179311"/>
                </a:lnTo>
                <a:lnTo>
                  <a:pt x="1689582" y="52311"/>
                </a:lnTo>
                <a:lnTo>
                  <a:pt x="1975345" y="52311"/>
                </a:lnTo>
                <a:lnTo>
                  <a:pt x="1975345" y="241"/>
                </a:lnTo>
                <a:lnTo>
                  <a:pt x="1634629" y="241"/>
                </a:lnTo>
                <a:lnTo>
                  <a:pt x="1634629" y="52311"/>
                </a:lnTo>
                <a:lnTo>
                  <a:pt x="1634629" y="179311"/>
                </a:lnTo>
                <a:lnTo>
                  <a:pt x="1634629" y="231381"/>
                </a:lnTo>
                <a:lnTo>
                  <a:pt x="1634629" y="374891"/>
                </a:lnTo>
                <a:lnTo>
                  <a:pt x="1634629" y="425691"/>
                </a:lnTo>
                <a:lnTo>
                  <a:pt x="1979968" y="425691"/>
                </a:lnTo>
                <a:lnTo>
                  <a:pt x="1979968" y="374891"/>
                </a:lnTo>
                <a:close/>
              </a:path>
              <a:path w="2341245" h="426085">
                <a:moveTo>
                  <a:pt x="2340864" y="373964"/>
                </a:moveTo>
                <a:lnTo>
                  <a:pt x="2078837" y="373964"/>
                </a:lnTo>
                <a:lnTo>
                  <a:pt x="2078837" y="584"/>
                </a:lnTo>
                <a:lnTo>
                  <a:pt x="2023872" y="584"/>
                </a:lnTo>
                <a:lnTo>
                  <a:pt x="2023872" y="373964"/>
                </a:lnTo>
                <a:lnTo>
                  <a:pt x="2023872" y="426034"/>
                </a:lnTo>
                <a:lnTo>
                  <a:pt x="2340864" y="426034"/>
                </a:lnTo>
                <a:lnTo>
                  <a:pt x="2340864" y="3739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72633" y="2513380"/>
            <a:ext cx="930910" cy="446405"/>
          </a:xfrm>
          <a:custGeom>
            <a:avLst/>
            <a:gdLst/>
            <a:ahLst/>
            <a:cxnLst/>
            <a:rect l="l" t="t" r="r" b="b"/>
            <a:pathLst>
              <a:path w="930910" h="446405">
                <a:moveTo>
                  <a:pt x="436803" y="266077"/>
                </a:moveTo>
                <a:lnTo>
                  <a:pt x="382206" y="266077"/>
                </a:lnTo>
                <a:lnTo>
                  <a:pt x="381304" y="271056"/>
                </a:lnTo>
                <a:lnTo>
                  <a:pt x="367817" y="315366"/>
                </a:lnTo>
                <a:lnTo>
                  <a:pt x="345465" y="349910"/>
                </a:lnTo>
                <a:lnTo>
                  <a:pt x="314312" y="374662"/>
                </a:lnTo>
                <a:lnTo>
                  <a:pt x="274434" y="389559"/>
                </a:lnTo>
                <a:lnTo>
                  <a:pt x="225907" y="394525"/>
                </a:lnTo>
                <a:lnTo>
                  <a:pt x="177076" y="389280"/>
                </a:lnTo>
                <a:lnTo>
                  <a:pt x="135864" y="373926"/>
                </a:lnTo>
                <a:lnTo>
                  <a:pt x="102831" y="349034"/>
                </a:lnTo>
                <a:lnTo>
                  <a:pt x="78536" y="315201"/>
                </a:lnTo>
                <a:lnTo>
                  <a:pt x="63538" y="272986"/>
                </a:lnTo>
                <a:lnTo>
                  <a:pt x="58420" y="222986"/>
                </a:lnTo>
                <a:lnTo>
                  <a:pt x="63423" y="172440"/>
                </a:lnTo>
                <a:lnTo>
                  <a:pt x="78181" y="130086"/>
                </a:lnTo>
                <a:lnTo>
                  <a:pt x="102247" y="96380"/>
                </a:lnTo>
                <a:lnTo>
                  <a:pt x="135178" y="71742"/>
                </a:lnTo>
                <a:lnTo>
                  <a:pt x="176542" y="56642"/>
                </a:lnTo>
                <a:lnTo>
                  <a:pt x="225907" y="51498"/>
                </a:lnTo>
                <a:lnTo>
                  <a:pt x="283768" y="58686"/>
                </a:lnTo>
                <a:lnTo>
                  <a:pt x="329526" y="79438"/>
                </a:lnTo>
                <a:lnTo>
                  <a:pt x="361454" y="112572"/>
                </a:lnTo>
                <a:lnTo>
                  <a:pt x="377825" y="156857"/>
                </a:lnTo>
                <a:lnTo>
                  <a:pt x="378637" y="161963"/>
                </a:lnTo>
                <a:lnTo>
                  <a:pt x="433451" y="161963"/>
                </a:lnTo>
                <a:lnTo>
                  <a:pt x="419023" y="103962"/>
                </a:lnTo>
                <a:lnTo>
                  <a:pt x="393369" y="64109"/>
                </a:lnTo>
                <a:lnTo>
                  <a:pt x="358444" y="34696"/>
                </a:lnTo>
                <a:lnTo>
                  <a:pt x="317055" y="14808"/>
                </a:lnTo>
                <a:lnTo>
                  <a:pt x="271945" y="3556"/>
                </a:lnTo>
                <a:lnTo>
                  <a:pt x="225907" y="0"/>
                </a:lnTo>
                <a:lnTo>
                  <a:pt x="171627" y="5181"/>
                </a:lnTo>
                <a:lnTo>
                  <a:pt x="125120" y="19748"/>
                </a:lnTo>
                <a:lnTo>
                  <a:pt x="86207" y="42240"/>
                </a:lnTo>
                <a:lnTo>
                  <a:pt x="54737" y="71221"/>
                </a:lnTo>
                <a:lnTo>
                  <a:pt x="30543" y="105244"/>
                </a:lnTo>
                <a:lnTo>
                  <a:pt x="13462" y="142849"/>
                </a:lnTo>
                <a:lnTo>
                  <a:pt x="3340" y="182575"/>
                </a:lnTo>
                <a:lnTo>
                  <a:pt x="0" y="222986"/>
                </a:lnTo>
                <a:lnTo>
                  <a:pt x="4076" y="271475"/>
                </a:lnTo>
                <a:lnTo>
                  <a:pt x="15989" y="314985"/>
                </a:lnTo>
                <a:lnTo>
                  <a:pt x="35280" y="353085"/>
                </a:lnTo>
                <a:lnTo>
                  <a:pt x="61480" y="385292"/>
                </a:lnTo>
                <a:lnTo>
                  <a:pt x="94119" y="411149"/>
                </a:lnTo>
                <a:lnTo>
                  <a:pt x="132702" y="430199"/>
                </a:lnTo>
                <a:lnTo>
                  <a:pt x="176796" y="441972"/>
                </a:lnTo>
                <a:lnTo>
                  <a:pt x="225907" y="445985"/>
                </a:lnTo>
                <a:lnTo>
                  <a:pt x="280200" y="440245"/>
                </a:lnTo>
                <a:lnTo>
                  <a:pt x="328612" y="423748"/>
                </a:lnTo>
                <a:lnTo>
                  <a:pt x="369785" y="397624"/>
                </a:lnTo>
                <a:lnTo>
                  <a:pt x="402336" y="363016"/>
                </a:lnTo>
                <a:lnTo>
                  <a:pt x="424903" y="321017"/>
                </a:lnTo>
                <a:lnTo>
                  <a:pt x="436130" y="272757"/>
                </a:lnTo>
                <a:lnTo>
                  <a:pt x="436803" y="266077"/>
                </a:lnTo>
                <a:close/>
              </a:path>
              <a:path w="930910" h="446405">
                <a:moveTo>
                  <a:pt x="930668" y="222986"/>
                </a:moveTo>
                <a:lnTo>
                  <a:pt x="925461" y="169189"/>
                </a:lnTo>
                <a:lnTo>
                  <a:pt x="910780" y="123164"/>
                </a:lnTo>
                <a:lnTo>
                  <a:pt x="887984" y="84747"/>
                </a:lnTo>
                <a:lnTo>
                  <a:pt x="872236" y="68224"/>
                </a:lnTo>
                <a:lnTo>
                  <a:pt x="872236" y="222986"/>
                </a:lnTo>
                <a:lnTo>
                  <a:pt x="864997" y="279654"/>
                </a:lnTo>
                <a:lnTo>
                  <a:pt x="845261" y="323735"/>
                </a:lnTo>
                <a:lnTo>
                  <a:pt x="815962" y="356235"/>
                </a:lnTo>
                <a:lnTo>
                  <a:pt x="780046" y="378193"/>
                </a:lnTo>
                <a:lnTo>
                  <a:pt x="740473" y="390613"/>
                </a:lnTo>
                <a:lnTo>
                  <a:pt x="700163" y="394525"/>
                </a:lnTo>
                <a:lnTo>
                  <a:pt x="659841" y="390613"/>
                </a:lnTo>
                <a:lnTo>
                  <a:pt x="620255" y="378193"/>
                </a:lnTo>
                <a:lnTo>
                  <a:pt x="584327" y="356235"/>
                </a:lnTo>
                <a:lnTo>
                  <a:pt x="555028" y="323735"/>
                </a:lnTo>
                <a:lnTo>
                  <a:pt x="535279" y="279654"/>
                </a:lnTo>
                <a:lnTo>
                  <a:pt x="528053" y="222986"/>
                </a:lnTo>
                <a:lnTo>
                  <a:pt x="535279" y="166331"/>
                </a:lnTo>
                <a:lnTo>
                  <a:pt x="555028" y="122275"/>
                </a:lnTo>
                <a:lnTo>
                  <a:pt x="584327" y="89776"/>
                </a:lnTo>
                <a:lnTo>
                  <a:pt x="620255" y="67830"/>
                </a:lnTo>
                <a:lnTo>
                  <a:pt x="659841" y="55410"/>
                </a:lnTo>
                <a:lnTo>
                  <a:pt x="700163" y="51498"/>
                </a:lnTo>
                <a:lnTo>
                  <a:pt x="740473" y="55410"/>
                </a:lnTo>
                <a:lnTo>
                  <a:pt x="780046" y="67830"/>
                </a:lnTo>
                <a:lnTo>
                  <a:pt x="815962" y="89776"/>
                </a:lnTo>
                <a:lnTo>
                  <a:pt x="845261" y="122275"/>
                </a:lnTo>
                <a:lnTo>
                  <a:pt x="864997" y="166331"/>
                </a:lnTo>
                <a:lnTo>
                  <a:pt x="872236" y="222986"/>
                </a:lnTo>
                <a:lnTo>
                  <a:pt x="872236" y="68224"/>
                </a:lnTo>
                <a:lnTo>
                  <a:pt x="823518" y="29946"/>
                </a:lnTo>
                <a:lnTo>
                  <a:pt x="784580" y="13182"/>
                </a:lnTo>
                <a:lnTo>
                  <a:pt x="743000" y="3263"/>
                </a:lnTo>
                <a:lnTo>
                  <a:pt x="700163" y="0"/>
                </a:lnTo>
                <a:lnTo>
                  <a:pt x="657313" y="3263"/>
                </a:lnTo>
                <a:lnTo>
                  <a:pt x="615721" y="13182"/>
                </a:lnTo>
                <a:lnTo>
                  <a:pt x="576783" y="29946"/>
                </a:lnTo>
                <a:lnTo>
                  <a:pt x="541858" y="53733"/>
                </a:lnTo>
                <a:lnTo>
                  <a:pt x="512318" y="84747"/>
                </a:lnTo>
                <a:lnTo>
                  <a:pt x="489508" y="123164"/>
                </a:lnTo>
                <a:lnTo>
                  <a:pt x="474827" y="169189"/>
                </a:lnTo>
                <a:lnTo>
                  <a:pt x="469633" y="222986"/>
                </a:lnTo>
                <a:lnTo>
                  <a:pt x="474827" y="276796"/>
                </a:lnTo>
                <a:lnTo>
                  <a:pt x="489508" y="322821"/>
                </a:lnTo>
                <a:lnTo>
                  <a:pt x="512318" y="361251"/>
                </a:lnTo>
                <a:lnTo>
                  <a:pt x="541858" y="392264"/>
                </a:lnTo>
                <a:lnTo>
                  <a:pt x="576783" y="416064"/>
                </a:lnTo>
                <a:lnTo>
                  <a:pt x="615721" y="432816"/>
                </a:lnTo>
                <a:lnTo>
                  <a:pt x="657313" y="442734"/>
                </a:lnTo>
                <a:lnTo>
                  <a:pt x="700163" y="445998"/>
                </a:lnTo>
                <a:lnTo>
                  <a:pt x="743000" y="442734"/>
                </a:lnTo>
                <a:lnTo>
                  <a:pt x="784580" y="432816"/>
                </a:lnTo>
                <a:lnTo>
                  <a:pt x="823518" y="416064"/>
                </a:lnTo>
                <a:lnTo>
                  <a:pt x="855116" y="394525"/>
                </a:lnTo>
                <a:lnTo>
                  <a:pt x="858443" y="392264"/>
                </a:lnTo>
                <a:lnTo>
                  <a:pt x="887984" y="361251"/>
                </a:lnTo>
                <a:lnTo>
                  <a:pt x="910780" y="322821"/>
                </a:lnTo>
                <a:lnTo>
                  <a:pt x="925461" y="276796"/>
                </a:lnTo>
                <a:lnTo>
                  <a:pt x="930668" y="2229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58191" y="2513380"/>
            <a:ext cx="1276985" cy="446405"/>
          </a:xfrm>
          <a:custGeom>
            <a:avLst/>
            <a:gdLst/>
            <a:ahLst/>
            <a:cxnLst/>
            <a:rect l="l" t="t" r="r" b="b"/>
            <a:pathLst>
              <a:path w="1276984" h="446405">
                <a:moveTo>
                  <a:pt x="387591" y="435571"/>
                </a:moveTo>
                <a:lnTo>
                  <a:pt x="366242" y="378434"/>
                </a:lnTo>
                <a:lnTo>
                  <a:pt x="363867" y="343649"/>
                </a:lnTo>
                <a:lnTo>
                  <a:pt x="359930" y="301434"/>
                </a:lnTo>
                <a:lnTo>
                  <a:pt x="350481" y="268097"/>
                </a:lnTo>
                <a:lnTo>
                  <a:pt x="340385" y="253961"/>
                </a:lnTo>
                <a:lnTo>
                  <a:pt x="333019" y="243636"/>
                </a:lnTo>
                <a:lnTo>
                  <a:pt x="305092" y="228041"/>
                </a:lnTo>
                <a:lnTo>
                  <a:pt x="334708" y="209880"/>
                </a:lnTo>
                <a:lnTo>
                  <a:pt x="340944" y="202476"/>
                </a:lnTo>
                <a:lnTo>
                  <a:pt x="355358" y="185343"/>
                </a:lnTo>
                <a:lnTo>
                  <a:pt x="367461" y="157175"/>
                </a:lnTo>
                <a:lnTo>
                  <a:pt x="371398" y="128130"/>
                </a:lnTo>
                <a:lnTo>
                  <a:pt x="365620" y="86321"/>
                </a:lnTo>
                <a:lnTo>
                  <a:pt x="352882" y="61912"/>
                </a:lnTo>
                <a:lnTo>
                  <a:pt x="348449" y="53428"/>
                </a:lnTo>
                <a:lnTo>
                  <a:pt x="320141" y="29679"/>
                </a:lnTo>
                <a:lnTo>
                  <a:pt x="312966" y="27051"/>
                </a:lnTo>
                <a:lnTo>
                  <a:pt x="312966" y="128130"/>
                </a:lnTo>
                <a:lnTo>
                  <a:pt x="307848" y="160845"/>
                </a:lnTo>
                <a:lnTo>
                  <a:pt x="292404" y="184048"/>
                </a:lnTo>
                <a:lnTo>
                  <a:pt x="266484" y="197891"/>
                </a:lnTo>
                <a:lnTo>
                  <a:pt x="229946" y="202476"/>
                </a:lnTo>
                <a:lnTo>
                  <a:pt x="54978" y="202476"/>
                </a:lnTo>
                <a:lnTo>
                  <a:pt x="54978" y="61912"/>
                </a:lnTo>
                <a:lnTo>
                  <a:pt x="233997" y="61912"/>
                </a:lnTo>
                <a:lnTo>
                  <a:pt x="268757" y="65989"/>
                </a:lnTo>
                <a:lnTo>
                  <a:pt x="293408" y="78308"/>
                </a:lnTo>
                <a:lnTo>
                  <a:pt x="308102" y="98983"/>
                </a:lnTo>
                <a:lnTo>
                  <a:pt x="312966" y="128130"/>
                </a:lnTo>
                <a:lnTo>
                  <a:pt x="312966" y="27051"/>
                </a:lnTo>
                <a:lnTo>
                  <a:pt x="280949" y="15265"/>
                </a:lnTo>
                <a:lnTo>
                  <a:pt x="231114" y="10426"/>
                </a:lnTo>
                <a:lnTo>
                  <a:pt x="0" y="10426"/>
                </a:lnTo>
                <a:lnTo>
                  <a:pt x="0" y="435571"/>
                </a:lnTo>
                <a:lnTo>
                  <a:pt x="54978" y="435571"/>
                </a:lnTo>
                <a:lnTo>
                  <a:pt x="54978" y="253961"/>
                </a:lnTo>
                <a:lnTo>
                  <a:pt x="214922" y="253961"/>
                </a:lnTo>
                <a:lnTo>
                  <a:pt x="258660" y="258622"/>
                </a:lnTo>
                <a:lnTo>
                  <a:pt x="303517" y="302145"/>
                </a:lnTo>
                <a:lnTo>
                  <a:pt x="308940" y="345160"/>
                </a:lnTo>
                <a:lnTo>
                  <a:pt x="310032" y="379844"/>
                </a:lnTo>
                <a:lnTo>
                  <a:pt x="312381" y="405561"/>
                </a:lnTo>
                <a:lnTo>
                  <a:pt x="316141" y="423164"/>
                </a:lnTo>
                <a:lnTo>
                  <a:pt x="321411" y="433489"/>
                </a:lnTo>
                <a:lnTo>
                  <a:pt x="323227" y="435571"/>
                </a:lnTo>
                <a:lnTo>
                  <a:pt x="387591" y="435571"/>
                </a:lnTo>
                <a:close/>
              </a:path>
              <a:path w="1276984" h="446405">
                <a:moveTo>
                  <a:pt x="790740" y="135648"/>
                </a:moveTo>
                <a:lnTo>
                  <a:pt x="781837" y="83007"/>
                </a:lnTo>
                <a:lnTo>
                  <a:pt x="768070" y="61899"/>
                </a:lnTo>
                <a:lnTo>
                  <a:pt x="756145" y="43637"/>
                </a:lnTo>
                <a:lnTo>
                  <a:pt x="732307" y="29311"/>
                </a:lnTo>
                <a:lnTo>
                  <a:pt x="732307" y="135648"/>
                </a:lnTo>
                <a:lnTo>
                  <a:pt x="727316" y="169506"/>
                </a:lnTo>
                <a:lnTo>
                  <a:pt x="711796" y="192786"/>
                </a:lnTo>
                <a:lnTo>
                  <a:pt x="684911" y="206222"/>
                </a:lnTo>
                <a:lnTo>
                  <a:pt x="645820" y="210540"/>
                </a:lnTo>
                <a:lnTo>
                  <a:pt x="486473" y="210540"/>
                </a:lnTo>
                <a:lnTo>
                  <a:pt x="486473" y="61899"/>
                </a:lnTo>
                <a:lnTo>
                  <a:pt x="654507" y="61899"/>
                </a:lnTo>
                <a:lnTo>
                  <a:pt x="689356" y="66255"/>
                </a:lnTo>
                <a:lnTo>
                  <a:pt x="713587" y="79654"/>
                </a:lnTo>
                <a:lnTo>
                  <a:pt x="727710" y="102603"/>
                </a:lnTo>
                <a:lnTo>
                  <a:pt x="732307" y="135648"/>
                </a:lnTo>
                <a:lnTo>
                  <a:pt x="732307" y="29311"/>
                </a:lnTo>
                <a:lnTo>
                  <a:pt x="715137" y="18973"/>
                </a:lnTo>
                <a:lnTo>
                  <a:pt x="660298" y="10426"/>
                </a:lnTo>
                <a:lnTo>
                  <a:pt x="431495" y="10426"/>
                </a:lnTo>
                <a:lnTo>
                  <a:pt x="431495" y="435559"/>
                </a:lnTo>
                <a:lnTo>
                  <a:pt x="486473" y="435559"/>
                </a:lnTo>
                <a:lnTo>
                  <a:pt x="486473" y="262039"/>
                </a:lnTo>
                <a:lnTo>
                  <a:pt x="641197" y="262039"/>
                </a:lnTo>
                <a:lnTo>
                  <a:pt x="693775" y="256730"/>
                </a:lnTo>
                <a:lnTo>
                  <a:pt x="735495" y="241033"/>
                </a:lnTo>
                <a:lnTo>
                  <a:pt x="765873" y="215353"/>
                </a:lnTo>
                <a:lnTo>
                  <a:pt x="768400" y="210540"/>
                </a:lnTo>
                <a:lnTo>
                  <a:pt x="784440" y="180098"/>
                </a:lnTo>
                <a:lnTo>
                  <a:pt x="790740" y="135648"/>
                </a:lnTo>
                <a:close/>
              </a:path>
              <a:path w="1276984" h="446405">
                <a:moveTo>
                  <a:pt x="1276578" y="222986"/>
                </a:moveTo>
                <a:lnTo>
                  <a:pt x="1271371" y="169189"/>
                </a:lnTo>
                <a:lnTo>
                  <a:pt x="1256690" y="123164"/>
                </a:lnTo>
                <a:lnTo>
                  <a:pt x="1233893" y="84747"/>
                </a:lnTo>
                <a:lnTo>
                  <a:pt x="1218145" y="68224"/>
                </a:lnTo>
                <a:lnTo>
                  <a:pt x="1218145" y="222986"/>
                </a:lnTo>
                <a:lnTo>
                  <a:pt x="1210906" y="279654"/>
                </a:lnTo>
                <a:lnTo>
                  <a:pt x="1191171" y="323735"/>
                </a:lnTo>
                <a:lnTo>
                  <a:pt x="1161872" y="356235"/>
                </a:lnTo>
                <a:lnTo>
                  <a:pt x="1125956" y="378193"/>
                </a:lnTo>
                <a:lnTo>
                  <a:pt x="1086370" y="390613"/>
                </a:lnTo>
                <a:lnTo>
                  <a:pt x="1046060" y="394525"/>
                </a:lnTo>
                <a:lnTo>
                  <a:pt x="1005738" y="390613"/>
                </a:lnTo>
                <a:lnTo>
                  <a:pt x="966152" y="378193"/>
                </a:lnTo>
                <a:lnTo>
                  <a:pt x="930224" y="356235"/>
                </a:lnTo>
                <a:lnTo>
                  <a:pt x="900925" y="323735"/>
                </a:lnTo>
                <a:lnTo>
                  <a:pt x="881176" y="279654"/>
                </a:lnTo>
                <a:lnTo>
                  <a:pt x="873950" y="222986"/>
                </a:lnTo>
                <a:lnTo>
                  <a:pt x="881176" y="166331"/>
                </a:lnTo>
                <a:lnTo>
                  <a:pt x="900925" y="122275"/>
                </a:lnTo>
                <a:lnTo>
                  <a:pt x="930224" y="89776"/>
                </a:lnTo>
                <a:lnTo>
                  <a:pt x="966152" y="67830"/>
                </a:lnTo>
                <a:lnTo>
                  <a:pt x="1005738" y="55410"/>
                </a:lnTo>
                <a:lnTo>
                  <a:pt x="1046060" y="51498"/>
                </a:lnTo>
                <a:lnTo>
                  <a:pt x="1086370" y="55410"/>
                </a:lnTo>
                <a:lnTo>
                  <a:pt x="1125956" y="67830"/>
                </a:lnTo>
                <a:lnTo>
                  <a:pt x="1161872" y="89776"/>
                </a:lnTo>
                <a:lnTo>
                  <a:pt x="1191171" y="122275"/>
                </a:lnTo>
                <a:lnTo>
                  <a:pt x="1210906" y="166331"/>
                </a:lnTo>
                <a:lnTo>
                  <a:pt x="1218145" y="222986"/>
                </a:lnTo>
                <a:lnTo>
                  <a:pt x="1218145" y="68224"/>
                </a:lnTo>
                <a:lnTo>
                  <a:pt x="1169416" y="29946"/>
                </a:lnTo>
                <a:lnTo>
                  <a:pt x="1130477" y="13182"/>
                </a:lnTo>
                <a:lnTo>
                  <a:pt x="1088898" y="3263"/>
                </a:lnTo>
                <a:lnTo>
                  <a:pt x="1046060" y="0"/>
                </a:lnTo>
                <a:lnTo>
                  <a:pt x="1003211" y="3263"/>
                </a:lnTo>
                <a:lnTo>
                  <a:pt x="961631" y="13182"/>
                </a:lnTo>
                <a:lnTo>
                  <a:pt x="922693" y="29946"/>
                </a:lnTo>
                <a:lnTo>
                  <a:pt x="887768" y="53733"/>
                </a:lnTo>
                <a:lnTo>
                  <a:pt x="858215" y="84747"/>
                </a:lnTo>
                <a:lnTo>
                  <a:pt x="835418" y="123164"/>
                </a:lnTo>
                <a:lnTo>
                  <a:pt x="820737" y="169189"/>
                </a:lnTo>
                <a:lnTo>
                  <a:pt x="815543" y="222986"/>
                </a:lnTo>
                <a:lnTo>
                  <a:pt x="820737" y="276796"/>
                </a:lnTo>
                <a:lnTo>
                  <a:pt x="835418" y="322821"/>
                </a:lnTo>
                <a:lnTo>
                  <a:pt x="858215" y="361251"/>
                </a:lnTo>
                <a:lnTo>
                  <a:pt x="887768" y="392264"/>
                </a:lnTo>
                <a:lnTo>
                  <a:pt x="922693" y="416064"/>
                </a:lnTo>
                <a:lnTo>
                  <a:pt x="961631" y="432816"/>
                </a:lnTo>
                <a:lnTo>
                  <a:pt x="1003211" y="442734"/>
                </a:lnTo>
                <a:lnTo>
                  <a:pt x="1046060" y="445998"/>
                </a:lnTo>
                <a:lnTo>
                  <a:pt x="1088898" y="442734"/>
                </a:lnTo>
                <a:lnTo>
                  <a:pt x="1130477" y="432816"/>
                </a:lnTo>
                <a:lnTo>
                  <a:pt x="1169416" y="416064"/>
                </a:lnTo>
                <a:lnTo>
                  <a:pt x="1201013" y="394525"/>
                </a:lnTo>
                <a:lnTo>
                  <a:pt x="1204341" y="392264"/>
                </a:lnTo>
                <a:lnTo>
                  <a:pt x="1233893" y="361251"/>
                </a:lnTo>
                <a:lnTo>
                  <a:pt x="1256690" y="322821"/>
                </a:lnTo>
                <a:lnTo>
                  <a:pt x="1271371" y="276796"/>
                </a:lnTo>
                <a:lnTo>
                  <a:pt x="1276578" y="2229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86726" y="2523223"/>
            <a:ext cx="1249045" cy="426084"/>
          </a:xfrm>
          <a:custGeom>
            <a:avLst/>
            <a:gdLst/>
            <a:ahLst/>
            <a:cxnLst/>
            <a:rect l="l" t="t" r="r" b="b"/>
            <a:pathLst>
              <a:path w="1249045" h="426085">
                <a:moveTo>
                  <a:pt x="387604" y="425729"/>
                </a:moveTo>
                <a:lnTo>
                  <a:pt x="366217" y="368592"/>
                </a:lnTo>
                <a:lnTo>
                  <a:pt x="363855" y="333806"/>
                </a:lnTo>
                <a:lnTo>
                  <a:pt x="359918" y="291592"/>
                </a:lnTo>
                <a:lnTo>
                  <a:pt x="350469" y="258254"/>
                </a:lnTo>
                <a:lnTo>
                  <a:pt x="340372" y="244119"/>
                </a:lnTo>
                <a:lnTo>
                  <a:pt x="333006" y="233794"/>
                </a:lnTo>
                <a:lnTo>
                  <a:pt x="305079" y="218198"/>
                </a:lnTo>
                <a:lnTo>
                  <a:pt x="334683" y="200037"/>
                </a:lnTo>
                <a:lnTo>
                  <a:pt x="340918" y="192633"/>
                </a:lnTo>
                <a:lnTo>
                  <a:pt x="355333" y="175501"/>
                </a:lnTo>
                <a:lnTo>
                  <a:pt x="367436" y="147332"/>
                </a:lnTo>
                <a:lnTo>
                  <a:pt x="371386" y="118287"/>
                </a:lnTo>
                <a:lnTo>
                  <a:pt x="365607" y="76479"/>
                </a:lnTo>
                <a:lnTo>
                  <a:pt x="352856" y="52070"/>
                </a:lnTo>
                <a:lnTo>
                  <a:pt x="348437" y="43586"/>
                </a:lnTo>
                <a:lnTo>
                  <a:pt x="320128" y="19837"/>
                </a:lnTo>
                <a:lnTo>
                  <a:pt x="312953" y="17208"/>
                </a:lnTo>
                <a:lnTo>
                  <a:pt x="312953" y="118287"/>
                </a:lnTo>
                <a:lnTo>
                  <a:pt x="307835" y="151003"/>
                </a:lnTo>
                <a:lnTo>
                  <a:pt x="292392" y="174205"/>
                </a:lnTo>
                <a:lnTo>
                  <a:pt x="266471" y="188048"/>
                </a:lnTo>
                <a:lnTo>
                  <a:pt x="229946" y="192633"/>
                </a:lnTo>
                <a:lnTo>
                  <a:pt x="54965" y="192633"/>
                </a:lnTo>
                <a:lnTo>
                  <a:pt x="54965" y="52070"/>
                </a:lnTo>
                <a:lnTo>
                  <a:pt x="233997" y="52070"/>
                </a:lnTo>
                <a:lnTo>
                  <a:pt x="268744" y="56146"/>
                </a:lnTo>
                <a:lnTo>
                  <a:pt x="293395" y="68465"/>
                </a:lnTo>
                <a:lnTo>
                  <a:pt x="308089" y="89141"/>
                </a:lnTo>
                <a:lnTo>
                  <a:pt x="312953" y="118287"/>
                </a:lnTo>
                <a:lnTo>
                  <a:pt x="312953" y="17208"/>
                </a:lnTo>
                <a:lnTo>
                  <a:pt x="280936" y="5422"/>
                </a:lnTo>
                <a:lnTo>
                  <a:pt x="231114" y="584"/>
                </a:lnTo>
                <a:lnTo>
                  <a:pt x="0" y="584"/>
                </a:lnTo>
                <a:lnTo>
                  <a:pt x="0" y="425729"/>
                </a:lnTo>
                <a:lnTo>
                  <a:pt x="54965" y="425729"/>
                </a:lnTo>
                <a:lnTo>
                  <a:pt x="54965" y="244119"/>
                </a:lnTo>
                <a:lnTo>
                  <a:pt x="214922" y="244119"/>
                </a:lnTo>
                <a:lnTo>
                  <a:pt x="258648" y="248780"/>
                </a:lnTo>
                <a:lnTo>
                  <a:pt x="303504" y="292303"/>
                </a:lnTo>
                <a:lnTo>
                  <a:pt x="308927" y="335318"/>
                </a:lnTo>
                <a:lnTo>
                  <a:pt x="310019" y="370001"/>
                </a:lnTo>
                <a:lnTo>
                  <a:pt x="312381" y="395719"/>
                </a:lnTo>
                <a:lnTo>
                  <a:pt x="316128" y="413321"/>
                </a:lnTo>
                <a:lnTo>
                  <a:pt x="321398" y="423646"/>
                </a:lnTo>
                <a:lnTo>
                  <a:pt x="323215" y="425729"/>
                </a:lnTo>
                <a:lnTo>
                  <a:pt x="387604" y="425729"/>
                </a:lnTo>
                <a:close/>
              </a:path>
              <a:path w="1249045" h="426085">
                <a:moveTo>
                  <a:pt x="831723" y="425729"/>
                </a:moveTo>
                <a:lnTo>
                  <a:pt x="774776" y="300228"/>
                </a:lnTo>
                <a:lnTo>
                  <a:pt x="751408" y="248742"/>
                </a:lnTo>
                <a:lnTo>
                  <a:pt x="690918" y="115468"/>
                </a:lnTo>
                <a:lnTo>
                  <a:pt x="690918" y="248742"/>
                </a:lnTo>
                <a:lnTo>
                  <a:pt x="526808" y="248742"/>
                </a:lnTo>
                <a:lnTo>
                  <a:pt x="609384" y="64389"/>
                </a:lnTo>
                <a:lnTo>
                  <a:pt x="690918" y="248742"/>
                </a:lnTo>
                <a:lnTo>
                  <a:pt x="690918" y="115468"/>
                </a:lnTo>
                <a:lnTo>
                  <a:pt x="667740" y="64389"/>
                </a:lnTo>
                <a:lnTo>
                  <a:pt x="638784" y="584"/>
                </a:lnTo>
                <a:lnTo>
                  <a:pt x="581190" y="584"/>
                </a:lnTo>
                <a:lnTo>
                  <a:pt x="388277" y="425729"/>
                </a:lnTo>
                <a:lnTo>
                  <a:pt x="447929" y="425729"/>
                </a:lnTo>
                <a:lnTo>
                  <a:pt x="504024" y="300228"/>
                </a:lnTo>
                <a:lnTo>
                  <a:pt x="713625" y="300228"/>
                </a:lnTo>
                <a:lnTo>
                  <a:pt x="768591" y="425729"/>
                </a:lnTo>
                <a:lnTo>
                  <a:pt x="831723" y="425729"/>
                </a:lnTo>
                <a:close/>
              </a:path>
              <a:path w="1249045" h="426085">
                <a:moveTo>
                  <a:pt x="1155750" y="0"/>
                </a:moveTo>
                <a:lnTo>
                  <a:pt x="776846" y="0"/>
                </a:lnTo>
                <a:lnTo>
                  <a:pt x="776846" y="52070"/>
                </a:lnTo>
                <a:lnTo>
                  <a:pt x="938809" y="52070"/>
                </a:lnTo>
                <a:lnTo>
                  <a:pt x="938809" y="425450"/>
                </a:lnTo>
                <a:lnTo>
                  <a:pt x="993775" y="425450"/>
                </a:lnTo>
                <a:lnTo>
                  <a:pt x="993775" y="52070"/>
                </a:lnTo>
                <a:lnTo>
                  <a:pt x="1155750" y="52070"/>
                </a:lnTo>
                <a:lnTo>
                  <a:pt x="1155750" y="0"/>
                </a:lnTo>
                <a:close/>
              </a:path>
              <a:path w="1249045" h="426085">
                <a:moveTo>
                  <a:pt x="1248892" y="571"/>
                </a:moveTo>
                <a:lnTo>
                  <a:pt x="1193927" y="571"/>
                </a:lnTo>
                <a:lnTo>
                  <a:pt x="1193927" y="425716"/>
                </a:lnTo>
                <a:lnTo>
                  <a:pt x="1248892" y="425716"/>
                </a:lnTo>
                <a:lnTo>
                  <a:pt x="1248892" y="57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94040" y="2513378"/>
            <a:ext cx="461645" cy="446405"/>
          </a:xfrm>
          <a:custGeom>
            <a:avLst/>
            <a:gdLst/>
            <a:ahLst/>
            <a:cxnLst/>
            <a:rect l="l" t="t" r="r" b="b"/>
            <a:pathLst>
              <a:path w="461645" h="446405">
                <a:moveTo>
                  <a:pt x="230530" y="0"/>
                </a:moveTo>
                <a:lnTo>
                  <a:pt x="187680" y="3263"/>
                </a:lnTo>
                <a:lnTo>
                  <a:pt x="146102" y="13180"/>
                </a:lnTo>
                <a:lnTo>
                  <a:pt x="107164" y="29938"/>
                </a:lnTo>
                <a:lnTo>
                  <a:pt x="72236" y="53728"/>
                </a:lnTo>
                <a:lnTo>
                  <a:pt x="42686" y="84739"/>
                </a:lnTo>
                <a:lnTo>
                  <a:pt x="19884" y="123160"/>
                </a:lnTo>
                <a:lnTo>
                  <a:pt x="5199" y="169179"/>
                </a:lnTo>
                <a:lnTo>
                  <a:pt x="0" y="222986"/>
                </a:lnTo>
                <a:lnTo>
                  <a:pt x="5199" y="276798"/>
                </a:lnTo>
                <a:lnTo>
                  <a:pt x="19884" y="322822"/>
                </a:lnTo>
                <a:lnTo>
                  <a:pt x="42686" y="361247"/>
                </a:lnTo>
                <a:lnTo>
                  <a:pt x="72236" y="392261"/>
                </a:lnTo>
                <a:lnTo>
                  <a:pt x="107164" y="416055"/>
                </a:lnTo>
                <a:lnTo>
                  <a:pt x="146102" y="432816"/>
                </a:lnTo>
                <a:lnTo>
                  <a:pt x="187680" y="442734"/>
                </a:lnTo>
                <a:lnTo>
                  <a:pt x="230530" y="445998"/>
                </a:lnTo>
                <a:lnTo>
                  <a:pt x="273376" y="442734"/>
                </a:lnTo>
                <a:lnTo>
                  <a:pt x="314951" y="432816"/>
                </a:lnTo>
                <a:lnTo>
                  <a:pt x="353886" y="416055"/>
                </a:lnTo>
                <a:lnTo>
                  <a:pt x="385490" y="394525"/>
                </a:lnTo>
                <a:lnTo>
                  <a:pt x="230530" y="394525"/>
                </a:lnTo>
                <a:lnTo>
                  <a:pt x="190216" y="390611"/>
                </a:lnTo>
                <a:lnTo>
                  <a:pt x="150625" y="378187"/>
                </a:lnTo>
                <a:lnTo>
                  <a:pt x="114704" y="356233"/>
                </a:lnTo>
                <a:lnTo>
                  <a:pt x="85399" y="323729"/>
                </a:lnTo>
                <a:lnTo>
                  <a:pt x="65655" y="279653"/>
                </a:lnTo>
                <a:lnTo>
                  <a:pt x="58420" y="222986"/>
                </a:lnTo>
                <a:lnTo>
                  <a:pt x="65655" y="166332"/>
                </a:lnTo>
                <a:lnTo>
                  <a:pt x="85399" y="122268"/>
                </a:lnTo>
                <a:lnTo>
                  <a:pt x="114704" y="89774"/>
                </a:lnTo>
                <a:lnTo>
                  <a:pt x="150625" y="67829"/>
                </a:lnTo>
                <a:lnTo>
                  <a:pt x="190216" y="55410"/>
                </a:lnTo>
                <a:lnTo>
                  <a:pt x="230530" y="51498"/>
                </a:lnTo>
                <a:lnTo>
                  <a:pt x="385539" y="51498"/>
                </a:lnTo>
                <a:lnTo>
                  <a:pt x="353886" y="29938"/>
                </a:lnTo>
                <a:lnTo>
                  <a:pt x="314951" y="13180"/>
                </a:lnTo>
                <a:lnTo>
                  <a:pt x="273376" y="3263"/>
                </a:lnTo>
                <a:lnTo>
                  <a:pt x="230530" y="0"/>
                </a:lnTo>
                <a:close/>
              </a:path>
              <a:path w="461645" h="446405">
                <a:moveTo>
                  <a:pt x="385539" y="51498"/>
                </a:moveTo>
                <a:lnTo>
                  <a:pt x="230530" y="51498"/>
                </a:lnTo>
                <a:lnTo>
                  <a:pt x="270837" y="55410"/>
                </a:lnTo>
                <a:lnTo>
                  <a:pt x="310419" y="67829"/>
                </a:lnTo>
                <a:lnTo>
                  <a:pt x="346332" y="89774"/>
                </a:lnTo>
                <a:lnTo>
                  <a:pt x="375630" y="122268"/>
                </a:lnTo>
                <a:lnTo>
                  <a:pt x="395368" y="166332"/>
                </a:lnTo>
                <a:lnTo>
                  <a:pt x="402602" y="222986"/>
                </a:lnTo>
                <a:lnTo>
                  <a:pt x="395368" y="279653"/>
                </a:lnTo>
                <a:lnTo>
                  <a:pt x="375630" y="323729"/>
                </a:lnTo>
                <a:lnTo>
                  <a:pt x="346332" y="356233"/>
                </a:lnTo>
                <a:lnTo>
                  <a:pt x="310419" y="378187"/>
                </a:lnTo>
                <a:lnTo>
                  <a:pt x="270837" y="390611"/>
                </a:lnTo>
                <a:lnTo>
                  <a:pt x="230530" y="394525"/>
                </a:lnTo>
                <a:lnTo>
                  <a:pt x="385490" y="394525"/>
                </a:lnTo>
                <a:lnTo>
                  <a:pt x="418362" y="361247"/>
                </a:lnTo>
                <a:lnTo>
                  <a:pt x="441163" y="322822"/>
                </a:lnTo>
                <a:lnTo>
                  <a:pt x="455848" y="276798"/>
                </a:lnTo>
                <a:lnTo>
                  <a:pt x="461048" y="222986"/>
                </a:lnTo>
                <a:lnTo>
                  <a:pt x="455848" y="169179"/>
                </a:lnTo>
                <a:lnTo>
                  <a:pt x="441163" y="123160"/>
                </a:lnTo>
                <a:lnTo>
                  <a:pt x="418362" y="84739"/>
                </a:lnTo>
                <a:lnTo>
                  <a:pt x="388813" y="53728"/>
                </a:lnTo>
                <a:lnTo>
                  <a:pt x="385539" y="514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503019" y="2523801"/>
            <a:ext cx="396875" cy="425450"/>
          </a:xfrm>
          <a:custGeom>
            <a:avLst/>
            <a:gdLst/>
            <a:ahLst/>
            <a:cxnLst/>
            <a:rect l="l" t="t" r="r" b="b"/>
            <a:pathLst>
              <a:path w="396875" h="425450">
                <a:moveTo>
                  <a:pt x="396252" y="0"/>
                </a:moveTo>
                <a:lnTo>
                  <a:pt x="341299" y="0"/>
                </a:lnTo>
                <a:lnTo>
                  <a:pt x="341299" y="343344"/>
                </a:lnTo>
                <a:lnTo>
                  <a:pt x="60426" y="0"/>
                </a:lnTo>
                <a:lnTo>
                  <a:pt x="0" y="0"/>
                </a:lnTo>
                <a:lnTo>
                  <a:pt x="0" y="425145"/>
                </a:lnTo>
                <a:lnTo>
                  <a:pt x="54940" y="425145"/>
                </a:lnTo>
                <a:lnTo>
                  <a:pt x="54940" y="81762"/>
                </a:lnTo>
                <a:lnTo>
                  <a:pt x="337566" y="425145"/>
                </a:lnTo>
                <a:lnTo>
                  <a:pt x="396252" y="425145"/>
                </a:lnTo>
                <a:lnTo>
                  <a:pt x="3962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27675" y="1085503"/>
            <a:ext cx="1141095" cy="1189355"/>
          </a:xfrm>
          <a:custGeom>
            <a:avLst/>
            <a:gdLst/>
            <a:ahLst/>
            <a:cxnLst/>
            <a:rect l="l" t="t" r="r" b="b"/>
            <a:pathLst>
              <a:path w="1141095" h="1189355">
                <a:moveTo>
                  <a:pt x="591464" y="0"/>
                </a:moveTo>
                <a:lnTo>
                  <a:pt x="540204" y="1671"/>
                </a:lnTo>
                <a:lnTo>
                  <a:pt x="490900" y="6627"/>
                </a:lnTo>
                <a:lnTo>
                  <a:pt x="443606" y="14780"/>
                </a:lnTo>
                <a:lnTo>
                  <a:pt x="398380" y="26044"/>
                </a:lnTo>
                <a:lnTo>
                  <a:pt x="355277" y="40329"/>
                </a:lnTo>
                <a:lnTo>
                  <a:pt x="314352" y="57550"/>
                </a:lnTo>
                <a:lnTo>
                  <a:pt x="275663" y="77619"/>
                </a:lnTo>
                <a:lnTo>
                  <a:pt x="239264" y="100448"/>
                </a:lnTo>
                <a:lnTo>
                  <a:pt x="205213" y="125951"/>
                </a:lnTo>
                <a:lnTo>
                  <a:pt x="173563" y="154039"/>
                </a:lnTo>
                <a:lnTo>
                  <a:pt x="144373" y="184626"/>
                </a:lnTo>
                <a:lnTo>
                  <a:pt x="117697" y="217623"/>
                </a:lnTo>
                <a:lnTo>
                  <a:pt x="93592" y="252944"/>
                </a:lnTo>
                <a:lnTo>
                  <a:pt x="72113" y="290502"/>
                </a:lnTo>
                <a:lnTo>
                  <a:pt x="53316" y="330209"/>
                </a:lnTo>
                <a:lnTo>
                  <a:pt x="37258" y="371977"/>
                </a:lnTo>
                <a:lnTo>
                  <a:pt x="23994" y="415720"/>
                </a:lnTo>
                <a:lnTo>
                  <a:pt x="13580" y="461349"/>
                </a:lnTo>
                <a:lnTo>
                  <a:pt x="6073" y="508778"/>
                </a:lnTo>
                <a:lnTo>
                  <a:pt x="1527" y="557919"/>
                </a:lnTo>
                <a:lnTo>
                  <a:pt x="0" y="608685"/>
                </a:lnTo>
                <a:lnTo>
                  <a:pt x="1912" y="666203"/>
                </a:lnTo>
                <a:lnTo>
                  <a:pt x="7537" y="720629"/>
                </a:lnTo>
                <a:lnTo>
                  <a:pt x="16700" y="771980"/>
                </a:lnTo>
                <a:lnTo>
                  <a:pt x="29232" y="820270"/>
                </a:lnTo>
                <a:lnTo>
                  <a:pt x="44959" y="865515"/>
                </a:lnTo>
                <a:lnTo>
                  <a:pt x="63711" y="907729"/>
                </a:lnTo>
                <a:lnTo>
                  <a:pt x="85314" y="946930"/>
                </a:lnTo>
                <a:lnTo>
                  <a:pt x="109598" y="983130"/>
                </a:lnTo>
                <a:lnTo>
                  <a:pt x="136391" y="1016347"/>
                </a:lnTo>
                <a:lnTo>
                  <a:pt x="165520" y="1046595"/>
                </a:lnTo>
                <a:lnTo>
                  <a:pt x="196814" y="1073890"/>
                </a:lnTo>
                <a:lnTo>
                  <a:pt x="230102" y="1098247"/>
                </a:lnTo>
                <a:lnTo>
                  <a:pt x="265211" y="1119680"/>
                </a:lnTo>
                <a:lnTo>
                  <a:pt x="301969" y="1138207"/>
                </a:lnTo>
                <a:lnTo>
                  <a:pt x="340205" y="1153841"/>
                </a:lnTo>
                <a:lnTo>
                  <a:pt x="379746" y="1166598"/>
                </a:lnTo>
                <a:lnTo>
                  <a:pt x="420422" y="1176494"/>
                </a:lnTo>
                <a:lnTo>
                  <a:pt x="462060" y="1183543"/>
                </a:lnTo>
                <a:lnTo>
                  <a:pt x="504488" y="1187761"/>
                </a:lnTo>
                <a:lnTo>
                  <a:pt x="547535" y="1189164"/>
                </a:lnTo>
                <a:lnTo>
                  <a:pt x="610552" y="1186192"/>
                </a:lnTo>
                <a:lnTo>
                  <a:pt x="666913" y="1177741"/>
                </a:lnTo>
                <a:lnTo>
                  <a:pt x="717024" y="1164510"/>
                </a:lnTo>
                <a:lnTo>
                  <a:pt x="761288" y="1147197"/>
                </a:lnTo>
                <a:lnTo>
                  <a:pt x="800112" y="1126500"/>
                </a:lnTo>
                <a:lnTo>
                  <a:pt x="833899" y="1103118"/>
                </a:lnTo>
                <a:lnTo>
                  <a:pt x="863055" y="1077748"/>
                </a:lnTo>
                <a:lnTo>
                  <a:pt x="887984" y="1051090"/>
                </a:lnTo>
                <a:lnTo>
                  <a:pt x="902093" y="1162481"/>
                </a:lnTo>
                <a:lnTo>
                  <a:pt x="1140574" y="1162481"/>
                </a:lnTo>
                <a:lnTo>
                  <a:pt x="1140574" y="538086"/>
                </a:lnTo>
                <a:lnTo>
                  <a:pt x="633831" y="538086"/>
                </a:lnTo>
                <a:lnTo>
                  <a:pt x="633831" y="782866"/>
                </a:lnTo>
                <a:lnTo>
                  <a:pt x="796975" y="782866"/>
                </a:lnTo>
                <a:lnTo>
                  <a:pt x="777237" y="826514"/>
                </a:lnTo>
                <a:lnTo>
                  <a:pt x="743719" y="862565"/>
                </a:lnTo>
                <a:lnTo>
                  <a:pt x="701087" y="889809"/>
                </a:lnTo>
                <a:lnTo>
                  <a:pt x="654008" y="907041"/>
                </a:lnTo>
                <a:lnTo>
                  <a:pt x="607148" y="913053"/>
                </a:lnTo>
                <a:lnTo>
                  <a:pt x="555147" y="908808"/>
                </a:lnTo>
                <a:lnTo>
                  <a:pt x="510818" y="896600"/>
                </a:lnTo>
                <a:lnTo>
                  <a:pt x="473644" y="877219"/>
                </a:lnTo>
                <a:lnTo>
                  <a:pt x="443106" y="851457"/>
                </a:lnTo>
                <a:lnTo>
                  <a:pt x="418688" y="820104"/>
                </a:lnTo>
                <a:lnTo>
                  <a:pt x="399871" y="783950"/>
                </a:lnTo>
                <a:lnTo>
                  <a:pt x="386137" y="743787"/>
                </a:lnTo>
                <a:lnTo>
                  <a:pt x="376969" y="700405"/>
                </a:lnTo>
                <a:lnTo>
                  <a:pt x="371847" y="654596"/>
                </a:lnTo>
                <a:lnTo>
                  <a:pt x="370255" y="607148"/>
                </a:lnTo>
                <a:lnTo>
                  <a:pt x="372334" y="549461"/>
                </a:lnTo>
                <a:lnTo>
                  <a:pt x="378600" y="496207"/>
                </a:lnTo>
                <a:lnTo>
                  <a:pt x="389102" y="447772"/>
                </a:lnTo>
                <a:lnTo>
                  <a:pt x="403887" y="404542"/>
                </a:lnTo>
                <a:lnTo>
                  <a:pt x="423003" y="366904"/>
                </a:lnTo>
                <a:lnTo>
                  <a:pt x="446497" y="335243"/>
                </a:lnTo>
                <a:lnTo>
                  <a:pt x="506809" y="291399"/>
                </a:lnTo>
                <a:lnTo>
                  <a:pt x="543722" y="279987"/>
                </a:lnTo>
                <a:lnTo>
                  <a:pt x="585203" y="276097"/>
                </a:lnTo>
                <a:lnTo>
                  <a:pt x="639125" y="282060"/>
                </a:lnTo>
                <a:lnTo>
                  <a:pt x="685672" y="299696"/>
                </a:lnTo>
                <a:lnTo>
                  <a:pt x="724240" y="328627"/>
                </a:lnTo>
                <a:lnTo>
                  <a:pt x="754227" y="368474"/>
                </a:lnTo>
                <a:lnTo>
                  <a:pt x="775030" y="418858"/>
                </a:lnTo>
                <a:lnTo>
                  <a:pt x="1126426" y="418858"/>
                </a:lnTo>
                <a:lnTo>
                  <a:pt x="1115907" y="368399"/>
                </a:lnTo>
                <a:lnTo>
                  <a:pt x="1101517" y="321145"/>
                </a:lnTo>
                <a:lnTo>
                  <a:pt x="1083431" y="277103"/>
                </a:lnTo>
                <a:lnTo>
                  <a:pt x="1061823" y="236279"/>
                </a:lnTo>
                <a:lnTo>
                  <a:pt x="1036868" y="198681"/>
                </a:lnTo>
                <a:lnTo>
                  <a:pt x="1008741" y="164316"/>
                </a:lnTo>
                <a:lnTo>
                  <a:pt x="977617" y="133190"/>
                </a:lnTo>
                <a:lnTo>
                  <a:pt x="943670" y="105311"/>
                </a:lnTo>
                <a:lnTo>
                  <a:pt x="907075" y="80686"/>
                </a:lnTo>
                <a:lnTo>
                  <a:pt x="868008" y="59321"/>
                </a:lnTo>
                <a:lnTo>
                  <a:pt x="826643" y="41224"/>
                </a:lnTo>
                <a:lnTo>
                  <a:pt x="783155" y="26402"/>
                </a:lnTo>
                <a:lnTo>
                  <a:pt x="737718" y="14861"/>
                </a:lnTo>
                <a:lnTo>
                  <a:pt x="690507" y="6609"/>
                </a:lnTo>
                <a:lnTo>
                  <a:pt x="641697" y="1653"/>
                </a:lnTo>
                <a:lnTo>
                  <a:pt x="591464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34233" y="1399225"/>
            <a:ext cx="935355" cy="869315"/>
          </a:xfrm>
          <a:custGeom>
            <a:avLst/>
            <a:gdLst/>
            <a:ahLst/>
            <a:cxnLst/>
            <a:rect l="l" t="t" r="r" b="b"/>
            <a:pathLst>
              <a:path w="935354" h="869314">
                <a:moveTo>
                  <a:pt x="465937" y="0"/>
                </a:moveTo>
                <a:lnTo>
                  <a:pt x="414943" y="1849"/>
                </a:lnTo>
                <a:lnTo>
                  <a:pt x="366190" y="7367"/>
                </a:lnTo>
                <a:lnTo>
                  <a:pt x="319823" y="16508"/>
                </a:lnTo>
                <a:lnTo>
                  <a:pt x="275986" y="29225"/>
                </a:lnTo>
                <a:lnTo>
                  <a:pt x="234824" y="45473"/>
                </a:lnTo>
                <a:lnTo>
                  <a:pt x="196482" y="65204"/>
                </a:lnTo>
                <a:lnTo>
                  <a:pt x="161104" y="88373"/>
                </a:lnTo>
                <a:lnTo>
                  <a:pt x="128836" y="114935"/>
                </a:lnTo>
                <a:lnTo>
                  <a:pt x="99822" y="144841"/>
                </a:lnTo>
                <a:lnTo>
                  <a:pt x="74207" y="178048"/>
                </a:lnTo>
                <a:lnTo>
                  <a:pt x="52136" y="214507"/>
                </a:lnTo>
                <a:lnTo>
                  <a:pt x="33753" y="254174"/>
                </a:lnTo>
                <a:lnTo>
                  <a:pt x="19203" y="297002"/>
                </a:lnTo>
                <a:lnTo>
                  <a:pt x="8631" y="342945"/>
                </a:lnTo>
                <a:lnTo>
                  <a:pt x="2181" y="391957"/>
                </a:lnTo>
                <a:lnTo>
                  <a:pt x="0" y="443992"/>
                </a:lnTo>
                <a:lnTo>
                  <a:pt x="2354" y="495057"/>
                </a:lnTo>
                <a:lnTo>
                  <a:pt x="9277" y="542910"/>
                </a:lnTo>
                <a:lnTo>
                  <a:pt x="20557" y="587538"/>
                </a:lnTo>
                <a:lnTo>
                  <a:pt x="35983" y="628930"/>
                </a:lnTo>
                <a:lnTo>
                  <a:pt x="55342" y="667076"/>
                </a:lnTo>
                <a:lnTo>
                  <a:pt x="78424" y="701964"/>
                </a:lnTo>
                <a:lnTo>
                  <a:pt x="105018" y="733582"/>
                </a:lnTo>
                <a:lnTo>
                  <a:pt x="134912" y="761920"/>
                </a:lnTo>
                <a:lnTo>
                  <a:pt x="167894" y="786966"/>
                </a:lnTo>
                <a:lnTo>
                  <a:pt x="203753" y="808709"/>
                </a:lnTo>
                <a:lnTo>
                  <a:pt x="242277" y="827138"/>
                </a:lnTo>
                <a:lnTo>
                  <a:pt x="283256" y="842241"/>
                </a:lnTo>
                <a:lnTo>
                  <a:pt x="326478" y="854008"/>
                </a:lnTo>
                <a:lnTo>
                  <a:pt x="371731" y="862426"/>
                </a:lnTo>
                <a:lnTo>
                  <a:pt x="418805" y="867486"/>
                </a:lnTo>
                <a:lnTo>
                  <a:pt x="467486" y="869175"/>
                </a:lnTo>
                <a:lnTo>
                  <a:pt x="516171" y="867515"/>
                </a:lnTo>
                <a:lnTo>
                  <a:pt x="563247" y="862519"/>
                </a:lnTo>
                <a:lnTo>
                  <a:pt x="608503" y="854158"/>
                </a:lnTo>
                <a:lnTo>
                  <a:pt x="651728" y="842404"/>
                </a:lnTo>
                <a:lnTo>
                  <a:pt x="692710" y="827231"/>
                </a:lnTo>
                <a:lnTo>
                  <a:pt x="731238" y="808611"/>
                </a:lnTo>
                <a:lnTo>
                  <a:pt x="767100" y="786516"/>
                </a:lnTo>
                <a:lnTo>
                  <a:pt x="800085" y="760918"/>
                </a:lnTo>
                <a:lnTo>
                  <a:pt x="829982" y="731791"/>
                </a:lnTo>
                <a:lnTo>
                  <a:pt x="856578" y="699107"/>
                </a:lnTo>
                <a:lnTo>
                  <a:pt x="879663" y="662838"/>
                </a:lnTo>
                <a:lnTo>
                  <a:pt x="886112" y="649554"/>
                </a:lnTo>
                <a:lnTo>
                  <a:pt x="467486" y="649554"/>
                </a:lnTo>
                <a:lnTo>
                  <a:pt x="428158" y="643836"/>
                </a:lnTo>
                <a:lnTo>
                  <a:pt x="393929" y="626305"/>
                </a:lnTo>
                <a:lnTo>
                  <a:pt x="365713" y="596396"/>
                </a:lnTo>
                <a:lnTo>
                  <a:pt x="344427" y="553545"/>
                </a:lnTo>
                <a:lnTo>
                  <a:pt x="330985" y="497188"/>
                </a:lnTo>
                <a:lnTo>
                  <a:pt x="326301" y="426758"/>
                </a:lnTo>
                <a:lnTo>
                  <a:pt x="329255" y="379284"/>
                </a:lnTo>
                <a:lnTo>
                  <a:pt x="338961" y="331938"/>
                </a:lnTo>
                <a:lnTo>
                  <a:pt x="356684" y="288510"/>
                </a:lnTo>
                <a:lnTo>
                  <a:pt x="383690" y="252795"/>
                </a:lnTo>
                <a:lnTo>
                  <a:pt x="421243" y="228584"/>
                </a:lnTo>
                <a:lnTo>
                  <a:pt x="470611" y="219671"/>
                </a:lnTo>
                <a:lnTo>
                  <a:pt x="887141" y="219671"/>
                </a:lnTo>
                <a:lnTo>
                  <a:pt x="884675" y="214461"/>
                </a:lnTo>
                <a:lnTo>
                  <a:pt x="863120" y="179349"/>
                </a:lnTo>
                <a:lnTo>
                  <a:pt x="837966" y="146980"/>
                </a:lnTo>
                <a:lnTo>
                  <a:pt x="809312" y="117481"/>
                </a:lnTo>
                <a:lnTo>
                  <a:pt x="777257" y="90979"/>
                </a:lnTo>
                <a:lnTo>
                  <a:pt x="741899" y="67600"/>
                </a:lnTo>
                <a:lnTo>
                  <a:pt x="703338" y="47471"/>
                </a:lnTo>
                <a:lnTo>
                  <a:pt x="661672" y="30719"/>
                </a:lnTo>
                <a:lnTo>
                  <a:pt x="617000" y="17469"/>
                </a:lnTo>
                <a:lnTo>
                  <a:pt x="569421" y="7848"/>
                </a:lnTo>
                <a:lnTo>
                  <a:pt x="519034" y="1983"/>
                </a:lnTo>
                <a:lnTo>
                  <a:pt x="465937" y="0"/>
                </a:lnTo>
                <a:close/>
              </a:path>
              <a:path w="935354" h="869314">
                <a:moveTo>
                  <a:pt x="887141" y="219671"/>
                </a:moveTo>
                <a:lnTo>
                  <a:pt x="470611" y="219671"/>
                </a:lnTo>
                <a:lnTo>
                  <a:pt x="510256" y="224991"/>
                </a:lnTo>
                <a:lnTo>
                  <a:pt x="544062" y="244430"/>
                </a:lnTo>
                <a:lnTo>
                  <a:pt x="571419" y="276156"/>
                </a:lnTo>
                <a:lnTo>
                  <a:pt x="591715" y="318340"/>
                </a:lnTo>
                <a:lnTo>
                  <a:pt x="604341" y="369151"/>
                </a:lnTo>
                <a:lnTo>
                  <a:pt x="608685" y="426758"/>
                </a:lnTo>
                <a:lnTo>
                  <a:pt x="604326" y="497188"/>
                </a:lnTo>
                <a:lnTo>
                  <a:pt x="591599" y="553545"/>
                </a:lnTo>
                <a:lnTo>
                  <a:pt x="571028" y="596396"/>
                </a:lnTo>
                <a:lnTo>
                  <a:pt x="543136" y="626305"/>
                </a:lnTo>
                <a:lnTo>
                  <a:pt x="508448" y="643836"/>
                </a:lnTo>
                <a:lnTo>
                  <a:pt x="467486" y="649554"/>
                </a:lnTo>
                <a:lnTo>
                  <a:pt x="886112" y="649554"/>
                </a:lnTo>
                <a:lnTo>
                  <a:pt x="914452" y="579435"/>
                </a:lnTo>
                <a:lnTo>
                  <a:pt x="925733" y="532247"/>
                </a:lnTo>
                <a:lnTo>
                  <a:pt x="932657" y="481363"/>
                </a:lnTo>
                <a:lnTo>
                  <a:pt x="935012" y="426758"/>
                </a:lnTo>
                <a:lnTo>
                  <a:pt x="932932" y="379822"/>
                </a:lnTo>
                <a:lnTo>
                  <a:pt x="926760" y="334999"/>
                </a:lnTo>
                <a:lnTo>
                  <a:pt x="916594" y="292413"/>
                </a:lnTo>
                <a:lnTo>
                  <a:pt x="902533" y="252192"/>
                </a:lnTo>
                <a:lnTo>
                  <a:pt x="887141" y="219671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028920" y="1115250"/>
            <a:ext cx="326390" cy="1129665"/>
          </a:xfrm>
          <a:custGeom>
            <a:avLst/>
            <a:gdLst/>
            <a:ahLst/>
            <a:cxnLst/>
            <a:rect l="l" t="t" r="r" b="b"/>
            <a:pathLst>
              <a:path w="326389" h="1129664">
                <a:moveTo>
                  <a:pt x="326313" y="0"/>
                </a:moveTo>
                <a:lnTo>
                  <a:pt x="0" y="0"/>
                </a:lnTo>
                <a:lnTo>
                  <a:pt x="0" y="1129601"/>
                </a:lnTo>
                <a:lnTo>
                  <a:pt x="326313" y="1129601"/>
                </a:lnTo>
                <a:lnTo>
                  <a:pt x="326313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43118" y="1115256"/>
            <a:ext cx="919480" cy="1153160"/>
          </a:xfrm>
          <a:custGeom>
            <a:avLst/>
            <a:gdLst/>
            <a:ahLst/>
            <a:cxnLst/>
            <a:rect l="l" t="t" r="r" b="b"/>
            <a:pathLst>
              <a:path w="919479" h="1153160">
                <a:moveTo>
                  <a:pt x="348284" y="283971"/>
                </a:moveTo>
                <a:lnTo>
                  <a:pt x="306972" y="286655"/>
                </a:lnTo>
                <a:lnTo>
                  <a:pt x="267242" y="294588"/>
                </a:lnTo>
                <a:lnTo>
                  <a:pt x="229330" y="307590"/>
                </a:lnTo>
                <a:lnTo>
                  <a:pt x="193473" y="325485"/>
                </a:lnTo>
                <a:lnTo>
                  <a:pt x="159908" y="348093"/>
                </a:lnTo>
                <a:lnTo>
                  <a:pt x="128871" y="375237"/>
                </a:lnTo>
                <a:lnTo>
                  <a:pt x="100599" y="406738"/>
                </a:lnTo>
                <a:lnTo>
                  <a:pt x="75330" y="442417"/>
                </a:lnTo>
                <a:lnTo>
                  <a:pt x="53298" y="482097"/>
                </a:lnTo>
                <a:lnTo>
                  <a:pt x="34742" y="525599"/>
                </a:lnTo>
                <a:lnTo>
                  <a:pt x="19897" y="572745"/>
                </a:lnTo>
                <a:lnTo>
                  <a:pt x="9001" y="623357"/>
                </a:lnTo>
                <a:lnTo>
                  <a:pt x="2289" y="677255"/>
                </a:lnTo>
                <a:lnTo>
                  <a:pt x="0" y="734263"/>
                </a:lnTo>
                <a:lnTo>
                  <a:pt x="1920" y="783271"/>
                </a:lnTo>
                <a:lnTo>
                  <a:pt x="7676" y="830577"/>
                </a:lnTo>
                <a:lnTo>
                  <a:pt x="17260" y="875873"/>
                </a:lnTo>
                <a:lnTo>
                  <a:pt x="30667" y="918849"/>
                </a:lnTo>
                <a:lnTo>
                  <a:pt x="47888" y="959198"/>
                </a:lnTo>
                <a:lnTo>
                  <a:pt x="68917" y="996611"/>
                </a:lnTo>
                <a:lnTo>
                  <a:pt x="93748" y="1030778"/>
                </a:lnTo>
                <a:lnTo>
                  <a:pt x="122372" y="1061391"/>
                </a:lnTo>
                <a:lnTo>
                  <a:pt x="154784" y="1088141"/>
                </a:lnTo>
                <a:lnTo>
                  <a:pt x="190975" y="1110720"/>
                </a:lnTo>
                <a:lnTo>
                  <a:pt x="230940" y="1128819"/>
                </a:lnTo>
                <a:lnTo>
                  <a:pt x="274671" y="1142128"/>
                </a:lnTo>
                <a:lnTo>
                  <a:pt x="322162" y="1150341"/>
                </a:lnTo>
                <a:lnTo>
                  <a:pt x="373405" y="1153147"/>
                </a:lnTo>
                <a:lnTo>
                  <a:pt x="423270" y="1150241"/>
                </a:lnTo>
                <a:lnTo>
                  <a:pt x="468515" y="1140883"/>
                </a:lnTo>
                <a:lnTo>
                  <a:pt x="510274" y="1124115"/>
                </a:lnTo>
                <a:lnTo>
                  <a:pt x="549681" y="1098977"/>
                </a:lnTo>
                <a:lnTo>
                  <a:pt x="587868" y="1064511"/>
                </a:lnTo>
                <a:lnTo>
                  <a:pt x="625970" y="1019759"/>
                </a:lnTo>
                <a:lnTo>
                  <a:pt x="919340" y="1019759"/>
                </a:lnTo>
                <a:lnTo>
                  <a:pt x="919340" y="917803"/>
                </a:lnTo>
                <a:lnTo>
                  <a:pt x="454977" y="917803"/>
                </a:lnTo>
                <a:lnTo>
                  <a:pt x="408401" y="909967"/>
                </a:lnTo>
                <a:lnTo>
                  <a:pt x="374204" y="888580"/>
                </a:lnTo>
                <a:lnTo>
                  <a:pt x="350642" y="856822"/>
                </a:lnTo>
                <a:lnTo>
                  <a:pt x="335970" y="817876"/>
                </a:lnTo>
                <a:lnTo>
                  <a:pt x="328446" y="774921"/>
                </a:lnTo>
                <a:lnTo>
                  <a:pt x="326326" y="731138"/>
                </a:lnTo>
                <a:lnTo>
                  <a:pt x="329036" y="685136"/>
                </a:lnTo>
                <a:lnTo>
                  <a:pt x="338066" y="640262"/>
                </a:lnTo>
                <a:lnTo>
                  <a:pt x="354764" y="599744"/>
                </a:lnTo>
                <a:lnTo>
                  <a:pt x="380483" y="566808"/>
                </a:lnTo>
                <a:lnTo>
                  <a:pt x="416569" y="544680"/>
                </a:lnTo>
                <a:lnTo>
                  <a:pt x="464375" y="536587"/>
                </a:lnTo>
                <a:lnTo>
                  <a:pt x="919340" y="536587"/>
                </a:lnTo>
                <a:lnTo>
                  <a:pt x="919340" y="390690"/>
                </a:lnTo>
                <a:lnTo>
                  <a:pt x="593026" y="390690"/>
                </a:lnTo>
                <a:lnTo>
                  <a:pt x="558113" y="354470"/>
                </a:lnTo>
                <a:lnTo>
                  <a:pt x="521898" y="326779"/>
                </a:lnTo>
                <a:lnTo>
                  <a:pt x="483595" y="306751"/>
                </a:lnTo>
                <a:lnTo>
                  <a:pt x="442416" y="293518"/>
                </a:lnTo>
                <a:lnTo>
                  <a:pt x="397575" y="286214"/>
                </a:lnTo>
                <a:lnTo>
                  <a:pt x="348284" y="283971"/>
                </a:lnTo>
                <a:close/>
              </a:path>
              <a:path w="919479" h="1153160">
                <a:moveTo>
                  <a:pt x="919340" y="1019759"/>
                </a:moveTo>
                <a:lnTo>
                  <a:pt x="625970" y="1019759"/>
                </a:lnTo>
                <a:lnTo>
                  <a:pt x="625970" y="1129601"/>
                </a:lnTo>
                <a:lnTo>
                  <a:pt x="919340" y="1129601"/>
                </a:lnTo>
                <a:lnTo>
                  <a:pt x="919340" y="1019759"/>
                </a:lnTo>
                <a:close/>
              </a:path>
              <a:path w="919479" h="1153160">
                <a:moveTo>
                  <a:pt x="919340" y="536587"/>
                </a:moveTo>
                <a:lnTo>
                  <a:pt x="464375" y="536587"/>
                </a:lnTo>
                <a:lnTo>
                  <a:pt x="512303" y="544331"/>
                </a:lnTo>
                <a:lnTo>
                  <a:pt x="548688" y="565587"/>
                </a:lnTo>
                <a:lnTo>
                  <a:pt x="574790" y="597390"/>
                </a:lnTo>
                <a:lnTo>
                  <a:pt x="591873" y="636776"/>
                </a:lnTo>
                <a:lnTo>
                  <a:pt x="601197" y="680781"/>
                </a:lnTo>
                <a:lnTo>
                  <a:pt x="604024" y="726439"/>
                </a:lnTo>
                <a:lnTo>
                  <a:pt x="600828" y="773837"/>
                </a:lnTo>
                <a:lnTo>
                  <a:pt x="590483" y="818578"/>
                </a:lnTo>
                <a:lnTo>
                  <a:pt x="571858" y="858002"/>
                </a:lnTo>
                <a:lnTo>
                  <a:pt x="543821" y="889453"/>
                </a:lnTo>
                <a:lnTo>
                  <a:pt x="505238" y="910273"/>
                </a:lnTo>
                <a:lnTo>
                  <a:pt x="454977" y="917803"/>
                </a:lnTo>
                <a:lnTo>
                  <a:pt x="919340" y="917803"/>
                </a:lnTo>
                <a:lnTo>
                  <a:pt x="919340" y="536587"/>
                </a:lnTo>
                <a:close/>
              </a:path>
              <a:path w="919479" h="1153160">
                <a:moveTo>
                  <a:pt x="919340" y="0"/>
                </a:moveTo>
                <a:lnTo>
                  <a:pt x="593026" y="0"/>
                </a:lnTo>
                <a:lnTo>
                  <a:pt x="593026" y="390690"/>
                </a:lnTo>
                <a:lnTo>
                  <a:pt x="919340" y="390690"/>
                </a:lnTo>
                <a:lnTo>
                  <a:pt x="919340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477082" y="1399225"/>
            <a:ext cx="1428115" cy="845819"/>
          </a:xfrm>
          <a:custGeom>
            <a:avLst/>
            <a:gdLst/>
            <a:ahLst/>
            <a:cxnLst/>
            <a:rect l="l" t="t" r="r" b="b"/>
            <a:pathLst>
              <a:path w="1428115" h="845819">
                <a:moveTo>
                  <a:pt x="1112291" y="0"/>
                </a:moveTo>
                <a:lnTo>
                  <a:pt x="1062233" y="3157"/>
                </a:lnTo>
                <a:lnTo>
                  <a:pt x="1015520" y="12575"/>
                </a:lnTo>
                <a:lnTo>
                  <a:pt x="972043" y="28170"/>
                </a:lnTo>
                <a:lnTo>
                  <a:pt x="931695" y="49859"/>
                </a:lnTo>
                <a:lnTo>
                  <a:pt x="894366" y="77559"/>
                </a:lnTo>
                <a:lnTo>
                  <a:pt x="859948" y="111187"/>
                </a:lnTo>
                <a:lnTo>
                  <a:pt x="828332" y="150660"/>
                </a:lnTo>
                <a:lnTo>
                  <a:pt x="808863" y="114654"/>
                </a:lnTo>
                <a:lnTo>
                  <a:pt x="783797" y="82375"/>
                </a:lnTo>
                <a:lnTo>
                  <a:pt x="752720" y="54482"/>
                </a:lnTo>
                <a:lnTo>
                  <a:pt x="715221" y="31637"/>
                </a:lnTo>
                <a:lnTo>
                  <a:pt x="670886" y="14501"/>
                </a:lnTo>
                <a:lnTo>
                  <a:pt x="619302" y="3735"/>
                </a:lnTo>
                <a:lnTo>
                  <a:pt x="560057" y="0"/>
                </a:lnTo>
                <a:lnTo>
                  <a:pt x="502751" y="6450"/>
                </a:lnTo>
                <a:lnTo>
                  <a:pt x="449317" y="23885"/>
                </a:lnTo>
                <a:lnTo>
                  <a:pt x="401023" y="49429"/>
                </a:lnTo>
                <a:lnTo>
                  <a:pt x="359134" y="80207"/>
                </a:lnTo>
                <a:lnTo>
                  <a:pt x="324919" y="113343"/>
                </a:lnTo>
                <a:lnTo>
                  <a:pt x="299643" y="145961"/>
                </a:lnTo>
                <a:lnTo>
                  <a:pt x="299643" y="23545"/>
                </a:lnTo>
                <a:lnTo>
                  <a:pt x="0" y="23545"/>
                </a:lnTo>
                <a:lnTo>
                  <a:pt x="0" y="845629"/>
                </a:lnTo>
                <a:lnTo>
                  <a:pt x="326288" y="845629"/>
                </a:lnTo>
                <a:lnTo>
                  <a:pt x="326288" y="439280"/>
                </a:lnTo>
                <a:lnTo>
                  <a:pt x="328127" y="391489"/>
                </a:lnTo>
                <a:lnTo>
                  <a:pt x="334718" y="348184"/>
                </a:lnTo>
                <a:lnTo>
                  <a:pt x="347673" y="311240"/>
                </a:lnTo>
                <a:lnTo>
                  <a:pt x="399117" y="263931"/>
                </a:lnTo>
                <a:lnTo>
                  <a:pt x="440829" y="257314"/>
                </a:lnTo>
                <a:lnTo>
                  <a:pt x="485383" y="263341"/>
                </a:lnTo>
                <a:lnTo>
                  <a:pt x="516759" y="282171"/>
                </a:lnTo>
                <a:lnTo>
                  <a:pt x="536840" y="314932"/>
                </a:lnTo>
                <a:lnTo>
                  <a:pt x="547508" y="362752"/>
                </a:lnTo>
                <a:lnTo>
                  <a:pt x="550646" y="426758"/>
                </a:lnTo>
                <a:lnTo>
                  <a:pt x="550646" y="845629"/>
                </a:lnTo>
                <a:lnTo>
                  <a:pt x="876960" y="845629"/>
                </a:lnTo>
                <a:lnTo>
                  <a:pt x="876960" y="439280"/>
                </a:lnTo>
                <a:lnTo>
                  <a:pt x="878798" y="391489"/>
                </a:lnTo>
                <a:lnTo>
                  <a:pt x="885388" y="348184"/>
                </a:lnTo>
                <a:lnTo>
                  <a:pt x="898340" y="311240"/>
                </a:lnTo>
                <a:lnTo>
                  <a:pt x="949785" y="263931"/>
                </a:lnTo>
                <a:lnTo>
                  <a:pt x="991501" y="257314"/>
                </a:lnTo>
                <a:lnTo>
                  <a:pt x="1036044" y="263341"/>
                </a:lnTo>
                <a:lnTo>
                  <a:pt x="1067416" y="282171"/>
                </a:lnTo>
                <a:lnTo>
                  <a:pt x="1087497" y="314932"/>
                </a:lnTo>
                <a:lnTo>
                  <a:pt x="1098167" y="362752"/>
                </a:lnTo>
                <a:lnTo>
                  <a:pt x="1101305" y="426758"/>
                </a:lnTo>
                <a:lnTo>
                  <a:pt x="1101305" y="845629"/>
                </a:lnTo>
                <a:lnTo>
                  <a:pt x="1427619" y="845629"/>
                </a:lnTo>
                <a:lnTo>
                  <a:pt x="1427619" y="359308"/>
                </a:lnTo>
                <a:lnTo>
                  <a:pt x="1425998" y="305107"/>
                </a:lnTo>
                <a:lnTo>
                  <a:pt x="1420929" y="254790"/>
                </a:lnTo>
                <a:lnTo>
                  <a:pt x="1412102" y="208515"/>
                </a:lnTo>
                <a:lnTo>
                  <a:pt x="1399205" y="166439"/>
                </a:lnTo>
                <a:lnTo>
                  <a:pt x="1381928" y="128721"/>
                </a:lnTo>
                <a:lnTo>
                  <a:pt x="1359962" y="95519"/>
                </a:lnTo>
                <a:lnTo>
                  <a:pt x="1332995" y="66992"/>
                </a:lnTo>
                <a:lnTo>
                  <a:pt x="1300717" y="43296"/>
                </a:lnTo>
                <a:lnTo>
                  <a:pt x="1262818" y="24591"/>
                </a:lnTo>
                <a:lnTo>
                  <a:pt x="1218988" y="11035"/>
                </a:lnTo>
                <a:lnTo>
                  <a:pt x="1168916" y="2785"/>
                </a:lnTo>
                <a:lnTo>
                  <a:pt x="1112291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983261" y="1399227"/>
            <a:ext cx="955675" cy="869315"/>
          </a:xfrm>
          <a:custGeom>
            <a:avLst/>
            <a:gdLst/>
            <a:ahLst/>
            <a:cxnLst/>
            <a:rect l="l" t="t" r="r" b="b"/>
            <a:pathLst>
              <a:path w="955675" h="869314">
                <a:moveTo>
                  <a:pt x="899545" y="196138"/>
                </a:moveTo>
                <a:lnTo>
                  <a:pt x="478510" y="196138"/>
                </a:lnTo>
                <a:lnTo>
                  <a:pt x="509731" y="198300"/>
                </a:lnTo>
                <a:lnTo>
                  <a:pt x="544785" y="207525"/>
                </a:lnTo>
                <a:lnTo>
                  <a:pt x="573372" y="227926"/>
                </a:lnTo>
                <a:lnTo>
                  <a:pt x="585190" y="263613"/>
                </a:lnTo>
                <a:lnTo>
                  <a:pt x="581673" y="282657"/>
                </a:lnTo>
                <a:lnTo>
                  <a:pt x="555513" y="310676"/>
                </a:lnTo>
                <a:lnTo>
                  <a:pt x="508249" y="328526"/>
                </a:lnTo>
                <a:lnTo>
                  <a:pt x="445158" y="340109"/>
                </a:lnTo>
                <a:lnTo>
                  <a:pt x="332384" y="354275"/>
                </a:lnTo>
                <a:lnTo>
                  <a:pt x="292595" y="360094"/>
                </a:lnTo>
                <a:lnTo>
                  <a:pt x="252805" y="367273"/>
                </a:lnTo>
                <a:lnTo>
                  <a:pt x="213675" y="376303"/>
                </a:lnTo>
                <a:lnTo>
                  <a:pt x="175864" y="387669"/>
                </a:lnTo>
                <a:lnTo>
                  <a:pt x="140032" y="401861"/>
                </a:lnTo>
                <a:lnTo>
                  <a:pt x="76940" y="440674"/>
                </a:lnTo>
                <a:lnTo>
                  <a:pt x="29677" y="496644"/>
                </a:lnTo>
                <a:lnTo>
                  <a:pt x="13629" y="532283"/>
                </a:lnTo>
                <a:lnTo>
                  <a:pt x="3517" y="573675"/>
                </a:lnTo>
                <a:lnTo>
                  <a:pt x="0" y="621309"/>
                </a:lnTo>
                <a:lnTo>
                  <a:pt x="4020" y="669803"/>
                </a:lnTo>
                <a:lnTo>
                  <a:pt x="15598" y="712753"/>
                </a:lnTo>
                <a:lnTo>
                  <a:pt x="34010" y="750261"/>
                </a:lnTo>
                <a:lnTo>
                  <a:pt x="58531" y="782432"/>
                </a:lnTo>
                <a:lnTo>
                  <a:pt x="88438" y="809369"/>
                </a:lnTo>
                <a:lnTo>
                  <a:pt x="123005" y="831176"/>
                </a:lnTo>
                <a:lnTo>
                  <a:pt x="161508" y="847956"/>
                </a:lnTo>
                <a:lnTo>
                  <a:pt x="203224" y="859813"/>
                </a:lnTo>
                <a:lnTo>
                  <a:pt x="247428" y="866852"/>
                </a:lnTo>
                <a:lnTo>
                  <a:pt x="293395" y="869175"/>
                </a:lnTo>
                <a:lnTo>
                  <a:pt x="344181" y="867535"/>
                </a:lnTo>
                <a:lnTo>
                  <a:pt x="391976" y="862193"/>
                </a:lnTo>
                <a:lnTo>
                  <a:pt x="437248" y="852516"/>
                </a:lnTo>
                <a:lnTo>
                  <a:pt x="480464" y="837868"/>
                </a:lnTo>
                <a:lnTo>
                  <a:pt x="522089" y="817618"/>
                </a:lnTo>
                <a:lnTo>
                  <a:pt x="562591" y="791130"/>
                </a:lnTo>
                <a:lnTo>
                  <a:pt x="602437" y="757770"/>
                </a:lnTo>
                <a:lnTo>
                  <a:pt x="912677" y="757770"/>
                </a:lnTo>
                <a:lnTo>
                  <a:pt x="912380" y="756289"/>
                </a:lnTo>
                <a:lnTo>
                  <a:pt x="911466" y="724877"/>
                </a:lnTo>
                <a:lnTo>
                  <a:pt x="911466" y="684021"/>
                </a:lnTo>
                <a:lnTo>
                  <a:pt x="440867" y="684022"/>
                </a:lnTo>
                <a:lnTo>
                  <a:pt x="397541" y="678976"/>
                </a:lnTo>
                <a:lnTo>
                  <a:pt x="364964" y="664816"/>
                </a:lnTo>
                <a:lnTo>
                  <a:pt x="344453" y="643002"/>
                </a:lnTo>
                <a:lnTo>
                  <a:pt x="337324" y="614997"/>
                </a:lnTo>
                <a:lnTo>
                  <a:pt x="345456" y="576750"/>
                </a:lnTo>
                <a:lnTo>
                  <a:pt x="367803" y="550984"/>
                </a:lnTo>
                <a:lnTo>
                  <a:pt x="401291" y="534052"/>
                </a:lnTo>
                <a:lnTo>
                  <a:pt x="442847" y="522304"/>
                </a:lnTo>
                <a:lnTo>
                  <a:pt x="489397" y="512092"/>
                </a:lnTo>
                <a:lnTo>
                  <a:pt x="537870" y="499769"/>
                </a:lnTo>
                <a:lnTo>
                  <a:pt x="585190" y="481685"/>
                </a:lnTo>
                <a:lnTo>
                  <a:pt x="911466" y="481685"/>
                </a:lnTo>
                <a:lnTo>
                  <a:pt x="911400" y="334857"/>
                </a:lnTo>
                <a:lnTo>
                  <a:pt x="910982" y="299263"/>
                </a:lnTo>
                <a:lnTo>
                  <a:pt x="909031" y="259852"/>
                </a:lnTo>
                <a:lnTo>
                  <a:pt x="904865" y="222430"/>
                </a:lnTo>
                <a:lnTo>
                  <a:pt x="899545" y="196138"/>
                </a:lnTo>
                <a:close/>
              </a:path>
              <a:path w="955675" h="869314">
                <a:moveTo>
                  <a:pt x="912677" y="757770"/>
                </a:moveTo>
                <a:lnTo>
                  <a:pt x="602437" y="757770"/>
                </a:lnTo>
                <a:lnTo>
                  <a:pt x="618121" y="845629"/>
                </a:lnTo>
                <a:lnTo>
                  <a:pt x="955433" y="845629"/>
                </a:lnTo>
                <a:lnTo>
                  <a:pt x="955433" y="829970"/>
                </a:lnTo>
                <a:lnTo>
                  <a:pt x="930695" y="805587"/>
                </a:lnTo>
                <a:lnTo>
                  <a:pt x="917567" y="782110"/>
                </a:lnTo>
                <a:lnTo>
                  <a:pt x="912677" y="757770"/>
                </a:lnTo>
                <a:close/>
              </a:path>
              <a:path w="955675" h="869314">
                <a:moveTo>
                  <a:pt x="911466" y="481685"/>
                </a:moveTo>
                <a:lnTo>
                  <a:pt x="585190" y="481685"/>
                </a:lnTo>
                <a:lnTo>
                  <a:pt x="585176" y="535880"/>
                </a:lnTo>
                <a:lnTo>
                  <a:pt x="576706" y="584327"/>
                </a:lnTo>
                <a:lnTo>
                  <a:pt x="558911" y="625197"/>
                </a:lnTo>
                <a:lnTo>
                  <a:pt x="530919" y="656656"/>
                </a:lnTo>
                <a:lnTo>
                  <a:pt x="491861" y="676875"/>
                </a:lnTo>
                <a:lnTo>
                  <a:pt x="440867" y="684022"/>
                </a:lnTo>
                <a:lnTo>
                  <a:pt x="911466" y="684021"/>
                </a:lnTo>
                <a:lnTo>
                  <a:pt x="911466" y="481685"/>
                </a:lnTo>
                <a:close/>
              </a:path>
              <a:path w="955675" h="869314">
                <a:moveTo>
                  <a:pt x="498919" y="0"/>
                </a:moveTo>
                <a:lnTo>
                  <a:pt x="427506" y="1797"/>
                </a:lnTo>
                <a:lnTo>
                  <a:pt x="363012" y="7134"/>
                </a:lnTo>
                <a:lnTo>
                  <a:pt x="305227" y="15929"/>
                </a:lnTo>
                <a:lnTo>
                  <a:pt x="253941" y="28102"/>
                </a:lnTo>
                <a:lnTo>
                  <a:pt x="208945" y="43569"/>
                </a:lnTo>
                <a:lnTo>
                  <a:pt x="170029" y="62250"/>
                </a:lnTo>
                <a:lnTo>
                  <a:pt x="136983" y="84064"/>
                </a:lnTo>
                <a:lnTo>
                  <a:pt x="87659" y="136760"/>
                </a:lnTo>
                <a:lnTo>
                  <a:pt x="59296" y="201006"/>
                </a:lnTo>
                <a:lnTo>
                  <a:pt x="50215" y="276148"/>
                </a:lnTo>
                <a:lnTo>
                  <a:pt x="364007" y="276148"/>
                </a:lnTo>
                <a:lnTo>
                  <a:pt x="378801" y="233873"/>
                </a:lnTo>
                <a:lnTo>
                  <a:pt x="407133" y="209678"/>
                </a:lnTo>
                <a:lnTo>
                  <a:pt x="442527" y="198715"/>
                </a:lnTo>
                <a:lnTo>
                  <a:pt x="478510" y="196138"/>
                </a:lnTo>
                <a:lnTo>
                  <a:pt x="899545" y="196138"/>
                </a:lnTo>
                <a:lnTo>
                  <a:pt x="897736" y="187200"/>
                </a:lnTo>
                <a:lnTo>
                  <a:pt x="871597" y="124127"/>
                </a:lnTo>
                <a:lnTo>
                  <a:pt x="824631" y="72250"/>
                </a:lnTo>
                <a:lnTo>
                  <a:pt x="791467" y="51017"/>
                </a:lnTo>
                <a:lnTo>
                  <a:pt x="750852" y="33191"/>
                </a:lnTo>
                <a:lnTo>
                  <a:pt x="702037" y="18973"/>
                </a:lnTo>
                <a:lnTo>
                  <a:pt x="644276" y="8567"/>
                </a:lnTo>
                <a:lnTo>
                  <a:pt x="576819" y="2175"/>
                </a:lnTo>
                <a:lnTo>
                  <a:pt x="498919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003092" y="1399225"/>
            <a:ext cx="894715" cy="845819"/>
          </a:xfrm>
          <a:custGeom>
            <a:avLst/>
            <a:gdLst/>
            <a:ahLst/>
            <a:cxnLst/>
            <a:rect l="l" t="t" r="r" b="b"/>
            <a:pathLst>
              <a:path w="894715" h="845819">
                <a:moveTo>
                  <a:pt x="575767" y="0"/>
                </a:moveTo>
                <a:lnTo>
                  <a:pt x="525226" y="3244"/>
                </a:lnTo>
                <a:lnTo>
                  <a:pt x="479407" y="12885"/>
                </a:lnTo>
                <a:lnTo>
                  <a:pt x="437653" y="28786"/>
                </a:lnTo>
                <a:lnTo>
                  <a:pt x="399302" y="50809"/>
                </a:lnTo>
                <a:lnTo>
                  <a:pt x="363696" y="78816"/>
                </a:lnTo>
                <a:lnTo>
                  <a:pt x="330176" y="112671"/>
                </a:lnTo>
                <a:lnTo>
                  <a:pt x="298081" y="152234"/>
                </a:lnTo>
                <a:lnTo>
                  <a:pt x="298081" y="23545"/>
                </a:lnTo>
                <a:lnTo>
                  <a:pt x="0" y="23545"/>
                </a:lnTo>
                <a:lnTo>
                  <a:pt x="0" y="845629"/>
                </a:lnTo>
                <a:lnTo>
                  <a:pt x="326326" y="845629"/>
                </a:lnTo>
                <a:lnTo>
                  <a:pt x="326326" y="426758"/>
                </a:lnTo>
                <a:lnTo>
                  <a:pt x="329903" y="368785"/>
                </a:lnTo>
                <a:lnTo>
                  <a:pt x="342140" y="321719"/>
                </a:lnTo>
                <a:lnTo>
                  <a:pt x="365296" y="286695"/>
                </a:lnTo>
                <a:lnTo>
                  <a:pt x="401630" y="264849"/>
                </a:lnTo>
                <a:lnTo>
                  <a:pt x="453402" y="257314"/>
                </a:lnTo>
                <a:lnTo>
                  <a:pt x="500844" y="265476"/>
                </a:lnTo>
                <a:lnTo>
                  <a:pt x="533686" y="287951"/>
                </a:lnTo>
                <a:lnTo>
                  <a:pt x="554258" y="321725"/>
                </a:lnTo>
                <a:lnTo>
                  <a:pt x="564892" y="363783"/>
                </a:lnTo>
                <a:lnTo>
                  <a:pt x="567918" y="411111"/>
                </a:lnTo>
                <a:lnTo>
                  <a:pt x="567918" y="845629"/>
                </a:lnTo>
                <a:lnTo>
                  <a:pt x="894232" y="845629"/>
                </a:lnTo>
                <a:lnTo>
                  <a:pt x="894232" y="353047"/>
                </a:lnTo>
                <a:lnTo>
                  <a:pt x="892101" y="298641"/>
                </a:lnTo>
                <a:lnTo>
                  <a:pt x="885677" y="248451"/>
                </a:lnTo>
                <a:lnTo>
                  <a:pt x="874918" y="202573"/>
                </a:lnTo>
                <a:lnTo>
                  <a:pt x="859780" y="161107"/>
                </a:lnTo>
                <a:lnTo>
                  <a:pt x="840219" y="124151"/>
                </a:lnTo>
                <a:lnTo>
                  <a:pt x="816190" y="91803"/>
                </a:lnTo>
                <a:lnTo>
                  <a:pt x="787652" y="64162"/>
                </a:lnTo>
                <a:lnTo>
                  <a:pt x="754558" y="41326"/>
                </a:lnTo>
                <a:lnTo>
                  <a:pt x="716867" y="23393"/>
                </a:lnTo>
                <a:lnTo>
                  <a:pt x="674534" y="10462"/>
                </a:lnTo>
                <a:lnTo>
                  <a:pt x="627515" y="2632"/>
                </a:lnTo>
                <a:lnTo>
                  <a:pt x="575767" y="0"/>
                </a:lnTo>
                <a:close/>
              </a:path>
            </a:pathLst>
          </a:custGeom>
          <a:solidFill>
            <a:srgbClr val="1C396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9" name="object 19"/>
          <p:cNvGrpSpPr/>
          <p:nvPr/>
        </p:nvGrpSpPr>
        <p:grpSpPr>
          <a:xfrm>
            <a:off x="31" y="1733473"/>
            <a:ext cx="12192635" cy="3780790"/>
            <a:chOff x="31" y="1733473"/>
            <a:chExt cx="12192635" cy="3780790"/>
          </a:xfrm>
        </p:grpSpPr>
        <p:sp>
          <p:nvSpPr>
            <p:cNvPr id="20" name="object 20"/>
            <p:cNvSpPr/>
            <p:nvPr/>
          </p:nvSpPr>
          <p:spPr>
            <a:xfrm>
              <a:off x="5014569" y="5463146"/>
              <a:ext cx="1965325" cy="50800"/>
            </a:xfrm>
            <a:custGeom>
              <a:avLst/>
              <a:gdLst/>
              <a:ahLst/>
              <a:cxnLst/>
              <a:rect l="l" t="t" r="r" b="b"/>
              <a:pathLst>
                <a:path w="1965325" h="50800">
                  <a:moveTo>
                    <a:pt x="1965058" y="0"/>
                  </a:moveTo>
                  <a:lnTo>
                    <a:pt x="0" y="0"/>
                  </a:lnTo>
                  <a:lnTo>
                    <a:pt x="0" y="50647"/>
                  </a:lnTo>
                  <a:lnTo>
                    <a:pt x="1965058" y="50647"/>
                  </a:lnTo>
                  <a:lnTo>
                    <a:pt x="19650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5" y="1733473"/>
              <a:ext cx="12192635" cy="3588385"/>
            </a:xfrm>
            <a:custGeom>
              <a:avLst/>
              <a:gdLst/>
              <a:ahLst/>
              <a:cxnLst/>
              <a:rect l="l" t="t" r="r" b="b"/>
              <a:pathLst>
                <a:path w="12192635" h="3588385">
                  <a:moveTo>
                    <a:pt x="1793887" y="1793913"/>
                  </a:moveTo>
                  <a:lnTo>
                    <a:pt x="1745322" y="1793278"/>
                  </a:lnTo>
                  <a:lnTo>
                    <a:pt x="1697062" y="1791347"/>
                  </a:lnTo>
                  <a:lnTo>
                    <a:pt x="1649145" y="1788160"/>
                  </a:lnTo>
                  <a:lnTo>
                    <a:pt x="1601584" y="1783727"/>
                  </a:lnTo>
                  <a:lnTo>
                    <a:pt x="1554378" y="1778076"/>
                  </a:lnTo>
                  <a:lnTo>
                    <a:pt x="1507566" y="1771192"/>
                  </a:lnTo>
                  <a:lnTo>
                    <a:pt x="1461160" y="1763115"/>
                  </a:lnTo>
                  <a:lnTo>
                    <a:pt x="1415161" y="1753870"/>
                  </a:lnTo>
                  <a:lnTo>
                    <a:pt x="1369593" y="1743443"/>
                  </a:lnTo>
                  <a:lnTo>
                    <a:pt x="1324470" y="1731873"/>
                  </a:lnTo>
                  <a:lnTo>
                    <a:pt x="1279829" y="1719173"/>
                  </a:lnTo>
                  <a:lnTo>
                    <a:pt x="1235659" y="1705356"/>
                  </a:lnTo>
                  <a:lnTo>
                    <a:pt x="1191983" y="1690446"/>
                  </a:lnTo>
                  <a:lnTo>
                    <a:pt x="1148829" y="1674444"/>
                  </a:lnTo>
                  <a:lnTo>
                    <a:pt x="1106195" y="1657375"/>
                  </a:lnTo>
                  <a:lnTo>
                    <a:pt x="1064120" y="1639252"/>
                  </a:lnTo>
                  <a:lnTo>
                    <a:pt x="1022591" y="1620100"/>
                  </a:lnTo>
                  <a:lnTo>
                    <a:pt x="981659" y="1599933"/>
                  </a:lnTo>
                  <a:lnTo>
                    <a:pt x="941311" y="1578762"/>
                  </a:lnTo>
                  <a:lnTo>
                    <a:pt x="901585" y="1556600"/>
                  </a:lnTo>
                  <a:lnTo>
                    <a:pt x="862482" y="1533474"/>
                  </a:lnTo>
                  <a:lnTo>
                    <a:pt x="824014" y="1509395"/>
                  </a:lnTo>
                  <a:lnTo>
                    <a:pt x="786218" y="1484363"/>
                  </a:lnTo>
                  <a:lnTo>
                    <a:pt x="749096" y="1458429"/>
                  </a:lnTo>
                  <a:lnTo>
                    <a:pt x="712660" y="1431582"/>
                  </a:lnTo>
                  <a:lnTo>
                    <a:pt x="676948" y="1403845"/>
                  </a:lnTo>
                  <a:lnTo>
                    <a:pt x="641946" y="1375244"/>
                  </a:lnTo>
                  <a:lnTo>
                    <a:pt x="607695" y="1345780"/>
                  </a:lnTo>
                  <a:lnTo>
                    <a:pt x="574205" y="1315478"/>
                  </a:lnTo>
                  <a:lnTo>
                    <a:pt x="541477" y="1284363"/>
                  </a:lnTo>
                  <a:lnTo>
                    <a:pt x="509549" y="1252435"/>
                  </a:lnTo>
                  <a:lnTo>
                    <a:pt x="478434" y="1219708"/>
                  </a:lnTo>
                  <a:lnTo>
                    <a:pt x="448132" y="1186218"/>
                  </a:lnTo>
                  <a:lnTo>
                    <a:pt x="418668" y="1151953"/>
                  </a:lnTo>
                  <a:lnTo>
                    <a:pt x="390067" y="1116965"/>
                  </a:lnTo>
                  <a:lnTo>
                    <a:pt x="362331" y="1081239"/>
                  </a:lnTo>
                  <a:lnTo>
                    <a:pt x="335483" y="1044816"/>
                  </a:lnTo>
                  <a:lnTo>
                    <a:pt x="309549" y="1007694"/>
                  </a:lnTo>
                  <a:lnTo>
                    <a:pt x="284530" y="969886"/>
                  </a:lnTo>
                  <a:lnTo>
                    <a:pt x="260438" y="931430"/>
                  </a:lnTo>
                  <a:lnTo>
                    <a:pt x="237312" y="892327"/>
                  </a:lnTo>
                  <a:lnTo>
                    <a:pt x="215150" y="852589"/>
                  </a:lnTo>
                  <a:lnTo>
                    <a:pt x="193979" y="812241"/>
                  </a:lnTo>
                  <a:lnTo>
                    <a:pt x="173812" y="771309"/>
                  </a:lnTo>
                  <a:lnTo>
                    <a:pt x="154660" y="729792"/>
                  </a:lnTo>
                  <a:lnTo>
                    <a:pt x="136537" y="687705"/>
                  </a:lnTo>
                  <a:lnTo>
                    <a:pt x="119468" y="645083"/>
                  </a:lnTo>
                  <a:lnTo>
                    <a:pt x="103479" y="601916"/>
                  </a:lnTo>
                  <a:lnTo>
                    <a:pt x="88557" y="558241"/>
                  </a:lnTo>
                  <a:lnTo>
                    <a:pt x="74739" y="514083"/>
                  </a:lnTo>
                  <a:lnTo>
                    <a:pt x="62039" y="469430"/>
                  </a:lnTo>
                  <a:lnTo>
                    <a:pt x="50469" y="424307"/>
                  </a:lnTo>
                  <a:lnTo>
                    <a:pt x="40055" y="378739"/>
                  </a:lnTo>
                  <a:lnTo>
                    <a:pt x="30797" y="332740"/>
                  </a:lnTo>
                  <a:lnTo>
                    <a:pt x="22720" y="286334"/>
                  </a:lnTo>
                  <a:lnTo>
                    <a:pt x="15849" y="239509"/>
                  </a:lnTo>
                  <a:lnTo>
                    <a:pt x="10185" y="192316"/>
                  </a:lnTo>
                  <a:lnTo>
                    <a:pt x="5753" y="144754"/>
                  </a:lnTo>
                  <a:lnTo>
                    <a:pt x="2565" y="96824"/>
                  </a:lnTo>
                  <a:lnTo>
                    <a:pt x="647" y="48577"/>
                  </a:lnTo>
                  <a:lnTo>
                    <a:pt x="0" y="0"/>
                  </a:lnTo>
                  <a:lnTo>
                    <a:pt x="0" y="3587826"/>
                  </a:lnTo>
                  <a:lnTo>
                    <a:pt x="647" y="3539261"/>
                  </a:lnTo>
                  <a:lnTo>
                    <a:pt x="2565" y="3491014"/>
                  </a:lnTo>
                  <a:lnTo>
                    <a:pt x="5753" y="3443084"/>
                  </a:lnTo>
                  <a:lnTo>
                    <a:pt x="10185" y="3395522"/>
                  </a:lnTo>
                  <a:lnTo>
                    <a:pt x="15849" y="3348329"/>
                  </a:lnTo>
                  <a:lnTo>
                    <a:pt x="22720" y="3301504"/>
                  </a:lnTo>
                  <a:lnTo>
                    <a:pt x="30797" y="3255099"/>
                  </a:lnTo>
                  <a:lnTo>
                    <a:pt x="40055" y="3209099"/>
                  </a:lnTo>
                  <a:lnTo>
                    <a:pt x="50469" y="3163532"/>
                  </a:lnTo>
                  <a:lnTo>
                    <a:pt x="62039" y="3118408"/>
                  </a:lnTo>
                  <a:lnTo>
                    <a:pt x="74739" y="3073755"/>
                  </a:lnTo>
                  <a:lnTo>
                    <a:pt x="88557" y="3029597"/>
                  </a:lnTo>
                  <a:lnTo>
                    <a:pt x="103479" y="2985922"/>
                  </a:lnTo>
                  <a:lnTo>
                    <a:pt x="119468" y="2942755"/>
                  </a:lnTo>
                  <a:lnTo>
                    <a:pt x="136537" y="2900134"/>
                  </a:lnTo>
                  <a:lnTo>
                    <a:pt x="154660" y="2858046"/>
                  </a:lnTo>
                  <a:lnTo>
                    <a:pt x="173812" y="2816529"/>
                  </a:lnTo>
                  <a:lnTo>
                    <a:pt x="193979" y="2775597"/>
                  </a:lnTo>
                  <a:lnTo>
                    <a:pt x="215150" y="2735249"/>
                  </a:lnTo>
                  <a:lnTo>
                    <a:pt x="237312" y="2695511"/>
                  </a:lnTo>
                  <a:lnTo>
                    <a:pt x="260438" y="2656408"/>
                  </a:lnTo>
                  <a:lnTo>
                    <a:pt x="284530" y="2617952"/>
                  </a:lnTo>
                  <a:lnTo>
                    <a:pt x="309549" y="2580144"/>
                  </a:lnTo>
                  <a:lnTo>
                    <a:pt x="335483" y="2543022"/>
                  </a:lnTo>
                  <a:lnTo>
                    <a:pt x="362331" y="2506599"/>
                  </a:lnTo>
                  <a:lnTo>
                    <a:pt x="390067" y="2470874"/>
                  </a:lnTo>
                  <a:lnTo>
                    <a:pt x="418668" y="2435885"/>
                  </a:lnTo>
                  <a:lnTo>
                    <a:pt x="448132" y="2401620"/>
                  </a:lnTo>
                  <a:lnTo>
                    <a:pt x="478434" y="2368131"/>
                  </a:lnTo>
                  <a:lnTo>
                    <a:pt x="509549" y="2335403"/>
                  </a:lnTo>
                  <a:lnTo>
                    <a:pt x="541477" y="2303475"/>
                  </a:lnTo>
                  <a:lnTo>
                    <a:pt x="574205" y="2272360"/>
                  </a:lnTo>
                  <a:lnTo>
                    <a:pt x="607695" y="2242058"/>
                  </a:lnTo>
                  <a:lnTo>
                    <a:pt x="641946" y="2212594"/>
                  </a:lnTo>
                  <a:lnTo>
                    <a:pt x="676948" y="2183993"/>
                  </a:lnTo>
                  <a:lnTo>
                    <a:pt x="712660" y="2156256"/>
                  </a:lnTo>
                  <a:lnTo>
                    <a:pt x="749096" y="2129409"/>
                  </a:lnTo>
                  <a:lnTo>
                    <a:pt x="786218" y="2103475"/>
                  </a:lnTo>
                  <a:lnTo>
                    <a:pt x="824014" y="2078443"/>
                  </a:lnTo>
                  <a:lnTo>
                    <a:pt x="862482" y="2054364"/>
                  </a:lnTo>
                  <a:lnTo>
                    <a:pt x="901585" y="2031238"/>
                  </a:lnTo>
                  <a:lnTo>
                    <a:pt x="941311" y="2009076"/>
                  </a:lnTo>
                  <a:lnTo>
                    <a:pt x="981659" y="1987905"/>
                  </a:lnTo>
                  <a:lnTo>
                    <a:pt x="1022591" y="1967738"/>
                  </a:lnTo>
                  <a:lnTo>
                    <a:pt x="1064120" y="1948586"/>
                  </a:lnTo>
                  <a:lnTo>
                    <a:pt x="1106195" y="1930463"/>
                  </a:lnTo>
                  <a:lnTo>
                    <a:pt x="1148829" y="1913394"/>
                  </a:lnTo>
                  <a:lnTo>
                    <a:pt x="1191983" y="1897392"/>
                  </a:lnTo>
                  <a:lnTo>
                    <a:pt x="1235659" y="1882482"/>
                  </a:lnTo>
                  <a:lnTo>
                    <a:pt x="1279829" y="1868665"/>
                  </a:lnTo>
                  <a:lnTo>
                    <a:pt x="1324470" y="1855965"/>
                  </a:lnTo>
                  <a:lnTo>
                    <a:pt x="1369593" y="1844395"/>
                  </a:lnTo>
                  <a:lnTo>
                    <a:pt x="1415161" y="1833968"/>
                  </a:lnTo>
                  <a:lnTo>
                    <a:pt x="1461160" y="1824723"/>
                  </a:lnTo>
                  <a:lnTo>
                    <a:pt x="1507566" y="1816646"/>
                  </a:lnTo>
                  <a:lnTo>
                    <a:pt x="1554378" y="1809762"/>
                  </a:lnTo>
                  <a:lnTo>
                    <a:pt x="1601584" y="1804111"/>
                  </a:lnTo>
                  <a:lnTo>
                    <a:pt x="1649145" y="1799678"/>
                  </a:lnTo>
                  <a:lnTo>
                    <a:pt x="1697062" y="1796491"/>
                  </a:lnTo>
                  <a:lnTo>
                    <a:pt x="1745322" y="1794560"/>
                  </a:lnTo>
                  <a:lnTo>
                    <a:pt x="1793887" y="1793913"/>
                  </a:lnTo>
                  <a:close/>
                </a:path>
                <a:path w="12192635" h="3588385">
                  <a:moveTo>
                    <a:pt x="12192127" y="12"/>
                  </a:moveTo>
                  <a:lnTo>
                    <a:pt x="12191479" y="48590"/>
                  </a:lnTo>
                  <a:lnTo>
                    <a:pt x="12189562" y="96837"/>
                  </a:lnTo>
                  <a:lnTo>
                    <a:pt x="12186374" y="144767"/>
                  </a:lnTo>
                  <a:lnTo>
                    <a:pt x="12181942" y="192328"/>
                  </a:lnTo>
                  <a:lnTo>
                    <a:pt x="12176277" y="239522"/>
                  </a:lnTo>
                  <a:lnTo>
                    <a:pt x="12169407" y="286346"/>
                  </a:lnTo>
                  <a:lnTo>
                    <a:pt x="12161330" y="332752"/>
                  </a:lnTo>
                  <a:lnTo>
                    <a:pt x="12152071" y="378752"/>
                  </a:lnTo>
                  <a:lnTo>
                    <a:pt x="12141657" y="424319"/>
                  </a:lnTo>
                  <a:lnTo>
                    <a:pt x="12130088" y="469442"/>
                  </a:lnTo>
                  <a:lnTo>
                    <a:pt x="12117388" y="514083"/>
                  </a:lnTo>
                  <a:lnTo>
                    <a:pt x="12103570" y="558253"/>
                  </a:lnTo>
                  <a:lnTo>
                    <a:pt x="12088647" y="601929"/>
                  </a:lnTo>
                  <a:lnTo>
                    <a:pt x="12072658" y="645083"/>
                  </a:lnTo>
                  <a:lnTo>
                    <a:pt x="12055589" y="687717"/>
                  </a:lnTo>
                  <a:lnTo>
                    <a:pt x="12037466" y="729792"/>
                  </a:lnTo>
                  <a:lnTo>
                    <a:pt x="12018315" y="771321"/>
                  </a:lnTo>
                  <a:lnTo>
                    <a:pt x="11998147" y="812253"/>
                  </a:lnTo>
                  <a:lnTo>
                    <a:pt x="11976976" y="852601"/>
                  </a:lnTo>
                  <a:lnTo>
                    <a:pt x="11954815" y="892327"/>
                  </a:lnTo>
                  <a:lnTo>
                    <a:pt x="11931688" y="931443"/>
                  </a:lnTo>
                  <a:lnTo>
                    <a:pt x="11907596" y="969899"/>
                  </a:lnTo>
                  <a:lnTo>
                    <a:pt x="11882577" y="1007694"/>
                  </a:lnTo>
                  <a:lnTo>
                    <a:pt x="11856644" y="1044816"/>
                  </a:lnTo>
                  <a:lnTo>
                    <a:pt x="11829796" y="1081252"/>
                  </a:lnTo>
                  <a:lnTo>
                    <a:pt x="11802059" y="1116977"/>
                  </a:lnTo>
                  <a:lnTo>
                    <a:pt x="11773459" y="1151966"/>
                  </a:lnTo>
                  <a:lnTo>
                    <a:pt x="11743995" y="1186218"/>
                  </a:lnTo>
                  <a:lnTo>
                    <a:pt x="11713693" y="1219720"/>
                  </a:lnTo>
                  <a:lnTo>
                    <a:pt x="11682578" y="1252435"/>
                  </a:lnTo>
                  <a:lnTo>
                    <a:pt x="11650650" y="1284363"/>
                  </a:lnTo>
                  <a:lnTo>
                    <a:pt x="11617922" y="1315491"/>
                  </a:lnTo>
                  <a:lnTo>
                    <a:pt x="11584432" y="1345793"/>
                  </a:lnTo>
                  <a:lnTo>
                    <a:pt x="11550180" y="1375244"/>
                  </a:lnTo>
                  <a:lnTo>
                    <a:pt x="11515179" y="1403858"/>
                  </a:lnTo>
                  <a:lnTo>
                    <a:pt x="11479454" y="1431594"/>
                  </a:lnTo>
                  <a:lnTo>
                    <a:pt x="11443030" y="1458429"/>
                  </a:lnTo>
                  <a:lnTo>
                    <a:pt x="11405908" y="1484376"/>
                  </a:lnTo>
                  <a:lnTo>
                    <a:pt x="11368113" y="1509395"/>
                  </a:lnTo>
                  <a:lnTo>
                    <a:pt x="11329645" y="1533474"/>
                  </a:lnTo>
                  <a:lnTo>
                    <a:pt x="11290541" y="1556600"/>
                  </a:lnTo>
                  <a:lnTo>
                    <a:pt x="11250816" y="1578762"/>
                  </a:lnTo>
                  <a:lnTo>
                    <a:pt x="11210468" y="1599933"/>
                  </a:lnTo>
                  <a:lnTo>
                    <a:pt x="11169523" y="1620113"/>
                  </a:lnTo>
                  <a:lnTo>
                    <a:pt x="11128007" y="1639265"/>
                  </a:lnTo>
                  <a:lnTo>
                    <a:pt x="11085932" y="1657375"/>
                  </a:lnTo>
                  <a:lnTo>
                    <a:pt x="11043298" y="1674444"/>
                  </a:lnTo>
                  <a:lnTo>
                    <a:pt x="11000143" y="1690446"/>
                  </a:lnTo>
                  <a:lnTo>
                    <a:pt x="10956468" y="1705356"/>
                  </a:lnTo>
                  <a:lnTo>
                    <a:pt x="10912297" y="1719173"/>
                  </a:lnTo>
                  <a:lnTo>
                    <a:pt x="10867657" y="1731873"/>
                  </a:lnTo>
                  <a:lnTo>
                    <a:pt x="10822534" y="1743443"/>
                  </a:lnTo>
                  <a:lnTo>
                    <a:pt x="10776966" y="1753870"/>
                  </a:lnTo>
                  <a:lnTo>
                    <a:pt x="10730967" y="1763115"/>
                  </a:lnTo>
                  <a:lnTo>
                    <a:pt x="10684561" y="1771192"/>
                  </a:lnTo>
                  <a:lnTo>
                    <a:pt x="10637749" y="1778076"/>
                  </a:lnTo>
                  <a:lnTo>
                    <a:pt x="10590543" y="1783727"/>
                  </a:lnTo>
                  <a:lnTo>
                    <a:pt x="10542981" y="1788160"/>
                  </a:lnTo>
                  <a:lnTo>
                    <a:pt x="10495064" y="1791347"/>
                  </a:lnTo>
                  <a:lnTo>
                    <a:pt x="10446804" y="1793278"/>
                  </a:lnTo>
                  <a:lnTo>
                    <a:pt x="10398239" y="1793913"/>
                  </a:lnTo>
                  <a:lnTo>
                    <a:pt x="10446804" y="1794560"/>
                  </a:lnTo>
                  <a:lnTo>
                    <a:pt x="10495064" y="1796491"/>
                  </a:lnTo>
                  <a:lnTo>
                    <a:pt x="10542981" y="1799678"/>
                  </a:lnTo>
                  <a:lnTo>
                    <a:pt x="10590543" y="1804111"/>
                  </a:lnTo>
                  <a:lnTo>
                    <a:pt x="10637749" y="1809762"/>
                  </a:lnTo>
                  <a:lnTo>
                    <a:pt x="10684561" y="1816646"/>
                  </a:lnTo>
                  <a:lnTo>
                    <a:pt x="10730967" y="1824723"/>
                  </a:lnTo>
                  <a:lnTo>
                    <a:pt x="10776966" y="1833968"/>
                  </a:lnTo>
                  <a:lnTo>
                    <a:pt x="10822534" y="1844395"/>
                  </a:lnTo>
                  <a:lnTo>
                    <a:pt x="10867657" y="1855965"/>
                  </a:lnTo>
                  <a:lnTo>
                    <a:pt x="10912297" y="1868665"/>
                  </a:lnTo>
                  <a:lnTo>
                    <a:pt x="10956468" y="1882482"/>
                  </a:lnTo>
                  <a:lnTo>
                    <a:pt x="11000143" y="1897392"/>
                  </a:lnTo>
                  <a:lnTo>
                    <a:pt x="11043298" y="1913394"/>
                  </a:lnTo>
                  <a:lnTo>
                    <a:pt x="11085932" y="1930463"/>
                  </a:lnTo>
                  <a:lnTo>
                    <a:pt x="11128007" y="1948586"/>
                  </a:lnTo>
                  <a:lnTo>
                    <a:pt x="11169523" y="1967738"/>
                  </a:lnTo>
                  <a:lnTo>
                    <a:pt x="11210468" y="1987905"/>
                  </a:lnTo>
                  <a:lnTo>
                    <a:pt x="11250816" y="2009076"/>
                  </a:lnTo>
                  <a:lnTo>
                    <a:pt x="11290541" y="2031238"/>
                  </a:lnTo>
                  <a:lnTo>
                    <a:pt x="11329645" y="2054364"/>
                  </a:lnTo>
                  <a:lnTo>
                    <a:pt x="11368113" y="2078443"/>
                  </a:lnTo>
                  <a:lnTo>
                    <a:pt x="11405908" y="2103475"/>
                  </a:lnTo>
                  <a:lnTo>
                    <a:pt x="11443030" y="2129409"/>
                  </a:lnTo>
                  <a:lnTo>
                    <a:pt x="11479454" y="2156256"/>
                  </a:lnTo>
                  <a:lnTo>
                    <a:pt x="11515179" y="2183993"/>
                  </a:lnTo>
                  <a:lnTo>
                    <a:pt x="11550180" y="2212594"/>
                  </a:lnTo>
                  <a:lnTo>
                    <a:pt x="11584432" y="2242058"/>
                  </a:lnTo>
                  <a:lnTo>
                    <a:pt x="11617922" y="2272360"/>
                  </a:lnTo>
                  <a:lnTo>
                    <a:pt x="11650650" y="2303475"/>
                  </a:lnTo>
                  <a:lnTo>
                    <a:pt x="11682578" y="2335403"/>
                  </a:lnTo>
                  <a:lnTo>
                    <a:pt x="11713693" y="2368131"/>
                  </a:lnTo>
                  <a:lnTo>
                    <a:pt x="11743995" y="2401620"/>
                  </a:lnTo>
                  <a:lnTo>
                    <a:pt x="11773459" y="2435885"/>
                  </a:lnTo>
                  <a:lnTo>
                    <a:pt x="11802059" y="2470874"/>
                  </a:lnTo>
                  <a:lnTo>
                    <a:pt x="11829796" y="2506599"/>
                  </a:lnTo>
                  <a:lnTo>
                    <a:pt x="11856644" y="2543022"/>
                  </a:lnTo>
                  <a:lnTo>
                    <a:pt x="11882577" y="2580144"/>
                  </a:lnTo>
                  <a:lnTo>
                    <a:pt x="11907596" y="2617952"/>
                  </a:lnTo>
                  <a:lnTo>
                    <a:pt x="11931688" y="2656408"/>
                  </a:lnTo>
                  <a:lnTo>
                    <a:pt x="11954815" y="2695511"/>
                  </a:lnTo>
                  <a:lnTo>
                    <a:pt x="11976976" y="2735249"/>
                  </a:lnTo>
                  <a:lnTo>
                    <a:pt x="11998147" y="2775597"/>
                  </a:lnTo>
                  <a:lnTo>
                    <a:pt x="12018315" y="2816529"/>
                  </a:lnTo>
                  <a:lnTo>
                    <a:pt x="12037466" y="2858046"/>
                  </a:lnTo>
                  <a:lnTo>
                    <a:pt x="12055589" y="2900134"/>
                  </a:lnTo>
                  <a:lnTo>
                    <a:pt x="12072658" y="2942755"/>
                  </a:lnTo>
                  <a:lnTo>
                    <a:pt x="12088647" y="2985922"/>
                  </a:lnTo>
                  <a:lnTo>
                    <a:pt x="12103570" y="3029597"/>
                  </a:lnTo>
                  <a:lnTo>
                    <a:pt x="12117388" y="3073755"/>
                  </a:lnTo>
                  <a:lnTo>
                    <a:pt x="12130088" y="3118408"/>
                  </a:lnTo>
                  <a:lnTo>
                    <a:pt x="12141657" y="3163532"/>
                  </a:lnTo>
                  <a:lnTo>
                    <a:pt x="12152071" y="3209099"/>
                  </a:lnTo>
                  <a:lnTo>
                    <a:pt x="12161330" y="3255099"/>
                  </a:lnTo>
                  <a:lnTo>
                    <a:pt x="12169407" y="3301504"/>
                  </a:lnTo>
                  <a:lnTo>
                    <a:pt x="12176277" y="3348329"/>
                  </a:lnTo>
                  <a:lnTo>
                    <a:pt x="12181942" y="3395522"/>
                  </a:lnTo>
                  <a:lnTo>
                    <a:pt x="12186374" y="3443084"/>
                  </a:lnTo>
                  <a:lnTo>
                    <a:pt x="12189562" y="3491014"/>
                  </a:lnTo>
                  <a:lnTo>
                    <a:pt x="12191479" y="3539261"/>
                  </a:lnTo>
                  <a:lnTo>
                    <a:pt x="12192127" y="3587826"/>
                  </a:lnTo>
                  <a:lnTo>
                    <a:pt x="12192127" y="12"/>
                  </a:lnTo>
                  <a:close/>
                </a:path>
              </a:pathLst>
            </a:custGeom>
            <a:solidFill>
              <a:srgbClr val="1C39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B8E4FE7AF4DB41963C03F27394CC91" ma:contentTypeVersion="15" ma:contentTypeDescription="Create a new document." ma:contentTypeScope="" ma:versionID="7dfccbd7e0730dd38bdfae8e237eef73">
  <xsd:schema xmlns:xsd="http://www.w3.org/2001/XMLSchema" xmlns:xs="http://www.w3.org/2001/XMLSchema" xmlns:p="http://schemas.microsoft.com/office/2006/metadata/properties" xmlns:ns2="8c9b4ec6-b397-4136-967f-8e3cb531439a" xmlns:ns3="b9640c65-e7e4-4138-8345-bc08e4cd3399" targetNamespace="http://schemas.microsoft.com/office/2006/metadata/properties" ma:root="true" ma:fieldsID="0cd54d71f5936c96fedfe2099cadd993" ns2:_="" ns3:_="">
    <xsd:import namespace="8c9b4ec6-b397-4136-967f-8e3cb531439a"/>
    <xsd:import namespace="b9640c65-e7e4-4138-8345-bc08e4cd339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9b4ec6-b397-4136-967f-8e3cb5314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efec527-1c34-442b-959d-196760ddec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640c65-e7e4-4138-8345-bc08e4cd339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7bbe0a9e-b8dd-41f6-8f63-685eebacd254}" ma:internalName="TaxCatchAll" ma:showField="CatchAllData" ma:web="b9640c65-e7e4-4138-8345-bc08e4cd33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640c65-e7e4-4138-8345-bc08e4cd3399" xsi:nil="true"/>
    <lcf76f155ced4ddcb4097134ff3c332f xmlns="8c9b4ec6-b397-4136-967f-8e3cb531439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495869A-EC4A-4DB9-9ACB-F3E4192251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9b4ec6-b397-4136-967f-8e3cb531439a"/>
    <ds:schemaRef ds:uri="b9640c65-e7e4-4138-8345-bc08e4cd33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8F559C0-7151-4A1A-B523-461CF81DC7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394B2C-B004-4F57-8ABF-5FE21EEBBB6A}">
  <ds:schemaRefs>
    <ds:schemaRef ds:uri="http://schemas.openxmlformats.org/package/2006/metadata/core-properties"/>
    <ds:schemaRef ds:uri="b9640c65-e7e4-4138-8345-bc08e4cd3399"/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8c9b4ec6-b397-4136-967f-8e3cb53143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404</Words>
  <Application>Microsoft Macintosh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Tahoma</vt:lpstr>
      <vt:lpstr>Verdana</vt:lpstr>
      <vt:lpstr>Office Theme</vt:lpstr>
      <vt:lpstr>PowerPoint Presentation</vt:lpstr>
      <vt:lpstr>PowerPoint Presentation</vt:lpstr>
      <vt:lpstr>Goldman Travel  Corporation  Benefits</vt:lpstr>
      <vt:lpstr>Come back safer. Instil confidence in your stakeholders with a  travel program that puts your travellers' safety  first and supports your organisation's duty of  care requirements.</vt:lpstr>
      <vt:lpstr>Travel Analytics</vt:lpstr>
      <vt:lpstr>Visually appealing  graphics is just  the start</vt:lpstr>
      <vt:lpstr>Virtual  Card Payment Solutions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Travel PPT</dc:title>
  <dc:creator>David Goldman</dc:creator>
  <cp:lastModifiedBy>David Goldman</cp:lastModifiedBy>
  <cp:revision>21</cp:revision>
  <dcterms:created xsi:type="dcterms:W3CDTF">2023-02-06T07:16:54Z</dcterms:created>
  <dcterms:modified xsi:type="dcterms:W3CDTF">2023-05-21T23:41:46Z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2023-02-06T00:00:00Z</vt:filetime>
  </property>
  <property fmtid="{D5CDD505-2E9C-101B-9397-08002B2CF9AE}" pid="3" name="Creator">
    <vt:lpwstr>Adobe Illustrator 24.2 (Windows)</vt:lpwstr>
  </property>
  <property fmtid="{D5CDD505-2E9C-101B-9397-08002B2CF9AE}" pid="4" name="LastSaved">
    <vt:filetime>2023-02-06T00:00:00Z</vt:filetime>
  </property>
  <property fmtid="{D5CDD505-2E9C-101B-9397-08002B2CF9AE}" pid="5" name="ContentTypeId">
    <vt:lpwstr>0x01010026B8E4FE7AF4DB41963C03F27394CC91</vt:lpwstr>
  </property>
</Properties>
</file>