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E4780-2430-ED5F-082B-6D66C9CAE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077382-E065-FBEE-6AE9-AC355A5F2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22388-F4EE-C9FB-8072-5EA2322B9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40FA1-D86E-88AC-713B-E44BC27C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B3D96-DA53-935C-0487-AD51F63CB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873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B1AEE-3BA0-DC1F-33F7-519CADD9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E63C-D919-7A77-4F88-76E9A3F6C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EC495-2043-E231-8BB4-91B49702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C2AC7-405E-B2B5-D1BD-86855AAC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0385C-C4D0-1665-F4BD-8BEA26A5F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16106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043EEE-663A-302A-D6E4-5869A689D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48C122-D1F4-2C52-7943-BAFB1FC30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B0525-D569-5BBE-ED52-6FD7CA252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81492-B226-E368-B0DC-CFAB8AA38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2F8E4-88D8-3846-F015-0F52E160F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0622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06637-54B0-7757-ED99-2CA52B361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EDC7E-96B6-DC33-0D65-1B8A1CE7B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AFB0F-356D-DB54-E929-BD5CF0A0E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D4AEC-1F78-43F9-3620-3AA377C7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CDAEC-C749-7AB7-9D47-6F963D1D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0113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4129E-F196-E23C-DE68-D9F5A517C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F2E81-7101-B84D-23BC-AB0C2D1D7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001FA-8020-91E7-1899-57BFE8491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D028D-19C7-D86B-FA12-C9496C782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8BDE4-21E3-325F-0188-C066E5A5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162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5B136-5EF1-AD0B-AE0F-5CDB70DEB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F3B7C-57FF-5530-245D-E317E16676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BDE349-546F-BECB-D2B6-57D634E29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CFF9E-3AC9-9EE3-72B7-E6938327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1CBCA-F691-DAC0-48EB-127ED053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BBEF1-B561-7F8D-C0A3-62316F383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1798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FCB9-9A80-A13A-721B-4E12B7262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20547-6096-1576-45EF-DA808B9BD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A8FAB0-4D4A-9813-E8FE-799390476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3ACF03-4EE5-FC48-A19D-D89BFF2C68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90D4DE-B9F8-479B-0D90-D0FED49CE0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536474-862B-2A44-90FF-FF77502B5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642045-BC8D-7F33-79BF-4C76CC59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92E2B4-CFAC-F0EF-AA48-F1FC2EB23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212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F1283-113E-C870-E8AB-975CB356F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F19195-9656-342C-8802-1B1817235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5B1754-33A8-E28A-DA5E-0AA71F65D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7D006-1338-79AE-B032-2461B19CA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6782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79D395-AA84-AC40-AE07-EC25B212E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49E650-9016-0010-C4C5-FA4EE144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05E88-696A-B1F8-3D6C-318820420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86325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99D6-04C9-32E1-AEB1-4F6A5BFCD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0D028-3A4E-4EFE-BD0B-265D8D35F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F95A4-B559-513B-114C-40BA8ADFE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76CA9-3818-2CB5-AC13-8BA652375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7F440-B516-38C4-2FB4-07ED89CA6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780B7-5EB4-39F9-67CC-24415167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18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A4478-62EE-4CA6-084F-5BE9CD3E4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AA8682-1E03-E26F-1593-4DF48EEB7C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5DB62-3BEC-5854-0C4B-0C6515206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60F1A-E94B-7FBA-0AFD-AA7AAF8D0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E4CA54-B3E6-CE91-3F6A-445B1ADA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1378C-B6EC-86C0-539E-E347D007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782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D3159F-2C05-4FDD-AE0F-DC2F3C05B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477CC-1A1A-58BA-C707-E0AFC97CD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CE8DA-E164-BB89-FC71-E1DA7E6D2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F0FB0-CC19-4C89-87CD-9767CF142060}" type="datetimeFigureOut">
              <a:rPr lang="en-IE" smtClean="0"/>
              <a:t>27/04/2023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709CB-391E-B986-3B50-9005125CC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A9E4E-25C6-EB29-EBF8-EFA168057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BED7A-0433-4E78-9490-4BFBE1D073E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006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09160-6007-3555-9FD8-31510F3829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72FFF2-5E8A-18AA-66C7-643C2DD572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026" name="Picture 2" descr="Ireland - Fairy Trees and Ancient Lands – Florida School of Woodwork">
            <a:extLst>
              <a:ext uri="{FF2B5EF4-FFF2-40B4-BE49-F238E27FC236}">
                <a16:creationId xmlns:a16="http://schemas.microsoft.com/office/drawing/2014/main" id="{D8386BF0-BD91-B8D5-6F32-C8CA3BB41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59" y="634738"/>
            <a:ext cx="4133482" cy="23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ative trees cover just 2% of Ireland. How can this be increased? – The  Irish Times">
            <a:extLst>
              <a:ext uri="{FF2B5EF4-FFF2-40B4-BE49-F238E27FC236}">
                <a16:creationId xmlns:a16="http://schemas.microsoft.com/office/drawing/2014/main" id="{06D361D0-D0B3-D2F1-8361-E12D28760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38" y="4064000"/>
            <a:ext cx="4263571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Most Beautiful Mountains in the World - Thrillist">
            <a:extLst>
              <a:ext uri="{FF2B5EF4-FFF2-40B4-BE49-F238E27FC236}">
                <a16:creationId xmlns:a16="http://schemas.microsoft.com/office/drawing/2014/main" id="{4D42EB18-9E24-9B4F-D110-160A6749A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89" y="364600"/>
            <a:ext cx="4271266" cy="224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13 Scenic Mountain Ranges in the U.S. You Can Easily Visit This Summer">
            <a:extLst>
              <a:ext uri="{FF2B5EF4-FFF2-40B4-BE49-F238E27FC236}">
                <a16:creationId xmlns:a16="http://schemas.microsoft.com/office/drawing/2014/main" id="{EDE83DF1-D204-226B-6F5A-B5AD4AF39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050" y="466357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amping Forest. Image &amp; Photo (Free Trial) | Bigstock">
            <a:extLst>
              <a:ext uri="{FF2B5EF4-FFF2-40B4-BE49-F238E27FC236}">
                <a16:creationId xmlns:a16="http://schemas.microsoft.com/office/drawing/2014/main" id="{8E1FA6E9-826D-D8B6-E8E7-EB546579C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48" y="1626779"/>
            <a:ext cx="3739804" cy="279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ow to be Happy Always - Part 2: Let Your Body Affirm Your Happiness">
            <a:extLst>
              <a:ext uri="{FF2B5EF4-FFF2-40B4-BE49-F238E27FC236}">
                <a16:creationId xmlns:a16="http://schemas.microsoft.com/office/drawing/2014/main" id="{4CCC4F66-57E7-F9B4-3008-CDD6978F3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553" y="447833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xploring Nature with The Kids! – Part II | Little Harvard Crèche,  Montessori and Pre-School">
            <a:extLst>
              <a:ext uri="{FF2B5EF4-FFF2-40B4-BE49-F238E27FC236}">
                <a16:creationId xmlns:a16="http://schemas.microsoft.com/office/drawing/2014/main" id="{313C7105-3835-1BD5-9B22-E49E9B83B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157" y="2756465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872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Cooke</dc:creator>
  <cp:lastModifiedBy>Sarah Cooke</cp:lastModifiedBy>
  <cp:revision>2</cp:revision>
  <dcterms:created xsi:type="dcterms:W3CDTF">2023-04-27T13:23:51Z</dcterms:created>
  <dcterms:modified xsi:type="dcterms:W3CDTF">2023-04-27T13:28:10Z</dcterms:modified>
</cp:coreProperties>
</file>