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8" r:id="rId2"/>
    <p:sldId id="263" r:id="rId3"/>
    <p:sldId id="272" r:id="rId4"/>
    <p:sldId id="266" r:id="rId5"/>
    <p:sldId id="257" r:id="rId6"/>
    <p:sldId id="258" r:id="rId7"/>
  </p:sldIdLst>
  <p:sldSz cx="9144000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7DBF"/>
    <a:srgbClr val="FFFFFF"/>
    <a:srgbClr val="377E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231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96484"/>
            <a:ext cx="7772400" cy="318346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802717"/>
            <a:ext cx="6858000" cy="220768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E99D1-9EE1-4A71-8E3B-01A1E3B6C9C7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86D71-26CD-4825-9B57-6BBEB2B3E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8191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E99D1-9EE1-4A71-8E3B-01A1E3B6C9C7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86D71-26CD-4825-9B57-6BBEB2B3E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174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486834"/>
            <a:ext cx="1971675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486834"/>
            <a:ext cx="5800725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E99D1-9EE1-4A71-8E3B-01A1E3B6C9C7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86D71-26CD-4825-9B57-6BBEB2B3E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04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E99D1-9EE1-4A71-8E3B-01A1E3B6C9C7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86D71-26CD-4825-9B57-6BBEB2B3E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925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2279653"/>
            <a:ext cx="7886700" cy="380364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6119286"/>
            <a:ext cx="7886700" cy="200024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E99D1-9EE1-4A71-8E3B-01A1E3B6C9C7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86D71-26CD-4825-9B57-6BBEB2B3E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1400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434167"/>
            <a:ext cx="388620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34167"/>
            <a:ext cx="388620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E99D1-9EE1-4A71-8E3B-01A1E3B6C9C7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86D71-26CD-4825-9B57-6BBEB2B3E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976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86836"/>
            <a:ext cx="7886700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2241551"/>
            <a:ext cx="3868340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3340100"/>
            <a:ext cx="3868340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2241551"/>
            <a:ext cx="3887391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3340100"/>
            <a:ext cx="3887391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E99D1-9EE1-4A71-8E3B-01A1E3B6C9C7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86D71-26CD-4825-9B57-6BBEB2B3E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210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E99D1-9EE1-4A71-8E3B-01A1E3B6C9C7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86D71-26CD-4825-9B57-6BBEB2B3E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33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E99D1-9EE1-4A71-8E3B-01A1E3B6C9C7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86D71-26CD-4825-9B57-6BBEB2B3E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797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1316569"/>
            <a:ext cx="4629150" cy="649816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E99D1-9EE1-4A71-8E3B-01A1E3B6C9C7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86D71-26CD-4825-9B57-6BBEB2B3E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140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1316569"/>
            <a:ext cx="4629150" cy="6498167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E99D1-9EE1-4A71-8E3B-01A1E3B6C9C7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86D71-26CD-4825-9B57-6BBEB2B3E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583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86836"/>
            <a:ext cx="788670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434167"/>
            <a:ext cx="788670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CE99D1-9EE1-4A71-8E3B-01A1E3B6C9C7}" type="datetimeFigureOut">
              <a:rPr lang="en-US" smtClean="0"/>
              <a:t>4/17/2023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8475136"/>
            <a:ext cx="30861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B86D71-26CD-4825-9B57-6BBEB2B3E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34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087C3BBA-98C2-5ED6-1849-A17D682659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9274" y="517388"/>
            <a:ext cx="2992795" cy="73805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32505A0-D88C-2073-1ED6-3B1A162DD97C}"/>
              </a:ext>
            </a:extLst>
          </p:cNvPr>
          <p:cNvSpPr txBox="1"/>
          <p:nvPr/>
        </p:nvSpPr>
        <p:spPr>
          <a:xfrm>
            <a:off x="542325" y="8124919"/>
            <a:ext cx="4991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377DBF"/>
                </a:solidFill>
              </a:rPr>
              <a:t>30+ Years of Global MES Consulting Experience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AD964C3-3B48-9B2F-A70C-2F25C12C73A1}"/>
              </a:ext>
            </a:extLst>
          </p:cNvPr>
          <p:cNvSpPr/>
          <p:nvPr/>
        </p:nvSpPr>
        <p:spPr>
          <a:xfrm>
            <a:off x="717262" y="2130769"/>
            <a:ext cx="2637204" cy="1828394"/>
          </a:xfrm>
          <a:prstGeom prst="rect">
            <a:avLst/>
          </a:prstGeom>
          <a:noFill/>
          <a:ln w="1905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1D68A6"/>
                </a:solidFill>
              </a:rPr>
              <a:t>MES Consulting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1D68A6"/>
                </a:solidFill>
              </a:rPr>
              <a:t>Software Validation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1D68A6"/>
                </a:solidFill>
              </a:rPr>
              <a:t>Cyber Security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1D68A6"/>
                </a:solidFill>
              </a:rPr>
              <a:t>System Integration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1D68A6"/>
                </a:solidFill>
              </a:rPr>
              <a:t>Operational Intelligence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1D68A6"/>
              </a:solidFill>
            </a:endParaRP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7B19DBBA-5257-B551-5D3D-F057F9BC3D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7080" y="8056269"/>
            <a:ext cx="2084080" cy="875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 descr="Logo&#10;&#10;Description automatically generated">
            <a:extLst>
              <a:ext uri="{FF2B5EF4-FFF2-40B4-BE49-F238E27FC236}">
                <a16:creationId xmlns:a16="http://schemas.microsoft.com/office/drawing/2014/main" id="{55C6942C-4556-54EB-F1E2-86033414CD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17" y="8056269"/>
            <a:ext cx="1339473" cy="785414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671AE37C-EE5C-ADC8-A99D-B1CF60C41360}"/>
              </a:ext>
            </a:extLst>
          </p:cNvPr>
          <p:cNvSpPr txBox="1"/>
          <p:nvPr/>
        </p:nvSpPr>
        <p:spPr>
          <a:xfrm>
            <a:off x="6760878" y="7518066"/>
            <a:ext cx="1382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377DBF"/>
                </a:solidFill>
              </a:rPr>
              <a:t>-Partners-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299E664-BC77-B0C6-EC6A-8C227CFE6222}"/>
              </a:ext>
            </a:extLst>
          </p:cNvPr>
          <p:cNvSpPr txBox="1"/>
          <p:nvPr/>
        </p:nvSpPr>
        <p:spPr>
          <a:xfrm>
            <a:off x="1116577" y="547555"/>
            <a:ext cx="38738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377DBF"/>
                </a:solidFill>
              </a:rPr>
              <a:t>Enabling Your Company’s Digital Transformation</a:t>
            </a:r>
          </a:p>
        </p:txBody>
      </p:sp>
      <p:pic>
        <p:nvPicPr>
          <p:cNvPr id="16" name="Picture 15" descr="Logo&#10;&#10;Description automatically generated">
            <a:extLst>
              <a:ext uri="{FF2B5EF4-FFF2-40B4-BE49-F238E27FC236}">
                <a16:creationId xmlns:a16="http://schemas.microsoft.com/office/drawing/2014/main" id="{2293A80F-6543-CD8E-3414-381653F6992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8024" y="2559375"/>
            <a:ext cx="1525703" cy="593329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F6BB09A7-3F66-A090-6E54-B11A72DDC50A}"/>
              </a:ext>
            </a:extLst>
          </p:cNvPr>
          <p:cNvSpPr txBox="1"/>
          <p:nvPr/>
        </p:nvSpPr>
        <p:spPr>
          <a:xfrm>
            <a:off x="5137318" y="3153184"/>
            <a:ext cx="32894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377DBF"/>
                </a:solidFill>
              </a:rPr>
              <a:t>Quickly Digitize Paper Logbooks and Records</a:t>
            </a:r>
          </a:p>
          <a:p>
            <a:pPr algn="ctr"/>
            <a:endParaRPr lang="en-US" sz="1600" dirty="0">
              <a:solidFill>
                <a:srgbClr val="377DBF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9D2A46A-2F44-9807-32E9-EDBA5E5E2890}"/>
              </a:ext>
            </a:extLst>
          </p:cNvPr>
          <p:cNvSpPr txBox="1"/>
          <p:nvPr/>
        </p:nvSpPr>
        <p:spPr>
          <a:xfrm>
            <a:off x="5116167" y="4851455"/>
            <a:ext cx="32894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377DBF"/>
                </a:solidFill>
              </a:rPr>
              <a:t>Manual Data Entry into a Historian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384A0A99-8152-1D9A-A8A2-9C218B958464}"/>
              </a:ext>
            </a:extLst>
          </p:cNvPr>
          <p:cNvGrpSpPr/>
          <p:nvPr/>
        </p:nvGrpSpPr>
        <p:grpSpPr>
          <a:xfrm>
            <a:off x="5533905" y="4321597"/>
            <a:ext cx="2453939" cy="613394"/>
            <a:chOff x="4826832" y="4027516"/>
            <a:chExt cx="3141779" cy="785328"/>
          </a:xfrm>
        </p:grpSpPr>
        <p:pic>
          <p:nvPicPr>
            <p:cNvPr id="29" name="Picture 28" descr="Logo&#10;&#10;Description automatically generated with medium confidence">
              <a:extLst>
                <a:ext uri="{FF2B5EF4-FFF2-40B4-BE49-F238E27FC236}">
                  <a16:creationId xmlns:a16="http://schemas.microsoft.com/office/drawing/2014/main" id="{A2B376B4-D01F-3E5C-B07E-588290F5B3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4961" b="9396"/>
            <a:stretch/>
          </p:blipFill>
          <p:spPr>
            <a:xfrm>
              <a:off x="5553144" y="4201052"/>
              <a:ext cx="2415467" cy="438256"/>
            </a:xfrm>
            <a:prstGeom prst="rect">
              <a:avLst/>
            </a:prstGeom>
          </p:spPr>
        </p:pic>
        <p:pic>
          <p:nvPicPr>
            <p:cNvPr id="30" name="Picture 29" descr="Logo&#10;&#10;Description automatically generated with medium confidence">
              <a:extLst>
                <a:ext uri="{FF2B5EF4-FFF2-40B4-BE49-F238E27FC236}">
                  <a16:creationId xmlns:a16="http://schemas.microsoft.com/office/drawing/2014/main" id="{1BC55B27-4031-848A-03F8-EED2660EFE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426" t="-350" r="27426" b="37263"/>
            <a:stretch/>
          </p:blipFill>
          <p:spPr>
            <a:xfrm>
              <a:off x="4826832" y="4027516"/>
              <a:ext cx="794277" cy="785328"/>
            </a:xfrm>
            <a:prstGeom prst="rect">
              <a:avLst/>
            </a:prstGeom>
          </p:spPr>
        </p:pic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5A6D6CAF-9D27-CE8C-91DC-EA38FA1965DA}"/>
              </a:ext>
            </a:extLst>
          </p:cNvPr>
          <p:cNvSpPr txBox="1"/>
          <p:nvPr/>
        </p:nvSpPr>
        <p:spPr>
          <a:xfrm>
            <a:off x="5673633" y="1946103"/>
            <a:ext cx="217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rgbClr val="1D68A6"/>
                </a:solidFill>
              </a:rPr>
              <a:t>Mobile Apps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7856DC1-C4A1-552A-8D3E-A1F51E079788}"/>
              </a:ext>
            </a:extLst>
          </p:cNvPr>
          <p:cNvSpPr txBox="1"/>
          <p:nvPr/>
        </p:nvSpPr>
        <p:spPr>
          <a:xfrm>
            <a:off x="594420" y="1946103"/>
            <a:ext cx="217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1D68A6"/>
                </a:solidFill>
              </a:rPr>
              <a:t>Service</a:t>
            </a:r>
            <a:r>
              <a:rPr lang="en-US" sz="1800" b="1" dirty="0">
                <a:solidFill>
                  <a:srgbClr val="1D68A6"/>
                </a:solidFill>
              </a:rPr>
              <a:t> Offerings</a:t>
            </a:r>
          </a:p>
        </p:txBody>
      </p:sp>
    </p:spTree>
    <p:extLst>
      <p:ext uri="{BB962C8B-B14F-4D97-AF65-F5344CB8AC3E}">
        <p14:creationId xmlns:p14="http://schemas.microsoft.com/office/powerpoint/2010/main" val="3612195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img_insert_163067048422107125676623013222">
            <a:extLst>
              <a:ext uri="{FF2B5EF4-FFF2-40B4-BE49-F238E27FC236}">
                <a16:creationId xmlns:a16="http://schemas.microsoft.com/office/drawing/2014/main" id="{90EAFDE8-F48D-3AAE-4257-6D8A78C278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561" y="2759113"/>
            <a:ext cx="8229601" cy="507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F3EE2D0-B850-9EA5-A3EA-5E81986E4506}"/>
              </a:ext>
            </a:extLst>
          </p:cNvPr>
          <p:cNvSpPr txBox="1"/>
          <p:nvPr/>
        </p:nvSpPr>
        <p:spPr>
          <a:xfrm>
            <a:off x="557561" y="309357"/>
            <a:ext cx="53637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Old Booth</a:t>
            </a:r>
          </a:p>
          <a:p>
            <a:endParaRPr lang="en-US" dirty="0"/>
          </a:p>
          <a:p>
            <a:r>
              <a:rPr lang="en-US" dirty="0"/>
              <a:t>Pros: - Modern Feel</a:t>
            </a:r>
          </a:p>
          <a:p>
            <a:r>
              <a:rPr lang="en-US" dirty="0"/>
              <a:t>	 - Shows all relevant information</a:t>
            </a:r>
          </a:p>
          <a:p>
            <a:r>
              <a:rPr lang="en-US" dirty="0"/>
              <a:t>Cons: - Too much of the content below eye level</a:t>
            </a:r>
          </a:p>
          <a:p>
            <a:r>
              <a:rPr lang="en-US" dirty="0"/>
              <a:t>	  - Boxes are too big</a:t>
            </a:r>
          </a:p>
          <a:p>
            <a:r>
              <a:rPr lang="en-US" dirty="0"/>
              <a:t>	  - Color Pallet too light</a:t>
            </a:r>
          </a:p>
        </p:txBody>
      </p:sp>
    </p:spTree>
    <p:extLst>
      <p:ext uri="{BB962C8B-B14F-4D97-AF65-F5344CB8AC3E}">
        <p14:creationId xmlns:p14="http://schemas.microsoft.com/office/powerpoint/2010/main" val="2873570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CCFA8E6-516C-FCC7-116A-56DB42D9B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2281470"/>
            <a:ext cx="6877050" cy="65436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6167467-3442-2E60-7E7C-0747E6E80D0D}"/>
              </a:ext>
            </a:extLst>
          </p:cNvPr>
          <p:cNvSpPr txBox="1"/>
          <p:nvPr/>
        </p:nvSpPr>
        <p:spPr>
          <a:xfrm>
            <a:off x="1025912" y="167268"/>
            <a:ext cx="53637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Old Booth</a:t>
            </a:r>
          </a:p>
          <a:p>
            <a:endParaRPr lang="en-US" dirty="0"/>
          </a:p>
          <a:p>
            <a:r>
              <a:rPr lang="en-US" dirty="0"/>
              <a:t>Pros:  - All info at eye level</a:t>
            </a:r>
          </a:p>
          <a:p>
            <a:r>
              <a:rPr lang="en-US" dirty="0"/>
              <a:t>	  - Not too many words</a:t>
            </a:r>
          </a:p>
          <a:p>
            <a:r>
              <a:rPr lang="en-US" dirty="0"/>
              <a:t>Cons: - Our booth has more information to show</a:t>
            </a:r>
          </a:p>
          <a:p>
            <a:r>
              <a:rPr lang="en-US" dirty="0"/>
              <a:t> 	  - Out Dated Design</a:t>
            </a:r>
          </a:p>
        </p:txBody>
      </p:sp>
    </p:spTree>
    <p:extLst>
      <p:ext uri="{BB962C8B-B14F-4D97-AF65-F5344CB8AC3E}">
        <p14:creationId xmlns:p14="http://schemas.microsoft.com/office/powerpoint/2010/main" val="9329595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indoor&#10;&#10;Description automatically generated">
            <a:extLst>
              <a:ext uri="{FF2B5EF4-FFF2-40B4-BE49-F238E27FC236}">
                <a16:creationId xmlns:a16="http://schemas.microsoft.com/office/drawing/2014/main" id="{9411FC3B-0E00-15F6-23F7-51119EC3E1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37" y="2018371"/>
            <a:ext cx="8474925" cy="635619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0E982E4-242F-C5AC-76CB-F126367C662B}"/>
              </a:ext>
            </a:extLst>
          </p:cNvPr>
          <p:cNvSpPr txBox="1"/>
          <p:nvPr/>
        </p:nvSpPr>
        <p:spPr>
          <a:xfrm>
            <a:off x="613317" y="479503"/>
            <a:ext cx="53637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Pros: - Modern Feel</a:t>
            </a:r>
          </a:p>
          <a:p>
            <a:r>
              <a:rPr lang="en-US" dirty="0"/>
              <a:t>	 - Not too busy</a:t>
            </a:r>
          </a:p>
          <a:p>
            <a:r>
              <a:rPr lang="en-US" dirty="0"/>
              <a:t>Cons: - Our booth has more information to show</a:t>
            </a:r>
          </a:p>
        </p:txBody>
      </p:sp>
    </p:spTree>
    <p:extLst>
      <p:ext uri="{BB962C8B-B14F-4D97-AF65-F5344CB8AC3E}">
        <p14:creationId xmlns:p14="http://schemas.microsoft.com/office/powerpoint/2010/main" val="30467697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sign on a wall&#10;&#10;Description automatically generated with low confidence">
            <a:extLst>
              <a:ext uri="{FF2B5EF4-FFF2-40B4-BE49-F238E27FC236}">
                <a16:creationId xmlns:a16="http://schemas.microsoft.com/office/drawing/2014/main" id="{7B92BE22-D60F-DCFC-7492-634F850810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903" y="197897"/>
            <a:ext cx="4002243" cy="4051250"/>
          </a:xfrm>
          <a:prstGeom prst="rect">
            <a:avLst/>
          </a:prstGeom>
        </p:spPr>
      </p:pic>
      <p:pic>
        <p:nvPicPr>
          <p:cNvPr id="17" name="Picture 16" descr="A picture containing diagram&#10;&#10;Description automatically generated">
            <a:extLst>
              <a:ext uri="{FF2B5EF4-FFF2-40B4-BE49-F238E27FC236}">
                <a16:creationId xmlns:a16="http://schemas.microsoft.com/office/drawing/2014/main" id="{C4C974F6-7E78-7CC5-EDA0-0E58145CDA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7418" y="4702031"/>
            <a:ext cx="4837352" cy="387389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1C80D9F0-F57D-98F3-A6CA-6B17C0DF62F7}"/>
              </a:ext>
            </a:extLst>
          </p:cNvPr>
          <p:cNvSpPr txBox="1"/>
          <p:nvPr/>
        </p:nvSpPr>
        <p:spPr>
          <a:xfrm>
            <a:off x="524107" y="1405054"/>
            <a:ext cx="36999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Pros: - Modern Feel</a:t>
            </a:r>
          </a:p>
          <a:p>
            <a:r>
              <a:rPr lang="en-US" dirty="0"/>
              <a:t>	 - Open space with graphic</a:t>
            </a:r>
          </a:p>
          <a:p>
            <a:r>
              <a:rPr lang="en-US" dirty="0"/>
              <a:t>Cons: - Too much below eye level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228938B-15E9-2AB9-AB43-4EC0D4098B6A}"/>
              </a:ext>
            </a:extLst>
          </p:cNvPr>
          <p:cNvSpPr txBox="1"/>
          <p:nvPr/>
        </p:nvSpPr>
        <p:spPr>
          <a:xfrm>
            <a:off x="207427" y="5715649"/>
            <a:ext cx="369999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Pros: - Modern Feel</a:t>
            </a:r>
          </a:p>
          <a:p>
            <a:r>
              <a:rPr lang="en-US" dirty="0"/>
              <a:t>	 - Open space with graphic</a:t>
            </a:r>
          </a:p>
          <a:p>
            <a:r>
              <a:rPr lang="en-US" dirty="0"/>
              <a:t>	 - Modern looking icons</a:t>
            </a:r>
          </a:p>
          <a:p>
            <a:r>
              <a:rPr lang="en-US" dirty="0"/>
              <a:t>Cons: - Too much below eye level</a:t>
            </a:r>
          </a:p>
          <a:p>
            <a:r>
              <a:rPr lang="en-US" dirty="0"/>
              <a:t>	  - Too many words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2EFA2513-483D-42C0-1828-B693377C4072}"/>
              </a:ext>
            </a:extLst>
          </p:cNvPr>
          <p:cNvCxnSpPr/>
          <p:nvPr/>
        </p:nvCxnSpPr>
        <p:spPr>
          <a:xfrm>
            <a:off x="3356517" y="6434254"/>
            <a:ext cx="947854" cy="602166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85939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1C5D15F4-BC65-41DA-9803-78D88A4343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8545" y="130979"/>
            <a:ext cx="5264535" cy="4050728"/>
          </a:xfrm>
          <a:prstGeom prst="rect">
            <a:avLst/>
          </a:prstGeom>
        </p:spPr>
      </p:pic>
      <p:pic>
        <p:nvPicPr>
          <p:cNvPr id="2" name="Picture 1" descr="A picture containing text, electronics&#10;&#10;Description automatically generated">
            <a:extLst>
              <a:ext uri="{FF2B5EF4-FFF2-40B4-BE49-F238E27FC236}">
                <a16:creationId xmlns:a16="http://schemas.microsoft.com/office/drawing/2014/main" id="{398F34D9-B202-019A-3E11-D61148DBAF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11"/>
          <a:stretch/>
        </p:blipFill>
        <p:spPr>
          <a:xfrm>
            <a:off x="3688553" y="4382429"/>
            <a:ext cx="5274527" cy="430004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FDE4081-DBD3-0831-CCFD-6FEDAFC73888}"/>
              </a:ext>
            </a:extLst>
          </p:cNvPr>
          <p:cNvSpPr txBox="1"/>
          <p:nvPr/>
        </p:nvSpPr>
        <p:spPr>
          <a:xfrm>
            <a:off x="180920" y="1460810"/>
            <a:ext cx="36999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Pros: - Modern Feel</a:t>
            </a:r>
          </a:p>
          <a:p>
            <a:r>
              <a:rPr lang="en-US" dirty="0"/>
              <a:t>	 - Open space with graphic</a:t>
            </a:r>
          </a:p>
          <a:p>
            <a:r>
              <a:rPr lang="en-US" dirty="0"/>
              <a:t>	 - Bar for sponsors on bottom</a:t>
            </a:r>
          </a:p>
          <a:p>
            <a:r>
              <a:rPr lang="en-US" dirty="0"/>
              <a:t>Cons: -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FC59E2AC-7B4F-6EE0-ECF5-DB4B55F885AC}"/>
              </a:ext>
            </a:extLst>
          </p:cNvPr>
          <p:cNvCxnSpPr>
            <a:cxnSpLocks/>
          </p:cNvCxnSpPr>
          <p:nvPr/>
        </p:nvCxnSpPr>
        <p:spPr>
          <a:xfrm>
            <a:off x="3534936" y="2159334"/>
            <a:ext cx="2018371" cy="1061367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B4A6FEE4-7D11-1692-505B-A491A91C410F}"/>
              </a:ext>
            </a:extLst>
          </p:cNvPr>
          <p:cNvSpPr txBox="1"/>
          <p:nvPr/>
        </p:nvSpPr>
        <p:spPr>
          <a:xfrm>
            <a:off x="180919" y="5637591"/>
            <a:ext cx="369999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Pros: - Modern Feel</a:t>
            </a:r>
          </a:p>
          <a:p>
            <a:r>
              <a:rPr lang="en-US" dirty="0"/>
              <a:t>	 - Open space with graphic</a:t>
            </a:r>
          </a:p>
          <a:p>
            <a:r>
              <a:rPr lang="en-US" dirty="0"/>
              <a:t>	 - Arrangement of Icons on top</a:t>
            </a:r>
          </a:p>
          <a:p>
            <a:r>
              <a:rPr lang="en-US" dirty="0"/>
              <a:t>Cons: - Too much below eye level</a:t>
            </a:r>
          </a:p>
          <a:p>
            <a:r>
              <a:rPr lang="en-US" dirty="0"/>
              <a:t>	  - Too many words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B78DC256-111B-30D6-EBF1-A862976068F4}"/>
              </a:ext>
            </a:extLst>
          </p:cNvPr>
          <p:cNvCxnSpPr>
            <a:cxnSpLocks/>
          </p:cNvCxnSpPr>
          <p:nvPr/>
        </p:nvCxnSpPr>
        <p:spPr>
          <a:xfrm flipV="1">
            <a:off x="3688553" y="5006547"/>
            <a:ext cx="855568" cy="1369708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07361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4392</TotalTime>
  <Words>244</Words>
  <Application>Microsoft Office PowerPoint</Application>
  <PresentationFormat>Custom</PresentationFormat>
  <Paragraphs>45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Nathan Farrington</dc:creator>
  <cp:lastModifiedBy>Nathan Farrington</cp:lastModifiedBy>
  <cp:revision>1</cp:revision>
  <dcterms:created xsi:type="dcterms:W3CDTF">2023-04-17T19:19:18Z</dcterms:created>
  <dcterms:modified xsi:type="dcterms:W3CDTF">2023-04-20T20:32:11Z</dcterms:modified>
</cp:coreProperties>
</file>