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hélie BRANELLEC" initials="OB" lastIdx="1" clrIdx="0">
    <p:extLst>
      <p:ext uri="{19B8F6BF-5375-455C-9EA6-DF929625EA0E}">
        <p15:presenceInfo xmlns:p15="http://schemas.microsoft.com/office/powerpoint/2012/main" userId="S::ophelie.branellec@biogroupe.com::2f435b66-5df2-4ecf-90c0-e268d62893c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100" d="100"/>
          <a:sy n="100" d="100"/>
        </p:scale>
        <p:origin x="72" y="-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624C2B-1D70-36B1-5405-E1238C223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A5A3CB4-BAA3-07A8-1375-58212CF61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7B50C7-9F81-2CF8-C923-152E57FFF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CCEDB8-CFDD-5FBF-9EBB-2CC003B2C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023A11-A3CB-9FC7-74DE-78A526F5B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39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3FE27F-FC5F-4613-56BD-C033B1F3B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4BE20C1-FB6C-9E3D-4179-7C0CF40F10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3A9A6D-4F43-019D-8699-6205ED5B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EFD0D3-87E8-BBB1-2DE8-9555BBC27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977FE8-EB7C-13E3-4DA5-1C29A5B9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074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C64AED6-43AB-29B9-1A9F-077E8AEBB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41A338B-1B18-F734-FAB9-282DD4785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F0C9C3-B51C-6223-7DD1-3D595C664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A07A63-6885-97C7-8B39-2E145CCA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3FD6E9-BA41-4088-8D74-199DC0F30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6114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C0A88-8950-076E-3C4C-DF652CFB0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D626BF-60FF-622B-16BB-65C33E2F9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698241-0C4C-304A-FD31-388EFB617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6D50AE-7598-B1FC-BCF6-DF982ABC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750D0F-EA29-1873-2438-0B7E42D7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8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DC7375-0DCF-9AE5-E8D6-925B6B7C9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B7A700-F6BA-AC2F-9EC9-27CFF0231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E471E1-E910-0027-0AF6-6D9062E34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91D2698-394D-81CA-98F5-53350F778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5C84FC-0CBF-644E-D5DB-A935DE476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3640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7FE568-B643-5B08-2D43-31582C86C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9907835-6FA4-7D3B-18EF-98AB4B4F5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7B5385A-B8C8-7949-7A6A-1ED6376128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B20EF57-9696-79D6-6613-6CEBB213C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E1D70C-8611-A7BE-D736-B17B7A6F5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B9554D-B950-2059-FA39-DECE5455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113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9402F5-A65A-85C0-42EA-F7E2E1710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0DF359-7A0E-12BC-C2F5-D401DF815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A507F26-C142-9DDA-A916-64A34B521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B908787-F4D0-4564-A599-20889FA4B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3931D71-CD5A-7570-D329-20A310262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6FB5B59-EAC1-225A-9D46-742BA6E0C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513571F-77BD-F39C-5874-B5E332625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0386EF-FDD6-1885-05E0-255668D2A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87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DC97F9-4442-1F89-6918-0C67E8E22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4758BCE-4EEC-9450-8E6A-BA51DA94D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8B7467D-F4E9-A11C-5349-3E3D02A0E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870D6-0C1E-333C-1D32-5AFC1607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385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A4A9E31-2037-C451-5571-BAF09DA34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D51A034-6CB9-0D88-2780-94247FA02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DB29A3-82F3-ABC4-60EE-F56D7F6B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03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0E328-52D4-ED31-00D1-2C547DD14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1C0593-ED7D-E4A3-A993-1FB6D6AAC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48A309-A51C-755D-7125-E34989472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493B3D9-0913-0AA1-E94F-B7FA64633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BD78C66-4732-199A-9472-18AD1A26A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71F6B5-C22C-55DF-F7EE-E91ECB49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233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32DDD6-BC02-24CA-91CE-1CF9F7C3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DF76444-3067-3F82-D1B7-2A04382336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01213B-7052-13C7-AAD0-7677A3211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ADACB27-DE47-4532-5241-4F9F78916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CB05A9-9D8E-7AD4-1E21-E8FC4F630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49E4FA9-4063-5945-94B0-EF4F56C45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40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CA57C41-8FF7-0498-4508-0F494E3E7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057F78-DD04-59DB-D1BA-CAD34F223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BE2FD5-2CF0-7968-5733-E977D371A5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D3CC5-C1C3-4498-89C1-5D6285FF35E9}" type="datetimeFigureOut">
              <a:rPr lang="fr-FR" smtClean="0"/>
              <a:t>12/04/2023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C1E9CB-E95D-009B-BBE0-1C131E2923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BA6EBD-733C-E383-82F0-AA719804F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231F2-8BB8-42ED-867F-A988B064A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785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D72E221-8A3E-3565-F0F0-7B73C0882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5" y="0"/>
            <a:ext cx="7740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850989A8-4FF0-FF4A-327B-491E0E3A1113}"/>
              </a:ext>
            </a:extLst>
          </p:cNvPr>
          <p:cNvGrpSpPr/>
          <p:nvPr/>
        </p:nvGrpSpPr>
        <p:grpSpPr>
          <a:xfrm>
            <a:off x="11306009" y="4859027"/>
            <a:ext cx="598574" cy="1998973"/>
            <a:chOff x="5472025" y="1204602"/>
            <a:chExt cx="1247949" cy="4448796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CFAD609-1E57-F00A-BB57-B92AB02D9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2025" y="1204602"/>
              <a:ext cx="1247949" cy="444879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4C5E53-6A79-05CE-516C-F9870CAD7C4F}"/>
                </a:ext>
              </a:extLst>
            </p:cNvPr>
            <p:cNvSpPr/>
            <p:nvPr/>
          </p:nvSpPr>
          <p:spPr>
            <a:xfrm>
              <a:off x="5879260" y="2199326"/>
              <a:ext cx="621324" cy="590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8C82FDEE-1F3E-7C13-BB68-838ABD244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7367" y="3784599"/>
              <a:ext cx="621324" cy="673101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0F9F319-9932-DD98-7AE4-07F960BDF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45125" y="2275389"/>
              <a:ext cx="555459" cy="376279"/>
            </a:xfrm>
            <a:prstGeom prst="rect">
              <a:avLst/>
            </a:prstGeom>
          </p:spPr>
        </p:pic>
      </p:grp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AED8837-AB87-0C41-162B-1C649391E074}"/>
              </a:ext>
            </a:extLst>
          </p:cNvPr>
          <p:cNvCxnSpPr/>
          <p:nvPr/>
        </p:nvCxnSpPr>
        <p:spPr>
          <a:xfrm>
            <a:off x="5600700" y="3276600"/>
            <a:ext cx="1276350" cy="1524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17606D3-A48D-6484-F979-A2C523B6D66D}"/>
              </a:ext>
            </a:extLst>
          </p:cNvPr>
          <p:cNvCxnSpPr/>
          <p:nvPr/>
        </p:nvCxnSpPr>
        <p:spPr>
          <a:xfrm>
            <a:off x="5600700" y="4486275"/>
            <a:ext cx="1276350" cy="1524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CAFB5F1-60BE-22B7-5E8F-609C34CBB4A4}"/>
              </a:ext>
            </a:extLst>
          </p:cNvPr>
          <p:cNvCxnSpPr/>
          <p:nvPr/>
        </p:nvCxnSpPr>
        <p:spPr>
          <a:xfrm>
            <a:off x="5667375" y="5672137"/>
            <a:ext cx="1276350" cy="1524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25834801-120E-2B11-889B-699D1DA08B93}"/>
              </a:ext>
            </a:extLst>
          </p:cNvPr>
          <p:cNvSpPr txBox="1"/>
          <p:nvPr/>
        </p:nvSpPr>
        <p:spPr>
          <a:xfrm>
            <a:off x="8181974" y="2987235"/>
            <a:ext cx="3533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Delete the text in red</a:t>
            </a:r>
          </a:p>
          <a:p>
            <a:r>
              <a:rPr lang="en-US" sz="1400" dirty="0"/>
              <a:t>And put up all the text ingredients and nutritional values</a:t>
            </a:r>
            <a:endParaRPr lang="fr-FR" sz="14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A1F5542-4C12-E59C-50F2-F7CED442DC20}"/>
              </a:ext>
            </a:extLst>
          </p:cNvPr>
          <p:cNvSpPr txBox="1"/>
          <p:nvPr/>
        </p:nvSpPr>
        <p:spPr>
          <a:xfrm>
            <a:off x="8181973" y="3924316"/>
            <a:ext cx="3533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Shift « Poids net, </a:t>
            </a:r>
            <a:r>
              <a:rPr lang="fr-FR" sz="1400" dirty="0" err="1"/>
              <a:t>nettogewicht</a:t>
            </a:r>
            <a:r>
              <a:rPr lang="fr-FR" sz="1400" dirty="0"/>
              <a:t> : 170g » </a:t>
            </a:r>
            <a:r>
              <a:rPr lang="en-US" sz="1400" dirty="0"/>
              <a:t>under the text ingredients and nutritional values (you can enlarge it slightly)</a:t>
            </a:r>
            <a:endParaRPr lang="fr-FR" sz="1400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8E4E886-6347-60F4-DD35-B77584E2FB64}"/>
              </a:ext>
            </a:extLst>
          </p:cNvPr>
          <p:cNvSpPr txBox="1"/>
          <p:nvPr/>
        </p:nvSpPr>
        <p:spPr>
          <a:xfrm>
            <a:off x="8068741" y="4680006"/>
            <a:ext cx="35337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If possible, use the logo below (I don't have a better one) instead of the sorting instructions displayed (if not, delete the </a:t>
            </a:r>
            <a:r>
              <a:rPr lang="en-US" sz="1400" dirty="0" err="1"/>
              <a:t>picto</a:t>
            </a:r>
            <a:r>
              <a:rPr lang="en-US" sz="1400" dirty="0"/>
              <a:t> in place + associated text)</a:t>
            </a:r>
            <a:endParaRPr lang="fr-FR" sz="1400" dirty="0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077FE2F-54DE-0715-9BE1-802CCD8F03DD}"/>
              </a:ext>
            </a:extLst>
          </p:cNvPr>
          <p:cNvCxnSpPr>
            <a:cxnSpLocks/>
          </p:cNvCxnSpPr>
          <p:nvPr/>
        </p:nvCxnSpPr>
        <p:spPr>
          <a:xfrm>
            <a:off x="7051600" y="3352800"/>
            <a:ext cx="257175" cy="4405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0A757ABD-8B3E-DB2A-30D5-42742525D4DE}"/>
              </a:ext>
            </a:extLst>
          </p:cNvPr>
          <p:cNvCxnSpPr>
            <a:cxnSpLocks/>
          </p:cNvCxnSpPr>
          <p:nvPr/>
        </p:nvCxnSpPr>
        <p:spPr>
          <a:xfrm>
            <a:off x="7010661" y="4562475"/>
            <a:ext cx="257175" cy="4405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E909FDAA-8BAD-5D1B-BC38-3EFA1FF38E0C}"/>
              </a:ext>
            </a:extLst>
          </p:cNvPr>
          <p:cNvCxnSpPr>
            <a:cxnSpLocks/>
          </p:cNvCxnSpPr>
          <p:nvPr/>
        </p:nvCxnSpPr>
        <p:spPr>
          <a:xfrm>
            <a:off x="7030887" y="5731366"/>
            <a:ext cx="257175" cy="4405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5145279D-0488-77BE-C8B4-CCC4CA5E4DB6}"/>
              </a:ext>
            </a:extLst>
          </p:cNvPr>
          <p:cNvSpPr txBox="1"/>
          <p:nvPr/>
        </p:nvSpPr>
        <p:spPr>
          <a:xfrm>
            <a:off x="8193004" y="5813134"/>
            <a:ext cx="3533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Shift </a:t>
            </a:r>
            <a:r>
              <a:rPr lang="en-US" sz="1400" dirty="0" err="1"/>
              <a:t>Eurofeuille</a:t>
            </a:r>
            <a:r>
              <a:rPr lang="en-US" sz="1400" dirty="0"/>
              <a:t> logo to the left next to the box</a:t>
            </a:r>
            <a:endParaRPr lang="fr-FR" sz="1400" dirty="0"/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01F7901C-63A2-14B8-FEB7-91D3A3E05AFA}"/>
              </a:ext>
            </a:extLst>
          </p:cNvPr>
          <p:cNvCxnSpPr>
            <a:cxnSpLocks/>
          </p:cNvCxnSpPr>
          <p:nvPr/>
        </p:nvCxnSpPr>
        <p:spPr>
          <a:xfrm>
            <a:off x="1903228" y="6416749"/>
            <a:ext cx="622005" cy="2286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 30">
            <a:extLst>
              <a:ext uri="{FF2B5EF4-FFF2-40B4-BE49-F238E27FC236}">
                <a16:creationId xmlns:a16="http://schemas.microsoft.com/office/drawing/2014/main" id="{9E7C4BEC-67D1-C5E2-92AF-5A949747E9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235" y="5616377"/>
            <a:ext cx="707996" cy="178438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025" name="Connecteur droit 1024">
            <a:extLst>
              <a:ext uri="{FF2B5EF4-FFF2-40B4-BE49-F238E27FC236}">
                <a16:creationId xmlns:a16="http://schemas.microsoft.com/office/drawing/2014/main" id="{62F8B142-4159-349F-D917-49DB282E9EAE}"/>
              </a:ext>
            </a:extLst>
          </p:cNvPr>
          <p:cNvCxnSpPr>
            <a:cxnSpLocks/>
          </p:cNvCxnSpPr>
          <p:nvPr/>
        </p:nvCxnSpPr>
        <p:spPr>
          <a:xfrm>
            <a:off x="1903228" y="5705596"/>
            <a:ext cx="622005" cy="1529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9" name="Connecteur droit 1028">
            <a:extLst>
              <a:ext uri="{FF2B5EF4-FFF2-40B4-BE49-F238E27FC236}">
                <a16:creationId xmlns:a16="http://schemas.microsoft.com/office/drawing/2014/main" id="{31929379-7A99-9193-D0E3-AF8C9DABEE97}"/>
              </a:ext>
            </a:extLst>
          </p:cNvPr>
          <p:cNvCxnSpPr>
            <a:cxnSpLocks/>
          </p:cNvCxnSpPr>
          <p:nvPr/>
        </p:nvCxnSpPr>
        <p:spPr>
          <a:xfrm>
            <a:off x="1903228" y="5225012"/>
            <a:ext cx="622005" cy="2286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Image 1029">
            <a:extLst>
              <a:ext uri="{FF2B5EF4-FFF2-40B4-BE49-F238E27FC236}">
                <a16:creationId xmlns:a16="http://schemas.microsoft.com/office/drawing/2014/main" id="{87E010DE-29B9-4605-D5E7-59343AB662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235" y="4424640"/>
            <a:ext cx="707996" cy="178438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031" name="Connecteur droit 1030">
            <a:extLst>
              <a:ext uri="{FF2B5EF4-FFF2-40B4-BE49-F238E27FC236}">
                <a16:creationId xmlns:a16="http://schemas.microsoft.com/office/drawing/2014/main" id="{7A303F3F-5FCA-4CC5-773A-222BCD67A238}"/>
              </a:ext>
            </a:extLst>
          </p:cNvPr>
          <p:cNvCxnSpPr>
            <a:cxnSpLocks/>
          </p:cNvCxnSpPr>
          <p:nvPr/>
        </p:nvCxnSpPr>
        <p:spPr>
          <a:xfrm>
            <a:off x="1903228" y="4513859"/>
            <a:ext cx="622005" cy="1529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Connecteur droit 1031">
            <a:extLst>
              <a:ext uri="{FF2B5EF4-FFF2-40B4-BE49-F238E27FC236}">
                <a16:creationId xmlns:a16="http://schemas.microsoft.com/office/drawing/2014/main" id="{86DC1BE6-A8BD-EF6C-2EF0-367D8B5B7736}"/>
              </a:ext>
            </a:extLst>
          </p:cNvPr>
          <p:cNvCxnSpPr>
            <a:cxnSpLocks/>
          </p:cNvCxnSpPr>
          <p:nvPr/>
        </p:nvCxnSpPr>
        <p:spPr>
          <a:xfrm>
            <a:off x="1871331" y="4033275"/>
            <a:ext cx="622005" cy="2286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Image 1032">
            <a:extLst>
              <a:ext uri="{FF2B5EF4-FFF2-40B4-BE49-F238E27FC236}">
                <a16:creationId xmlns:a16="http://schemas.microsoft.com/office/drawing/2014/main" id="{6C9BA9E0-97BF-5F3D-47D2-CBEB114571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9338" y="3232903"/>
            <a:ext cx="707996" cy="178438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034" name="Connecteur droit 1033">
            <a:extLst>
              <a:ext uri="{FF2B5EF4-FFF2-40B4-BE49-F238E27FC236}">
                <a16:creationId xmlns:a16="http://schemas.microsoft.com/office/drawing/2014/main" id="{42B4AB78-6674-FAE6-2862-A856A8D66F3C}"/>
              </a:ext>
            </a:extLst>
          </p:cNvPr>
          <p:cNvCxnSpPr>
            <a:cxnSpLocks/>
          </p:cNvCxnSpPr>
          <p:nvPr/>
        </p:nvCxnSpPr>
        <p:spPr>
          <a:xfrm>
            <a:off x="1871331" y="3322122"/>
            <a:ext cx="622005" cy="1529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ZoneTexte 1034">
            <a:extLst>
              <a:ext uri="{FF2B5EF4-FFF2-40B4-BE49-F238E27FC236}">
                <a16:creationId xmlns:a16="http://schemas.microsoft.com/office/drawing/2014/main" id="{6A32E808-2FC4-6436-0447-D217710B120B}"/>
              </a:ext>
            </a:extLst>
          </p:cNvPr>
          <p:cNvSpPr txBox="1"/>
          <p:nvPr/>
        </p:nvSpPr>
        <p:spPr>
          <a:xfrm>
            <a:off x="2071801" y="2595966"/>
            <a:ext cx="3111817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100" dirty="0" err="1"/>
              <a:t>Delete</a:t>
            </a:r>
            <a:r>
              <a:rPr lang="fr-FR" sz="1100" dirty="0"/>
              <a:t> </a:t>
            </a:r>
            <a:r>
              <a:rPr lang="fr-FR" sz="1100" dirty="0" err="1"/>
              <a:t>strikethrough</a:t>
            </a:r>
            <a:r>
              <a:rPr lang="fr-FR" sz="1100" dirty="0"/>
              <a:t> </a:t>
            </a:r>
            <a:r>
              <a:rPr lang="fr-FR" sz="1100" dirty="0" err="1"/>
              <a:t>text</a:t>
            </a:r>
            <a:endParaRPr lang="fr-FR" sz="1100" dirty="0"/>
          </a:p>
          <a:p>
            <a:r>
              <a:rPr lang="fr-FR" sz="1100" dirty="0"/>
              <a:t>Replace « Et distribué par »…</a:t>
            </a:r>
          </a:p>
          <a:p>
            <a:r>
              <a:rPr lang="fr-FR" sz="1100" dirty="0"/>
              <a:t>by « Fabriqué avec amour pour : »</a:t>
            </a:r>
          </a:p>
        </p:txBody>
      </p:sp>
      <p:sp>
        <p:nvSpPr>
          <p:cNvPr id="1036" name="ZoneTexte 1035">
            <a:extLst>
              <a:ext uri="{FF2B5EF4-FFF2-40B4-BE49-F238E27FC236}">
                <a16:creationId xmlns:a16="http://schemas.microsoft.com/office/drawing/2014/main" id="{89CC4E8C-7328-B718-BFC9-0E0226E2E631}"/>
              </a:ext>
            </a:extLst>
          </p:cNvPr>
          <p:cNvSpPr txBox="1"/>
          <p:nvPr/>
        </p:nvSpPr>
        <p:spPr>
          <a:xfrm>
            <a:off x="322817" y="2670739"/>
            <a:ext cx="1762124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/>
              <a:t>Change the 1st sentence in purple: </a:t>
            </a:r>
            <a:r>
              <a:rPr lang="fr-FR" sz="1100" dirty="0"/>
              <a:t>«À conserver entre 0 et 4°C (…) » </a:t>
            </a:r>
          </a:p>
        </p:txBody>
      </p:sp>
      <p:sp>
        <p:nvSpPr>
          <p:cNvPr id="1037" name="Ellipse 1036">
            <a:extLst>
              <a:ext uri="{FF2B5EF4-FFF2-40B4-BE49-F238E27FC236}">
                <a16:creationId xmlns:a16="http://schemas.microsoft.com/office/drawing/2014/main" id="{CF0C6D76-896E-DDD8-0885-EF1FA7F9F13C}"/>
              </a:ext>
            </a:extLst>
          </p:cNvPr>
          <p:cNvSpPr/>
          <p:nvPr/>
        </p:nvSpPr>
        <p:spPr>
          <a:xfrm>
            <a:off x="892175" y="3673721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38" name="Ellipse 1037">
            <a:extLst>
              <a:ext uri="{FF2B5EF4-FFF2-40B4-BE49-F238E27FC236}">
                <a16:creationId xmlns:a16="http://schemas.microsoft.com/office/drawing/2014/main" id="{6A36DD69-DAAA-241D-EEF1-E478EA687BDC}"/>
              </a:ext>
            </a:extLst>
          </p:cNvPr>
          <p:cNvSpPr/>
          <p:nvPr/>
        </p:nvSpPr>
        <p:spPr>
          <a:xfrm>
            <a:off x="892175" y="4859027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39" name="Ellipse 1038">
            <a:extLst>
              <a:ext uri="{FF2B5EF4-FFF2-40B4-BE49-F238E27FC236}">
                <a16:creationId xmlns:a16="http://schemas.microsoft.com/office/drawing/2014/main" id="{F773B778-5450-AFE3-E8F0-DB35F24C7FD3}"/>
              </a:ext>
            </a:extLst>
          </p:cNvPr>
          <p:cNvSpPr/>
          <p:nvPr/>
        </p:nvSpPr>
        <p:spPr>
          <a:xfrm>
            <a:off x="892175" y="6018294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0" name="ZoneTexte 1039">
            <a:extLst>
              <a:ext uri="{FF2B5EF4-FFF2-40B4-BE49-F238E27FC236}">
                <a16:creationId xmlns:a16="http://schemas.microsoft.com/office/drawing/2014/main" id="{F504CD9D-9ACD-932F-BC76-B657B9E9593D}"/>
              </a:ext>
            </a:extLst>
          </p:cNvPr>
          <p:cNvSpPr txBox="1"/>
          <p:nvPr/>
        </p:nvSpPr>
        <p:spPr>
          <a:xfrm>
            <a:off x="354013" y="2230000"/>
            <a:ext cx="17621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100" dirty="0"/>
              <a:t>« légumes lactofermentés »</a:t>
            </a:r>
          </a:p>
          <a:p>
            <a:r>
              <a:rPr lang="fr-FR" sz="1100" dirty="0"/>
              <a:t>One R </a:t>
            </a:r>
            <a:r>
              <a:rPr lang="fr-FR" sz="1100" dirty="0" err="1"/>
              <a:t>is</a:t>
            </a:r>
            <a:r>
              <a:rPr lang="fr-FR" sz="1100" dirty="0"/>
              <a:t> </a:t>
            </a:r>
            <a:r>
              <a:rPr lang="fr-FR" sz="1100" dirty="0" err="1"/>
              <a:t>missing</a:t>
            </a:r>
            <a:endParaRPr lang="fr-FR" sz="1100" dirty="0"/>
          </a:p>
        </p:txBody>
      </p:sp>
      <p:sp>
        <p:nvSpPr>
          <p:cNvPr id="1041" name="Ellipse 1040">
            <a:extLst>
              <a:ext uri="{FF2B5EF4-FFF2-40B4-BE49-F238E27FC236}">
                <a16:creationId xmlns:a16="http://schemas.microsoft.com/office/drawing/2014/main" id="{92CCEC85-F055-97C2-6DFB-C0C804690521}"/>
              </a:ext>
            </a:extLst>
          </p:cNvPr>
          <p:cNvSpPr/>
          <p:nvPr/>
        </p:nvSpPr>
        <p:spPr>
          <a:xfrm>
            <a:off x="1474320" y="3309904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2" name="Ellipse 1041">
            <a:extLst>
              <a:ext uri="{FF2B5EF4-FFF2-40B4-BE49-F238E27FC236}">
                <a16:creationId xmlns:a16="http://schemas.microsoft.com/office/drawing/2014/main" id="{95EC9875-35A5-F2FE-4A3D-D698BE8EFCDC}"/>
              </a:ext>
            </a:extLst>
          </p:cNvPr>
          <p:cNvSpPr/>
          <p:nvPr/>
        </p:nvSpPr>
        <p:spPr>
          <a:xfrm>
            <a:off x="1493523" y="4513859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43" name="Ellipse 1042">
            <a:extLst>
              <a:ext uri="{FF2B5EF4-FFF2-40B4-BE49-F238E27FC236}">
                <a16:creationId xmlns:a16="http://schemas.microsoft.com/office/drawing/2014/main" id="{7CA70813-FCCC-5673-51B9-04FE9C96F705}"/>
              </a:ext>
            </a:extLst>
          </p:cNvPr>
          <p:cNvSpPr/>
          <p:nvPr/>
        </p:nvSpPr>
        <p:spPr>
          <a:xfrm>
            <a:off x="1493523" y="5685929"/>
            <a:ext cx="342900" cy="136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8417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125</Words>
  <Application>Microsoft Office PowerPoint</Application>
  <PresentationFormat>Grand écran</PresentationFormat>
  <Paragraphs>11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Ophélie BRANELLEC</dc:creator>
  <cp:lastModifiedBy>Ophélie BRANELLEC</cp:lastModifiedBy>
  <cp:revision>2</cp:revision>
  <dcterms:created xsi:type="dcterms:W3CDTF">2023-04-12T12:53:49Z</dcterms:created>
  <dcterms:modified xsi:type="dcterms:W3CDTF">2023-04-12T12:56:48Z</dcterms:modified>
</cp:coreProperties>
</file>