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6"/>
  </p:notesMasterIdLst>
  <p:sldIdLst>
    <p:sldId id="915" r:id="rId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1536" userDrawn="1">
          <p15:clr>
            <a:srgbClr val="A4A3A4"/>
          </p15:clr>
        </p15:guide>
        <p15:guide id="3" orient="horz" pos="2092" userDrawn="1">
          <p15:clr>
            <a:srgbClr val="A4A3A4"/>
          </p15:clr>
        </p15:guide>
        <p15:guide id="4" pos="3072" userDrawn="1">
          <p15:clr>
            <a:srgbClr val="A4A3A4"/>
          </p15:clr>
        </p15:guide>
        <p15:guide id="5" pos="4608" userDrawn="1">
          <p15:clr>
            <a:srgbClr val="A4A3A4"/>
          </p15:clr>
        </p15:guide>
        <p15:guide id="6" pos="61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a Carr" initials="JC" lastIdx="3" clrIdx="0">
    <p:extLst>
      <p:ext uri="{19B8F6BF-5375-455C-9EA6-DF929625EA0E}">
        <p15:presenceInfo xmlns:p15="http://schemas.microsoft.com/office/powerpoint/2012/main" userId="S::jcarr@bondbrothers.com::7d68d639-26f6-4d7f-ae99-f45a33f2f2a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A1C4"/>
    <a:srgbClr val="E9EE7C"/>
    <a:srgbClr val="A6A6A6"/>
    <a:srgbClr val="FA961E"/>
    <a:srgbClr val="FF33CC"/>
    <a:srgbClr val="2A627F"/>
    <a:srgbClr val="000000"/>
    <a:srgbClr val="F0F4AA"/>
    <a:srgbClr val="FFFFFF"/>
    <a:srgbClr val="EEE1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E11EF4-96AF-4D79-86F0-3ED7DA1114CC}" v="2" dt="2023-03-30T02:17:24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7" autoAdjust="0"/>
    <p:restoredTop sz="92839" autoAdjust="0"/>
  </p:normalViewPr>
  <p:slideViewPr>
    <p:cSldViewPr snapToGrid="0">
      <p:cViewPr varScale="1">
        <p:scale>
          <a:sx n="76" d="100"/>
          <a:sy n="76" d="100"/>
        </p:scale>
        <p:origin x="998" y="62"/>
      </p:cViewPr>
      <p:guideLst>
        <p:guide orient="horz" pos="408"/>
        <p:guide pos="1536"/>
        <p:guide orient="horz" pos="2092"/>
        <p:guide pos="3072"/>
        <p:guide pos="4608"/>
        <p:guide pos="6144"/>
      </p:guideLst>
    </p:cSldViewPr>
  </p:slideViewPr>
  <p:outlineViewPr>
    <p:cViewPr>
      <p:scale>
        <a:sx n="75" d="100"/>
        <a:sy n="75" d="100"/>
      </p:scale>
      <p:origin x="0" y="-3869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149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yn Campot" userId="8e2c63c7-85e3-4088-bdac-49714bc8c589" providerId="ADAL" clId="{FCE11EF4-96AF-4D79-86F0-3ED7DA1114CC}"/>
    <pc:docChg chg="undo custSel delSld modSld">
      <pc:chgData name="Carolyn Campot" userId="8e2c63c7-85e3-4088-bdac-49714bc8c589" providerId="ADAL" clId="{FCE11EF4-96AF-4D79-86F0-3ED7DA1114CC}" dt="2023-03-30T02:17:42.842" v="7" actId="14100"/>
      <pc:docMkLst>
        <pc:docMk/>
      </pc:docMkLst>
      <pc:sldChg chg="del">
        <pc:chgData name="Carolyn Campot" userId="8e2c63c7-85e3-4088-bdac-49714bc8c589" providerId="ADAL" clId="{FCE11EF4-96AF-4D79-86F0-3ED7DA1114CC}" dt="2023-03-30T02:17:17.670" v="0" actId="47"/>
        <pc:sldMkLst>
          <pc:docMk/>
          <pc:sldMk cId="205054658" sldId="914"/>
        </pc:sldMkLst>
      </pc:sldChg>
      <pc:sldChg chg="delSp modSp mod">
        <pc:chgData name="Carolyn Campot" userId="8e2c63c7-85e3-4088-bdac-49714bc8c589" providerId="ADAL" clId="{FCE11EF4-96AF-4D79-86F0-3ED7DA1114CC}" dt="2023-03-30T02:17:42.842" v="7" actId="14100"/>
        <pc:sldMkLst>
          <pc:docMk/>
          <pc:sldMk cId="2420513323" sldId="915"/>
        </pc:sldMkLst>
        <pc:spChg chg="mod">
          <ac:chgData name="Carolyn Campot" userId="8e2c63c7-85e3-4088-bdac-49714bc8c589" providerId="ADAL" clId="{FCE11EF4-96AF-4D79-86F0-3ED7DA1114CC}" dt="2023-03-30T02:17:42.842" v="7" actId="14100"/>
          <ac:spMkLst>
            <pc:docMk/>
            <pc:sldMk cId="2420513323" sldId="915"/>
            <ac:spMk id="14" creationId="{E4A591DE-7789-4294-A841-250CFDBBF3D3}"/>
          </ac:spMkLst>
        </pc:spChg>
        <pc:picChg chg="del">
          <ac:chgData name="Carolyn Campot" userId="8e2c63c7-85e3-4088-bdac-49714bc8c589" providerId="ADAL" clId="{FCE11EF4-96AF-4D79-86F0-3ED7DA1114CC}" dt="2023-03-30T02:17:22.851" v="2" actId="478"/>
          <ac:picMkLst>
            <pc:docMk/>
            <pc:sldMk cId="2420513323" sldId="915"/>
            <ac:picMk id="12" creationId="{011AE913-4AC0-4672-9E1F-D7312F1B0DEE}"/>
          </ac:picMkLst>
        </pc:picChg>
        <pc:picChg chg="mod">
          <ac:chgData name="Carolyn Campot" userId="8e2c63c7-85e3-4088-bdac-49714bc8c589" providerId="ADAL" clId="{FCE11EF4-96AF-4D79-86F0-3ED7DA1114CC}" dt="2023-03-30T02:17:38.575" v="6" actId="14100"/>
          <ac:picMkLst>
            <pc:docMk/>
            <pc:sldMk cId="2420513323" sldId="915"/>
            <ac:picMk id="13" creationId="{3D37D998-43B7-4A46-9F6B-9CF71FE79A9E}"/>
          </ac:picMkLst>
        </pc:picChg>
        <pc:picChg chg="del">
          <ac:chgData name="Carolyn Campot" userId="8e2c63c7-85e3-4088-bdac-49714bc8c589" providerId="ADAL" clId="{FCE11EF4-96AF-4D79-86F0-3ED7DA1114CC}" dt="2023-03-30T02:17:24.630" v="3" actId="478"/>
          <ac:picMkLst>
            <pc:docMk/>
            <pc:sldMk cId="2420513323" sldId="915"/>
            <ac:picMk id="1028" creationId="{44EE49C7-F39C-78E2-EB72-2554359A6433}"/>
          </ac:picMkLst>
        </pc:picChg>
      </pc:sldChg>
      <pc:sldChg chg="del">
        <pc:chgData name="Carolyn Campot" userId="8e2c63c7-85e3-4088-bdac-49714bc8c589" providerId="ADAL" clId="{FCE11EF4-96AF-4D79-86F0-3ED7DA1114CC}" dt="2023-03-30T02:17:17.670" v="0" actId="47"/>
        <pc:sldMkLst>
          <pc:docMk/>
          <pc:sldMk cId="2230217201" sldId="916"/>
        </pc:sldMkLst>
      </pc:sldChg>
      <pc:sldChg chg="del">
        <pc:chgData name="Carolyn Campot" userId="8e2c63c7-85e3-4088-bdac-49714bc8c589" providerId="ADAL" clId="{FCE11EF4-96AF-4D79-86F0-3ED7DA1114CC}" dt="2023-03-30T02:17:17.670" v="0" actId="47"/>
        <pc:sldMkLst>
          <pc:docMk/>
          <pc:sldMk cId="3922060627" sldId="917"/>
        </pc:sldMkLst>
      </pc:sldChg>
      <pc:sldChg chg="del">
        <pc:chgData name="Carolyn Campot" userId="8e2c63c7-85e3-4088-bdac-49714bc8c589" providerId="ADAL" clId="{FCE11EF4-96AF-4D79-86F0-3ED7DA1114CC}" dt="2023-03-30T02:17:17.670" v="0" actId="47"/>
        <pc:sldMkLst>
          <pc:docMk/>
          <pc:sldMk cId="525872160" sldId="918"/>
        </pc:sldMkLst>
      </pc:sldChg>
      <pc:sldChg chg="del">
        <pc:chgData name="Carolyn Campot" userId="8e2c63c7-85e3-4088-bdac-49714bc8c589" providerId="ADAL" clId="{FCE11EF4-96AF-4D79-86F0-3ED7DA1114CC}" dt="2023-03-30T02:17:20.476" v="1" actId="47"/>
        <pc:sldMkLst>
          <pc:docMk/>
          <pc:sldMk cId="2433085447" sldId="919"/>
        </pc:sldMkLst>
      </pc:sldChg>
      <pc:sldChg chg="del">
        <pc:chgData name="Carolyn Campot" userId="8e2c63c7-85e3-4088-bdac-49714bc8c589" providerId="ADAL" clId="{FCE11EF4-96AF-4D79-86F0-3ED7DA1114CC}" dt="2023-03-30T02:17:20.476" v="1" actId="47"/>
        <pc:sldMkLst>
          <pc:docMk/>
          <pc:sldMk cId="1736644682" sldId="92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170583" cy="482027"/>
          </a:xfrm>
          <a:prstGeom prst="rect">
            <a:avLst/>
          </a:prstGeom>
        </p:spPr>
        <p:txBody>
          <a:bodyPr vert="horz" lIns="94837" tIns="47418" rIns="94837" bIns="4741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2963" y="2"/>
            <a:ext cx="3170583" cy="482027"/>
          </a:xfrm>
          <a:prstGeom prst="rect">
            <a:avLst/>
          </a:prstGeom>
        </p:spPr>
        <p:txBody>
          <a:bodyPr vert="horz" lIns="94837" tIns="47418" rIns="94837" bIns="47418" rtlCol="0"/>
          <a:lstStyle>
            <a:lvl1pPr algn="r">
              <a:defRPr sz="1200"/>
            </a:lvl1pPr>
          </a:lstStyle>
          <a:p>
            <a:fld id="{13ACA7FB-B784-43FF-8421-3BF7FDB506BB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37" tIns="47418" rIns="94837" bIns="4741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2184" y="4620250"/>
            <a:ext cx="5850835" cy="3780800"/>
          </a:xfrm>
          <a:prstGeom prst="rect">
            <a:avLst/>
          </a:prstGeom>
        </p:spPr>
        <p:txBody>
          <a:bodyPr vert="horz" lIns="94837" tIns="47418" rIns="94837" bIns="4741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174"/>
            <a:ext cx="3170583" cy="482027"/>
          </a:xfrm>
          <a:prstGeom prst="rect">
            <a:avLst/>
          </a:prstGeom>
        </p:spPr>
        <p:txBody>
          <a:bodyPr vert="horz" lIns="94837" tIns="47418" rIns="94837" bIns="4741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2963" y="9119174"/>
            <a:ext cx="3170583" cy="482027"/>
          </a:xfrm>
          <a:prstGeom prst="rect">
            <a:avLst/>
          </a:prstGeom>
        </p:spPr>
        <p:txBody>
          <a:bodyPr vert="horz" lIns="94837" tIns="47418" rIns="94837" bIns="47418" rtlCol="0" anchor="b"/>
          <a:lstStyle>
            <a:lvl1pPr algn="r">
              <a:defRPr sz="1200"/>
            </a:lvl1pPr>
          </a:lstStyle>
          <a:p>
            <a:fld id="{A7259A7E-AA1B-43E0-BAB7-618A3633F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13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259A7E-AA1B-43E0-BAB7-618A3633F7C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9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6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58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519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17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89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34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35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0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933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40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70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A71F7-EE76-4A12-8121-987573DBCA23}" type="datetimeFigureOut">
              <a:rPr lang="en-US" smtClean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E54A9-17BB-46CE-88A7-638FEB4E29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11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>
            <a:cxnSpLocks/>
          </p:cNvCxnSpPr>
          <p:nvPr/>
        </p:nvCxnSpPr>
        <p:spPr>
          <a:xfrm flipV="1">
            <a:off x="0" y="647700"/>
            <a:ext cx="12192000" cy="200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9F358627-DDAA-41E9-BD36-B7DE44D01A36}"/>
              </a:ext>
            </a:extLst>
          </p:cNvPr>
          <p:cNvSpPr/>
          <p:nvPr/>
        </p:nvSpPr>
        <p:spPr>
          <a:xfrm>
            <a:off x="0" y="0"/>
            <a:ext cx="818147" cy="6858000"/>
          </a:xfrm>
          <a:prstGeom prst="rect">
            <a:avLst/>
          </a:prstGeom>
          <a:solidFill>
            <a:srgbClr val="FA9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A95723-EF4A-435F-B1CD-9F74F6D713E4}"/>
              </a:ext>
            </a:extLst>
          </p:cNvPr>
          <p:cNvSpPr txBox="1"/>
          <p:nvPr/>
        </p:nvSpPr>
        <p:spPr>
          <a:xfrm rot="16200000">
            <a:off x="-2905628" y="3250913"/>
            <a:ext cx="6629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BOND INITIATIVES UPDATE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A20C27-0B9C-422B-B7CD-9C5E7612760F}"/>
              </a:ext>
            </a:extLst>
          </p:cNvPr>
          <p:cNvCxnSpPr/>
          <p:nvPr/>
        </p:nvCxnSpPr>
        <p:spPr>
          <a:xfrm>
            <a:off x="818146" y="-5323"/>
            <a:ext cx="0" cy="686767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75590E2-8600-5C49-9A44-FBDDF48704C2}"/>
              </a:ext>
            </a:extLst>
          </p:cNvPr>
          <p:cNvSpPr txBox="1"/>
          <p:nvPr/>
        </p:nvSpPr>
        <p:spPr>
          <a:xfrm>
            <a:off x="5186135" y="2525183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AB8D45-1345-9149-A33D-9D2C5228DB1E}"/>
              </a:ext>
            </a:extLst>
          </p:cNvPr>
          <p:cNvSpPr txBox="1"/>
          <p:nvPr/>
        </p:nvSpPr>
        <p:spPr>
          <a:xfrm>
            <a:off x="5269095" y="3105349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Need people strategies logo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06EC122F-1DDA-4601-AA28-E3A5295B47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7" b="8208"/>
          <a:stretch/>
        </p:blipFill>
        <p:spPr>
          <a:xfrm>
            <a:off x="849033" y="-5323"/>
            <a:ext cx="6165902" cy="2321478"/>
          </a:xfrm>
          <a:prstGeom prst="rect">
            <a:avLst/>
          </a:prstGeom>
        </p:spPr>
      </p:pic>
      <p:pic>
        <p:nvPicPr>
          <p:cNvPr id="13" name="Graphic 12" descr="Sustainability with solid fill">
            <a:extLst>
              <a:ext uri="{FF2B5EF4-FFF2-40B4-BE49-F238E27FC236}">
                <a16:creationId xmlns:a16="http://schemas.microsoft.com/office/drawing/2014/main" id="{3D37D998-43B7-4A46-9F6B-9CF71FE79A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80855" y="2704576"/>
            <a:ext cx="1918102" cy="19181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4A591DE-7789-4294-A841-250CFDBBF3D3}"/>
              </a:ext>
            </a:extLst>
          </p:cNvPr>
          <p:cNvSpPr txBox="1"/>
          <p:nvPr/>
        </p:nvSpPr>
        <p:spPr>
          <a:xfrm>
            <a:off x="8956772" y="3110667"/>
            <a:ext cx="29404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545962"/>
                </a:solidFill>
                <a:latin typeface="Avenir LT Std 65 Medium" panose="020B0603020203020204" pitchFamily="34" charset="0"/>
              </a:rPr>
              <a:t>BOND</a:t>
            </a:r>
            <a:r>
              <a:rPr lang="en-US" sz="2000" b="1" dirty="0">
                <a:solidFill>
                  <a:srgbClr val="545962"/>
                </a:solidFill>
                <a:latin typeface="Avenir LT Std 65 Medium" panose="020B0603020203020204" pitchFamily="34" charset="0"/>
              </a:rPr>
              <a:t> </a:t>
            </a:r>
          </a:p>
          <a:p>
            <a:r>
              <a:rPr lang="en-US" sz="2000" dirty="0">
                <a:solidFill>
                  <a:srgbClr val="545962"/>
                </a:solidFill>
                <a:latin typeface="Avenir LT Std 65 Medium" panose="020B0603020203020204" pitchFamily="34" charset="0"/>
              </a:rPr>
              <a:t>Sustainability </a:t>
            </a:r>
          </a:p>
          <a:p>
            <a:r>
              <a:rPr lang="en-US" sz="2000" dirty="0">
                <a:solidFill>
                  <a:srgbClr val="545962"/>
                </a:solidFill>
                <a:latin typeface="Avenir LT Std 65 Medium" panose="020B0603020203020204" pitchFamily="34" charset="0"/>
              </a:rPr>
              <a:t>Initiative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E1DED6-0616-CC82-1DF8-F0C48FB7AF4E}"/>
              </a:ext>
            </a:extLst>
          </p:cNvPr>
          <p:cNvSpPr txBox="1"/>
          <p:nvPr/>
        </p:nvSpPr>
        <p:spPr>
          <a:xfrm>
            <a:off x="8829713" y="395658"/>
            <a:ext cx="3175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Need tech roadmap logo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5A43D1-8454-D867-E573-13E2F77A9C32}"/>
              </a:ext>
            </a:extLst>
          </p:cNvPr>
          <p:cNvSpPr txBox="1"/>
          <p:nvPr/>
        </p:nvSpPr>
        <p:spPr>
          <a:xfrm>
            <a:off x="1329054" y="4253346"/>
            <a:ext cx="286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ABM logo</a:t>
            </a:r>
          </a:p>
        </p:txBody>
      </p:sp>
    </p:spTree>
    <p:extLst>
      <p:ext uri="{BB962C8B-B14F-4D97-AF65-F5344CB8AC3E}">
        <p14:creationId xmlns:p14="http://schemas.microsoft.com/office/powerpoint/2010/main" val="2420513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77918397C91544BE62FFB1B779664F" ma:contentTypeVersion="7" ma:contentTypeDescription="Create a new document." ma:contentTypeScope="" ma:versionID="4b39277b01de11583d69f7ab19e47961">
  <xsd:schema xmlns:xsd="http://www.w3.org/2001/XMLSchema" xmlns:xs="http://www.w3.org/2001/XMLSchema" xmlns:p="http://schemas.microsoft.com/office/2006/metadata/properties" xmlns:ns3="0d76dae5-352d-420c-9af1-676b0e8ce082" xmlns:ns4="d61fa909-c80b-4f0c-92e9-67b7823acb13" targetNamespace="http://schemas.microsoft.com/office/2006/metadata/properties" ma:root="true" ma:fieldsID="46a5afbca18a87fc54b996418d596c77" ns3:_="" ns4:_="">
    <xsd:import namespace="0d76dae5-352d-420c-9af1-676b0e8ce082"/>
    <xsd:import namespace="d61fa909-c80b-4f0c-92e9-67b7823acb1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76dae5-352d-420c-9af1-676b0e8ce0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1fa909-c80b-4f0c-92e9-67b7823acb1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6FAFED-E8F4-4B4C-8C3A-1AEA0DB564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76dae5-352d-420c-9af1-676b0e8ce082"/>
    <ds:schemaRef ds:uri="d61fa909-c80b-4f0c-92e9-67b7823acb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92B2ABF-B891-4CF3-B773-5C4300F63E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3B9F06-8B12-4D49-AFC9-75F755389C37}">
  <ds:schemaRefs>
    <ds:schemaRef ds:uri="http://purl.org/dc/terms/"/>
    <ds:schemaRef ds:uri="d61fa909-c80b-4f0c-92e9-67b7823acb13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0d76dae5-352d-420c-9af1-676b0e8ce082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23912</TotalTime>
  <Words>17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Avenir LT Std 65 Medium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Crystal Heroux</dc:creator>
  <cp:lastModifiedBy>Carolyn Campot</cp:lastModifiedBy>
  <cp:revision>903</cp:revision>
  <cp:lastPrinted>2022-01-26T14:49:32Z</cp:lastPrinted>
  <dcterms:created xsi:type="dcterms:W3CDTF">2017-06-20T15:23:25Z</dcterms:created>
  <dcterms:modified xsi:type="dcterms:W3CDTF">2023-03-30T02:17:45Z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0x0101004677918397C91544BE62FFB1B779664F</vt:lpwstr>
  </property>
</Properties>
</file>