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9"/>
  </p:notesMasterIdLst>
  <p:handoutMasterIdLst>
    <p:handoutMasterId r:id="rId20"/>
  </p:handoutMasterIdLst>
  <p:sldIdLst>
    <p:sldId id="274" r:id="rId5"/>
    <p:sldId id="261" r:id="rId6"/>
    <p:sldId id="266" r:id="rId7"/>
    <p:sldId id="277" r:id="rId8"/>
    <p:sldId id="264" r:id="rId9"/>
    <p:sldId id="279" r:id="rId10"/>
    <p:sldId id="280" r:id="rId11"/>
    <p:sldId id="283" r:id="rId12"/>
    <p:sldId id="262" r:id="rId13"/>
    <p:sldId id="269" r:id="rId14"/>
    <p:sldId id="284" r:id="rId15"/>
    <p:sldId id="275" r:id="rId16"/>
    <p:sldId id="263" r:id="rId17"/>
    <p:sldId id="270" r:id="rId1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dy Birks" initials="JB" lastIdx="2" clrIdx="0">
    <p:extLst>
      <p:ext uri="{19B8F6BF-5375-455C-9EA6-DF929625EA0E}">
        <p15:presenceInfo xmlns:p15="http://schemas.microsoft.com/office/powerpoint/2012/main" userId="S::jbirks@eaglemedmail.com::fe10265a-7501-461f-952b-2ffaee20d0b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00CC66"/>
    <a:srgbClr val="00CC00"/>
    <a:srgbClr val="B3B3CB"/>
    <a:srgbClr val="A2A9CA"/>
    <a:srgbClr val="9CA5D0"/>
    <a:srgbClr val="9DA0D7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40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DF9FE7B-F642-4898-A360-D4E3814E1A3D}">
      <dgm:prSet phldrT="[Text]"/>
      <dgm:spPr/>
      <dgm:t>
        <a:bodyPr/>
        <a:lstStyle/>
        <a:p>
          <a:r>
            <a:rPr lang="en-US" dirty="0"/>
            <a:t>Package Design</a:t>
          </a:r>
        </a:p>
      </dgm:t>
    </dgm:pt>
    <dgm:pt modelId="{1C10F06D-860A-4604-A7AD-02E614FE3976}" type="parTrans" cxnId="{EBD8BE8D-6018-43E2-B081-034BB5656EB6}">
      <dgm:prSet/>
      <dgm:spPr/>
      <dgm:t>
        <a:bodyPr/>
        <a:lstStyle/>
        <a:p>
          <a:endParaRPr lang="en-US"/>
        </a:p>
      </dgm:t>
    </dgm:pt>
    <dgm:pt modelId="{43C18EFF-81FC-4D70-8C6B-E95FF3730413}" type="sibTrans" cxnId="{EBD8BE8D-6018-43E2-B081-034BB5656EB6}">
      <dgm:prSet/>
      <dgm:spPr/>
      <dgm:t>
        <a:bodyPr/>
        <a:lstStyle/>
        <a:p>
          <a:endParaRPr lang="en-US"/>
        </a:p>
      </dgm:t>
    </dgm:pt>
    <dgm:pt modelId="{EFF2750D-B4B3-474C-8B62-8B638DC31F7E}">
      <dgm:prSet phldrT="[Text]"/>
      <dgm:spPr/>
      <dgm:t>
        <a:bodyPr/>
        <a:lstStyle/>
        <a:p>
          <a:r>
            <a:rPr lang="en-US" dirty="0"/>
            <a:t>Microbial Barrier properties</a:t>
          </a:r>
        </a:p>
      </dgm:t>
      <dgm:extLst>
        <a:ext uri="{E40237B7-FDA0-4F09-8148-C483321AD2D9}">
          <dgm14:cNvPr xmlns:dgm14="http://schemas.microsoft.com/office/drawing/2010/diagram" id="0" name="" title="Graphic sample"/>
        </a:ext>
      </dgm:extLst>
    </dgm:pt>
    <dgm:pt modelId="{AEBC78E6-CDDC-4C8F-A157-3C51E907FACD}" type="parTrans" cxnId="{A058DDA2-48CA-4E5B-B389-F71A59C262B0}">
      <dgm:prSet/>
      <dgm:spPr/>
      <dgm:t>
        <a:bodyPr/>
        <a:lstStyle/>
        <a:p>
          <a:endParaRPr lang="en-US"/>
        </a:p>
      </dgm:t>
    </dgm:pt>
    <dgm:pt modelId="{75C067D7-FCD2-4969-8F27-4BBDA88E75ED}" type="sibTrans" cxnId="{A058DDA2-48CA-4E5B-B389-F71A59C262B0}">
      <dgm:prSet/>
      <dgm:spPr/>
      <dgm:t>
        <a:bodyPr/>
        <a:lstStyle/>
        <a:p>
          <a:endParaRPr lang="en-US"/>
        </a:p>
      </dgm:t>
    </dgm:pt>
    <dgm:pt modelId="{789CD6DB-3A68-4A41-90BD-4F0CBB3617D1}">
      <dgm:prSet phldrT="[Text]"/>
      <dgm:spPr/>
      <dgm:t>
        <a:bodyPr/>
        <a:lstStyle/>
        <a:p>
          <a:r>
            <a:rPr lang="en-US" dirty="0"/>
            <a:t>Sterilization compatibility</a:t>
          </a:r>
        </a:p>
      </dgm:t>
    </dgm:pt>
    <dgm:pt modelId="{C0BEB5FF-8DFB-40B9-A228-C0C6097DDDC4}" type="parTrans" cxnId="{62C10234-45D3-426A-8820-4C0D1D8CBA21}">
      <dgm:prSet/>
      <dgm:spPr/>
      <dgm:t>
        <a:bodyPr/>
        <a:lstStyle/>
        <a:p>
          <a:endParaRPr lang="en-US"/>
        </a:p>
      </dgm:t>
    </dgm:pt>
    <dgm:pt modelId="{1A702531-A59F-4EE2-8246-E2EB0955D8B1}" type="sibTrans" cxnId="{62C10234-45D3-426A-8820-4C0D1D8CBA21}">
      <dgm:prSet/>
      <dgm:spPr/>
      <dgm:t>
        <a:bodyPr/>
        <a:lstStyle/>
        <a:p>
          <a:endParaRPr lang="en-US"/>
        </a:p>
      </dgm:t>
    </dgm:pt>
    <dgm:pt modelId="{3929B1E1-4BC4-4C73-ABE8-27CEF96A3652}">
      <dgm:prSet phldrT="[Text]"/>
      <dgm:spPr/>
      <dgm:t>
        <a:bodyPr/>
        <a:lstStyle/>
        <a:p>
          <a:r>
            <a:rPr lang="en-US" dirty="0"/>
            <a:t>Process Validation</a:t>
          </a:r>
        </a:p>
      </dgm:t>
    </dgm:pt>
    <dgm:pt modelId="{F356CC76-9117-4B79-A270-BBBAFD3E9C79}" type="parTrans" cxnId="{1339090C-9A95-4C05-841C-FA3AF987601B}">
      <dgm:prSet/>
      <dgm:spPr/>
      <dgm:t>
        <a:bodyPr/>
        <a:lstStyle/>
        <a:p>
          <a:endParaRPr lang="en-US"/>
        </a:p>
      </dgm:t>
    </dgm:pt>
    <dgm:pt modelId="{19BA0C22-38BB-4E9F-89D5-0FF5FF9F12CE}" type="sibTrans" cxnId="{1339090C-9A95-4C05-841C-FA3AF987601B}">
      <dgm:prSet/>
      <dgm:spPr/>
      <dgm:t>
        <a:bodyPr/>
        <a:lstStyle/>
        <a:p>
          <a:endParaRPr lang="en-US"/>
        </a:p>
      </dgm:t>
    </dgm:pt>
    <dgm:pt modelId="{99E0600D-9954-43F4-8926-13B8777FAAA1}">
      <dgm:prSet phldrT="[Text]"/>
      <dgm:spPr/>
      <dgm:t>
        <a:bodyPr/>
        <a:lstStyle/>
        <a:p>
          <a:r>
            <a:rPr lang="en-US" dirty="0"/>
            <a:t>Develop Sealing Parameters</a:t>
          </a:r>
        </a:p>
      </dgm:t>
    </dgm:pt>
    <dgm:pt modelId="{BE23F476-2C5C-42ED-BF2B-CD5FC7ADDDF6}" type="parTrans" cxnId="{09FCCB9D-A30A-4326-970E-26252D39327F}">
      <dgm:prSet/>
      <dgm:spPr/>
      <dgm:t>
        <a:bodyPr/>
        <a:lstStyle/>
        <a:p>
          <a:endParaRPr lang="en-US"/>
        </a:p>
      </dgm:t>
    </dgm:pt>
    <dgm:pt modelId="{C44937DC-4907-4769-AA8B-1B3E7391D7B0}" type="sibTrans" cxnId="{09FCCB9D-A30A-4326-970E-26252D39327F}">
      <dgm:prSet/>
      <dgm:spPr/>
      <dgm:t>
        <a:bodyPr/>
        <a:lstStyle/>
        <a:p>
          <a:endParaRPr lang="en-US"/>
        </a:p>
      </dgm:t>
    </dgm:pt>
    <dgm:pt modelId="{0791135C-9DAB-47F6-BE9C-A3E56A2DDA50}">
      <dgm:prSet phldrT="[Text]"/>
      <dgm:spPr/>
      <dgm:t>
        <a:bodyPr/>
        <a:lstStyle/>
        <a:p>
          <a:r>
            <a:rPr lang="en-US" dirty="0"/>
            <a:t>Sealer IQ, OQ and PQ</a:t>
          </a:r>
        </a:p>
      </dgm:t>
    </dgm:pt>
    <dgm:pt modelId="{D6057E63-9793-4991-97C1-30FC405E95A5}" type="parTrans" cxnId="{B3B26E9A-58E5-497B-BD59-F5567958C609}">
      <dgm:prSet/>
      <dgm:spPr/>
      <dgm:t>
        <a:bodyPr/>
        <a:lstStyle/>
        <a:p>
          <a:endParaRPr lang="en-US"/>
        </a:p>
      </dgm:t>
    </dgm:pt>
    <dgm:pt modelId="{B670C2A7-83CB-4F4C-BC19-A3A7C066A822}" type="sibTrans" cxnId="{B3B26E9A-58E5-497B-BD59-F5567958C609}">
      <dgm:prSet/>
      <dgm:spPr/>
      <dgm:t>
        <a:bodyPr/>
        <a:lstStyle/>
        <a:p>
          <a:endParaRPr lang="en-US"/>
        </a:p>
      </dgm:t>
    </dgm:pt>
    <dgm:pt modelId="{60CDF8D0-D4FC-4467-A51E-79C5A58B0B2C}">
      <dgm:prSet phldrT="[Text]"/>
      <dgm:spPr/>
      <dgm:t>
        <a:bodyPr/>
        <a:lstStyle/>
        <a:p>
          <a:r>
            <a:rPr lang="en-US" dirty="0"/>
            <a:t>Package Performance Transit Testing</a:t>
          </a:r>
        </a:p>
      </dgm:t>
    </dgm:pt>
    <dgm:pt modelId="{E12A269F-AB82-486A-9077-80F2BBBE48C2}" type="parTrans" cxnId="{2BA65DEC-E719-4ED3-8135-48349D42DD04}">
      <dgm:prSet/>
      <dgm:spPr/>
      <dgm:t>
        <a:bodyPr/>
        <a:lstStyle/>
        <a:p>
          <a:endParaRPr lang="en-US"/>
        </a:p>
      </dgm:t>
    </dgm:pt>
    <dgm:pt modelId="{3F7FD59D-A716-4310-A89A-AB6F740D9FFF}" type="sibTrans" cxnId="{2BA65DEC-E719-4ED3-8135-48349D42DD04}">
      <dgm:prSet/>
      <dgm:spPr/>
      <dgm:t>
        <a:bodyPr/>
        <a:lstStyle/>
        <a:p>
          <a:endParaRPr lang="en-US"/>
        </a:p>
      </dgm:t>
    </dgm:pt>
    <dgm:pt modelId="{50629C12-7464-4473-ADEF-1A284F8A9957}">
      <dgm:prSet phldrT="[Text]"/>
      <dgm:spPr/>
      <dgm:t>
        <a:bodyPr/>
        <a:lstStyle/>
        <a:p>
          <a:r>
            <a:rPr lang="en-US" dirty="0"/>
            <a:t>Environmental Conditioning</a:t>
          </a:r>
        </a:p>
      </dgm:t>
    </dgm:pt>
    <dgm:pt modelId="{9D1CB46C-0CFA-4B27-9224-267431FBD094}" type="parTrans" cxnId="{1D32FCC9-657C-4348-9C0D-52115D559FEB}">
      <dgm:prSet/>
      <dgm:spPr/>
      <dgm:t>
        <a:bodyPr/>
        <a:lstStyle/>
        <a:p>
          <a:endParaRPr lang="en-US"/>
        </a:p>
      </dgm:t>
    </dgm:pt>
    <dgm:pt modelId="{4576BCC5-0598-4332-A2E7-87AC3ADD4EB8}" type="sibTrans" cxnId="{1D32FCC9-657C-4348-9C0D-52115D559FEB}">
      <dgm:prSet/>
      <dgm:spPr/>
      <dgm:t>
        <a:bodyPr/>
        <a:lstStyle/>
        <a:p>
          <a:endParaRPr lang="en-US"/>
        </a:p>
      </dgm:t>
    </dgm:pt>
    <dgm:pt modelId="{6DCF0CAB-9201-4676-A8DE-9B657FCDB8D4}">
      <dgm:prSet phldrT="[Text]"/>
      <dgm:spPr/>
      <dgm:t>
        <a:bodyPr/>
        <a:lstStyle/>
        <a:p>
          <a:r>
            <a:rPr lang="en-US" dirty="0"/>
            <a:t>Box: shelf and shipping carton (protective packaging)</a:t>
          </a:r>
        </a:p>
      </dgm:t>
    </dgm:pt>
    <dgm:pt modelId="{7BCAAD24-B28D-4694-AF61-B7D5DDDC487D}" type="parTrans" cxnId="{875455A7-C0C4-4E5D-A6EB-809239CA5B29}">
      <dgm:prSet/>
      <dgm:spPr/>
      <dgm:t>
        <a:bodyPr/>
        <a:lstStyle/>
        <a:p>
          <a:endParaRPr lang="en-US"/>
        </a:p>
      </dgm:t>
    </dgm:pt>
    <dgm:pt modelId="{E56D8FFD-1C02-468A-965D-F8BE95119913}" type="sibTrans" cxnId="{875455A7-C0C4-4E5D-A6EB-809239CA5B29}">
      <dgm:prSet/>
      <dgm:spPr/>
      <dgm:t>
        <a:bodyPr/>
        <a:lstStyle/>
        <a:p>
          <a:endParaRPr lang="en-US"/>
        </a:p>
      </dgm:t>
    </dgm:pt>
    <dgm:pt modelId="{3FBBB77F-D1FF-4436-B8E9-834E5BCEEDD6}">
      <dgm:prSet phldrT="[Text]"/>
      <dgm:spPr/>
      <dgm:t>
        <a:bodyPr/>
        <a:lstStyle/>
        <a:p>
          <a:r>
            <a:rPr lang="en-US" dirty="0"/>
            <a:t>Distribution Simulation</a:t>
          </a:r>
        </a:p>
      </dgm:t>
    </dgm:pt>
    <dgm:pt modelId="{5E55A0EA-4BA6-433A-8FD3-38829C217AB0}" type="parTrans" cxnId="{2AC0BE11-38B0-4198-87B2-3F3EE4846603}">
      <dgm:prSet/>
      <dgm:spPr/>
      <dgm:t>
        <a:bodyPr/>
        <a:lstStyle/>
        <a:p>
          <a:endParaRPr lang="en-US"/>
        </a:p>
      </dgm:t>
    </dgm:pt>
    <dgm:pt modelId="{B1E3E78D-D381-4BC4-9AD6-9F3E3EF34D44}" type="sibTrans" cxnId="{2AC0BE11-38B0-4198-87B2-3F3EE4846603}">
      <dgm:prSet/>
      <dgm:spPr/>
      <dgm:t>
        <a:bodyPr/>
        <a:lstStyle/>
        <a:p>
          <a:endParaRPr lang="en-US"/>
        </a:p>
      </dgm:t>
    </dgm:pt>
    <dgm:pt modelId="{64CD9F2E-CB40-4B32-822D-4D131884B843}">
      <dgm:prSet phldrT="[Text]"/>
      <dgm:spPr/>
      <dgm:t>
        <a:bodyPr/>
        <a:lstStyle/>
        <a:p>
          <a:r>
            <a:rPr lang="en-US" dirty="0"/>
            <a:t>Aging (accelerated &amp; real time)</a:t>
          </a:r>
        </a:p>
      </dgm:t>
    </dgm:pt>
    <dgm:pt modelId="{9C7A1D45-1BA8-4463-BDE8-EBA10CB8F078}" type="parTrans" cxnId="{64813529-EDF6-4CFE-8AB3-CAD5F28CCCE3}">
      <dgm:prSet/>
      <dgm:spPr/>
      <dgm:t>
        <a:bodyPr/>
        <a:lstStyle/>
        <a:p>
          <a:endParaRPr lang="en-US"/>
        </a:p>
      </dgm:t>
    </dgm:pt>
    <dgm:pt modelId="{DCE482C3-2DF3-4F27-AFD5-2798E89184B1}" type="sibTrans" cxnId="{64813529-EDF6-4CFE-8AB3-CAD5F28CCCE3}">
      <dgm:prSet/>
      <dgm:spPr/>
      <dgm:t>
        <a:bodyPr/>
        <a:lstStyle/>
        <a:p>
          <a:endParaRPr lang="en-US"/>
        </a:p>
      </dgm:t>
    </dgm:pt>
    <dgm:pt modelId="{D455E22D-A0AC-431A-8939-DB94BD9AE388}">
      <dgm:prSet phldrT="[Text]"/>
      <dgm:spPr/>
      <dgm:t>
        <a:bodyPr/>
        <a:lstStyle/>
        <a:p>
          <a:r>
            <a:rPr lang="en-US" dirty="0"/>
            <a:t>Aseptic presentation</a:t>
          </a:r>
        </a:p>
      </dgm:t>
    </dgm:pt>
    <dgm:pt modelId="{D6600AE5-04D7-44AD-866C-014CF2D9EF5D}" type="parTrans" cxnId="{AD6AF1C9-E8C1-48FC-AF63-060FFE5C79CB}">
      <dgm:prSet/>
      <dgm:spPr/>
      <dgm:t>
        <a:bodyPr/>
        <a:lstStyle/>
        <a:p>
          <a:endParaRPr lang="en-US"/>
        </a:p>
      </dgm:t>
    </dgm:pt>
    <dgm:pt modelId="{7CF72527-6245-4BD6-A036-ECA25ABEF4DE}" type="sibTrans" cxnId="{AD6AF1C9-E8C1-48FC-AF63-060FFE5C79CB}">
      <dgm:prSet/>
      <dgm:spPr/>
      <dgm:t>
        <a:bodyPr/>
        <a:lstStyle/>
        <a:p>
          <a:endParaRPr lang="en-US"/>
        </a:p>
      </dgm:t>
    </dgm:pt>
    <dgm:pt modelId="{F6A9A9F6-1F15-4A41-BC41-C3A980EB4BD2}">
      <dgm:prSet phldrT="[Text]"/>
      <dgm:spPr/>
      <dgm:t>
        <a:bodyPr/>
        <a:lstStyle/>
        <a:p>
          <a:r>
            <a:rPr lang="en-US" dirty="0"/>
            <a:t>Biocompatibility/toxicity attributes </a:t>
          </a:r>
        </a:p>
      </dgm:t>
    </dgm:pt>
    <dgm:pt modelId="{B5A6B79B-CB9F-4FE7-AB60-17CBC6A31CF7}" type="parTrans" cxnId="{2EDE59F1-AE58-4EF2-85AF-AAEA0E7E1BB1}">
      <dgm:prSet/>
      <dgm:spPr/>
      <dgm:t>
        <a:bodyPr/>
        <a:lstStyle/>
        <a:p>
          <a:endParaRPr lang="en-US"/>
        </a:p>
      </dgm:t>
    </dgm:pt>
    <dgm:pt modelId="{C51D27FF-525D-4B1D-A14B-603240183419}" type="sibTrans" cxnId="{2EDE59F1-AE58-4EF2-85AF-AAEA0E7E1BB1}">
      <dgm:prSet/>
      <dgm:spPr/>
      <dgm:t>
        <a:bodyPr/>
        <a:lstStyle/>
        <a:p>
          <a:endParaRPr lang="en-US"/>
        </a:p>
      </dgm:t>
    </dgm:pt>
    <dgm:pt modelId="{B7F0F4E6-4D65-446D-82B0-3CF8E07DCDE5}">
      <dgm:prSet phldrT="[Text]"/>
      <dgm:spPr/>
      <dgm:t>
        <a:bodyPr/>
        <a:lstStyle/>
        <a:p>
          <a:r>
            <a:rPr lang="en-US" dirty="0"/>
            <a:t>Compatibility of device and package materials </a:t>
          </a:r>
        </a:p>
      </dgm:t>
    </dgm:pt>
    <dgm:pt modelId="{C6A89A42-9618-49C8-B939-A22DE337B6F6}" type="parTrans" cxnId="{BFF0B1ED-B2D1-4BBD-A62D-54C8E86E85DD}">
      <dgm:prSet/>
      <dgm:spPr/>
      <dgm:t>
        <a:bodyPr/>
        <a:lstStyle/>
        <a:p>
          <a:endParaRPr lang="en-US"/>
        </a:p>
      </dgm:t>
    </dgm:pt>
    <dgm:pt modelId="{5D0F4A6D-1E4A-46CB-80DB-AF3D4F119839}" type="sibTrans" cxnId="{BFF0B1ED-B2D1-4BBD-A62D-54C8E86E85DD}">
      <dgm:prSet/>
      <dgm:spPr/>
      <dgm:t>
        <a:bodyPr/>
        <a:lstStyle/>
        <a:p>
          <a:endParaRPr lang="en-US"/>
        </a:p>
      </dgm:t>
    </dgm:pt>
    <dgm:pt modelId="{15DEF445-ABF1-4F2D-8384-BF61326C1C46}">
      <dgm:prSet phldrT="[Text]"/>
      <dgm:spPr/>
      <dgm:t>
        <a:bodyPr/>
        <a:lstStyle/>
        <a:p>
          <a:r>
            <a:rPr lang="en-US" dirty="0"/>
            <a:t>Compatibility with labeling</a:t>
          </a:r>
        </a:p>
      </dgm:t>
    </dgm:pt>
    <dgm:pt modelId="{73410D4D-3FF2-4B23-87FE-408434837EC7}" type="parTrans" cxnId="{1C82EE21-3544-453B-83EA-845215D8A8F3}">
      <dgm:prSet/>
      <dgm:spPr/>
      <dgm:t>
        <a:bodyPr/>
        <a:lstStyle/>
        <a:p>
          <a:endParaRPr lang="en-US"/>
        </a:p>
      </dgm:t>
    </dgm:pt>
    <dgm:pt modelId="{CFBC538B-6DEA-455D-9076-4A1E77C1BE44}" type="sibTrans" cxnId="{1C82EE21-3544-453B-83EA-845215D8A8F3}">
      <dgm:prSet/>
      <dgm:spPr/>
      <dgm:t>
        <a:bodyPr/>
        <a:lstStyle/>
        <a:p>
          <a:endParaRPr lang="en-US"/>
        </a:p>
      </dgm:t>
    </dgm:pt>
    <dgm:pt modelId="{E6A445EE-D086-4B01-B491-D67950A5A065}" type="pres">
      <dgm:prSet presAssocID="{3F442EA2-39BA-4C9A-AD59-755D4917D532}" presName="linear" presStyleCnt="0">
        <dgm:presLayoutVars>
          <dgm:dir/>
          <dgm:animLvl val="lvl"/>
          <dgm:resizeHandles val="exact"/>
        </dgm:presLayoutVars>
      </dgm:prSet>
      <dgm:spPr/>
    </dgm:pt>
    <dgm:pt modelId="{6D3A9625-D3EB-4CA1-AB05-34452283708A}" type="pres">
      <dgm:prSet presAssocID="{4DF9FE7B-F642-4898-A360-D4E3814E1A3D}" presName="parentLin" presStyleCnt="0"/>
      <dgm:spPr/>
    </dgm:pt>
    <dgm:pt modelId="{7E290D25-335D-4339-A8E8-B036E46B5EB5}" type="pres">
      <dgm:prSet presAssocID="{4DF9FE7B-F642-4898-A360-D4E3814E1A3D}" presName="parentLeftMargin" presStyleLbl="node1" presStyleIdx="0" presStyleCnt="3"/>
      <dgm:spPr/>
    </dgm:pt>
    <dgm:pt modelId="{674922F1-7266-4681-AD4F-1C618A5FFF23}" type="pres">
      <dgm:prSet presAssocID="{4DF9FE7B-F642-4898-A360-D4E3814E1A3D}" presName="parentText" presStyleLbl="node1" presStyleIdx="0" presStyleCnt="3" custLinFactNeighborX="-4852" custLinFactNeighborY="-2315">
        <dgm:presLayoutVars>
          <dgm:chMax val="0"/>
          <dgm:bulletEnabled val="1"/>
        </dgm:presLayoutVars>
      </dgm:prSet>
      <dgm:spPr/>
    </dgm:pt>
    <dgm:pt modelId="{96C29850-0672-4B77-B5DE-2E1563038631}" type="pres">
      <dgm:prSet presAssocID="{4DF9FE7B-F642-4898-A360-D4E3814E1A3D}" presName="negativeSpace" presStyleCnt="0"/>
      <dgm:spPr/>
    </dgm:pt>
    <dgm:pt modelId="{80259B02-529C-422B-91BE-D70198BA9F6C}" type="pres">
      <dgm:prSet presAssocID="{4DF9FE7B-F642-4898-A360-D4E3814E1A3D}" presName="childText" presStyleLbl="conFgAcc1" presStyleIdx="0" presStyleCnt="3">
        <dgm:presLayoutVars>
          <dgm:bulletEnabled val="1"/>
        </dgm:presLayoutVars>
      </dgm:prSet>
      <dgm:spPr/>
    </dgm:pt>
    <dgm:pt modelId="{E53EFB4E-D3DB-42E1-82AC-148F7D29254F}" type="pres">
      <dgm:prSet presAssocID="{43C18EFF-81FC-4D70-8C6B-E95FF3730413}" presName="spaceBetweenRectangles" presStyleCnt="0"/>
      <dgm:spPr/>
    </dgm:pt>
    <dgm:pt modelId="{07AC1C38-F728-4390-9C76-57A49ED97DBB}" type="pres">
      <dgm:prSet presAssocID="{3929B1E1-4BC4-4C73-ABE8-27CEF96A3652}" presName="parentLin" presStyleCnt="0"/>
      <dgm:spPr/>
    </dgm:pt>
    <dgm:pt modelId="{D0037F0D-DB9A-4BA4-97B4-D939B26E14DA}" type="pres">
      <dgm:prSet presAssocID="{3929B1E1-4BC4-4C73-ABE8-27CEF96A3652}" presName="parentLeftMargin" presStyleLbl="node1" presStyleIdx="0" presStyleCnt="3"/>
      <dgm:spPr/>
    </dgm:pt>
    <dgm:pt modelId="{21EEBBE2-729F-4D85-8CAE-C2B30FF126D2}" type="pres">
      <dgm:prSet presAssocID="{3929B1E1-4BC4-4C73-ABE8-27CEF96A365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ACB3FAF-C320-430D-84D4-71BA6D1761D1}" type="pres">
      <dgm:prSet presAssocID="{3929B1E1-4BC4-4C73-ABE8-27CEF96A3652}" presName="negativeSpace" presStyleCnt="0"/>
      <dgm:spPr/>
    </dgm:pt>
    <dgm:pt modelId="{5282638F-EFF2-4770-BB1A-21455422E45D}" type="pres">
      <dgm:prSet presAssocID="{3929B1E1-4BC4-4C73-ABE8-27CEF96A3652}" presName="childText" presStyleLbl="conFgAcc1" presStyleIdx="1" presStyleCnt="3" custLinFactNeighborY="-41101">
        <dgm:presLayoutVars>
          <dgm:bulletEnabled val="1"/>
        </dgm:presLayoutVars>
      </dgm:prSet>
      <dgm:spPr/>
    </dgm:pt>
    <dgm:pt modelId="{8CE827AA-77D8-4146-A665-00110A17769E}" type="pres">
      <dgm:prSet presAssocID="{19BA0C22-38BB-4E9F-89D5-0FF5FF9F12CE}" presName="spaceBetweenRectangles" presStyleCnt="0"/>
      <dgm:spPr/>
    </dgm:pt>
    <dgm:pt modelId="{34C9EE47-81AF-461E-8292-AB107AA0D367}" type="pres">
      <dgm:prSet presAssocID="{60CDF8D0-D4FC-4467-A51E-79C5A58B0B2C}" presName="parentLin" presStyleCnt="0"/>
      <dgm:spPr/>
    </dgm:pt>
    <dgm:pt modelId="{864CB39B-29F9-473D-90E5-0686D86E278F}" type="pres">
      <dgm:prSet presAssocID="{60CDF8D0-D4FC-4467-A51E-79C5A58B0B2C}" presName="parentLeftMargin" presStyleLbl="node1" presStyleIdx="1" presStyleCnt="3"/>
      <dgm:spPr/>
    </dgm:pt>
    <dgm:pt modelId="{5B203A22-00AF-46E7-9415-C6DAFD7E01CC}" type="pres">
      <dgm:prSet presAssocID="{60CDF8D0-D4FC-4467-A51E-79C5A58B0B2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F9C1F84-81DE-4E5D-9537-C2D1A211B8B6}" type="pres">
      <dgm:prSet presAssocID="{60CDF8D0-D4FC-4467-A51E-79C5A58B0B2C}" presName="negativeSpace" presStyleCnt="0"/>
      <dgm:spPr/>
    </dgm:pt>
    <dgm:pt modelId="{964E6811-5072-4466-B721-689C35A65029}" type="pres">
      <dgm:prSet presAssocID="{60CDF8D0-D4FC-4467-A51E-79C5A58B0B2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B11C402-8141-485D-B790-895B9271E5B4}" type="presOf" srcId="{EFF2750D-B4B3-474C-8B62-8B638DC31F7E}" destId="{80259B02-529C-422B-91BE-D70198BA9F6C}" srcOrd="0" destOrd="0" presId="urn:microsoft.com/office/officeart/2005/8/layout/list1"/>
    <dgm:cxn modelId="{C9804B06-A9E3-4BDB-B1EF-3CC47CFC352A}" type="presOf" srcId="{60CDF8D0-D4FC-4467-A51E-79C5A58B0B2C}" destId="{864CB39B-29F9-473D-90E5-0686D86E278F}" srcOrd="0" destOrd="0" presId="urn:microsoft.com/office/officeart/2005/8/layout/list1"/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2AC0BE11-38B0-4198-87B2-3F3EE4846603}" srcId="{60CDF8D0-D4FC-4467-A51E-79C5A58B0B2C}" destId="{3FBBB77F-D1FF-4436-B8E9-834E5BCEEDD6}" srcOrd="1" destOrd="0" parTransId="{5E55A0EA-4BA6-433A-8FD3-38829C217AB0}" sibTransId="{B1E3E78D-D381-4BC4-9AD6-9F3E3EF34D44}"/>
    <dgm:cxn modelId="{060AE31D-115E-43F2-9935-7B3A47C37D13}" type="presOf" srcId="{B7F0F4E6-4D65-446D-82B0-3CF8E07DCDE5}" destId="{80259B02-529C-422B-91BE-D70198BA9F6C}" srcOrd="0" destOrd="4" presId="urn:microsoft.com/office/officeart/2005/8/layout/list1"/>
    <dgm:cxn modelId="{1C82EE21-3544-453B-83EA-845215D8A8F3}" srcId="{4DF9FE7B-F642-4898-A360-D4E3814E1A3D}" destId="{15DEF445-ABF1-4F2D-8384-BF61326C1C46}" srcOrd="5" destOrd="0" parTransId="{73410D4D-3FF2-4B23-87FE-408434837EC7}" sibTransId="{CFBC538B-6DEA-455D-9076-4A1E77C1BE44}"/>
    <dgm:cxn modelId="{64813529-EDF6-4CFE-8AB3-CAD5F28CCCE3}" srcId="{60CDF8D0-D4FC-4467-A51E-79C5A58B0B2C}" destId="{64CD9F2E-CB40-4B32-822D-4D131884B843}" srcOrd="2" destOrd="0" parTransId="{9C7A1D45-1BA8-4463-BDE8-EBA10CB8F078}" sibTransId="{DCE482C3-2DF3-4F27-AFD5-2798E89184B1}"/>
    <dgm:cxn modelId="{ABFD0F30-EA0A-4B0D-915B-E57548E18F87}" type="presOf" srcId="{50629C12-7464-4473-ADEF-1A284F8A9957}" destId="{964E6811-5072-4466-B721-689C35A65029}" srcOrd="0" destOrd="0" presId="urn:microsoft.com/office/officeart/2005/8/layout/list1"/>
    <dgm:cxn modelId="{62C10234-45D3-426A-8820-4C0D1D8CBA21}" srcId="{4DF9FE7B-F642-4898-A360-D4E3814E1A3D}" destId="{789CD6DB-3A68-4A41-90BD-4F0CBB3617D1}" srcOrd="1" destOrd="0" parTransId="{C0BEB5FF-8DFB-40B9-A228-C0C6097DDDC4}" sibTransId="{1A702531-A59F-4EE2-8246-E2EB0955D8B1}"/>
    <dgm:cxn modelId="{914CA73A-E2AE-49C0-ACD4-D3BBBC57B4B0}" type="presOf" srcId="{6DCF0CAB-9201-4676-A8DE-9B657FCDB8D4}" destId="{80259B02-529C-422B-91BE-D70198BA9F6C}" srcOrd="0" destOrd="2" presId="urn:microsoft.com/office/officeart/2005/8/layout/list1"/>
    <dgm:cxn modelId="{28089A3C-16C5-4E56-8777-757BD0164334}" type="presOf" srcId="{64CD9F2E-CB40-4B32-822D-4D131884B843}" destId="{964E6811-5072-4466-B721-689C35A65029}" srcOrd="0" destOrd="2" presId="urn:microsoft.com/office/officeart/2005/8/layout/list1"/>
    <dgm:cxn modelId="{5A40115D-1CB2-4545-8613-9350CBA39441}" type="presOf" srcId="{3FBBB77F-D1FF-4436-B8E9-834E5BCEEDD6}" destId="{964E6811-5072-4466-B721-689C35A65029}" srcOrd="0" destOrd="1" presId="urn:microsoft.com/office/officeart/2005/8/layout/list1"/>
    <dgm:cxn modelId="{95F71454-BB51-4A95-AA7C-E7E7CECEAC8F}" type="presOf" srcId="{3929B1E1-4BC4-4C73-ABE8-27CEF96A3652}" destId="{21EEBBE2-729F-4D85-8CAE-C2B30FF126D2}" srcOrd="1" destOrd="0" presId="urn:microsoft.com/office/officeart/2005/8/layout/list1"/>
    <dgm:cxn modelId="{C43C0B7E-5D6D-4DBE-9B64-B59919FE9A0F}" type="presOf" srcId="{789CD6DB-3A68-4A41-90BD-4F0CBB3617D1}" destId="{80259B02-529C-422B-91BE-D70198BA9F6C}" srcOrd="0" destOrd="1" presId="urn:microsoft.com/office/officeart/2005/8/layout/list1"/>
    <dgm:cxn modelId="{10E58288-105A-4B4A-A1E2-772C895B21AD}" type="presOf" srcId="{0791135C-9DAB-47F6-BE9C-A3E56A2DDA50}" destId="{5282638F-EFF2-4770-BB1A-21455422E45D}" srcOrd="0" destOrd="1" presId="urn:microsoft.com/office/officeart/2005/8/layout/list1"/>
    <dgm:cxn modelId="{194A4D8A-B444-4A0E-929B-37E569FFF894}" type="presOf" srcId="{3929B1E1-4BC4-4C73-ABE8-27CEF96A3652}" destId="{D0037F0D-DB9A-4BA4-97B4-D939B26E14DA}" srcOrd="0" destOrd="0" presId="urn:microsoft.com/office/officeart/2005/8/layout/list1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1C216094-CD96-464B-A594-984CEEA41C92}" type="presOf" srcId="{4DF9FE7B-F642-4898-A360-D4E3814E1A3D}" destId="{674922F1-7266-4681-AD4F-1C618A5FFF23}" srcOrd="1" destOrd="0" presId="urn:microsoft.com/office/officeart/2005/8/layout/list1"/>
    <dgm:cxn modelId="{B3B26E9A-58E5-497B-BD59-F5567958C609}" srcId="{3929B1E1-4BC4-4C73-ABE8-27CEF96A3652}" destId="{0791135C-9DAB-47F6-BE9C-A3E56A2DDA50}" srcOrd="1" destOrd="0" parTransId="{D6057E63-9793-4991-97C1-30FC405E95A5}" sibTransId="{B670C2A7-83CB-4F4C-BC19-A3A7C066A822}"/>
    <dgm:cxn modelId="{1BC47D9B-10CA-4A9A-B902-556C7E28A1A9}" type="presOf" srcId="{4DF9FE7B-F642-4898-A360-D4E3814E1A3D}" destId="{7E290D25-335D-4339-A8E8-B036E46B5EB5}" srcOrd="0" destOrd="0" presId="urn:microsoft.com/office/officeart/2005/8/layout/list1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E56C33A3-D95B-479D-9375-29743E0E54C8}" type="presOf" srcId="{99E0600D-9954-43F4-8926-13B8777FAAA1}" destId="{5282638F-EFF2-4770-BB1A-21455422E45D}" srcOrd="0" destOrd="0" presId="urn:microsoft.com/office/officeart/2005/8/layout/list1"/>
    <dgm:cxn modelId="{CF4B51A4-58E4-4B5F-9CFE-2B71EAE13BFF}" type="presOf" srcId="{F6A9A9F6-1F15-4A41-BC41-C3A980EB4BD2}" destId="{80259B02-529C-422B-91BE-D70198BA9F6C}" srcOrd="0" destOrd="3" presId="urn:microsoft.com/office/officeart/2005/8/layout/list1"/>
    <dgm:cxn modelId="{875455A7-C0C4-4E5D-A6EB-809239CA5B29}" srcId="{4DF9FE7B-F642-4898-A360-D4E3814E1A3D}" destId="{6DCF0CAB-9201-4676-A8DE-9B657FCDB8D4}" srcOrd="2" destOrd="0" parTransId="{7BCAAD24-B28D-4694-AF61-B7D5DDDC487D}" sibTransId="{E56D8FFD-1C02-468A-965D-F8BE95119913}"/>
    <dgm:cxn modelId="{5EB391B7-6032-4163-B024-22AFE317C7D3}" type="presOf" srcId="{15DEF445-ABF1-4F2D-8384-BF61326C1C46}" destId="{80259B02-529C-422B-91BE-D70198BA9F6C}" srcOrd="0" destOrd="5" presId="urn:microsoft.com/office/officeart/2005/8/layout/list1"/>
    <dgm:cxn modelId="{6005D6BB-17C1-4E0A-88F9-32F66A98D3B7}" type="presOf" srcId="{3F442EA2-39BA-4C9A-AD59-755D4917D532}" destId="{E6A445EE-D086-4B01-B491-D67950A5A065}" srcOrd="0" destOrd="0" presId="urn:microsoft.com/office/officeart/2005/8/layout/list1"/>
    <dgm:cxn modelId="{AD6AF1C9-E8C1-48FC-AF63-060FFE5C79CB}" srcId="{60CDF8D0-D4FC-4467-A51E-79C5A58B0B2C}" destId="{D455E22D-A0AC-431A-8939-DB94BD9AE388}" srcOrd="3" destOrd="0" parTransId="{D6600AE5-04D7-44AD-866C-014CF2D9EF5D}" sibTransId="{7CF72527-6245-4BD6-A036-ECA25ABEF4DE}"/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A2A3B6E9-232B-4C4E-AB84-93E34B656F81}" type="presOf" srcId="{60CDF8D0-D4FC-4467-A51E-79C5A58B0B2C}" destId="{5B203A22-00AF-46E7-9415-C6DAFD7E01CC}" srcOrd="1" destOrd="0" presId="urn:microsoft.com/office/officeart/2005/8/layout/list1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BFF0B1ED-B2D1-4BBD-A62D-54C8E86E85DD}" srcId="{4DF9FE7B-F642-4898-A360-D4E3814E1A3D}" destId="{B7F0F4E6-4D65-446D-82B0-3CF8E07DCDE5}" srcOrd="4" destOrd="0" parTransId="{C6A89A42-9618-49C8-B939-A22DE337B6F6}" sibTransId="{5D0F4A6D-1E4A-46CB-80DB-AF3D4F119839}"/>
    <dgm:cxn modelId="{2EDE59F1-AE58-4EF2-85AF-AAEA0E7E1BB1}" srcId="{4DF9FE7B-F642-4898-A360-D4E3814E1A3D}" destId="{F6A9A9F6-1F15-4A41-BC41-C3A980EB4BD2}" srcOrd="3" destOrd="0" parTransId="{B5A6B79B-CB9F-4FE7-AB60-17CBC6A31CF7}" sibTransId="{C51D27FF-525D-4B1D-A14B-603240183419}"/>
    <dgm:cxn modelId="{E331BEFF-4D5E-4CC3-A6DF-34CD54C36C43}" type="presOf" srcId="{D455E22D-A0AC-431A-8939-DB94BD9AE388}" destId="{964E6811-5072-4466-B721-689C35A65029}" srcOrd="0" destOrd="3" presId="urn:microsoft.com/office/officeart/2005/8/layout/list1"/>
    <dgm:cxn modelId="{BF3D7A43-4839-4C7E-8B21-5C1EBABD4710}" type="presParOf" srcId="{E6A445EE-D086-4B01-B491-D67950A5A065}" destId="{6D3A9625-D3EB-4CA1-AB05-34452283708A}" srcOrd="0" destOrd="0" presId="urn:microsoft.com/office/officeart/2005/8/layout/list1"/>
    <dgm:cxn modelId="{078A1DEC-75BB-4F4D-B303-17073EF55C3C}" type="presParOf" srcId="{6D3A9625-D3EB-4CA1-AB05-34452283708A}" destId="{7E290D25-335D-4339-A8E8-B036E46B5EB5}" srcOrd="0" destOrd="0" presId="urn:microsoft.com/office/officeart/2005/8/layout/list1"/>
    <dgm:cxn modelId="{BE735655-FBA1-4DA0-B8F8-EE5DDF9A07CD}" type="presParOf" srcId="{6D3A9625-D3EB-4CA1-AB05-34452283708A}" destId="{674922F1-7266-4681-AD4F-1C618A5FFF23}" srcOrd="1" destOrd="0" presId="urn:microsoft.com/office/officeart/2005/8/layout/list1"/>
    <dgm:cxn modelId="{36229DD8-C1A0-4E32-98F2-C722D0C263EC}" type="presParOf" srcId="{E6A445EE-D086-4B01-B491-D67950A5A065}" destId="{96C29850-0672-4B77-B5DE-2E1563038631}" srcOrd="1" destOrd="0" presId="urn:microsoft.com/office/officeart/2005/8/layout/list1"/>
    <dgm:cxn modelId="{5F58B1CB-03C3-4B3C-90DE-CD1541F54267}" type="presParOf" srcId="{E6A445EE-D086-4B01-B491-D67950A5A065}" destId="{80259B02-529C-422B-91BE-D70198BA9F6C}" srcOrd="2" destOrd="0" presId="urn:microsoft.com/office/officeart/2005/8/layout/list1"/>
    <dgm:cxn modelId="{5A722DEC-1B49-4705-958E-7BE8013D8E5C}" type="presParOf" srcId="{E6A445EE-D086-4B01-B491-D67950A5A065}" destId="{E53EFB4E-D3DB-42E1-82AC-148F7D29254F}" srcOrd="3" destOrd="0" presId="urn:microsoft.com/office/officeart/2005/8/layout/list1"/>
    <dgm:cxn modelId="{F7C5A2F4-8F31-4D39-8A30-E58B97821203}" type="presParOf" srcId="{E6A445EE-D086-4B01-B491-D67950A5A065}" destId="{07AC1C38-F728-4390-9C76-57A49ED97DBB}" srcOrd="4" destOrd="0" presId="urn:microsoft.com/office/officeart/2005/8/layout/list1"/>
    <dgm:cxn modelId="{7242F5E3-15A8-4577-A044-8A56004F57ED}" type="presParOf" srcId="{07AC1C38-F728-4390-9C76-57A49ED97DBB}" destId="{D0037F0D-DB9A-4BA4-97B4-D939B26E14DA}" srcOrd="0" destOrd="0" presId="urn:microsoft.com/office/officeart/2005/8/layout/list1"/>
    <dgm:cxn modelId="{53A3D704-0488-4774-886C-94B0A94C471A}" type="presParOf" srcId="{07AC1C38-F728-4390-9C76-57A49ED97DBB}" destId="{21EEBBE2-729F-4D85-8CAE-C2B30FF126D2}" srcOrd="1" destOrd="0" presId="urn:microsoft.com/office/officeart/2005/8/layout/list1"/>
    <dgm:cxn modelId="{6BCE3D8B-064A-45F0-B2C0-6C1B77895F5B}" type="presParOf" srcId="{E6A445EE-D086-4B01-B491-D67950A5A065}" destId="{AACB3FAF-C320-430D-84D4-71BA6D1761D1}" srcOrd="5" destOrd="0" presId="urn:microsoft.com/office/officeart/2005/8/layout/list1"/>
    <dgm:cxn modelId="{4F910AA0-6006-40B2-AB5C-8BA0A1C17042}" type="presParOf" srcId="{E6A445EE-D086-4B01-B491-D67950A5A065}" destId="{5282638F-EFF2-4770-BB1A-21455422E45D}" srcOrd="6" destOrd="0" presId="urn:microsoft.com/office/officeart/2005/8/layout/list1"/>
    <dgm:cxn modelId="{589D3694-485C-4685-8F80-A970B71FE926}" type="presParOf" srcId="{E6A445EE-D086-4B01-B491-D67950A5A065}" destId="{8CE827AA-77D8-4146-A665-00110A17769E}" srcOrd="7" destOrd="0" presId="urn:microsoft.com/office/officeart/2005/8/layout/list1"/>
    <dgm:cxn modelId="{1628B2B4-C31D-44CC-BD32-F3B11065EEF3}" type="presParOf" srcId="{E6A445EE-D086-4B01-B491-D67950A5A065}" destId="{34C9EE47-81AF-461E-8292-AB107AA0D367}" srcOrd="8" destOrd="0" presId="urn:microsoft.com/office/officeart/2005/8/layout/list1"/>
    <dgm:cxn modelId="{B1784484-35A9-4F1F-9E67-62F27FF89508}" type="presParOf" srcId="{34C9EE47-81AF-461E-8292-AB107AA0D367}" destId="{864CB39B-29F9-473D-90E5-0686D86E278F}" srcOrd="0" destOrd="0" presId="urn:microsoft.com/office/officeart/2005/8/layout/list1"/>
    <dgm:cxn modelId="{FB5D643F-DB5F-4204-A9AB-C35873A1EC3A}" type="presParOf" srcId="{34C9EE47-81AF-461E-8292-AB107AA0D367}" destId="{5B203A22-00AF-46E7-9415-C6DAFD7E01CC}" srcOrd="1" destOrd="0" presId="urn:microsoft.com/office/officeart/2005/8/layout/list1"/>
    <dgm:cxn modelId="{0B41C6D2-6571-4845-8BBC-CE4F76350B86}" type="presParOf" srcId="{E6A445EE-D086-4B01-B491-D67950A5A065}" destId="{DF9C1F84-81DE-4E5D-9537-C2D1A211B8B6}" srcOrd="9" destOrd="0" presId="urn:microsoft.com/office/officeart/2005/8/layout/list1"/>
    <dgm:cxn modelId="{545B88B9-CC9B-48C2-AE66-7A07BDB020F8}" type="presParOf" srcId="{E6A445EE-D086-4B01-B491-D67950A5A065}" destId="{964E6811-5072-4466-B721-689C35A650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3C237CF-7308-4CFD-9DC0-7E0E25D4E9F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50377C6-2076-4EEF-8718-DCE5620DBAB8}">
      <dgm:prSet custT="1"/>
      <dgm:spPr/>
      <dgm:t>
        <a:bodyPr/>
        <a:lstStyle/>
        <a:p>
          <a:pPr algn="ctr"/>
          <a:r>
            <a:rPr lang="en-US" sz="4800" b="1" baseline="0" dirty="0"/>
            <a:t>How is the timeline compressed?</a:t>
          </a:r>
          <a:endParaRPr lang="en-US" sz="4800" dirty="0"/>
        </a:p>
      </dgm:t>
    </dgm:pt>
    <dgm:pt modelId="{F5C5A816-204C-445F-9980-C574EB42DE45}" type="parTrans" cxnId="{B2DD2060-8A4E-411E-A5E7-EFA14027B3E0}">
      <dgm:prSet/>
      <dgm:spPr/>
      <dgm:t>
        <a:bodyPr/>
        <a:lstStyle/>
        <a:p>
          <a:endParaRPr lang="en-US"/>
        </a:p>
      </dgm:t>
    </dgm:pt>
    <dgm:pt modelId="{11088ECC-1507-4C04-9612-62E019275053}" type="sibTrans" cxnId="{B2DD2060-8A4E-411E-A5E7-EFA14027B3E0}">
      <dgm:prSet/>
      <dgm:spPr/>
      <dgm:t>
        <a:bodyPr/>
        <a:lstStyle/>
        <a:p>
          <a:endParaRPr lang="en-US"/>
        </a:p>
      </dgm:t>
    </dgm:pt>
    <dgm:pt modelId="{58B9163B-DE9C-4593-8C6F-27A83EA0A2EB}" type="pres">
      <dgm:prSet presAssocID="{F3C237CF-7308-4CFD-9DC0-7E0E25D4E9FC}" presName="linear" presStyleCnt="0">
        <dgm:presLayoutVars>
          <dgm:animLvl val="lvl"/>
          <dgm:resizeHandles val="exact"/>
        </dgm:presLayoutVars>
      </dgm:prSet>
      <dgm:spPr/>
    </dgm:pt>
    <dgm:pt modelId="{3F5B645E-1A57-4F04-827D-E98C797B39D5}" type="pres">
      <dgm:prSet presAssocID="{550377C6-2076-4EEF-8718-DCE5620DBAB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2DD2060-8A4E-411E-A5E7-EFA14027B3E0}" srcId="{F3C237CF-7308-4CFD-9DC0-7E0E25D4E9FC}" destId="{550377C6-2076-4EEF-8718-DCE5620DBAB8}" srcOrd="0" destOrd="0" parTransId="{F5C5A816-204C-445F-9980-C574EB42DE45}" sibTransId="{11088ECC-1507-4C04-9612-62E019275053}"/>
    <dgm:cxn modelId="{51B7E378-7C75-4380-97AD-9EA972B77CD5}" type="presOf" srcId="{F3C237CF-7308-4CFD-9DC0-7E0E25D4E9FC}" destId="{58B9163B-DE9C-4593-8C6F-27A83EA0A2EB}" srcOrd="0" destOrd="0" presId="urn:microsoft.com/office/officeart/2005/8/layout/vList2"/>
    <dgm:cxn modelId="{E63C31CE-3DF6-473D-B8D9-67220B67878E}" type="presOf" srcId="{550377C6-2076-4EEF-8718-DCE5620DBAB8}" destId="{3F5B645E-1A57-4F04-827D-E98C797B39D5}" srcOrd="0" destOrd="0" presId="urn:microsoft.com/office/officeart/2005/8/layout/vList2"/>
    <dgm:cxn modelId="{95F87607-53F0-459D-BD0B-213AB62022DC}" type="presParOf" srcId="{58B9163B-DE9C-4593-8C6F-27A83EA0A2EB}" destId="{3F5B645E-1A57-4F04-827D-E98C797B39D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876CB99-A132-4D3D-AB48-6FAD481947E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632E8E-9631-4BCC-86C5-40A748A39A44}">
      <dgm:prSet phldrT="[Text]"/>
      <dgm:spPr/>
      <dgm:t>
        <a:bodyPr/>
        <a:lstStyle/>
        <a:p>
          <a:r>
            <a:rPr lang="en-US" dirty="0">
              <a:sym typeface="Wingdings" panose="05000000000000000000" pitchFamily="2" charset="2"/>
            </a:rPr>
            <a:t>True-Validated</a:t>
          </a:r>
          <a:endParaRPr lang="en-US" dirty="0"/>
        </a:p>
      </dgm:t>
    </dgm:pt>
    <dgm:pt modelId="{C96A8515-890C-4C7B-92F3-A9B5AA091D02}" type="parTrans" cxnId="{FAF72889-C8F1-401F-AD28-2F2ED45B6D50}">
      <dgm:prSet/>
      <dgm:spPr/>
      <dgm:t>
        <a:bodyPr/>
        <a:lstStyle/>
        <a:p>
          <a:endParaRPr lang="en-US"/>
        </a:p>
      </dgm:t>
    </dgm:pt>
    <dgm:pt modelId="{00182ED6-284A-4506-8715-437A4FC82201}" type="sibTrans" cxnId="{FAF72889-C8F1-401F-AD28-2F2ED45B6D50}">
      <dgm:prSet/>
      <dgm:spPr/>
      <dgm:t>
        <a:bodyPr/>
        <a:lstStyle/>
        <a:p>
          <a:endParaRPr lang="en-US"/>
        </a:p>
      </dgm:t>
    </dgm:pt>
    <dgm:pt modelId="{4C0ABD4D-384F-4827-A8D7-4673E61FB2F1}">
      <dgm:prSet phldrT="[Text]"/>
      <dgm:spPr/>
      <dgm:t>
        <a:bodyPr/>
        <a:lstStyle/>
        <a:p>
          <a:r>
            <a:rPr lang="en-US" dirty="0">
              <a:sym typeface="Wingdings" panose="05000000000000000000" pitchFamily="2" charset="2"/>
            </a:rPr>
            <a:t>True</a:t>
          </a:r>
          <a:r>
            <a:rPr lang="en-US" dirty="0"/>
            <a:t>-Validated</a:t>
          </a:r>
        </a:p>
      </dgm:t>
    </dgm:pt>
    <dgm:pt modelId="{B4FC10B3-11B9-4C27-88C2-50B00C4D7188}" type="parTrans" cxnId="{82814B6B-EBCE-409D-9A39-5D0A74552C3A}">
      <dgm:prSet/>
      <dgm:spPr/>
      <dgm:t>
        <a:bodyPr/>
        <a:lstStyle/>
        <a:p>
          <a:endParaRPr lang="en-US"/>
        </a:p>
      </dgm:t>
    </dgm:pt>
    <dgm:pt modelId="{CB0EF8B5-1F49-416A-AEC3-4AB322CF9912}" type="sibTrans" cxnId="{82814B6B-EBCE-409D-9A39-5D0A74552C3A}">
      <dgm:prSet/>
      <dgm:spPr/>
      <dgm:t>
        <a:bodyPr/>
        <a:lstStyle/>
        <a:p>
          <a:endParaRPr lang="en-US"/>
        </a:p>
      </dgm:t>
    </dgm:pt>
    <dgm:pt modelId="{F9CD88E7-50CC-4A2D-A673-78339EAEE9AF}">
      <dgm:prSet phldrT="[Text]"/>
      <dgm:spPr/>
      <dgm:t>
        <a:bodyPr/>
        <a:lstStyle/>
        <a:p>
          <a:r>
            <a:rPr lang="en-US" dirty="0">
              <a:sym typeface="Wingdings" panose="05000000000000000000" pitchFamily="2" charset="2"/>
            </a:rPr>
            <a:t>True</a:t>
          </a:r>
          <a:r>
            <a:rPr lang="en-US" dirty="0"/>
            <a:t>-Validated</a:t>
          </a:r>
        </a:p>
      </dgm:t>
    </dgm:pt>
    <dgm:pt modelId="{00E952CD-CE0F-47FF-9C55-3EB38EA58EDF}" type="parTrans" cxnId="{4EAD1D74-2B4C-43C7-A4E8-FBFF81E39377}">
      <dgm:prSet/>
      <dgm:spPr/>
      <dgm:t>
        <a:bodyPr/>
        <a:lstStyle/>
        <a:p>
          <a:endParaRPr lang="en-US"/>
        </a:p>
      </dgm:t>
    </dgm:pt>
    <dgm:pt modelId="{A6364114-7314-4497-9257-1E41E659E400}" type="sibTrans" cxnId="{4EAD1D74-2B4C-43C7-A4E8-FBFF81E39377}">
      <dgm:prSet/>
      <dgm:spPr/>
      <dgm:t>
        <a:bodyPr/>
        <a:lstStyle/>
        <a:p>
          <a:endParaRPr lang="en-US"/>
        </a:p>
      </dgm:t>
    </dgm:pt>
    <dgm:pt modelId="{46148495-D98E-4026-B28D-E31949D2FD1D}">
      <dgm:prSet phldrT="[Text]"/>
      <dgm:spPr/>
      <dgm:t>
        <a:bodyPr/>
        <a:lstStyle/>
        <a:p>
          <a:r>
            <a:rPr lang="en-US" dirty="0">
              <a:sym typeface="Wingdings" panose="05000000000000000000" pitchFamily="2" charset="2"/>
            </a:rPr>
            <a:t>True</a:t>
          </a:r>
          <a:r>
            <a:rPr lang="en-US" dirty="0"/>
            <a:t>-Validated</a:t>
          </a:r>
        </a:p>
      </dgm:t>
    </dgm:pt>
    <dgm:pt modelId="{282CB693-C5F9-485C-9A51-BB96CEF929E7}" type="parTrans" cxnId="{93728139-1C1E-44D0-9968-6C61B61D6712}">
      <dgm:prSet/>
      <dgm:spPr/>
      <dgm:t>
        <a:bodyPr/>
        <a:lstStyle/>
        <a:p>
          <a:endParaRPr lang="en-US"/>
        </a:p>
      </dgm:t>
    </dgm:pt>
    <dgm:pt modelId="{6DACB20D-1481-4C72-AC83-B666ABB83AC5}" type="sibTrans" cxnId="{93728139-1C1E-44D0-9968-6C61B61D6712}">
      <dgm:prSet/>
      <dgm:spPr/>
      <dgm:t>
        <a:bodyPr/>
        <a:lstStyle/>
        <a:p>
          <a:endParaRPr lang="en-US"/>
        </a:p>
      </dgm:t>
    </dgm:pt>
    <dgm:pt modelId="{75F3EDF5-9512-424F-9526-946FE4EB10F1}" type="pres">
      <dgm:prSet presAssocID="{0876CB99-A132-4D3D-AB48-6FAD481947E1}" presName="CompostProcess" presStyleCnt="0">
        <dgm:presLayoutVars>
          <dgm:dir/>
          <dgm:resizeHandles val="exact"/>
        </dgm:presLayoutVars>
      </dgm:prSet>
      <dgm:spPr/>
    </dgm:pt>
    <dgm:pt modelId="{6627BC09-7DA6-44CB-9975-B76551CFBC85}" type="pres">
      <dgm:prSet presAssocID="{0876CB99-A132-4D3D-AB48-6FAD481947E1}" presName="arrow" presStyleLbl="bgShp" presStyleIdx="0" presStyleCnt="1" custFlipHor="0" custScaleX="117647" custLinFactNeighborX="-501" custLinFactNeighborY="-3155"/>
      <dgm:spPr/>
    </dgm:pt>
    <dgm:pt modelId="{B6DAD547-330D-4AB7-AD67-F525185DF1EF}" type="pres">
      <dgm:prSet presAssocID="{0876CB99-A132-4D3D-AB48-6FAD481947E1}" presName="linearProcess" presStyleCnt="0"/>
      <dgm:spPr/>
    </dgm:pt>
    <dgm:pt modelId="{276B3B92-2051-48AB-B93B-849D653044D4}" type="pres">
      <dgm:prSet presAssocID="{CD632E8E-9631-4BCC-86C5-40A748A39A44}" presName="textNode" presStyleLbl="node1" presStyleIdx="0" presStyleCnt="4" custLinFactNeighborX="2386">
        <dgm:presLayoutVars>
          <dgm:bulletEnabled val="1"/>
        </dgm:presLayoutVars>
      </dgm:prSet>
      <dgm:spPr/>
    </dgm:pt>
    <dgm:pt modelId="{10BF7F64-2300-4EBE-8724-9E371291D771}" type="pres">
      <dgm:prSet presAssocID="{00182ED6-284A-4506-8715-437A4FC82201}" presName="sibTrans" presStyleCnt="0"/>
      <dgm:spPr/>
    </dgm:pt>
    <dgm:pt modelId="{80AF9261-B0D4-40C9-AB93-ED0AE451594E}" type="pres">
      <dgm:prSet presAssocID="{4C0ABD4D-384F-4827-A8D7-4673E61FB2F1}" presName="textNode" presStyleLbl="node1" presStyleIdx="1" presStyleCnt="4">
        <dgm:presLayoutVars>
          <dgm:bulletEnabled val="1"/>
        </dgm:presLayoutVars>
      </dgm:prSet>
      <dgm:spPr/>
    </dgm:pt>
    <dgm:pt modelId="{17FB243A-AB2A-4BC8-AA84-EA5178E13ABD}" type="pres">
      <dgm:prSet presAssocID="{CB0EF8B5-1F49-416A-AEC3-4AB322CF9912}" presName="sibTrans" presStyleCnt="0"/>
      <dgm:spPr/>
    </dgm:pt>
    <dgm:pt modelId="{7D3F8E3C-A31E-46B0-AA05-D0E02AFBC3F6}" type="pres">
      <dgm:prSet presAssocID="{F9CD88E7-50CC-4A2D-A673-78339EAEE9AF}" presName="textNode" presStyleLbl="node1" presStyleIdx="2" presStyleCnt="4" custScaleX="100733">
        <dgm:presLayoutVars>
          <dgm:bulletEnabled val="1"/>
        </dgm:presLayoutVars>
      </dgm:prSet>
      <dgm:spPr/>
    </dgm:pt>
    <dgm:pt modelId="{18DE9442-69B4-4D87-B179-261B4ADCEF7D}" type="pres">
      <dgm:prSet presAssocID="{A6364114-7314-4497-9257-1E41E659E400}" presName="sibTrans" presStyleCnt="0"/>
      <dgm:spPr/>
    </dgm:pt>
    <dgm:pt modelId="{CA1DEBE5-6967-4DF2-8E79-4A4F42D09994}" type="pres">
      <dgm:prSet presAssocID="{46148495-D98E-4026-B28D-E31949D2FD1D}" presName="textNode" presStyleLbl="node1" presStyleIdx="3" presStyleCnt="4" custScaleX="100733">
        <dgm:presLayoutVars>
          <dgm:bulletEnabled val="1"/>
        </dgm:presLayoutVars>
      </dgm:prSet>
      <dgm:spPr/>
    </dgm:pt>
  </dgm:ptLst>
  <dgm:cxnLst>
    <dgm:cxn modelId="{F79AA71A-49F2-46BE-A021-DA2B67D1E0E4}" type="presOf" srcId="{46148495-D98E-4026-B28D-E31949D2FD1D}" destId="{CA1DEBE5-6967-4DF2-8E79-4A4F42D09994}" srcOrd="0" destOrd="0" presId="urn:microsoft.com/office/officeart/2005/8/layout/hProcess9"/>
    <dgm:cxn modelId="{EB5BCE1C-6B0C-44F9-8028-8EBD09F7877A}" type="presOf" srcId="{0876CB99-A132-4D3D-AB48-6FAD481947E1}" destId="{75F3EDF5-9512-424F-9526-946FE4EB10F1}" srcOrd="0" destOrd="0" presId="urn:microsoft.com/office/officeart/2005/8/layout/hProcess9"/>
    <dgm:cxn modelId="{93728139-1C1E-44D0-9968-6C61B61D6712}" srcId="{0876CB99-A132-4D3D-AB48-6FAD481947E1}" destId="{46148495-D98E-4026-B28D-E31949D2FD1D}" srcOrd="3" destOrd="0" parTransId="{282CB693-C5F9-485C-9A51-BB96CEF929E7}" sibTransId="{6DACB20D-1481-4C72-AC83-B666ABB83AC5}"/>
    <dgm:cxn modelId="{04609C47-1E36-4C5F-AA88-A51B4FE8A161}" type="presOf" srcId="{CD632E8E-9631-4BCC-86C5-40A748A39A44}" destId="{276B3B92-2051-48AB-B93B-849D653044D4}" srcOrd="0" destOrd="0" presId="urn:microsoft.com/office/officeart/2005/8/layout/hProcess9"/>
    <dgm:cxn modelId="{82814B6B-EBCE-409D-9A39-5D0A74552C3A}" srcId="{0876CB99-A132-4D3D-AB48-6FAD481947E1}" destId="{4C0ABD4D-384F-4827-A8D7-4673E61FB2F1}" srcOrd="1" destOrd="0" parTransId="{B4FC10B3-11B9-4C27-88C2-50B00C4D7188}" sibTransId="{CB0EF8B5-1F49-416A-AEC3-4AB322CF9912}"/>
    <dgm:cxn modelId="{4EAD1D74-2B4C-43C7-A4E8-FBFF81E39377}" srcId="{0876CB99-A132-4D3D-AB48-6FAD481947E1}" destId="{F9CD88E7-50CC-4A2D-A673-78339EAEE9AF}" srcOrd="2" destOrd="0" parTransId="{00E952CD-CE0F-47FF-9C55-3EB38EA58EDF}" sibTransId="{A6364114-7314-4497-9257-1E41E659E400}"/>
    <dgm:cxn modelId="{FAF72889-C8F1-401F-AD28-2F2ED45B6D50}" srcId="{0876CB99-A132-4D3D-AB48-6FAD481947E1}" destId="{CD632E8E-9631-4BCC-86C5-40A748A39A44}" srcOrd="0" destOrd="0" parTransId="{C96A8515-890C-4C7B-92F3-A9B5AA091D02}" sibTransId="{00182ED6-284A-4506-8715-437A4FC82201}"/>
    <dgm:cxn modelId="{CDC6ADBE-A517-43F7-A944-51C8FAFA8446}" type="presOf" srcId="{4C0ABD4D-384F-4827-A8D7-4673E61FB2F1}" destId="{80AF9261-B0D4-40C9-AB93-ED0AE451594E}" srcOrd="0" destOrd="0" presId="urn:microsoft.com/office/officeart/2005/8/layout/hProcess9"/>
    <dgm:cxn modelId="{07DB5AF2-772C-452A-AA3B-D1B8CD3D9809}" type="presOf" srcId="{F9CD88E7-50CC-4A2D-A673-78339EAEE9AF}" destId="{7D3F8E3C-A31E-46B0-AA05-D0E02AFBC3F6}" srcOrd="0" destOrd="0" presId="urn:microsoft.com/office/officeart/2005/8/layout/hProcess9"/>
    <dgm:cxn modelId="{BBE59C9E-CEC2-47B9-8315-CB8B0B3CBFDC}" type="presParOf" srcId="{75F3EDF5-9512-424F-9526-946FE4EB10F1}" destId="{6627BC09-7DA6-44CB-9975-B76551CFBC85}" srcOrd="0" destOrd="0" presId="urn:microsoft.com/office/officeart/2005/8/layout/hProcess9"/>
    <dgm:cxn modelId="{118990C7-9D0F-467C-8D85-7850BF7676A6}" type="presParOf" srcId="{75F3EDF5-9512-424F-9526-946FE4EB10F1}" destId="{B6DAD547-330D-4AB7-AD67-F525185DF1EF}" srcOrd="1" destOrd="0" presId="urn:microsoft.com/office/officeart/2005/8/layout/hProcess9"/>
    <dgm:cxn modelId="{1973943C-FB9F-4EFD-9F16-43D7C490F3CF}" type="presParOf" srcId="{B6DAD547-330D-4AB7-AD67-F525185DF1EF}" destId="{276B3B92-2051-48AB-B93B-849D653044D4}" srcOrd="0" destOrd="0" presId="urn:microsoft.com/office/officeart/2005/8/layout/hProcess9"/>
    <dgm:cxn modelId="{F641B94C-ED3F-47A9-9504-AADA6BEA4C0F}" type="presParOf" srcId="{B6DAD547-330D-4AB7-AD67-F525185DF1EF}" destId="{10BF7F64-2300-4EBE-8724-9E371291D771}" srcOrd="1" destOrd="0" presId="urn:microsoft.com/office/officeart/2005/8/layout/hProcess9"/>
    <dgm:cxn modelId="{B191CC92-D264-4DEF-862A-D0BC93C2E34A}" type="presParOf" srcId="{B6DAD547-330D-4AB7-AD67-F525185DF1EF}" destId="{80AF9261-B0D4-40C9-AB93-ED0AE451594E}" srcOrd="2" destOrd="0" presId="urn:microsoft.com/office/officeart/2005/8/layout/hProcess9"/>
    <dgm:cxn modelId="{CB60910B-B718-45CD-A3CE-D14B89B41F37}" type="presParOf" srcId="{B6DAD547-330D-4AB7-AD67-F525185DF1EF}" destId="{17FB243A-AB2A-4BC8-AA84-EA5178E13ABD}" srcOrd="3" destOrd="0" presId="urn:microsoft.com/office/officeart/2005/8/layout/hProcess9"/>
    <dgm:cxn modelId="{99A64B03-A871-4F82-B4FB-AAE93C9086C2}" type="presParOf" srcId="{B6DAD547-330D-4AB7-AD67-F525185DF1EF}" destId="{7D3F8E3C-A31E-46B0-AA05-D0E02AFBC3F6}" srcOrd="4" destOrd="0" presId="urn:microsoft.com/office/officeart/2005/8/layout/hProcess9"/>
    <dgm:cxn modelId="{80D108E6-7056-4487-8363-25D68B2082C2}" type="presParOf" srcId="{B6DAD547-330D-4AB7-AD67-F525185DF1EF}" destId="{18DE9442-69B4-4D87-B179-261B4ADCEF7D}" srcOrd="5" destOrd="0" presId="urn:microsoft.com/office/officeart/2005/8/layout/hProcess9"/>
    <dgm:cxn modelId="{E5FCD5D5-CBAE-41D4-83A5-C8FE4683D413}" type="presParOf" srcId="{B6DAD547-330D-4AB7-AD67-F525185DF1EF}" destId="{CA1DEBE5-6967-4DF2-8E79-4A4F42D0999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47BA006-1480-49B0-B6BB-130C94A864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E09027-6EAB-43B7-8A47-B2A97573D4B8}">
      <dgm:prSet custT="1"/>
      <dgm:spPr/>
      <dgm:t>
        <a:bodyPr/>
        <a:lstStyle/>
        <a:p>
          <a:pPr algn="ctr"/>
          <a:r>
            <a:rPr lang="en-US" sz="4800" b="1" baseline="0" dirty="0"/>
            <a:t>What data is provided with PATH?</a:t>
          </a:r>
          <a:endParaRPr lang="en-US" sz="4800" dirty="0"/>
        </a:p>
      </dgm:t>
    </dgm:pt>
    <dgm:pt modelId="{9E4A7F8B-E7F1-4B57-B8EE-EBBC7FD51772}" type="parTrans" cxnId="{D0046058-2416-4D2C-A9CC-B7E4CCEB9D5E}">
      <dgm:prSet/>
      <dgm:spPr/>
      <dgm:t>
        <a:bodyPr/>
        <a:lstStyle/>
        <a:p>
          <a:endParaRPr lang="en-US"/>
        </a:p>
      </dgm:t>
    </dgm:pt>
    <dgm:pt modelId="{3EFDBF79-0ED5-4635-BC3A-B7C739843B03}" type="sibTrans" cxnId="{D0046058-2416-4D2C-A9CC-B7E4CCEB9D5E}">
      <dgm:prSet/>
      <dgm:spPr/>
      <dgm:t>
        <a:bodyPr/>
        <a:lstStyle/>
        <a:p>
          <a:endParaRPr lang="en-US"/>
        </a:p>
      </dgm:t>
    </dgm:pt>
    <dgm:pt modelId="{8729CC16-6468-4C4F-8E40-5BE2C43E2C6D}" type="pres">
      <dgm:prSet presAssocID="{D47BA006-1480-49B0-B6BB-130C94A86416}" presName="linear" presStyleCnt="0">
        <dgm:presLayoutVars>
          <dgm:animLvl val="lvl"/>
          <dgm:resizeHandles val="exact"/>
        </dgm:presLayoutVars>
      </dgm:prSet>
      <dgm:spPr/>
    </dgm:pt>
    <dgm:pt modelId="{B116E163-E59A-4AB9-92AC-9AEE6A525506}" type="pres">
      <dgm:prSet presAssocID="{D7E09027-6EAB-43B7-8A47-B2A97573D4B8}" presName="parentText" presStyleLbl="node1" presStyleIdx="0" presStyleCnt="1" custScaleY="185383">
        <dgm:presLayoutVars>
          <dgm:chMax val="0"/>
          <dgm:bulletEnabled val="1"/>
        </dgm:presLayoutVars>
      </dgm:prSet>
      <dgm:spPr/>
    </dgm:pt>
  </dgm:ptLst>
  <dgm:cxnLst>
    <dgm:cxn modelId="{D0046058-2416-4D2C-A9CC-B7E4CCEB9D5E}" srcId="{D47BA006-1480-49B0-B6BB-130C94A86416}" destId="{D7E09027-6EAB-43B7-8A47-B2A97573D4B8}" srcOrd="0" destOrd="0" parTransId="{9E4A7F8B-E7F1-4B57-B8EE-EBBC7FD51772}" sibTransId="{3EFDBF79-0ED5-4635-BC3A-B7C739843B03}"/>
    <dgm:cxn modelId="{20D974A6-110B-42CC-B2C0-588E20359437}" type="presOf" srcId="{D7E09027-6EAB-43B7-8A47-B2A97573D4B8}" destId="{B116E163-E59A-4AB9-92AC-9AEE6A525506}" srcOrd="0" destOrd="0" presId="urn:microsoft.com/office/officeart/2005/8/layout/vList2"/>
    <dgm:cxn modelId="{35348AC1-2870-405E-A2E9-0192D2B9366D}" type="presOf" srcId="{D47BA006-1480-49B0-B6BB-130C94A86416}" destId="{8729CC16-6468-4C4F-8E40-5BE2C43E2C6D}" srcOrd="0" destOrd="0" presId="urn:microsoft.com/office/officeart/2005/8/layout/vList2"/>
    <dgm:cxn modelId="{A633A91D-F464-4890-B9E4-7ECAB89BD5A5}" type="presParOf" srcId="{8729CC16-6468-4C4F-8E40-5BE2C43E2C6D}" destId="{B116E163-E59A-4AB9-92AC-9AEE6A5255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96A98D9-A95D-4854-8F58-5735C24BBA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1024A6-F095-4062-AC6A-2FFB93563B69}">
      <dgm:prSet custT="1"/>
      <dgm:spPr/>
      <dgm:t>
        <a:bodyPr/>
        <a:lstStyle/>
        <a:p>
          <a:pPr algn="ctr"/>
          <a:r>
            <a:rPr lang="en-US" sz="4800" b="1" baseline="0" dirty="0"/>
            <a:t>The PATH To…</a:t>
          </a:r>
          <a:endParaRPr lang="en-US" sz="4800" dirty="0"/>
        </a:p>
      </dgm:t>
    </dgm:pt>
    <dgm:pt modelId="{BE7CD8B1-8204-4C7C-9F75-A92D06367551}" type="parTrans" cxnId="{C3D9FCE1-A0F3-4932-A7B3-026AF5E8C257}">
      <dgm:prSet/>
      <dgm:spPr/>
      <dgm:t>
        <a:bodyPr/>
        <a:lstStyle/>
        <a:p>
          <a:endParaRPr lang="en-US"/>
        </a:p>
      </dgm:t>
    </dgm:pt>
    <dgm:pt modelId="{147BABDA-E958-4BF0-9B53-CC0951F7363C}" type="sibTrans" cxnId="{C3D9FCE1-A0F3-4932-A7B3-026AF5E8C257}">
      <dgm:prSet/>
      <dgm:spPr/>
      <dgm:t>
        <a:bodyPr/>
        <a:lstStyle/>
        <a:p>
          <a:endParaRPr lang="en-US"/>
        </a:p>
      </dgm:t>
    </dgm:pt>
    <dgm:pt modelId="{0AB7223F-7A84-4387-8627-D7BF5A71DEFB}" type="pres">
      <dgm:prSet presAssocID="{D96A98D9-A95D-4854-8F58-5735C24BBA1A}" presName="linear" presStyleCnt="0">
        <dgm:presLayoutVars>
          <dgm:animLvl val="lvl"/>
          <dgm:resizeHandles val="exact"/>
        </dgm:presLayoutVars>
      </dgm:prSet>
      <dgm:spPr/>
    </dgm:pt>
    <dgm:pt modelId="{D02DAEC4-A2F4-4B16-89CC-8C6A2C2C6303}" type="pres">
      <dgm:prSet presAssocID="{6F1024A6-F095-4062-AC6A-2FFB93563B69}" presName="parentText" presStyleLbl="node1" presStyleIdx="0" presStyleCnt="1" custScaleY="56679" custLinFactNeighborY="-7818">
        <dgm:presLayoutVars>
          <dgm:chMax val="0"/>
          <dgm:bulletEnabled val="1"/>
        </dgm:presLayoutVars>
      </dgm:prSet>
      <dgm:spPr/>
    </dgm:pt>
  </dgm:ptLst>
  <dgm:cxnLst>
    <dgm:cxn modelId="{D205D509-6BB1-4930-BC16-7934AA28F4A9}" type="presOf" srcId="{6F1024A6-F095-4062-AC6A-2FFB93563B69}" destId="{D02DAEC4-A2F4-4B16-89CC-8C6A2C2C6303}" srcOrd="0" destOrd="0" presId="urn:microsoft.com/office/officeart/2005/8/layout/vList2"/>
    <dgm:cxn modelId="{310A9462-F057-4572-89E8-1CA5B7DE61EC}" type="presOf" srcId="{D96A98D9-A95D-4854-8F58-5735C24BBA1A}" destId="{0AB7223F-7A84-4387-8627-D7BF5A71DEFB}" srcOrd="0" destOrd="0" presId="urn:microsoft.com/office/officeart/2005/8/layout/vList2"/>
    <dgm:cxn modelId="{C3D9FCE1-A0F3-4932-A7B3-026AF5E8C257}" srcId="{D96A98D9-A95D-4854-8F58-5735C24BBA1A}" destId="{6F1024A6-F095-4062-AC6A-2FFB93563B69}" srcOrd="0" destOrd="0" parTransId="{BE7CD8B1-8204-4C7C-9F75-A92D06367551}" sibTransId="{147BABDA-E958-4BF0-9B53-CC0951F7363C}"/>
    <dgm:cxn modelId="{0C3B5808-B8D2-42DD-A77C-5434B78765D7}" type="presParOf" srcId="{0AB7223F-7A84-4387-8627-D7BF5A71DEFB}" destId="{D02DAEC4-A2F4-4B16-89CC-8C6A2C2C630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B5C8CF-A235-486F-A4CD-7F86B578323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9743E6-CE03-4F54-A421-3839F342B87F}">
      <dgm:prSet custT="1"/>
      <dgm:spPr/>
      <dgm:t>
        <a:bodyPr/>
        <a:lstStyle/>
        <a:p>
          <a:pPr algn="ctr"/>
          <a:r>
            <a:rPr lang="en-US" sz="4800" b="1" baseline="0" dirty="0"/>
            <a:t>What is required of a fully Validated Sterile Barrier Packaging System?</a:t>
          </a:r>
          <a:endParaRPr lang="en-US" sz="4800" dirty="0"/>
        </a:p>
      </dgm:t>
    </dgm:pt>
    <dgm:pt modelId="{1EA62FE7-DAD3-4EC1-880F-D442E7899DFC}" type="parTrans" cxnId="{97D1B05C-A6E0-41F9-81F0-257E0F1B56DA}">
      <dgm:prSet/>
      <dgm:spPr/>
      <dgm:t>
        <a:bodyPr/>
        <a:lstStyle/>
        <a:p>
          <a:endParaRPr lang="en-US"/>
        </a:p>
      </dgm:t>
    </dgm:pt>
    <dgm:pt modelId="{53C9028D-3524-4D03-BDE1-32F7EF55A3FB}" type="sibTrans" cxnId="{97D1B05C-A6E0-41F9-81F0-257E0F1B56DA}">
      <dgm:prSet/>
      <dgm:spPr/>
      <dgm:t>
        <a:bodyPr/>
        <a:lstStyle/>
        <a:p>
          <a:endParaRPr lang="en-US"/>
        </a:p>
      </dgm:t>
    </dgm:pt>
    <dgm:pt modelId="{DAD32F53-DF45-40E4-A37C-F82962804994}" type="pres">
      <dgm:prSet presAssocID="{ADB5C8CF-A235-486F-A4CD-7F86B578323E}" presName="linear" presStyleCnt="0">
        <dgm:presLayoutVars>
          <dgm:animLvl val="lvl"/>
          <dgm:resizeHandles val="exact"/>
        </dgm:presLayoutVars>
      </dgm:prSet>
      <dgm:spPr/>
    </dgm:pt>
    <dgm:pt modelId="{D75A2112-8A97-42C6-9B23-4871E45113AC}" type="pres">
      <dgm:prSet presAssocID="{339743E6-CE03-4F54-A421-3839F342B87F}" presName="parentText" presStyleLbl="node1" presStyleIdx="0" presStyleCnt="1" custScaleY="275968">
        <dgm:presLayoutVars>
          <dgm:chMax val="0"/>
          <dgm:bulletEnabled val="1"/>
        </dgm:presLayoutVars>
      </dgm:prSet>
      <dgm:spPr/>
    </dgm:pt>
  </dgm:ptLst>
  <dgm:cxnLst>
    <dgm:cxn modelId="{97D1B05C-A6E0-41F9-81F0-257E0F1B56DA}" srcId="{ADB5C8CF-A235-486F-A4CD-7F86B578323E}" destId="{339743E6-CE03-4F54-A421-3839F342B87F}" srcOrd="0" destOrd="0" parTransId="{1EA62FE7-DAD3-4EC1-880F-D442E7899DFC}" sibTransId="{53C9028D-3524-4D03-BDE1-32F7EF55A3FB}"/>
    <dgm:cxn modelId="{A17F6B7E-52B6-45BD-8668-4F78D764625B}" type="presOf" srcId="{ADB5C8CF-A235-486F-A4CD-7F86B578323E}" destId="{DAD32F53-DF45-40E4-A37C-F82962804994}" srcOrd="0" destOrd="0" presId="urn:microsoft.com/office/officeart/2005/8/layout/vList2"/>
    <dgm:cxn modelId="{079F8CCC-F575-4F92-A9C7-4BC7AE8381EE}" type="presOf" srcId="{339743E6-CE03-4F54-A421-3839F342B87F}" destId="{D75A2112-8A97-42C6-9B23-4871E45113AC}" srcOrd="0" destOrd="0" presId="urn:microsoft.com/office/officeart/2005/8/layout/vList2"/>
    <dgm:cxn modelId="{51E5A96D-68C7-4ED7-9EC6-CEE148412202}" type="presParOf" srcId="{DAD32F53-DF45-40E4-A37C-F82962804994}" destId="{D75A2112-8A97-42C6-9B23-4871E45113A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EDA199-1296-4230-B202-21F1901B65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200FE8-F14A-481F-B6FF-DFE4AB3C0D4C}">
      <dgm:prSet custT="1"/>
      <dgm:spPr/>
      <dgm:t>
        <a:bodyPr/>
        <a:lstStyle/>
        <a:p>
          <a:pPr algn="ctr"/>
          <a:r>
            <a:rPr lang="en-US" sz="3600" b="1" baseline="0" dirty="0"/>
            <a:t>What’s available currently on the “Pre-Validated” market? </a:t>
          </a:r>
          <a:endParaRPr lang="en-US" sz="3600" dirty="0"/>
        </a:p>
      </dgm:t>
    </dgm:pt>
    <dgm:pt modelId="{ED4FBBDA-4030-42DD-A594-DAC5EBED4CB6}" type="parTrans" cxnId="{DBA1D382-C26C-4F97-B1A4-E307CF826C47}">
      <dgm:prSet/>
      <dgm:spPr/>
      <dgm:t>
        <a:bodyPr/>
        <a:lstStyle/>
        <a:p>
          <a:pPr algn="ctr"/>
          <a:endParaRPr lang="en-US"/>
        </a:p>
      </dgm:t>
    </dgm:pt>
    <dgm:pt modelId="{16477E05-E69D-4591-8565-DFD69EFEBD74}" type="sibTrans" cxnId="{DBA1D382-C26C-4F97-B1A4-E307CF826C47}">
      <dgm:prSet/>
      <dgm:spPr/>
      <dgm:t>
        <a:bodyPr/>
        <a:lstStyle/>
        <a:p>
          <a:pPr algn="ctr"/>
          <a:endParaRPr lang="en-US"/>
        </a:p>
      </dgm:t>
    </dgm:pt>
    <dgm:pt modelId="{721C61BC-EC96-4799-B5D1-62486FCDA336}" type="pres">
      <dgm:prSet presAssocID="{BFEDA199-1296-4230-B202-21F1901B6585}" presName="linear" presStyleCnt="0">
        <dgm:presLayoutVars>
          <dgm:animLvl val="lvl"/>
          <dgm:resizeHandles val="exact"/>
        </dgm:presLayoutVars>
      </dgm:prSet>
      <dgm:spPr/>
    </dgm:pt>
    <dgm:pt modelId="{0E42B229-24FE-411A-BC02-DABB1301AB15}" type="pres">
      <dgm:prSet presAssocID="{81200FE8-F14A-481F-B6FF-DFE4AB3C0D4C}" presName="parentText" presStyleLbl="node1" presStyleIdx="0" presStyleCnt="1" custScaleY="203466" custLinFactNeighborX="-3498" custLinFactNeighborY="24642">
        <dgm:presLayoutVars>
          <dgm:chMax val="0"/>
          <dgm:bulletEnabled val="1"/>
        </dgm:presLayoutVars>
      </dgm:prSet>
      <dgm:spPr/>
    </dgm:pt>
  </dgm:ptLst>
  <dgm:cxnLst>
    <dgm:cxn modelId="{DBA1D382-C26C-4F97-B1A4-E307CF826C47}" srcId="{BFEDA199-1296-4230-B202-21F1901B6585}" destId="{81200FE8-F14A-481F-B6FF-DFE4AB3C0D4C}" srcOrd="0" destOrd="0" parTransId="{ED4FBBDA-4030-42DD-A594-DAC5EBED4CB6}" sibTransId="{16477E05-E69D-4591-8565-DFD69EFEBD74}"/>
    <dgm:cxn modelId="{BC6D3D91-C902-49EB-947E-FAE2B9BF5160}" type="presOf" srcId="{81200FE8-F14A-481F-B6FF-DFE4AB3C0D4C}" destId="{0E42B229-24FE-411A-BC02-DABB1301AB15}" srcOrd="0" destOrd="0" presId="urn:microsoft.com/office/officeart/2005/8/layout/vList2"/>
    <dgm:cxn modelId="{2941D1C7-44A3-47AE-9183-AE625EA55425}" type="presOf" srcId="{BFEDA199-1296-4230-B202-21F1901B6585}" destId="{721C61BC-EC96-4799-B5D1-62486FCDA336}" srcOrd="0" destOrd="0" presId="urn:microsoft.com/office/officeart/2005/8/layout/vList2"/>
    <dgm:cxn modelId="{F66BA6B1-3863-4749-BB54-741945393BF1}" type="presParOf" srcId="{721C61BC-EC96-4799-B5D1-62486FCDA336}" destId="{0E42B229-24FE-411A-BC02-DABB1301AB1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AA9EAE-8398-4CC5-B36C-A2702381D2A5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9CD327-A61F-4B69-8902-AED798D149C0}">
      <dgm:prSet phldrT="[Text]" custT="1"/>
      <dgm:spPr/>
      <dgm:t>
        <a:bodyPr/>
        <a:lstStyle/>
        <a:p>
          <a:r>
            <a:rPr lang="en-US" sz="1200" dirty="0"/>
            <a:t>Package Design</a:t>
          </a:r>
        </a:p>
      </dgm:t>
    </dgm:pt>
    <dgm:pt modelId="{573D056F-33E1-467F-9018-7BE096C4F414}" type="parTrans" cxnId="{47F3A3B1-7E64-427E-A71D-17B2B335B435}">
      <dgm:prSet/>
      <dgm:spPr/>
      <dgm:t>
        <a:bodyPr/>
        <a:lstStyle/>
        <a:p>
          <a:endParaRPr lang="en-US"/>
        </a:p>
      </dgm:t>
    </dgm:pt>
    <dgm:pt modelId="{61D6ED4B-CC21-4296-BB73-18DBBD7884A8}" type="sibTrans" cxnId="{47F3A3B1-7E64-427E-A71D-17B2B335B435}">
      <dgm:prSet/>
      <dgm:spPr/>
      <dgm:t>
        <a:bodyPr/>
        <a:lstStyle/>
        <a:p>
          <a:endParaRPr lang="en-US"/>
        </a:p>
      </dgm:t>
    </dgm:pt>
    <dgm:pt modelId="{864522CA-EBE5-4D03-9FF8-C7690BE533FE}">
      <dgm:prSet phldrT="[Text]" custT="1"/>
      <dgm:spPr/>
      <dgm:t>
        <a:bodyPr/>
        <a:lstStyle/>
        <a:p>
          <a:r>
            <a:rPr lang="en-US" sz="1400" dirty="0"/>
            <a:t>Sterile barrier</a:t>
          </a:r>
        </a:p>
      </dgm:t>
    </dgm:pt>
    <dgm:pt modelId="{AF1E934B-303B-42AE-A0E7-CDC513E0E6E2}" type="parTrans" cxnId="{AA1B19E8-7B09-4537-9820-5D9F230A0845}">
      <dgm:prSet/>
      <dgm:spPr/>
      <dgm:t>
        <a:bodyPr/>
        <a:lstStyle/>
        <a:p>
          <a:endParaRPr lang="en-US"/>
        </a:p>
      </dgm:t>
    </dgm:pt>
    <dgm:pt modelId="{87425BD8-DD23-40C1-8F70-EC24DF5CB2BF}" type="sibTrans" cxnId="{AA1B19E8-7B09-4537-9820-5D9F230A0845}">
      <dgm:prSet/>
      <dgm:spPr/>
      <dgm:t>
        <a:bodyPr/>
        <a:lstStyle/>
        <a:p>
          <a:endParaRPr lang="en-US"/>
        </a:p>
      </dgm:t>
    </dgm:pt>
    <dgm:pt modelId="{51D7E8A3-D4E1-4192-BA5B-E09658190B11}">
      <dgm:prSet phldrT="[Text]" custT="1"/>
      <dgm:spPr/>
      <dgm:t>
        <a:bodyPr/>
        <a:lstStyle/>
        <a:p>
          <a:r>
            <a:rPr lang="en-US" sz="1400" dirty="0"/>
            <a:t>Packaging System</a:t>
          </a:r>
        </a:p>
      </dgm:t>
    </dgm:pt>
    <dgm:pt modelId="{FA97C4E8-BA8A-4928-9696-FFF174D13537}" type="parTrans" cxnId="{9047CFEF-EA2E-4776-B13B-BDEC6592F0BB}">
      <dgm:prSet/>
      <dgm:spPr/>
      <dgm:t>
        <a:bodyPr/>
        <a:lstStyle/>
        <a:p>
          <a:endParaRPr lang="en-US"/>
        </a:p>
      </dgm:t>
    </dgm:pt>
    <dgm:pt modelId="{45BD3BCB-F153-4BE3-8BAE-6268C386A342}" type="sibTrans" cxnId="{9047CFEF-EA2E-4776-B13B-BDEC6592F0BB}">
      <dgm:prSet/>
      <dgm:spPr/>
      <dgm:t>
        <a:bodyPr/>
        <a:lstStyle/>
        <a:p>
          <a:endParaRPr lang="en-US"/>
        </a:p>
      </dgm:t>
    </dgm:pt>
    <dgm:pt modelId="{7B41268C-5044-4CCD-8618-BC1FB6EE52A7}">
      <dgm:prSet phldrT="[Text]" custT="1"/>
      <dgm:spPr/>
      <dgm:t>
        <a:bodyPr/>
        <a:lstStyle/>
        <a:p>
          <a:r>
            <a:rPr lang="en-US" sz="1200" dirty="0"/>
            <a:t>Process Validation</a:t>
          </a:r>
        </a:p>
      </dgm:t>
    </dgm:pt>
    <dgm:pt modelId="{3934FF5A-1F33-4080-A63B-F17730B170F7}" type="parTrans" cxnId="{96506C02-7D50-45D5-80A5-599E239DE532}">
      <dgm:prSet/>
      <dgm:spPr/>
      <dgm:t>
        <a:bodyPr/>
        <a:lstStyle/>
        <a:p>
          <a:endParaRPr lang="en-US"/>
        </a:p>
      </dgm:t>
    </dgm:pt>
    <dgm:pt modelId="{DD9284E6-2F56-4A09-828D-23C4E2D0DBC5}" type="sibTrans" cxnId="{96506C02-7D50-45D5-80A5-599E239DE532}">
      <dgm:prSet/>
      <dgm:spPr/>
      <dgm:t>
        <a:bodyPr/>
        <a:lstStyle/>
        <a:p>
          <a:endParaRPr lang="en-US"/>
        </a:p>
      </dgm:t>
    </dgm:pt>
    <dgm:pt modelId="{C1CE8230-5C3F-4D0E-8419-88A1AC42A68D}">
      <dgm:prSet phldrT="[Text]" custT="1"/>
      <dgm:spPr/>
      <dgm:t>
        <a:bodyPr/>
        <a:lstStyle/>
        <a:p>
          <a:r>
            <a:rPr lang="en-US" sz="1400" dirty="0"/>
            <a:t>Sealer settings</a:t>
          </a:r>
        </a:p>
      </dgm:t>
    </dgm:pt>
    <dgm:pt modelId="{66B4A470-2F8C-46B6-881D-35CB5BBA21C0}" type="parTrans" cxnId="{89096D0F-4CEB-42A4-9B4B-7B5624F18C82}">
      <dgm:prSet/>
      <dgm:spPr/>
      <dgm:t>
        <a:bodyPr/>
        <a:lstStyle/>
        <a:p>
          <a:endParaRPr lang="en-US"/>
        </a:p>
      </dgm:t>
    </dgm:pt>
    <dgm:pt modelId="{6F70A3C5-596F-494A-90D1-073CBB0B8772}" type="sibTrans" cxnId="{89096D0F-4CEB-42A4-9B4B-7B5624F18C82}">
      <dgm:prSet/>
      <dgm:spPr/>
      <dgm:t>
        <a:bodyPr/>
        <a:lstStyle/>
        <a:p>
          <a:endParaRPr lang="en-US"/>
        </a:p>
      </dgm:t>
    </dgm:pt>
    <dgm:pt modelId="{96C8D576-E1F5-42C8-B273-12C18138D3E7}">
      <dgm:prSet phldrT="[Text]" custT="1"/>
      <dgm:spPr/>
      <dgm:t>
        <a:bodyPr/>
        <a:lstStyle/>
        <a:p>
          <a:r>
            <a:rPr lang="en-US" sz="1400" dirty="0"/>
            <a:t>OQ, PQ</a:t>
          </a:r>
        </a:p>
      </dgm:t>
    </dgm:pt>
    <dgm:pt modelId="{63A4E2D9-4BF8-4E93-91CF-76CBCEDA13A6}" type="parTrans" cxnId="{B9846DD5-B110-4E76-9AC6-C23BD8AB3EAF}">
      <dgm:prSet/>
      <dgm:spPr/>
      <dgm:t>
        <a:bodyPr/>
        <a:lstStyle/>
        <a:p>
          <a:endParaRPr lang="en-US"/>
        </a:p>
      </dgm:t>
    </dgm:pt>
    <dgm:pt modelId="{E90230DD-80B1-4BB3-B44E-C59ABA438603}" type="sibTrans" cxnId="{B9846DD5-B110-4E76-9AC6-C23BD8AB3EAF}">
      <dgm:prSet/>
      <dgm:spPr/>
      <dgm:t>
        <a:bodyPr/>
        <a:lstStyle/>
        <a:p>
          <a:endParaRPr lang="en-US"/>
        </a:p>
      </dgm:t>
    </dgm:pt>
    <dgm:pt modelId="{30B005B0-E940-43BB-B1C4-8660038F55B5}">
      <dgm:prSet phldrT="[Text]" custT="1"/>
      <dgm:spPr/>
      <dgm:t>
        <a:bodyPr/>
        <a:lstStyle/>
        <a:p>
          <a:r>
            <a:rPr lang="en-US" sz="1150" dirty="0"/>
            <a:t>Stability Studies</a:t>
          </a:r>
        </a:p>
      </dgm:t>
    </dgm:pt>
    <dgm:pt modelId="{AF7CB91B-2929-49D6-B1A1-55EE7A997691}" type="parTrans" cxnId="{669545E2-4B1C-400C-8C4E-E3CEE9BE70F1}">
      <dgm:prSet/>
      <dgm:spPr/>
      <dgm:t>
        <a:bodyPr/>
        <a:lstStyle/>
        <a:p>
          <a:endParaRPr lang="en-US"/>
        </a:p>
      </dgm:t>
    </dgm:pt>
    <dgm:pt modelId="{F23D1BE6-34B6-4492-AEC8-D67263C0B569}" type="sibTrans" cxnId="{669545E2-4B1C-400C-8C4E-E3CEE9BE70F1}">
      <dgm:prSet/>
      <dgm:spPr/>
      <dgm:t>
        <a:bodyPr/>
        <a:lstStyle/>
        <a:p>
          <a:endParaRPr lang="en-US"/>
        </a:p>
      </dgm:t>
    </dgm:pt>
    <dgm:pt modelId="{1D2A2FAD-5F9F-4F09-8A73-7A7B2AAF6AC4}">
      <dgm:prSet phldrT="[Text]" custT="1"/>
      <dgm:spPr/>
      <dgm:t>
        <a:bodyPr/>
        <a:lstStyle/>
        <a:p>
          <a:r>
            <a:rPr lang="en-US" sz="1150" dirty="0"/>
            <a:t>Real time aging</a:t>
          </a:r>
        </a:p>
      </dgm:t>
    </dgm:pt>
    <dgm:pt modelId="{A1C71044-F383-4E20-B32C-1E2E91520912}" type="parTrans" cxnId="{315357FD-2B03-44B8-8D4B-8CAB96D486B8}">
      <dgm:prSet/>
      <dgm:spPr/>
      <dgm:t>
        <a:bodyPr/>
        <a:lstStyle/>
        <a:p>
          <a:endParaRPr lang="en-US"/>
        </a:p>
      </dgm:t>
    </dgm:pt>
    <dgm:pt modelId="{4E7DA1C2-4F66-42BA-BFB7-7ACAA69D1D61}" type="sibTrans" cxnId="{315357FD-2B03-44B8-8D4B-8CAB96D486B8}">
      <dgm:prSet/>
      <dgm:spPr/>
      <dgm:t>
        <a:bodyPr/>
        <a:lstStyle/>
        <a:p>
          <a:endParaRPr lang="en-US"/>
        </a:p>
      </dgm:t>
    </dgm:pt>
    <dgm:pt modelId="{B60049FA-4ECC-404F-A38C-93FA88A4883C}">
      <dgm:prSet phldrT="[Text]" custT="1"/>
      <dgm:spPr/>
      <dgm:t>
        <a:bodyPr/>
        <a:lstStyle/>
        <a:p>
          <a:r>
            <a:rPr lang="en-US" sz="1400" dirty="0"/>
            <a:t>Labeling</a:t>
          </a:r>
        </a:p>
      </dgm:t>
    </dgm:pt>
    <dgm:pt modelId="{2BAED736-2E71-402C-AF46-1B6490720A92}" type="parTrans" cxnId="{E3749E49-6BD7-48C1-BE46-2C2E5ABDD683}">
      <dgm:prSet/>
      <dgm:spPr/>
      <dgm:t>
        <a:bodyPr/>
        <a:lstStyle/>
        <a:p>
          <a:endParaRPr lang="en-US"/>
        </a:p>
      </dgm:t>
    </dgm:pt>
    <dgm:pt modelId="{4AD53232-F2F6-4083-BF93-4D21E90105A5}" type="sibTrans" cxnId="{E3749E49-6BD7-48C1-BE46-2C2E5ABDD683}">
      <dgm:prSet/>
      <dgm:spPr/>
      <dgm:t>
        <a:bodyPr/>
        <a:lstStyle/>
        <a:p>
          <a:endParaRPr lang="en-US"/>
        </a:p>
      </dgm:t>
    </dgm:pt>
    <dgm:pt modelId="{81846CD9-602E-4CA3-93AC-F36B5C559C0A}">
      <dgm:prSet phldrT="[Text]" custT="1"/>
      <dgm:spPr/>
      <dgm:t>
        <a:bodyPr/>
        <a:lstStyle/>
        <a:p>
          <a:r>
            <a:rPr lang="en-US" sz="1100" dirty="0"/>
            <a:t>Distribution Studies</a:t>
          </a:r>
        </a:p>
      </dgm:t>
    </dgm:pt>
    <dgm:pt modelId="{64E23440-2A7B-4580-9BFB-852699AE2F3F}" type="parTrans" cxnId="{3482A9BC-CA47-4270-87A2-65A215E48010}">
      <dgm:prSet/>
      <dgm:spPr/>
      <dgm:t>
        <a:bodyPr/>
        <a:lstStyle/>
        <a:p>
          <a:endParaRPr lang="en-US"/>
        </a:p>
      </dgm:t>
    </dgm:pt>
    <dgm:pt modelId="{794C09C6-A677-4A0F-B74E-B5468D6F6CA7}" type="sibTrans" cxnId="{3482A9BC-CA47-4270-87A2-65A215E48010}">
      <dgm:prSet/>
      <dgm:spPr/>
      <dgm:t>
        <a:bodyPr/>
        <a:lstStyle/>
        <a:p>
          <a:endParaRPr lang="en-US"/>
        </a:p>
      </dgm:t>
    </dgm:pt>
    <dgm:pt modelId="{E2FBBE6B-EB7C-4F3E-B599-8AF4E86283F7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US" dirty="0"/>
        </a:p>
      </dgm:t>
    </dgm:pt>
    <dgm:pt modelId="{8A6F832D-4687-4F71-9C0C-B91077D43022}" type="parTrans" cxnId="{3BA262B3-CBA1-4BA4-8368-28897025845C}">
      <dgm:prSet/>
      <dgm:spPr/>
      <dgm:t>
        <a:bodyPr/>
        <a:lstStyle/>
        <a:p>
          <a:endParaRPr lang="en-US"/>
        </a:p>
      </dgm:t>
    </dgm:pt>
    <dgm:pt modelId="{97C98780-0242-43A2-ACFE-B22F992661D5}" type="sibTrans" cxnId="{3BA262B3-CBA1-4BA4-8368-28897025845C}">
      <dgm:prSet/>
      <dgm:spPr/>
      <dgm:t>
        <a:bodyPr/>
        <a:lstStyle/>
        <a:p>
          <a:endParaRPr lang="en-US"/>
        </a:p>
      </dgm:t>
    </dgm:pt>
    <dgm:pt modelId="{E4E17420-FDD1-4395-85C8-30DA4A6BA6B5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Environmental conditioning</a:t>
          </a:r>
        </a:p>
      </dgm:t>
    </dgm:pt>
    <dgm:pt modelId="{7C7B0BDD-A4FD-465A-B1EE-225FC50DCA58}" type="parTrans" cxnId="{842EA27B-FAB7-4D2E-937F-0F0BBD20525F}">
      <dgm:prSet/>
      <dgm:spPr/>
      <dgm:t>
        <a:bodyPr/>
        <a:lstStyle/>
        <a:p>
          <a:endParaRPr lang="en-US"/>
        </a:p>
      </dgm:t>
    </dgm:pt>
    <dgm:pt modelId="{1CAF074E-7FF7-407A-B53F-C3AD275BC2F5}" type="sibTrans" cxnId="{842EA27B-FAB7-4D2E-937F-0F0BBD20525F}">
      <dgm:prSet/>
      <dgm:spPr/>
      <dgm:t>
        <a:bodyPr/>
        <a:lstStyle/>
        <a:p>
          <a:endParaRPr lang="en-US"/>
        </a:p>
      </dgm:t>
    </dgm:pt>
    <dgm:pt modelId="{3129BB86-EB8E-481E-8986-E8D5543C0961}">
      <dgm:prSet phldrT="[Text]" custT="1"/>
      <dgm:spPr/>
      <dgm:t>
        <a:bodyPr/>
        <a:lstStyle/>
        <a:p>
          <a:endParaRPr lang="en-US" sz="1150" dirty="0"/>
        </a:p>
      </dgm:t>
    </dgm:pt>
    <dgm:pt modelId="{AB05A360-FFD3-432D-B0F0-6C483B486210}" type="sibTrans" cxnId="{114CB473-757E-418B-84CA-9C42E90C90BA}">
      <dgm:prSet/>
      <dgm:spPr/>
      <dgm:t>
        <a:bodyPr/>
        <a:lstStyle/>
        <a:p>
          <a:endParaRPr lang="en-US"/>
        </a:p>
      </dgm:t>
    </dgm:pt>
    <dgm:pt modelId="{6E7D6D9D-058A-44FF-B7B5-4F68F68F1FC0}" type="parTrans" cxnId="{114CB473-757E-418B-84CA-9C42E90C90BA}">
      <dgm:prSet/>
      <dgm:spPr/>
      <dgm:t>
        <a:bodyPr/>
        <a:lstStyle/>
        <a:p>
          <a:endParaRPr lang="en-US"/>
        </a:p>
      </dgm:t>
    </dgm:pt>
    <dgm:pt modelId="{7720C1A0-6988-43CF-B20F-78F67F180B94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Transit simulation</a:t>
          </a:r>
        </a:p>
        <a:p>
          <a:pPr>
            <a:buNone/>
          </a:pPr>
          <a:endParaRPr lang="en-US" dirty="0"/>
        </a:p>
      </dgm:t>
    </dgm:pt>
    <dgm:pt modelId="{90D36737-EECA-4BAE-B2D5-6D800F8672BF}" type="parTrans" cxnId="{D4DA863A-FC0D-4FAE-9055-4D9E1AD0AD75}">
      <dgm:prSet/>
      <dgm:spPr/>
      <dgm:t>
        <a:bodyPr/>
        <a:lstStyle/>
        <a:p>
          <a:endParaRPr lang="en-US"/>
        </a:p>
      </dgm:t>
    </dgm:pt>
    <dgm:pt modelId="{2665DFE9-6A36-4C0B-A994-3C23851DC117}" type="sibTrans" cxnId="{D4DA863A-FC0D-4FAE-9055-4D9E1AD0AD75}">
      <dgm:prSet/>
      <dgm:spPr/>
      <dgm:t>
        <a:bodyPr/>
        <a:lstStyle/>
        <a:p>
          <a:endParaRPr lang="en-US"/>
        </a:p>
      </dgm:t>
    </dgm:pt>
    <dgm:pt modelId="{AF5D6CE5-DAEB-4354-A072-2CEF22C84EAB}" type="pres">
      <dgm:prSet presAssocID="{5FAA9EAE-8398-4CC5-B36C-A2702381D2A5}" presName="theList" presStyleCnt="0">
        <dgm:presLayoutVars>
          <dgm:dir/>
          <dgm:animLvl val="lvl"/>
          <dgm:resizeHandles val="exact"/>
        </dgm:presLayoutVars>
      </dgm:prSet>
      <dgm:spPr/>
    </dgm:pt>
    <dgm:pt modelId="{E5E184FC-6722-40A2-B9B2-055DCE6F591F}" type="pres">
      <dgm:prSet presAssocID="{3C9CD327-A61F-4B69-8902-AED798D149C0}" presName="compNode" presStyleCnt="0"/>
      <dgm:spPr/>
    </dgm:pt>
    <dgm:pt modelId="{B9FE0CB6-F5A2-4BB5-84DB-7DAF64991EAC}" type="pres">
      <dgm:prSet presAssocID="{3C9CD327-A61F-4B69-8902-AED798D149C0}" presName="noGeometry" presStyleCnt="0"/>
      <dgm:spPr/>
    </dgm:pt>
    <dgm:pt modelId="{9D5DC4EB-DECF-4A7C-A367-C806C98DF871}" type="pres">
      <dgm:prSet presAssocID="{3C9CD327-A61F-4B69-8902-AED798D149C0}" presName="childTextVisible" presStyleLbl="bgAccFollowNode1" presStyleIdx="0" presStyleCnt="4">
        <dgm:presLayoutVars>
          <dgm:bulletEnabled val="1"/>
        </dgm:presLayoutVars>
      </dgm:prSet>
      <dgm:spPr/>
    </dgm:pt>
    <dgm:pt modelId="{2A3BD092-74D9-4972-BCFE-9F67BD28AE2E}" type="pres">
      <dgm:prSet presAssocID="{3C9CD327-A61F-4B69-8902-AED798D149C0}" presName="childTextHidden" presStyleLbl="bgAccFollowNode1" presStyleIdx="0" presStyleCnt="4"/>
      <dgm:spPr/>
    </dgm:pt>
    <dgm:pt modelId="{BD5BC6C4-87B2-47FA-A729-DAF55547AC4C}" type="pres">
      <dgm:prSet presAssocID="{3C9CD327-A61F-4B69-8902-AED798D149C0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D5FAEB30-5808-40A3-AEF3-E4719E6DD3FC}" type="pres">
      <dgm:prSet presAssocID="{3C9CD327-A61F-4B69-8902-AED798D149C0}" presName="aSpace" presStyleCnt="0"/>
      <dgm:spPr/>
    </dgm:pt>
    <dgm:pt modelId="{CE57A862-E2BA-414C-9CFF-49CC05EB726B}" type="pres">
      <dgm:prSet presAssocID="{7B41268C-5044-4CCD-8618-BC1FB6EE52A7}" presName="compNode" presStyleCnt="0"/>
      <dgm:spPr/>
    </dgm:pt>
    <dgm:pt modelId="{1BA9AF52-3BD2-4165-9BC1-D0600BEF1B95}" type="pres">
      <dgm:prSet presAssocID="{7B41268C-5044-4CCD-8618-BC1FB6EE52A7}" presName="noGeometry" presStyleCnt="0"/>
      <dgm:spPr/>
    </dgm:pt>
    <dgm:pt modelId="{81566C73-18D2-4F6C-9C7A-D908903B2F18}" type="pres">
      <dgm:prSet presAssocID="{7B41268C-5044-4CCD-8618-BC1FB6EE52A7}" presName="childTextVisible" presStyleLbl="bgAccFollowNode1" presStyleIdx="1" presStyleCnt="4">
        <dgm:presLayoutVars>
          <dgm:bulletEnabled val="1"/>
        </dgm:presLayoutVars>
      </dgm:prSet>
      <dgm:spPr/>
    </dgm:pt>
    <dgm:pt modelId="{2370B697-4E7D-486C-8EF7-68992B99A08B}" type="pres">
      <dgm:prSet presAssocID="{7B41268C-5044-4CCD-8618-BC1FB6EE52A7}" presName="childTextHidden" presStyleLbl="bgAccFollowNode1" presStyleIdx="1" presStyleCnt="4"/>
      <dgm:spPr/>
    </dgm:pt>
    <dgm:pt modelId="{01106FCB-57A0-4B1B-9B29-F2F45F8C0C7E}" type="pres">
      <dgm:prSet presAssocID="{7B41268C-5044-4CCD-8618-BC1FB6EE52A7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BBF63161-7670-4A84-89A3-B3FD9DC6D2AB}" type="pres">
      <dgm:prSet presAssocID="{7B41268C-5044-4CCD-8618-BC1FB6EE52A7}" presName="aSpace" presStyleCnt="0"/>
      <dgm:spPr/>
    </dgm:pt>
    <dgm:pt modelId="{D2E4170F-4A36-42E3-8341-37629CFAC207}" type="pres">
      <dgm:prSet presAssocID="{30B005B0-E940-43BB-B1C4-8660038F55B5}" presName="compNode" presStyleCnt="0"/>
      <dgm:spPr/>
    </dgm:pt>
    <dgm:pt modelId="{02B3514C-DBFB-41A3-97AD-63619512855E}" type="pres">
      <dgm:prSet presAssocID="{30B005B0-E940-43BB-B1C4-8660038F55B5}" presName="noGeometry" presStyleCnt="0"/>
      <dgm:spPr/>
    </dgm:pt>
    <dgm:pt modelId="{A7D3E8D3-88AF-443E-91B4-750D31333AE3}" type="pres">
      <dgm:prSet presAssocID="{30B005B0-E940-43BB-B1C4-8660038F55B5}" presName="childTextVisible" presStyleLbl="bgAccFollowNode1" presStyleIdx="2" presStyleCnt="4">
        <dgm:presLayoutVars>
          <dgm:bulletEnabled val="1"/>
        </dgm:presLayoutVars>
      </dgm:prSet>
      <dgm:spPr/>
    </dgm:pt>
    <dgm:pt modelId="{E22A5D51-6F23-410E-A63F-96B6F493717A}" type="pres">
      <dgm:prSet presAssocID="{30B005B0-E940-43BB-B1C4-8660038F55B5}" presName="childTextHidden" presStyleLbl="bgAccFollowNode1" presStyleIdx="2" presStyleCnt="4"/>
      <dgm:spPr/>
    </dgm:pt>
    <dgm:pt modelId="{9663297A-2E23-4C96-9C6C-00DFB714084B}" type="pres">
      <dgm:prSet presAssocID="{30B005B0-E940-43BB-B1C4-8660038F55B5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2C37E549-7FB8-4074-940C-2D5EBA6D01B0}" type="pres">
      <dgm:prSet presAssocID="{30B005B0-E940-43BB-B1C4-8660038F55B5}" presName="aSpace" presStyleCnt="0"/>
      <dgm:spPr/>
    </dgm:pt>
    <dgm:pt modelId="{A484BF41-2E4D-43A1-98E3-065198EB19DD}" type="pres">
      <dgm:prSet presAssocID="{81846CD9-602E-4CA3-93AC-F36B5C559C0A}" presName="compNode" presStyleCnt="0"/>
      <dgm:spPr/>
    </dgm:pt>
    <dgm:pt modelId="{925F70A0-7E9E-470C-8E30-B07F7C965D42}" type="pres">
      <dgm:prSet presAssocID="{81846CD9-602E-4CA3-93AC-F36B5C559C0A}" presName="noGeometry" presStyleCnt="0"/>
      <dgm:spPr/>
    </dgm:pt>
    <dgm:pt modelId="{302941B4-33B2-4858-AFF6-AC5F191ECC39}" type="pres">
      <dgm:prSet presAssocID="{81846CD9-602E-4CA3-93AC-F36B5C559C0A}" presName="childTextVisible" presStyleLbl="bgAccFollowNode1" presStyleIdx="3" presStyleCnt="4" custLinFactNeighborX="311" custLinFactNeighborY="0">
        <dgm:presLayoutVars>
          <dgm:bulletEnabled val="1"/>
        </dgm:presLayoutVars>
      </dgm:prSet>
      <dgm:spPr/>
    </dgm:pt>
    <dgm:pt modelId="{EE4A4F26-1B24-4484-8263-B7A560F8729E}" type="pres">
      <dgm:prSet presAssocID="{81846CD9-602E-4CA3-93AC-F36B5C559C0A}" presName="childTextHidden" presStyleLbl="bgAccFollowNode1" presStyleIdx="3" presStyleCnt="4"/>
      <dgm:spPr/>
    </dgm:pt>
    <dgm:pt modelId="{F5A16D0B-E148-4F9B-AD95-FCC8C4AE43A0}" type="pres">
      <dgm:prSet presAssocID="{81846CD9-602E-4CA3-93AC-F36B5C559C0A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83FD6F00-3791-416E-8A29-37EE2F9F5C57}" type="presOf" srcId="{3C9CD327-A61F-4B69-8902-AED798D149C0}" destId="{BD5BC6C4-87B2-47FA-A729-DAF55547AC4C}" srcOrd="0" destOrd="0" presId="urn:microsoft.com/office/officeart/2005/8/layout/hProcess6"/>
    <dgm:cxn modelId="{96506C02-7D50-45D5-80A5-599E239DE532}" srcId="{5FAA9EAE-8398-4CC5-B36C-A2702381D2A5}" destId="{7B41268C-5044-4CCD-8618-BC1FB6EE52A7}" srcOrd="1" destOrd="0" parTransId="{3934FF5A-1F33-4080-A63B-F17730B170F7}" sibTransId="{DD9284E6-2F56-4A09-828D-23C4E2D0DBC5}"/>
    <dgm:cxn modelId="{671AE904-DB6F-4881-9367-D587EE4C466E}" type="presOf" srcId="{3129BB86-EB8E-481E-8986-E8D5543C0961}" destId="{A7D3E8D3-88AF-443E-91B4-750D31333AE3}" srcOrd="0" destOrd="1" presId="urn:microsoft.com/office/officeart/2005/8/layout/hProcess6"/>
    <dgm:cxn modelId="{E3A6BB07-C38A-48FA-85D8-254E073E57A7}" type="presOf" srcId="{E2FBBE6B-EB7C-4F3E-B599-8AF4E86283F7}" destId="{302941B4-33B2-4858-AFF6-AC5F191ECC39}" srcOrd="0" destOrd="0" presId="urn:microsoft.com/office/officeart/2005/8/layout/hProcess6"/>
    <dgm:cxn modelId="{89096D0F-4CEB-42A4-9B4B-7B5624F18C82}" srcId="{7B41268C-5044-4CCD-8618-BC1FB6EE52A7}" destId="{C1CE8230-5C3F-4D0E-8419-88A1AC42A68D}" srcOrd="0" destOrd="0" parTransId="{66B4A470-2F8C-46B6-881D-35CB5BBA21C0}" sibTransId="{6F70A3C5-596F-494A-90D1-073CBB0B8772}"/>
    <dgm:cxn modelId="{B17BEB33-1617-4437-8097-EB29036259D1}" type="presOf" srcId="{51D7E8A3-D4E1-4192-BA5B-E09658190B11}" destId="{9D5DC4EB-DECF-4A7C-A367-C806C98DF871}" srcOrd="0" destOrd="1" presId="urn:microsoft.com/office/officeart/2005/8/layout/hProcess6"/>
    <dgm:cxn modelId="{978AA339-C26F-4AB2-9CE3-F3295F75A760}" type="presOf" srcId="{C1CE8230-5C3F-4D0E-8419-88A1AC42A68D}" destId="{2370B697-4E7D-486C-8EF7-68992B99A08B}" srcOrd="1" destOrd="0" presId="urn:microsoft.com/office/officeart/2005/8/layout/hProcess6"/>
    <dgm:cxn modelId="{D4DA863A-FC0D-4FAE-9055-4D9E1AD0AD75}" srcId="{81846CD9-602E-4CA3-93AC-F36B5C559C0A}" destId="{7720C1A0-6988-43CF-B20F-78F67F180B94}" srcOrd="2" destOrd="0" parTransId="{90D36737-EECA-4BAE-B2D5-6D800F8672BF}" sibTransId="{2665DFE9-6A36-4C0B-A994-3C23851DC117}"/>
    <dgm:cxn modelId="{22CAD343-C2CF-4079-BDB6-3A7A8434729B}" type="presOf" srcId="{7B41268C-5044-4CCD-8618-BC1FB6EE52A7}" destId="{01106FCB-57A0-4B1B-9B29-F2F45F8C0C7E}" srcOrd="0" destOrd="0" presId="urn:microsoft.com/office/officeart/2005/8/layout/hProcess6"/>
    <dgm:cxn modelId="{A65B4565-3D7A-4169-975A-5275B321158C}" type="presOf" srcId="{3129BB86-EB8E-481E-8986-E8D5543C0961}" destId="{E22A5D51-6F23-410E-A63F-96B6F493717A}" srcOrd="1" destOrd="1" presId="urn:microsoft.com/office/officeart/2005/8/layout/hProcess6"/>
    <dgm:cxn modelId="{E3749E49-6BD7-48C1-BE46-2C2E5ABDD683}" srcId="{3C9CD327-A61F-4B69-8902-AED798D149C0}" destId="{B60049FA-4ECC-404F-A38C-93FA88A4883C}" srcOrd="2" destOrd="0" parTransId="{2BAED736-2E71-402C-AF46-1B6490720A92}" sibTransId="{4AD53232-F2F6-4083-BF93-4D21E90105A5}"/>
    <dgm:cxn modelId="{75FABE69-230D-4ED7-83E0-F878FBF0809F}" type="presOf" srcId="{E4E17420-FDD1-4395-85C8-30DA4A6BA6B5}" destId="{EE4A4F26-1B24-4484-8263-B7A560F8729E}" srcOrd="1" destOrd="1" presId="urn:microsoft.com/office/officeart/2005/8/layout/hProcess6"/>
    <dgm:cxn modelId="{090F4751-33DB-4593-9EA8-12B61A7C9FFE}" type="presOf" srcId="{5FAA9EAE-8398-4CC5-B36C-A2702381D2A5}" destId="{AF5D6CE5-DAEB-4354-A072-2CEF22C84EAB}" srcOrd="0" destOrd="0" presId="urn:microsoft.com/office/officeart/2005/8/layout/hProcess6"/>
    <dgm:cxn modelId="{114CB473-757E-418B-84CA-9C42E90C90BA}" srcId="{30B005B0-E940-43BB-B1C4-8660038F55B5}" destId="{3129BB86-EB8E-481E-8986-E8D5543C0961}" srcOrd="1" destOrd="0" parTransId="{6E7D6D9D-058A-44FF-B7B5-4F68F68F1FC0}" sibTransId="{AB05A360-FFD3-432D-B0F0-6C483B486210}"/>
    <dgm:cxn modelId="{2642FC53-2CA3-41C9-AE93-D4AE4A98777E}" type="presOf" srcId="{7720C1A0-6988-43CF-B20F-78F67F180B94}" destId="{EE4A4F26-1B24-4484-8263-B7A560F8729E}" srcOrd="1" destOrd="2" presId="urn:microsoft.com/office/officeart/2005/8/layout/hProcess6"/>
    <dgm:cxn modelId="{BFB22E59-1F70-4CAC-8419-F78994B6D6DC}" type="presOf" srcId="{B60049FA-4ECC-404F-A38C-93FA88A4883C}" destId="{9D5DC4EB-DECF-4A7C-A367-C806C98DF871}" srcOrd="0" destOrd="2" presId="urn:microsoft.com/office/officeart/2005/8/layout/hProcess6"/>
    <dgm:cxn modelId="{842EA27B-FAB7-4D2E-937F-0F0BBD20525F}" srcId="{81846CD9-602E-4CA3-93AC-F36B5C559C0A}" destId="{E4E17420-FDD1-4395-85C8-30DA4A6BA6B5}" srcOrd="1" destOrd="0" parTransId="{7C7B0BDD-A4FD-465A-B1EE-225FC50DCA58}" sibTransId="{1CAF074E-7FF7-407A-B53F-C3AD275BC2F5}"/>
    <dgm:cxn modelId="{BC40587F-2BAF-4BFD-BD91-C988CA2FD513}" type="presOf" srcId="{96C8D576-E1F5-42C8-B273-12C18138D3E7}" destId="{81566C73-18D2-4F6C-9C7A-D908903B2F18}" srcOrd="0" destOrd="1" presId="urn:microsoft.com/office/officeart/2005/8/layout/hProcess6"/>
    <dgm:cxn modelId="{F3C5B282-C2D4-4DE8-9459-981C812DD5BB}" type="presOf" srcId="{51D7E8A3-D4E1-4192-BA5B-E09658190B11}" destId="{2A3BD092-74D9-4972-BCFE-9F67BD28AE2E}" srcOrd="1" destOrd="1" presId="urn:microsoft.com/office/officeart/2005/8/layout/hProcess6"/>
    <dgm:cxn modelId="{A269AB83-6803-4C93-B92F-B744FFD5642A}" type="presOf" srcId="{B60049FA-4ECC-404F-A38C-93FA88A4883C}" destId="{2A3BD092-74D9-4972-BCFE-9F67BD28AE2E}" srcOrd="1" destOrd="2" presId="urn:microsoft.com/office/officeart/2005/8/layout/hProcess6"/>
    <dgm:cxn modelId="{BF3E3790-A559-4D27-A812-F849AB60C872}" type="presOf" srcId="{E2FBBE6B-EB7C-4F3E-B599-8AF4E86283F7}" destId="{EE4A4F26-1B24-4484-8263-B7A560F8729E}" srcOrd="1" destOrd="0" presId="urn:microsoft.com/office/officeart/2005/8/layout/hProcess6"/>
    <dgm:cxn modelId="{3B901EA1-58A9-43B2-8694-29F1C6FB23FF}" type="presOf" srcId="{81846CD9-602E-4CA3-93AC-F36B5C559C0A}" destId="{F5A16D0B-E148-4F9B-AD95-FCC8C4AE43A0}" srcOrd="0" destOrd="0" presId="urn:microsoft.com/office/officeart/2005/8/layout/hProcess6"/>
    <dgm:cxn modelId="{296395A1-31F4-49B3-A9B9-862E9946234C}" type="presOf" srcId="{C1CE8230-5C3F-4D0E-8419-88A1AC42A68D}" destId="{81566C73-18D2-4F6C-9C7A-D908903B2F18}" srcOrd="0" destOrd="0" presId="urn:microsoft.com/office/officeart/2005/8/layout/hProcess6"/>
    <dgm:cxn modelId="{87119AA7-FA7D-452F-9026-3FB4DEF4CCE6}" type="presOf" srcId="{864522CA-EBE5-4D03-9FF8-C7690BE533FE}" destId="{9D5DC4EB-DECF-4A7C-A367-C806C98DF871}" srcOrd="0" destOrd="0" presId="urn:microsoft.com/office/officeart/2005/8/layout/hProcess6"/>
    <dgm:cxn modelId="{47F3A3B1-7E64-427E-A71D-17B2B335B435}" srcId="{5FAA9EAE-8398-4CC5-B36C-A2702381D2A5}" destId="{3C9CD327-A61F-4B69-8902-AED798D149C0}" srcOrd="0" destOrd="0" parTransId="{573D056F-33E1-467F-9018-7BE096C4F414}" sibTransId="{61D6ED4B-CC21-4296-BB73-18DBBD7884A8}"/>
    <dgm:cxn modelId="{3BA262B3-CBA1-4BA4-8368-28897025845C}" srcId="{81846CD9-602E-4CA3-93AC-F36B5C559C0A}" destId="{E2FBBE6B-EB7C-4F3E-B599-8AF4E86283F7}" srcOrd="0" destOrd="0" parTransId="{8A6F832D-4687-4F71-9C0C-B91077D43022}" sibTransId="{97C98780-0242-43A2-ACFE-B22F992661D5}"/>
    <dgm:cxn modelId="{E4FC6EB9-FE70-4C72-A6CA-0526C5F623A6}" type="presOf" srcId="{E4E17420-FDD1-4395-85C8-30DA4A6BA6B5}" destId="{302941B4-33B2-4858-AFF6-AC5F191ECC39}" srcOrd="0" destOrd="1" presId="urn:microsoft.com/office/officeart/2005/8/layout/hProcess6"/>
    <dgm:cxn modelId="{3482A9BC-CA47-4270-87A2-65A215E48010}" srcId="{5FAA9EAE-8398-4CC5-B36C-A2702381D2A5}" destId="{81846CD9-602E-4CA3-93AC-F36B5C559C0A}" srcOrd="3" destOrd="0" parTransId="{64E23440-2A7B-4580-9BFB-852699AE2F3F}" sibTransId="{794C09C6-A677-4A0F-B74E-B5468D6F6CA7}"/>
    <dgm:cxn modelId="{20FF19C0-2D51-4E38-8F3E-0B6C80692145}" type="presOf" srcId="{1D2A2FAD-5F9F-4F09-8A73-7A7B2AAF6AC4}" destId="{E22A5D51-6F23-410E-A63F-96B6F493717A}" srcOrd="1" destOrd="0" presId="urn:microsoft.com/office/officeart/2005/8/layout/hProcess6"/>
    <dgm:cxn modelId="{597A68CA-3B5D-4653-8FFD-2D2FF9A5BEF9}" type="presOf" srcId="{7720C1A0-6988-43CF-B20F-78F67F180B94}" destId="{302941B4-33B2-4858-AFF6-AC5F191ECC39}" srcOrd="0" destOrd="2" presId="urn:microsoft.com/office/officeart/2005/8/layout/hProcess6"/>
    <dgm:cxn modelId="{E9F5D0D1-E784-4AA3-B2CE-CD095E7E22ED}" type="presOf" srcId="{864522CA-EBE5-4D03-9FF8-C7690BE533FE}" destId="{2A3BD092-74D9-4972-BCFE-9F67BD28AE2E}" srcOrd="1" destOrd="0" presId="urn:microsoft.com/office/officeart/2005/8/layout/hProcess6"/>
    <dgm:cxn modelId="{B9846DD5-B110-4E76-9AC6-C23BD8AB3EAF}" srcId="{7B41268C-5044-4CCD-8618-BC1FB6EE52A7}" destId="{96C8D576-E1F5-42C8-B273-12C18138D3E7}" srcOrd="1" destOrd="0" parTransId="{63A4E2D9-4BF8-4E93-91CF-76CBCEDA13A6}" sibTransId="{E90230DD-80B1-4BB3-B44E-C59ABA438603}"/>
    <dgm:cxn modelId="{669545E2-4B1C-400C-8C4E-E3CEE9BE70F1}" srcId="{5FAA9EAE-8398-4CC5-B36C-A2702381D2A5}" destId="{30B005B0-E940-43BB-B1C4-8660038F55B5}" srcOrd="2" destOrd="0" parTransId="{AF7CB91B-2929-49D6-B1A1-55EE7A997691}" sibTransId="{F23D1BE6-34B6-4492-AEC8-D67263C0B569}"/>
    <dgm:cxn modelId="{AA1B19E8-7B09-4537-9820-5D9F230A0845}" srcId="{3C9CD327-A61F-4B69-8902-AED798D149C0}" destId="{864522CA-EBE5-4D03-9FF8-C7690BE533FE}" srcOrd="0" destOrd="0" parTransId="{AF1E934B-303B-42AE-A0E7-CDC513E0E6E2}" sibTransId="{87425BD8-DD23-40C1-8F70-EC24DF5CB2BF}"/>
    <dgm:cxn modelId="{7A343FEF-05EA-4736-80FA-CB1A73CE6C51}" type="presOf" srcId="{30B005B0-E940-43BB-B1C4-8660038F55B5}" destId="{9663297A-2E23-4C96-9C6C-00DFB714084B}" srcOrd="0" destOrd="0" presId="urn:microsoft.com/office/officeart/2005/8/layout/hProcess6"/>
    <dgm:cxn modelId="{9047CFEF-EA2E-4776-B13B-BDEC6592F0BB}" srcId="{3C9CD327-A61F-4B69-8902-AED798D149C0}" destId="{51D7E8A3-D4E1-4192-BA5B-E09658190B11}" srcOrd="1" destOrd="0" parTransId="{FA97C4E8-BA8A-4928-9696-FFF174D13537}" sibTransId="{45BD3BCB-F153-4BE3-8BAE-6268C386A342}"/>
    <dgm:cxn modelId="{B05B0AF1-BE4D-4027-8C52-F049B551BC18}" type="presOf" srcId="{96C8D576-E1F5-42C8-B273-12C18138D3E7}" destId="{2370B697-4E7D-486C-8EF7-68992B99A08B}" srcOrd="1" destOrd="1" presId="urn:microsoft.com/office/officeart/2005/8/layout/hProcess6"/>
    <dgm:cxn modelId="{315357FD-2B03-44B8-8D4B-8CAB96D486B8}" srcId="{30B005B0-E940-43BB-B1C4-8660038F55B5}" destId="{1D2A2FAD-5F9F-4F09-8A73-7A7B2AAF6AC4}" srcOrd="0" destOrd="0" parTransId="{A1C71044-F383-4E20-B32C-1E2E91520912}" sibTransId="{4E7DA1C2-4F66-42BA-BFB7-7ACAA69D1D61}"/>
    <dgm:cxn modelId="{947CB7FE-AEAA-44AC-9486-DD5E77C96448}" type="presOf" srcId="{1D2A2FAD-5F9F-4F09-8A73-7A7B2AAF6AC4}" destId="{A7D3E8D3-88AF-443E-91B4-750D31333AE3}" srcOrd="0" destOrd="0" presId="urn:microsoft.com/office/officeart/2005/8/layout/hProcess6"/>
    <dgm:cxn modelId="{763C21FF-F17D-42CF-9F60-6893CE5AB0E2}" type="presParOf" srcId="{AF5D6CE5-DAEB-4354-A072-2CEF22C84EAB}" destId="{E5E184FC-6722-40A2-B9B2-055DCE6F591F}" srcOrd="0" destOrd="0" presId="urn:microsoft.com/office/officeart/2005/8/layout/hProcess6"/>
    <dgm:cxn modelId="{F7E650D4-C182-4170-ADFF-019C04E565D2}" type="presParOf" srcId="{E5E184FC-6722-40A2-B9B2-055DCE6F591F}" destId="{B9FE0CB6-F5A2-4BB5-84DB-7DAF64991EAC}" srcOrd="0" destOrd="0" presId="urn:microsoft.com/office/officeart/2005/8/layout/hProcess6"/>
    <dgm:cxn modelId="{0DD8C62B-9B45-49D3-B4DC-E9E883091131}" type="presParOf" srcId="{E5E184FC-6722-40A2-B9B2-055DCE6F591F}" destId="{9D5DC4EB-DECF-4A7C-A367-C806C98DF871}" srcOrd="1" destOrd="0" presId="urn:microsoft.com/office/officeart/2005/8/layout/hProcess6"/>
    <dgm:cxn modelId="{98C842AA-9F72-46F2-9B42-21A0C3A444E3}" type="presParOf" srcId="{E5E184FC-6722-40A2-B9B2-055DCE6F591F}" destId="{2A3BD092-74D9-4972-BCFE-9F67BD28AE2E}" srcOrd="2" destOrd="0" presId="urn:microsoft.com/office/officeart/2005/8/layout/hProcess6"/>
    <dgm:cxn modelId="{D83B5AF6-C71A-4003-AFF2-BA3A8CA53B03}" type="presParOf" srcId="{E5E184FC-6722-40A2-B9B2-055DCE6F591F}" destId="{BD5BC6C4-87B2-47FA-A729-DAF55547AC4C}" srcOrd="3" destOrd="0" presId="urn:microsoft.com/office/officeart/2005/8/layout/hProcess6"/>
    <dgm:cxn modelId="{0C502EAC-5DB3-4E3B-93B0-ECBF1E4A2309}" type="presParOf" srcId="{AF5D6CE5-DAEB-4354-A072-2CEF22C84EAB}" destId="{D5FAEB30-5808-40A3-AEF3-E4719E6DD3FC}" srcOrd="1" destOrd="0" presId="urn:microsoft.com/office/officeart/2005/8/layout/hProcess6"/>
    <dgm:cxn modelId="{92113D99-3502-42C8-8C63-F7549ECF0004}" type="presParOf" srcId="{AF5D6CE5-DAEB-4354-A072-2CEF22C84EAB}" destId="{CE57A862-E2BA-414C-9CFF-49CC05EB726B}" srcOrd="2" destOrd="0" presId="urn:microsoft.com/office/officeart/2005/8/layout/hProcess6"/>
    <dgm:cxn modelId="{3243BCE1-AEBE-4635-B463-EE8FF81549E3}" type="presParOf" srcId="{CE57A862-E2BA-414C-9CFF-49CC05EB726B}" destId="{1BA9AF52-3BD2-4165-9BC1-D0600BEF1B95}" srcOrd="0" destOrd="0" presId="urn:microsoft.com/office/officeart/2005/8/layout/hProcess6"/>
    <dgm:cxn modelId="{BCA804F9-9CDD-4370-80F6-9BC5A5AD7D11}" type="presParOf" srcId="{CE57A862-E2BA-414C-9CFF-49CC05EB726B}" destId="{81566C73-18D2-4F6C-9C7A-D908903B2F18}" srcOrd="1" destOrd="0" presId="urn:microsoft.com/office/officeart/2005/8/layout/hProcess6"/>
    <dgm:cxn modelId="{7AF106B4-439E-45EC-BACA-CC90D88144FD}" type="presParOf" srcId="{CE57A862-E2BA-414C-9CFF-49CC05EB726B}" destId="{2370B697-4E7D-486C-8EF7-68992B99A08B}" srcOrd="2" destOrd="0" presId="urn:microsoft.com/office/officeart/2005/8/layout/hProcess6"/>
    <dgm:cxn modelId="{F19B5857-DC18-462E-96BB-342A0E58A0A0}" type="presParOf" srcId="{CE57A862-E2BA-414C-9CFF-49CC05EB726B}" destId="{01106FCB-57A0-4B1B-9B29-F2F45F8C0C7E}" srcOrd="3" destOrd="0" presId="urn:microsoft.com/office/officeart/2005/8/layout/hProcess6"/>
    <dgm:cxn modelId="{47CAA2A7-A49F-4F74-86E2-FD91C907094F}" type="presParOf" srcId="{AF5D6CE5-DAEB-4354-A072-2CEF22C84EAB}" destId="{BBF63161-7670-4A84-89A3-B3FD9DC6D2AB}" srcOrd="3" destOrd="0" presId="urn:microsoft.com/office/officeart/2005/8/layout/hProcess6"/>
    <dgm:cxn modelId="{2B38C0B7-9514-456E-A7CD-2348D8D45818}" type="presParOf" srcId="{AF5D6CE5-DAEB-4354-A072-2CEF22C84EAB}" destId="{D2E4170F-4A36-42E3-8341-37629CFAC207}" srcOrd="4" destOrd="0" presId="urn:microsoft.com/office/officeart/2005/8/layout/hProcess6"/>
    <dgm:cxn modelId="{F56145BF-9218-49DB-9325-2CE1262921C1}" type="presParOf" srcId="{D2E4170F-4A36-42E3-8341-37629CFAC207}" destId="{02B3514C-DBFB-41A3-97AD-63619512855E}" srcOrd="0" destOrd="0" presId="urn:microsoft.com/office/officeart/2005/8/layout/hProcess6"/>
    <dgm:cxn modelId="{E6688BD2-4430-4862-A55C-7A8E7092ABE5}" type="presParOf" srcId="{D2E4170F-4A36-42E3-8341-37629CFAC207}" destId="{A7D3E8D3-88AF-443E-91B4-750D31333AE3}" srcOrd="1" destOrd="0" presId="urn:microsoft.com/office/officeart/2005/8/layout/hProcess6"/>
    <dgm:cxn modelId="{3F569345-516C-4E23-BCCF-201A7DE566E8}" type="presParOf" srcId="{D2E4170F-4A36-42E3-8341-37629CFAC207}" destId="{E22A5D51-6F23-410E-A63F-96B6F493717A}" srcOrd="2" destOrd="0" presId="urn:microsoft.com/office/officeart/2005/8/layout/hProcess6"/>
    <dgm:cxn modelId="{B746EFC4-C6A4-4C5D-AA07-BFEB0F33AF7D}" type="presParOf" srcId="{D2E4170F-4A36-42E3-8341-37629CFAC207}" destId="{9663297A-2E23-4C96-9C6C-00DFB714084B}" srcOrd="3" destOrd="0" presId="urn:microsoft.com/office/officeart/2005/8/layout/hProcess6"/>
    <dgm:cxn modelId="{B89FAD58-631B-43C6-BCF1-868D60262B2A}" type="presParOf" srcId="{AF5D6CE5-DAEB-4354-A072-2CEF22C84EAB}" destId="{2C37E549-7FB8-4074-940C-2D5EBA6D01B0}" srcOrd="5" destOrd="0" presId="urn:microsoft.com/office/officeart/2005/8/layout/hProcess6"/>
    <dgm:cxn modelId="{8A38DE82-321D-458A-AE0B-B7E7B4CD87F6}" type="presParOf" srcId="{AF5D6CE5-DAEB-4354-A072-2CEF22C84EAB}" destId="{A484BF41-2E4D-43A1-98E3-065198EB19DD}" srcOrd="6" destOrd="0" presId="urn:microsoft.com/office/officeart/2005/8/layout/hProcess6"/>
    <dgm:cxn modelId="{E5CD7A0C-BAC4-4774-A88F-2CC027A8C401}" type="presParOf" srcId="{A484BF41-2E4D-43A1-98E3-065198EB19DD}" destId="{925F70A0-7E9E-470C-8E30-B07F7C965D42}" srcOrd="0" destOrd="0" presId="urn:microsoft.com/office/officeart/2005/8/layout/hProcess6"/>
    <dgm:cxn modelId="{C3FA19C7-866F-425E-9006-AD3D91C546B0}" type="presParOf" srcId="{A484BF41-2E4D-43A1-98E3-065198EB19DD}" destId="{302941B4-33B2-4858-AFF6-AC5F191ECC39}" srcOrd="1" destOrd="0" presId="urn:microsoft.com/office/officeart/2005/8/layout/hProcess6"/>
    <dgm:cxn modelId="{0DB08268-E484-45B7-8D44-92230A229116}" type="presParOf" srcId="{A484BF41-2E4D-43A1-98E3-065198EB19DD}" destId="{EE4A4F26-1B24-4484-8263-B7A560F8729E}" srcOrd="2" destOrd="0" presId="urn:microsoft.com/office/officeart/2005/8/layout/hProcess6"/>
    <dgm:cxn modelId="{CD8D66C8-BC96-48EB-A127-1F51EEF1520B}" type="presParOf" srcId="{A484BF41-2E4D-43A1-98E3-065198EB19DD}" destId="{F5A16D0B-E148-4F9B-AD95-FCC8C4AE43A0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C237CF-7308-4CFD-9DC0-7E0E25D4E9F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0377C6-2076-4EEF-8718-DCE5620DBAB8}">
      <dgm:prSet custT="1"/>
      <dgm:spPr/>
      <dgm:t>
        <a:bodyPr/>
        <a:lstStyle/>
        <a:p>
          <a:pPr algn="ctr"/>
          <a:r>
            <a:rPr lang="en-US" sz="4800" b="1" baseline="0" dirty="0"/>
            <a:t>How is the timeline affected?</a:t>
          </a:r>
          <a:endParaRPr lang="en-US" sz="4800" dirty="0"/>
        </a:p>
      </dgm:t>
    </dgm:pt>
    <dgm:pt modelId="{F5C5A816-204C-445F-9980-C574EB42DE45}" type="parTrans" cxnId="{B2DD2060-8A4E-411E-A5E7-EFA14027B3E0}">
      <dgm:prSet/>
      <dgm:spPr/>
      <dgm:t>
        <a:bodyPr/>
        <a:lstStyle/>
        <a:p>
          <a:endParaRPr lang="en-US"/>
        </a:p>
      </dgm:t>
    </dgm:pt>
    <dgm:pt modelId="{11088ECC-1507-4C04-9612-62E019275053}" type="sibTrans" cxnId="{B2DD2060-8A4E-411E-A5E7-EFA14027B3E0}">
      <dgm:prSet/>
      <dgm:spPr/>
      <dgm:t>
        <a:bodyPr/>
        <a:lstStyle/>
        <a:p>
          <a:endParaRPr lang="en-US"/>
        </a:p>
      </dgm:t>
    </dgm:pt>
    <dgm:pt modelId="{58B9163B-DE9C-4593-8C6F-27A83EA0A2EB}" type="pres">
      <dgm:prSet presAssocID="{F3C237CF-7308-4CFD-9DC0-7E0E25D4E9FC}" presName="linear" presStyleCnt="0">
        <dgm:presLayoutVars>
          <dgm:animLvl val="lvl"/>
          <dgm:resizeHandles val="exact"/>
        </dgm:presLayoutVars>
      </dgm:prSet>
      <dgm:spPr/>
    </dgm:pt>
    <dgm:pt modelId="{3F5B645E-1A57-4F04-827D-E98C797B39D5}" type="pres">
      <dgm:prSet presAssocID="{550377C6-2076-4EEF-8718-DCE5620DBAB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2DD2060-8A4E-411E-A5E7-EFA14027B3E0}" srcId="{F3C237CF-7308-4CFD-9DC0-7E0E25D4E9FC}" destId="{550377C6-2076-4EEF-8718-DCE5620DBAB8}" srcOrd="0" destOrd="0" parTransId="{F5C5A816-204C-445F-9980-C574EB42DE45}" sibTransId="{11088ECC-1507-4C04-9612-62E019275053}"/>
    <dgm:cxn modelId="{51B7E378-7C75-4380-97AD-9EA972B77CD5}" type="presOf" srcId="{F3C237CF-7308-4CFD-9DC0-7E0E25D4E9FC}" destId="{58B9163B-DE9C-4593-8C6F-27A83EA0A2EB}" srcOrd="0" destOrd="0" presId="urn:microsoft.com/office/officeart/2005/8/layout/vList2"/>
    <dgm:cxn modelId="{E63C31CE-3DF6-473D-B8D9-67220B67878E}" type="presOf" srcId="{550377C6-2076-4EEF-8718-DCE5620DBAB8}" destId="{3F5B645E-1A57-4F04-827D-E98C797B39D5}" srcOrd="0" destOrd="0" presId="urn:microsoft.com/office/officeart/2005/8/layout/vList2"/>
    <dgm:cxn modelId="{95F87607-53F0-459D-BD0B-213AB62022DC}" type="presParOf" srcId="{58B9163B-DE9C-4593-8C6F-27A83EA0A2EB}" destId="{3F5B645E-1A57-4F04-827D-E98C797B39D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76CB99-A132-4D3D-AB48-6FAD481947E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632E8E-9631-4BCC-86C5-40A748A39A44}">
      <dgm:prSet phldrT="[Text]"/>
      <dgm:spPr/>
      <dgm:t>
        <a:bodyPr/>
        <a:lstStyle/>
        <a:p>
          <a:r>
            <a:rPr lang="en-US" dirty="0">
              <a:sym typeface="Wingdings" panose="05000000000000000000" pitchFamily="2" charset="2"/>
            </a:rPr>
            <a:t></a:t>
          </a:r>
          <a:r>
            <a:rPr lang="en-US" dirty="0"/>
            <a:t>Pre-Validated</a:t>
          </a:r>
        </a:p>
      </dgm:t>
    </dgm:pt>
    <dgm:pt modelId="{C96A8515-890C-4C7B-92F3-A9B5AA091D02}" type="parTrans" cxnId="{FAF72889-C8F1-401F-AD28-2F2ED45B6D50}">
      <dgm:prSet/>
      <dgm:spPr/>
      <dgm:t>
        <a:bodyPr/>
        <a:lstStyle/>
        <a:p>
          <a:endParaRPr lang="en-US"/>
        </a:p>
      </dgm:t>
    </dgm:pt>
    <dgm:pt modelId="{00182ED6-284A-4506-8715-437A4FC82201}" type="sibTrans" cxnId="{FAF72889-C8F1-401F-AD28-2F2ED45B6D50}">
      <dgm:prSet/>
      <dgm:spPr/>
      <dgm:t>
        <a:bodyPr/>
        <a:lstStyle/>
        <a:p>
          <a:endParaRPr lang="en-US"/>
        </a:p>
      </dgm:t>
    </dgm:pt>
    <dgm:pt modelId="{4C0ABD4D-384F-4827-A8D7-4673E61FB2F1}">
      <dgm:prSet phldrT="[Text]"/>
      <dgm:spPr/>
      <dgm:t>
        <a:bodyPr/>
        <a:lstStyle/>
        <a:p>
          <a:r>
            <a:rPr lang="en-US" dirty="0">
              <a:sym typeface="Wingdings" panose="05000000000000000000" pitchFamily="2" charset="2"/>
            </a:rPr>
            <a:t></a:t>
          </a:r>
          <a:r>
            <a:rPr lang="en-US" dirty="0"/>
            <a:t>Pre-Validated</a:t>
          </a:r>
        </a:p>
      </dgm:t>
    </dgm:pt>
    <dgm:pt modelId="{B4FC10B3-11B9-4C27-88C2-50B00C4D7188}" type="parTrans" cxnId="{82814B6B-EBCE-409D-9A39-5D0A74552C3A}">
      <dgm:prSet/>
      <dgm:spPr/>
      <dgm:t>
        <a:bodyPr/>
        <a:lstStyle/>
        <a:p>
          <a:endParaRPr lang="en-US"/>
        </a:p>
      </dgm:t>
    </dgm:pt>
    <dgm:pt modelId="{CB0EF8B5-1F49-416A-AEC3-4AB322CF9912}" type="sibTrans" cxnId="{82814B6B-EBCE-409D-9A39-5D0A74552C3A}">
      <dgm:prSet/>
      <dgm:spPr/>
      <dgm:t>
        <a:bodyPr/>
        <a:lstStyle/>
        <a:p>
          <a:endParaRPr lang="en-US"/>
        </a:p>
      </dgm:t>
    </dgm:pt>
    <dgm:pt modelId="{75F3EDF5-9512-424F-9526-946FE4EB10F1}" type="pres">
      <dgm:prSet presAssocID="{0876CB99-A132-4D3D-AB48-6FAD481947E1}" presName="CompostProcess" presStyleCnt="0">
        <dgm:presLayoutVars>
          <dgm:dir/>
          <dgm:resizeHandles val="exact"/>
        </dgm:presLayoutVars>
      </dgm:prSet>
      <dgm:spPr/>
    </dgm:pt>
    <dgm:pt modelId="{6627BC09-7DA6-44CB-9975-B76551CFBC85}" type="pres">
      <dgm:prSet presAssocID="{0876CB99-A132-4D3D-AB48-6FAD481947E1}" presName="arrow" presStyleLbl="bgShp" presStyleIdx="0" presStyleCnt="1" custFlipHor="0" custScaleX="117647" custLinFactNeighborX="-501" custLinFactNeighborY="-3155"/>
      <dgm:spPr/>
    </dgm:pt>
    <dgm:pt modelId="{B6DAD547-330D-4AB7-AD67-F525185DF1EF}" type="pres">
      <dgm:prSet presAssocID="{0876CB99-A132-4D3D-AB48-6FAD481947E1}" presName="linearProcess" presStyleCnt="0"/>
      <dgm:spPr/>
    </dgm:pt>
    <dgm:pt modelId="{276B3B92-2051-48AB-B93B-849D653044D4}" type="pres">
      <dgm:prSet presAssocID="{CD632E8E-9631-4BCC-86C5-40A748A39A44}" presName="textNode" presStyleLbl="node1" presStyleIdx="0" presStyleCnt="2" custLinFactX="-37135" custLinFactNeighborX="-100000" custLinFactNeighborY="831">
        <dgm:presLayoutVars>
          <dgm:bulletEnabled val="1"/>
        </dgm:presLayoutVars>
      </dgm:prSet>
      <dgm:spPr/>
    </dgm:pt>
    <dgm:pt modelId="{10BF7F64-2300-4EBE-8724-9E371291D771}" type="pres">
      <dgm:prSet presAssocID="{00182ED6-284A-4506-8715-437A4FC82201}" presName="sibTrans" presStyleCnt="0"/>
      <dgm:spPr/>
    </dgm:pt>
    <dgm:pt modelId="{80AF9261-B0D4-40C9-AB93-ED0AE451594E}" type="pres">
      <dgm:prSet presAssocID="{4C0ABD4D-384F-4827-A8D7-4673E61FB2F1}" presName="textNode" presStyleLbl="node1" presStyleIdx="1" presStyleCnt="2" custLinFactX="-2321" custLinFactNeighborX="-100000" custLinFactNeighborY="831">
        <dgm:presLayoutVars>
          <dgm:bulletEnabled val="1"/>
        </dgm:presLayoutVars>
      </dgm:prSet>
      <dgm:spPr/>
    </dgm:pt>
  </dgm:ptLst>
  <dgm:cxnLst>
    <dgm:cxn modelId="{EB5BCE1C-6B0C-44F9-8028-8EBD09F7877A}" type="presOf" srcId="{0876CB99-A132-4D3D-AB48-6FAD481947E1}" destId="{75F3EDF5-9512-424F-9526-946FE4EB10F1}" srcOrd="0" destOrd="0" presId="urn:microsoft.com/office/officeart/2005/8/layout/hProcess9"/>
    <dgm:cxn modelId="{04609C47-1E36-4C5F-AA88-A51B4FE8A161}" type="presOf" srcId="{CD632E8E-9631-4BCC-86C5-40A748A39A44}" destId="{276B3B92-2051-48AB-B93B-849D653044D4}" srcOrd="0" destOrd="0" presId="urn:microsoft.com/office/officeart/2005/8/layout/hProcess9"/>
    <dgm:cxn modelId="{82814B6B-EBCE-409D-9A39-5D0A74552C3A}" srcId="{0876CB99-A132-4D3D-AB48-6FAD481947E1}" destId="{4C0ABD4D-384F-4827-A8D7-4673E61FB2F1}" srcOrd="1" destOrd="0" parTransId="{B4FC10B3-11B9-4C27-88C2-50B00C4D7188}" sibTransId="{CB0EF8B5-1F49-416A-AEC3-4AB322CF9912}"/>
    <dgm:cxn modelId="{FAF72889-C8F1-401F-AD28-2F2ED45B6D50}" srcId="{0876CB99-A132-4D3D-AB48-6FAD481947E1}" destId="{CD632E8E-9631-4BCC-86C5-40A748A39A44}" srcOrd="0" destOrd="0" parTransId="{C96A8515-890C-4C7B-92F3-A9B5AA091D02}" sibTransId="{00182ED6-284A-4506-8715-437A4FC82201}"/>
    <dgm:cxn modelId="{CDC6ADBE-A517-43F7-A944-51C8FAFA8446}" type="presOf" srcId="{4C0ABD4D-384F-4827-A8D7-4673E61FB2F1}" destId="{80AF9261-B0D4-40C9-AB93-ED0AE451594E}" srcOrd="0" destOrd="0" presId="urn:microsoft.com/office/officeart/2005/8/layout/hProcess9"/>
    <dgm:cxn modelId="{BBE59C9E-CEC2-47B9-8315-CB8B0B3CBFDC}" type="presParOf" srcId="{75F3EDF5-9512-424F-9526-946FE4EB10F1}" destId="{6627BC09-7DA6-44CB-9975-B76551CFBC85}" srcOrd="0" destOrd="0" presId="urn:microsoft.com/office/officeart/2005/8/layout/hProcess9"/>
    <dgm:cxn modelId="{118990C7-9D0F-467C-8D85-7850BF7676A6}" type="presParOf" srcId="{75F3EDF5-9512-424F-9526-946FE4EB10F1}" destId="{B6DAD547-330D-4AB7-AD67-F525185DF1EF}" srcOrd="1" destOrd="0" presId="urn:microsoft.com/office/officeart/2005/8/layout/hProcess9"/>
    <dgm:cxn modelId="{1973943C-FB9F-4EFD-9F16-43D7C490F3CF}" type="presParOf" srcId="{B6DAD547-330D-4AB7-AD67-F525185DF1EF}" destId="{276B3B92-2051-48AB-B93B-849D653044D4}" srcOrd="0" destOrd="0" presId="urn:microsoft.com/office/officeart/2005/8/layout/hProcess9"/>
    <dgm:cxn modelId="{F641B94C-ED3F-47A9-9504-AADA6BEA4C0F}" type="presParOf" srcId="{B6DAD547-330D-4AB7-AD67-F525185DF1EF}" destId="{10BF7F64-2300-4EBE-8724-9E371291D771}" srcOrd="1" destOrd="0" presId="urn:microsoft.com/office/officeart/2005/8/layout/hProcess9"/>
    <dgm:cxn modelId="{B191CC92-D264-4DEF-862A-D0BC93C2E34A}" type="presParOf" srcId="{B6DAD547-330D-4AB7-AD67-F525185DF1EF}" destId="{80AF9261-B0D4-40C9-AB93-ED0AE451594E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0D85548-C118-43D8-A7E2-BD0A6183FCA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F1283E-BC99-4D5F-8906-E8C208993CA5}">
      <dgm:prSet custT="1"/>
      <dgm:spPr/>
      <dgm:t>
        <a:bodyPr/>
        <a:lstStyle/>
        <a:p>
          <a:pPr algn="ctr"/>
          <a:r>
            <a:rPr lang="en-US" sz="4800" b="1" baseline="0" dirty="0"/>
            <a:t>The PATH Difference</a:t>
          </a:r>
          <a:endParaRPr lang="en-US" sz="4800" dirty="0"/>
        </a:p>
      </dgm:t>
    </dgm:pt>
    <dgm:pt modelId="{6B319E94-5A5F-4643-9BAC-A22A03D3DECC}" type="parTrans" cxnId="{FE6D1083-F7B7-416E-946B-655ECD018C58}">
      <dgm:prSet/>
      <dgm:spPr/>
      <dgm:t>
        <a:bodyPr/>
        <a:lstStyle/>
        <a:p>
          <a:endParaRPr lang="en-US"/>
        </a:p>
      </dgm:t>
    </dgm:pt>
    <dgm:pt modelId="{CC051D9C-608E-4809-BB24-BDD20646A7F0}" type="sibTrans" cxnId="{FE6D1083-F7B7-416E-946B-655ECD018C58}">
      <dgm:prSet/>
      <dgm:spPr/>
      <dgm:t>
        <a:bodyPr/>
        <a:lstStyle/>
        <a:p>
          <a:endParaRPr lang="en-US"/>
        </a:p>
      </dgm:t>
    </dgm:pt>
    <dgm:pt modelId="{8BF4F0A4-0C47-4739-9C06-6B390BBE6990}" type="pres">
      <dgm:prSet presAssocID="{10D85548-C118-43D8-A7E2-BD0A6183FCAE}" presName="linear" presStyleCnt="0">
        <dgm:presLayoutVars>
          <dgm:animLvl val="lvl"/>
          <dgm:resizeHandles val="exact"/>
        </dgm:presLayoutVars>
      </dgm:prSet>
      <dgm:spPr/>
    </dgm:pt>
    <dgm:pt modelId="{2443FA51-C6D0-488F-9483-CBECF85F7CB8}" type="pres">
      <dgm:prSet presAssocID="{85F1283E-BC99-4D5F-8906-E8C208993CA5}" presName="parentText" presStyleLbl="node1" presStyleIdx="0" presStyleCnt="1" custScaleY="143850">
        <dgm:presLayoutVars>
          <dgm:chMax val="0"/>
          <dgm:bulletEnabled val="1"/>
        </dgm:presLayoutVars>
      </dgm:prSet>
      <dgm:spPr/>
    </dgm:pt>
  </dgm:ptLst>
  <dgm:cxnLst>
    <dgm:cxn modelId="{67EC7A07-3291-4947-8246-647558384012}" type="presOf" srcId="{85F1283E-BC99-4D5F-8906-E8C208993CA5}" destId="{2443FA51-C6D0-488F-9483-CBECF85F7CB8}" srcOrd="0" destOrd="0" presId="urn:microsoft.com/office/officeart/2005/8/layout/vList2"/>
    <dgm:cxn modelId="{FE6D1083-F7B7-416E-946B-655ECD018C58}" srcId="{10D85548-C118-43D8-A7E2-BD0A6183FCAE}" destId="{85F1283E-BC99-4D5F-8906-E8C208993CA5}" srcOrd="0" destOrd="0" parTransId="{6B319E94-5A5F-4643-9BAC-A22A03D3DECC}" sibTransId="{CC051D9C-608E-4809-BB24-BDD20646A7F0}"/>
    <dgm:cxn modelId="{93D3A5EC-B785-4538-98EE-8BFE5400B3D2}" type="presOf" srcId="{10D85548-C118-43D8-A7E2-BD0A6183FCAE}" destId="{8BF4F0A4-0C47-4739-9C06-6B390BBE6990}" srcOrd="0" destOrd="0" presId="urn:microsoft.com/office/officeart/2005/8/layout/vList2"/>
    <dgm:cxn modelId="{C8D0AA9A-3533-4758-99AB-084F5A7138D3}" type="presParOf" srcId="{8BF4F0A4-0C47-4739-9C06-6B390BBE6990}" destId="{2443FA51-C6D0-488F-9483-CBECF85F7CB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59ADEB3-A6BF-4F9C-BF32-9DDC9E2B040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217A6-8F08-4A71-8A91-8B3199F41442}">
      <dgm:prSet phldrT="[Text]"/>
      <dgm:spPr/>
      <dgm:t>
        <a:bodyPr/>
        <a:lstStyle/>
        <a:p>
          <a:r>
            <a:rPr lang="en-US" dirty="0"/>
            <a:t>Pkg Design</a:t>
          </a:r>
        </a:p>
      </dgm:t>
    </dgm:pt>
    <dgm:pt modelId="{A6C47AAF-6E0B-44B6-B781-5184B791F351}" type="parTrans" cxnId="{F818D079-0B3B-47AC-853F-8561206F4585}">
      <dgm:prSet/>
      <dgm:spPr/>
      <dgm:t>
        <a:bodyPr/>
        <a:lstStyle/>
        <a:p>
          <a:endParaRPr lang="en-US"/>
        </a:p>
      </dgm:t>
    </dgm:pt>
    <dgm:pt modelId="{025A01E0-20AB-4EBC-9EA2-1366DD67396B}" type="sibTrans" cxnId="{F818D079-0B3B-47AC-853F-8561206F4585}">
      <dgm:prSet/>
      <dgm:spPr/>
      <dgm:t>
        <a:bodyPr/>
        <a:lstStyle/>
        <a:p>
          <a:endParaRPr lang="en-US"/>
        </a:p>
      </dgm:t>
    </dgm:pt>
    <dgm:pt modelId="{CF55F863-FA5A-4B86-89F3-368DC70661D3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sz="1200" dirty="0"/>
            <a:t>Double sterile barrier system</a:t>
          </a:r>
        </a:p>
      </dgm:t>
    </dgm:pt>
    <dgm:pt modelId="{70CCA6CA-D0C7-49EE-8E4C-B765F4770090}" type="parTrans" cxnId="{EDC2506E-81A8-4BCE-9293-2880212E8A3E}">
      <dgm:prSet/>
      <dgm:spPr/>
      <dgm:t>
        <a:bodyPr/>
        <a:lstStyle/>
        <a:p>
          <a:endParaRPr lang="en-US"/>
        </a:p>
      </dgm:t>
    </dgm:pt>
    <dgm:pt modelId="{FB24FF66-ED08-42BE-A5D5-E2F90CEA5FFE}" type="sibTrans" cxnId="{EDC2506E-81A8-4BCE-9293-2880212E8A3E}">
      <dgm:prSet/>
      <dgm:spPr/>
      <dgm:t>
        <a:bodyPr/>
        <a:lstStyle/>
        <a:p>
          <a:endParaRPr lang="en-US"/>
        </a:p>
      </dgm:t>
    </dgm:pt>
    <dgm:pt modelId="{756E2026-C306-4557-83D9-C2DD1D9C3C95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sz="1200" dirty="0"/>
            <a:t>Box and labeling (Protective packaging)</a:t>
          </a:r>
        </a:p>
      </dgm:t>
    </dgm:pt>
    <dgm:pt modelId="{19C5E740-BC59-45D0-8128-8BE61A1138CC}" type="parTrans" cxnId="{2F21074D-A829-4740-B2F7-C41DDAA3EBEF}">
      <dgm:prSet/>
      <dgm:spPr/>
      <dgm:t>
        <a:bodyPr/>
        <a:lstStyle/>
        <a:p>
          <a:endParaRPr lang="en-US"/>
        </a:p>
      </dgm:t>
    </dgm:pt>
    <dgm:pt modelId="{54B90707-BB3D-44BD-A5AA-61293481A97A}" type="sibTrans" cxnId="{2F21074D-A829-4740-B2F7-C41DDAA3EBEF}">
      <dgm:prSet/>
      <dgm:spPr/>
      <dgm:t>
        <a:bodyPr/>
        <a:lstStyle/>
        <a:p>
          <a:endParaRPr lang="en-US"/>
        </a:p>
      </dgm:t>
    </dgm:pt>
    <dgm:pt modelId="{BD934F6C-B94F-4B39-A512-32005B2C26B7}">
      <dgm:prSet phldrT="[Text]" custT="1"/>
      <dgm:spPr/>
      <dgm:t>
        <a:bodyPr/>
        <a:lstStyle/>
        <a:p>
          <a:endParaRPr lang="en-US" sz="1200" dirty="0"/>
        </a:p>
      </dgm:t>
    </dgm:pt>
    <dgm:pt modelId="{180A2FCE-B9F1-4D47-8AD6-D28F4A921C42}" type="parTrans" cxnId="{3C74C026-765F-4FF9-A0B3-3BA2089EF709}">
      <dgm:prSet/>
      <dgm:spPr/>
      <dgm:t>
        <a:bodyPr/>
        <a:lstStyle/>
        <a:p>
          <a:endParaRPr lang="en-US"/>
        </a:p>
      </dgm:t>
    </dgm:pt>
    <dgm:pt modelId="{FAFACBAB-2FAB-48C6-8CAA-66A0D3EF06BF}" type="sibTrans" cxnId="{3C74C026-765F-4FF9-A0B3-3BA2089EF709}">
      <dgm:prSet/>
      <dgm:spPr/>
      <dgm:t>
        <a:bodyPr/>
        <a:lstStyle/>
        <a:p>
          <a:endParaRPr lang="en-US"/>
        </a:p>
      </dgm:t>
    </dgm:pt>
    <dgm:pt modelId="{27594444-0220-4E54-BD84-B651A51C7CBC}">
      <dgm:prSet phldrT="[Text]"/>
      <dgm:spPr/>
      <dgm:t>
        <a:bodyPr/>
        <a:lstStyle/>
        <a:p>
          <a:r>
            <a:rPr lang="en-US" dirty="0"/>
            <a:t>Process Validation</a:t>
          </a:r>
        </a:p>
      </dgm:t>
    </dgm:pt>
    <dgm:pt modelId="{BB6D78FD-6F7E-4519-A9F4-D63CDA0BC267}" type="parTrans" cxnId="{77C218C3-9F9F-4E54-B3CE-E86C2D38FDE7}">
      <dgm:prSet/>
      <dgm:spPr/>
      <dgm:t>
        <a:bodyPr/>
        <a:lstStyle/>
        <a:p>
          <a:endParaRPr lang="en-US"/>
        </a:p>
      </dgm:t>
    </dgm:pt>
    <dgm:pt modelId="{1B80D2D3-31E9-46A3-9B16-4374EA10D6DA}" type="sibTrans" cxnId="{77C218C3-9F9F-4E54-B3CE-E86C2D38FDE7}">
      <dgm:prSet/>
      <dgm:spPr/>
      <dgm:t>
        <a:bodyPr/>
        <a:lstStyle/>
        <a:p>
          <a:endParaRPr lang="en-US"/>
        </a:p>
      </dgm:t>
    </dgm:pt>
    <dgm:pt modelId="{90E5CD4D-84FD-4C87-A996-EF2DA1CF35F2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sz="1100" dirty="0"/>
            <a:t>Sealer settings validated</a:t>
          </a:r>
        </a:p>
      </dgm:t>
    </dgm:pt>
    <dgm:pt modelId="{748BBC05-2EED-4DBF-BF9A-21B41A47E81A}" type="parTrans" cxnId="{F7730E65-93B7-41B6-A598-44EEDAA17508}">
      <dgm:prSet/>
      <dgm:spPr/>
      <dgm:t>
        <a:bodyPr/>
        <a:lstStyle/>
        <a:p>
          <a:endParaRPr lang="en-US"/>
        </a:p>
      </dgm:t>
    </dgm:pt>
    <dgm:pt modelId="{BCA3F019-047F-450C-9F5B-E1E36BC066D3}" type="sibTrans" cxnId="{F7730E65-93B7-41B6-A598-44EEDAA17508}">
      <dgm:prSet/>
      <dgm:spPr/>
      <dgm:t>
        <a:bodyPr/>
        <a:lstStyle/>
        <a:p>
          <a:endParaRPr lang="en-US"/>
        </a:p>
      </dgm:t>
    </dgm:pt>
    <dgm:pt modelId="{825420E8-E252-4FD1-98C4-B476CE1F2E0A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sz="1100" dirty="0"/>
            <a:t>IQ, OQ, PQ for sealer equipment</a:t>
          </a:r>
        </a:p>
      </dgm:t>
    </dgm:pt>
    <dgm:pt modelId="{2BCD01AD-6034-4445-87AB-004D8548626C}" type="parTrans" cxnId="{A9BF760F-48ED-4EA7-B7C4-73F7A1A6AB18}">
      <dgm:prSet/>
      <dgm:spPr/>
      <dgm:t>
        <a:bodyPr/>
        <a:lstStyle/>
        <a:p>
          <a:endParaRPr lang="en-US"/>
        </a:p>
      </dgm:t>
    </dgm:pt>
    <dgm:pt modelId="{ACB24914-8CC0-46E2-AF58-0E24CED40B8C}" type="sibTrans" cxnId="{A9BF760F-48ED-4EA7-B7C4-73F7A1A6AB18}">
      <dgm:prSet/>
      <dgm:spPr/>
      <dgm:t>
        <a:bodyPr/>
        <a:lstStyle/>
        <a:p>
          <a:endParaRPr lang="en-US"/>
        </a:p>
      </dgm:t>
    </dgm:pt>
    <dgm:pt modelId="{D1048EF9-D56D-4677-84E8-7F2112CB5E7D}">
      <dgm:prSet phldrT="[Text]"/>
      <dgm:spPr/>
      <dgm:t>
        <a:bodyPr/>
        <a:lstStyle/>
        <a:p>
          <a:endParaRPr lang="en-US" sz="900" dirty="0"/>
        </a:p>
      </dgm:t>
    </dgm:pt>
    <dgm:pt modelId="{773F2C14-0328-4671-A23F-2CFEFC611927}" type="parTrans" cxnId="{E86579F5-5990-4646-9D2C-2338FAD70D75}">
      <dgm:prSet/>
      <dgm:spPr/>
      <dgm:t>
        <a:bodyPr/>
        <a:lstStyle/>
        <a:p>
          <a:endParaRPr lang="en-US"/>
        </a:p>
      </dgm:t>
    </dgm:pt>
    <dgm:pt modelId="{756C5934-BA72-46D2-BC44-65078C23ADC1}" type="sibTrans" cxnId="{E86579F5-5990-4646-9D2C-2338FAD70D75}">
      <dgm:prSet/>
      <dgm:spPr/>
      <dgm:t>
        <a:bodyPr/>
        <a:lstStyle/>
        <a:p>
          <a:endParaRPr lang="en-US"/>
        </a:p>
      </dgm:t>
    </dgm:pt>
    <dgm:pt modelId="{44022730-E2F9-450F-9B1F-8DEF126ECD30}">
      <dgm:prSet phldrT="[Text]"/>
      <dgm:spPr/>
      <dgm:t>
        <a:bodyPr/>
        <a:lstStyle/>
        <a:p>
          <a:r>
            <a:rPr lang="en-US" dirty="0"/>
            <a:t>Distribution &amp; Aging testing</a:t>
          </a:r>
        </a:p>
      </dgm:t>
    </dgm:pt>
    <dgm:pt modelId="{0DE33C8E-C9DC-4F89-BD6E-59C426856189}" type="parTrans" cxnId="{0E669613-FDA4-43D1-98F0-D15E17A1A279}">
      <dgm:prSet/>
      <dgm:spPr/>
      <dgm:t>
        <a:bodyPr/>
        <a:lstStyle/>
        <a:p>
          <a:endParaRPr lang="en-US"/>
        </a:p>
      </dgm:t>
    </dgm:pt>
    <dgm:pt modelId="{CC29D634-1C33-498F-8527-197301E8FDB9}" type="sibTrans" cxnId="{0E669613-FDA4-43D1-98F0-D15E17A1A279}">
      <dgm:prSet/>
      <dgm:spPr/>
      <dgm:t>
        <a:bodyPr/>
        <a:lstStyle/>
        <a:p>
          <a:endParaRPr lang="en-US"/>
        </a:p>
      </dgm:t>
    </dgm:pt>
    <dgm:pt modelId="{C48E7205-F386-4B2E-AB75-0F972B71AF8F}">
      <dgm:prSet phldrT="[Text]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Environmental Conditioning &amp; Distribution Simulation</a:t>
          </a:r>
        </a:p>
      </dgm:t>
    </dgm:pt>
    <dgm:pt modelId="{90046251-9E16-4EEE-8125-4BD8F6A9FF75}" type="parTrans" cxnId="{3AE020FC-5B54-4BB7-8DB1-0AAAC3138940}">
      <dgm:prSet/>
      <dgm:spPr/>
      <dgm:t>
        <a:bodyPr/>
        <a:lstStyle/>
        <a:p>
          <a:endParaRPr lang="en-US"/>
        </a:p>
      </dgm:t>
    </dgm:pt>
    <dgm:pt modelId="{3B2AD3D9-B193-4B96-AB9B-2ED3034ED9C7}" type="sibTrans" cxnId="{3AE020FC-5B54-4BB7-8DB1-0AAAC3138940}">
      <dgm:prSet/>
      <dgm:spPr/>
      <dgm:t>
        <a:bodyPr/>
        <a:lstStyle/>
        <a:p>
          <a:endParaRPr lang="en-US"/>
        </a:p>
      </dgm:t>
    </dgm:pt>
    <dgm:pt modelId="{C8E952A9-68EB-49A3-8E24-1AF7B510B499}">
      <dgm:prSet phldrT="[Text]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Accelerated (Proxy device)</a:t>
          </a:r>
        </a:p>
      </dgm:t>
    </dgm:pt>
    <dgm:pt modelId="{C0375B6E-C1DC-41E8-9DAA-99E8EBF1073A}" type="parTrans" cxnId="{017F0C44-9DE6-47C6-A469-CB241607D5A5}">
      <dgm:prSet/>
      <dgm:spPr/>
      <dgm:t>
        <a:bodyPr/>
        <a:lstStyle/>
        <a:p>
          <a:endParaRPr lang="en-US"/>
        </a:p>
      </dgm:t>
    </dgm:pt>
    <dgm:pt modelId="{BEFDCFF4-FA0B-480B-8483-6D2BADA332D3}" type="sibTrans" cxnId="{017F0C44-9DE6-47C6-A469-CB241607D5A5}">
      <dgm:prSet/>
      <dgm:spPr/>
      <dgm:t>
        <a:bodyPr/>
        <a:lstStyle/>
        <a:p>
          <a:endParaRPr lang="en-US"/>
        </a:p>
      </dgm:t>
    </dgm:pt>
    <dgm:pt modelId="{82F3D85C-86CA-4BFE-A9BA-512768FC5183}">
      <dgm:prSet phldrT="[Text]"/>
      <dgm:spPr/>
      <dgm:t>
        <a:bodyPr/>
        <a:lstStyle/>
        <a:p>
          <a:endParaRPr lang="en-US" dirty="0"/>
        </a:p>
      </dgm:t>
    </dgm:pt>
    <dgm:pt modelId="{0AA50990-37CD-4EF6-A0C2-4350B9A77E6B}" type="parTrans" cxnId="{05AD8997-D465-4ED7-8446-ED24B2CBCE1A}">
      <dgm:prSet/>
      <dgm:spPr/>
      <dgm:t>
        <a:bodyPr/>
        <a:lstStyle/>
        <a:p>
          <a:endParaRPr lang="en-US"/>
        </a:p>
      </dgm:t>
    </dgm:pt>
    <dgm:pt modelId="{2979BB84-5C33-4A91-851A-F8162101F948}" type="sibTrans" cxnId="{05AD8997-D465-4ED7-8446-ED24B2CBCE1A}">
      <dgm:prSet/>
      <dgm:spPr/>
      <dgm:t>
        <a:bodyPr/>
        <a:lstStyle/>
        <a:p>
          <a:endParaRPr lang="en-US"/>
        </a:p>
      </dgm:t>
    </dgm:pt>
    <dgm:pt modelId="{418D6155-66BF-42E9-9D21-EC7D04F3B19A}">
      <dgm:prSet phldrT="[Text]"/>
      <dgm:spPr/>
      <dgm:t>
        <a:bodyPr/>
        <a:lstStyle/>
        <a:p>
          <a:r>
            <a:rPr lang="en-US" dirty="0"/>
            <a:t>Product Rationale</a:t>
          </a:r>
        </a:p>
      </dgm:t>
    </dgm:pt>
    <dgm:pt modelId="{74085461-2676-4727-AAE8-1E0B4BBD27F6}" type="parTrans" cxnId="{18A2CA92-C325-454B-A02B-3C43E037287D}">
      <dgm:prSet/>
      <dgm:spPr/>
      <dgm:t>
        <a:bodyPr/>
        <a:lstStyle/>
        <a:p>
          <a:endParaRPr lang="en-US"/>
        </a:p>
      </dgm:t>
    </dgm:pt>
    <dgm:pt modelId="{D47F8B62-715C-4D13-B1E2-DC7DB629FF4D}" type="sibTrans" cxnId="{18A2CA92-C325-454B-A02B-3C43E037287D}">
      <dgm:prSet/>
      <dgm:spPr/>
      <dgm:t>
        <a:bodyPr/>
        <a:lstStyle/>
        <a:p>
          <a:endParaRPr lang="en-US"/>
        </a:p>
      </dgm:t>
    </dgm:pt>
    <dgm:pt modelId="{EC03A4D2-98BD-4129-B478-37EAA6D23A37}">
      <dgm:prSet custT="1"/>
      <dgm:spPr/>
      <dgm:t>
        <a:bodyPr/>
        <a:lstStyle/>
        <a:p>
          <a:r>
            <a:rPr lang="en-US" sz="1300" dirty="0"/>
            <a:t>Create Engineering rationale for product adoption against proxy device</a:t>
          </a:r>
        </a:p>
      </dgm:t>
    </dgm:pt>
    <dgm:pt modelId="{F0DD731E-0C50-41AD-9CAB-E8E27D7BA574}" type="parTrans" cxnId="{54B9D632-AFC7-47AE-A39C-C51E685E84D9}">
      <dgm:prSet/>
      <dgm:spPr/>
      <dgm:t>
        <a:bodyPr/>
        <a:lstStyle/>
        <a:p>
          <a:endParaRPr lang="en-US"/>
        </a:p>
      </dgm:t>
    </dgm:pt>
    <dgm:pt modelId="{82E0C72F-0F48-400A-BC90-441D632A7F6D}" type="sibTrans" cxnId="{54B9D632-AFC7-47AE-A39C-C51E685E84D9}">
      <dgm:prSet/>
      <dgm:spPr/>
      <dgm:t>
        <a:bodyPr/>
        <a:lstStyle/>
        <a:p>
          <a:endParaRPr lang="en-US"/>
        </a:p>
      </dgm:t>
    </dgm:pt>
    <dgm:pt modelId="{35F75484-AA2B-4852-9C29-06C9984B0ABB}">
      <dgm:prSet custT="1"/>
      <dgm:spPr/>
      <dgm:t>
        <a:bodyPr/>
        <a:lstStyle/>
        <a:p>
          <a:r>
            <a:rPr lang="en-US" sz="1300" dirty="0"/>
            <a:t>Use provided drop and vibration testing results from actual device to provide additional data.</a:t>
          </a:r>
        </a:p>
      </dgm:t>
    </dgm:pt>
    <dgm:pt modelId="{A8727671-7B65-4B36-95F7-C68FA89D9688}" type="parTrans" cxnId="{3E8FFE3F-3CC2-43F7-9F6F-083DE1155AD6}">
      <dgm:prSet/>
      <dgm:spPr/>
      <dgm:t>
        <a:bodyPr/>
        <a:lstStyle/>
        <a:p>
          <a:endParaRPr lang="en-US"/>
        </a:p>
      </dgm:t>
    </dgm:pt>
    <dgm:pt modelId="{BDC59ACA-C095-416D-952E-13603428125E}" type="sibTrans" cxnId="{3E8FFE3F-3CC2-43F7-9F6F-083DE1155AD6}">
      <dgm:prSet/>
      <dgm:spPr/>
      <dgm:t>
        <a:bodyPr/>
        <a:lstStyle/>
        <a:p>
          <a:endParaRPr lang="en-US"/>
        </a:p>
      </dgm:t>
    </dgm:pt>
    <dgm:pt modelId="{1A7D5C56-1EE8-4338-848D-392AF0F337A4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sz="1200" dirty="0"/>
            <a:t>Qualified Supplier (inventory in stock)</a:t>
          </a:r>
        </a:p>
      </dgm:t>
    </dgm:pt>
    <dgm:pt modelId="{3E5B8895-B58C-4520-8BF2-43863512BA60}" type="parTrans" cxnId="{965D1749-D1B4-47A5-A0FF-FC4D758F04C9}">
      <dgm:prSet/>
      <dgm:spPr/>
      <dgm:t>
        <a:bodyPr/>
        <a:lstStyle/>
        <a:p>
          <a:endParaRPr lang="en-US"/>
        </a:p>
      </dgm:t>
    </dgm:pt>
    <dgm:pt modelId="{31CA5257-4F75-4865-B230-2B27803F7991}" type="sibTrans" cxnId="{965D1749-D1B4-47A5-A0FF-FC4D758F04C9}">
      <dgm:prSet/>
      <dgm:spPr/>
      <dgm:t>
        <a:bodyPr/>
        <a:lstStyle/>
        <a:p>
          <a:endParaRPr lang="en-US"/>
        </a:p>
      </dgm:t>
    </dgm:pt>
    <dgm:pt modelId="{88F5888D-949C-4A86-B8FF-B3D108B47C65}">
      <dgm:prSet phldrT="[Text]"/>
      <dgm:spPr/>
      <dgm:t>
        <a:bodyPr/>
        <a:lstStyle/>
        <a:p>
          <a:r>
            <a:rPr lang="en-US" dirty="0"/>
            <a:t>Human Factors</a:t>
          </a:r>
        </a:p>
      </dgm:t>
    </dgm:pt>
    <dgm:pt modelId="{BAD6A61B-5399-4A7D-A5EC-8E8CA6A87F7D}" type="parTrans" cxnId="{FE586A63-41B1-48A8-8A6B-F802AB3103A9}">
      <dgm:prSet/>
      <dgm:spPr/>
      <dgm:t>
        <a:bodyPr/>
        <a:lstStyle/>
        <a:p>
          <a:endParaRPr lang="en-US"/>
        </a:p>
      </dgm:t>
    </dgm:pt>
    <dgm:pt modelId="{D817FC18-B8B4-4745-9489-E461E2BBF5A1}" type="sibTrans" cxnId="{FE586A63-41B1-48A8-8A6B-F802AB3103A9}">
      <dgm:prSet/>
      <dgm:spPr/>
      <dgm:t>
        <a:bodyPr/>
        <a:lstStyle/>
        <a:p>
          <a:endParaRPr lang="en-US"/>
        </a:p>
      </dgm:t>
    </dgm:pt>
    <dgm:pt modelId="{97EBEF47-FA18-4043-B4C7-18E098DB7F65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sz="1400" dirty="0"/>
            <a:t>Human Factors/Aseptic Presentation Study</a:t>
          </a:r>
        </a:p>
      </dgm:t>
    </dgm:pt>
    <dgm:pt modelId="{F3F192E5-A8BC-46D9-A9EF-72D155492AF3}" type="parTrans" cxnId="{B38AB058-A455-4091-90FC-630EDC955048}">
      <dgm:prSet/>
      <dgm:spPr/>
      <dgm:t>
        <a:bodyPr/>
        <a:lstStyle/>
        <a:p>
          <a:endParaRPr lang="en-US"/>
        </a:p>
      </dgm:t>
    </dgm:pt>
    <dgm:pt modelId="{064F8913-00F2-4E7A-8920-EAD2C1A3E986}" type="sibTrans" cxnId="{B38AB058-A455-4091-90FC-630EDC955048}">
      <dgm:prSet/>
      <dgm:spPr/>
      <dgm:t>
        <a:bodyPr/>
        <a:lstStyle/>
        <a:p>
          <a:endParaRPr lang="en-US"/>
        </a:p>
      </dgm:t>
    </dgm:pt>
    <dgm:pt modelId="{16B2B41E-802E-4F27-A2B2-B903DE5ED13F}">
      <dgm:prSet phldrT="[Text]" custT="1"/>
      <dgm:spPr/>
      <dgm:t>
        <a:bodyPr/>
        <a:lstStyle/>
        <a:p>
          <a:endParaRPr lang="en-US" sz="1400" dirty="0"/>
        </a:p>
      </dgm:t>
    </dgm:pt>
    <dgm:pt modelId="{3B7CC883-D6E3-48E8-AFC1-87592C639499}" type="parTrans" cxnId="{ACA6DED7-CFFB-4B6D-ABA6-DDCAEC397BAD}">
      <dgm:prSet/>
      <dgm:spPr/>
      <dgm:t>
        <a:bodyPr/>
        <a:lstStyle/>
        <a:p>
          <a:endParaRPr lang="en-US"/>
        </a:p>
      </dgm:t>
    </dgm:pt>
    <dgm:pt modelId="{6F5A432E-3D76-4358-A9A5-5DF4E5866D9B}" type="sibTrans" cxnId="{ACA6DED7-CFFB-4B6D-ABA6-DDCAEC397BAD}">
      <dgm:prSet/>
      <dgm:spPr/>
      <dgm:t>
        <a:bodyPr/>
        <a:lstStyle/>
        <a:p>
          <a:endParaRPr lang="en-US"/>
        </a:p>
      </dgm:t>
    </dgm:pt>
    <dgm:pt modelId="{95E8C445-48E8-430E-B8C5-AFEE371FB036}">
      <dgm:prSet custT="1"/>
      <dgm:spPr/>
      <dgm:t>
        <a:bodyPr/>
        <a:lstStyle/>
        <a:p>
          <a:r>
            <a:rPr lang="en-US" sz="1300" dirty="0"/>
            <a:t>OEM responsibility</a:t>
          </a:r>
        </a:p>
      </dgm:t>
    </dgm:pt>
    <dgm:pt modelId="{BEC0BCDE-9C23-44D1-8D92-EBF67AF375A7}" type="parTrans" cxnId="{EC12AD95-4F88-4B4F-88BE-E6836A901483}">
      <dgm:prSet/>
      <dgm:spPr/>
      <dgm:t>
        <a:bodyPr/>
        <a:lstStyle/>
        <a:p>
          <a:endParaRPr lang="en-US"/>
        </a:p>
      </dgm:t>
    </dgm:pt>
    <dgm:pt modelId="{3E161A37-0766-42A0-B846-46B915D132D4}" type="sibTrans" cxnId="{EC12AD95-4F88-4B4F-88BE-E6836A901483}">
      <dgm:prSet/>
      <dgm:spPr/>
      <dgm:t>
        <a:bodyPr/>
        <a:lstStyle/>
        <a:p>
          <a:endParaRPr lang="en-US"/>
        </a:p>
      </dgm:t>
    </dgm:pt>
    <dgm:pt modelId="{D1F80C8A-CB5B-4D95-9226-6E5B6677FA99}">
      <dgm:prSet phldrT="[Text]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Label abrasion test </a:t>
          </a:r>
        </a:p>
      </dgm:t>
    </dgm:pt>
    <dgm:pt modelId="{4C896DFB-BC06-4E87-B0DD-0EB6CCD12860}" type="parTrans" cxnId="{3A09E094-1E43-4F70-B430-9D43055C872C}">
      <dgm:prSet/>
      <dgm:spPr/>
      <dgm:t>
        <a:bodyPr/>
        <a:lstStyle/>
        <a:p>
          <a:endParaRPr lang="en-US"/>
        </a:p>
      </dgm:t>
    </dgm:pt>
    <dgm:pt modelId="{7B9F8A4E-C79E-4740-977E-DEDE06290D94}" type="sibTrans" cxnId="{3A09E094-1E43-4F70-B430-9D43055C872C}">
      <dgm:prSet/>
      <dgm:spPr/>
      <dgm:t>
        <a:bodyPr/>
        <a:lstStyle/>
        <a:p>
          <a:endParaRPr lang="en-US"/>
        </a:p>
      </dgm:t>
    </dgm:pt>
    <dgm:pt modelId="{B4D6DB86-BDF1-4F0F-8E18-8DBBA9EE859E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sz="1100" dirty="0"/>
            <a:t>Process risk failure mode analysis </a:t>
          </a:r>
          <a:r>
            <a:rPr lang="en-US" sz="900" dirty="0"/>
            <a:t> </a:t>
          </a:r>
        </a:p>
      </dgm:t>
    </dgm:pt>
    <dgm:pt modelId="{F51FDF84-A964-413A-9EDA-DDB107BBA2F2}" type="parTrans" cxnId="{AE1F0986-B5B8-43F7-87C8-C3DB1D43CB1D}">
      <dgm:prSet/>
      <dgm:spPr/>
      <dgm:t>
        <a:bodyPr/>
        <a:lstStyle/>
        <a:p>
          <a:endParaRPr lang="en-US"/>
        </a:p>
      </dgm:t>
    </dgm:pt>
    <dgm:pt modelId="{E65EA0A0-B379-4DCF-BDBE-D4BF36B53693}" type="sibTrans" cxnId="{AE1F0986-B5B8-43F7-87C8-C3DB1D43CB1D}">
      <dgm:prSet/>
      <dgm:spPr/>
      <dgm:t>
        <a:bodyPr/>
        <a:lstStyle/>
        <a:p>
          <a:endParaRPr lang="en-US"/>
        </a:p>
      </dgm:t>
    </dgm:pt>
    <dgm:pt modelId="{4049EE1D-FD2D-4719-A3E5-806148F236D5}" type="pres">
      <dgm:prSet presAssocID="{059ADEB3-A6BF-4F9C-BF32-9DDC9E2B0404}" presName="linearFlow" presStyleCnt="0">
        <dgm:presLayoutVars>
          <dgm:dir/>
          <dgm:animLvl val="lvl"/>
          <dgm:resizeHandles val="exact"/>
        </dgm:presLayoutVars>
      </dgm:prSet>
      <dgm:spPr/>
    </dgm:pt>
    <dgm:pt modelId="{A4E67A7B-93ED-433E-A0A7-C9E651088C70}" type="pres">
      <dgm:prSet presAssocID="{5FA217A6-8F08-4A71-8A91-8B3199F41442}" presName="composite" presStyleCnt="0"/>
      <dgm:spPr/>
    </dgm:pt>
    <dgm:pt modelId="{972EBB37-F42E-4BD4-83A3-BCC2A28EF10F}" type="pres">
      <dgm:prSet presAssocID="{5FA217A6-8F08-4A71-8A91-8B3199F41442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F9D20AD1-2362-4295-A6C4-22CA4965C7C5}" type="pres">
      <dgm:prSet presAssocID="{5FA217A6-8F08-4A71-8A91-8B3199F41442}" presName="descendantText" presStyleLbl="alignAcc1" presStyleIdx="0" presStyleCnt="5" custAng="0" custScaleY="106870" custLinFactNeighborX="1431" custLinFactNeighborY="9655">
        <dgm:presLayoutVars>
          <dgm:bulletEnabled val="1"/>
        </dgm:presLayoutVars>
      </dgm:prSet>
      <dgm:spPr/>
    </dgm:pt>
    <dgm:pt modelId="{49AE2BA6-F79B-494C-851D-6C3A31616EE8}" type="pres">
      <dgm:prSet presAssocID="{025A01E0-20AB-4EBC-9EA2-1366DD67396B}" presName="sp" presStyleCnt="0"/>
      <dgm:spPr/>
    </dgm:pt>
    <dgm:pt modelId="{1C0BCC35-96CB-432D-8D57-07CFC7EEC9A6}" type="pres">
      <dgm:prSet presAssocID="{27594444-0220-4E54-BD84-B651A51C7CBC}" presName="composite" presStyleCnt="0"/>
      <dgm:spPr/>
    </dgm:pt>
    <dgm:pt modelId="{5CA947F9-EE38-4D73-9CCC-92CF3B4BAA7D}" type="pres">
      <dgm:prSet presAssocID="{27594444-0220-4E54-BD84-B651A51C7CBC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BC3B9CDC-1862-4117-929D-767F382CCC54}" type="pres">
      <dgm:prSet presAssocID="{27594444-0220-4E54-BD84-B651A51C7CBC}" presName="descendantText" presStyleLbl="alignAcc1" presStyleIdx="1" presStyleCnt="5" custLinFactNeighborX="-201">
        <dgm:presLayoutVars>
          <dgm:bulletEnabled val="1"/>
        </dgm:presLayoutVars>
      </dgm:prSet>
      <dgm:spPr/>
    </dgm:pt>
    <dgm:pt modelId="{292A0ED6-C5FF-4F06-9BC4-C4631072D5C6}" type="pres">
      <dgm:prSet presAssocID="{1B80D2D3-31E9-46A3-9B16-4374EA10D6DA}" presName="sp" presStyleCnt="0"/>
      <dgm:spPr/>
    </dgm:pt>
    <dgm:pt modelId="{F7C00DA4-4DDD-4893-BC23-071442233BA7}" type="pres">
      <dgm:prSet presAssocID="{44022730-E2F9-450F-9B1F-8DEF126ECD30}" presName="composite" presStyleCnt="0"/>
      <dgm:spPr/>
    </dgm:pt>
    <dgm:pt modelId="{0FB089FE-B98F-47D6-BB50-B03C206E448A}" type="pres">
      <dgm:prSet presAssocID="{44022730-E2F9-450F-9B1F-8DEF126ECD30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5D15B2D5-A4F7-456D-BD62-436FBA0CD33B}" type="pres">
      <dgm:prSet presAssocID="{44022730-E2F9-450F-9B1F-8DEF126ECD30}" presName="descendantText" presStyleLbl="alignAcc1" presStyleIdx="2" presStyleCnt="5">
        <dgm:presLayoutVars>
          <dgm:bulletEnabled val="1"/>
        </dgm:presLayoutVars>
      </dgm:prSet>
      <dgm:spPr/>
    </dgm:pt>
    <dgm:pt modelId="{AEB492CD-8EBB-417A-B0CF-4B4D341F343E}" type="pres">
      <dgm:prSet presAssocID="{CC29D634-1C33-498F-8527-197301E8FDB9}" presName="sp" presStyleCnt="0"/>
      <dgm:spPr/>
    </dgm:pt>
    <dgm:pt modelId="{6DCE27FD-CE7F-4CFF-B507-6BFB1E54F4B0}" type="pres">
      <dgm:prSet presAssocID="{88F5888D-949C-4A86-B8FF-B3D108B47C65}" presName="composite" presStyleCnt="0"/>
      <dgm:spPr/>
    </dgm:pt>
    <dgm:pt modelId="{DC8B2398-C3D8-4B81-A251-FC3D87ADE0BD}" type="pres">
      <dgm:prSet presAssocID="{88F5888D-949C-4A86-B8FF-B3D108B47C65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D011C585-108F-44BC-A4AC-9645C91CAEFA}" type="pres">
      <dgm:prSet presAssocID="{88F5888D-949C-4A86-B8FF-B3D108B47C65}" presName="descendantText" presStyleLbl="alignAcc1" presStyleIdx="3" presStyleCnt="5" custLinFactNeighborX="331" custLinFactNeighborY="4505">
        <dgm:presLayoutVars>
          <dgm:bulletEnabled val="1"/>
        </dgm:presLayoutVars>
      </dgm:prSet>
      <dgm:spPr/>
    </dgm:pt>
    <dgm:pt modelId="{3C041102-1307-44AE-82DD-143FF3B7D591}" type="pres">
      <dgm:prSet presAssocID="{D817FC18-B8B4-4745-9489-E461E2BBF5A1}" presName="sp" presStyleCnt="0"/>
      <dgm:spPr/>
    </dgm:pt>
    <dgm:pt modelId="{8DD54851-13E9-47EE-8735-8ED9E9720C2E}" type="pres">
      <dgm:prSet presAssocID="{418D6155-66BF-42E9-9D21-EC7D04F3B19A}" presName="composite" presStyleCnt="0"/>
      <dgm:spPr/>
    </dgm:pt>
    <dgm:pt modelId="{4713CE1A-4E4A-46E0-AACD-736CF3D10844}" type="pres">
      <dgm:prSet presAssocID="{418D6155-66BF-42E9-9D21-EC7D04F3B19A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0D23F3C9-7368-4D8A-841F-9DE7F4FA2E89}" type="pres">
      <dgm:prSet presAssocID="{418D6155-66BF-42E9-9D21-EC7D04F3B19A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6E3A6100-0BBB-47AC-A717-75F1F77F0773}" type="presOf" srcId="{5FA217A6-8F08-4A71-8A91-8B3199F41442}" destId="{972EBB37-F42E-4BD4-83A3-BCC2A28EF10F}" srcOrd="0" destOrd="0" presId="urn:microsoft.com/office/officeart/2005/8/layout/chevron2"/>
    <dgm:cxn modelId="{FF2F7300-F165-49A7-A1BF-0ED75A7FA200}" type="presOf" srcId="{B4D6DB86-BDF1-4F0F-8E18-8DBBA9EE859E}" destId="{BC3B9CDC-1862-4117-929D-767F382CCC54}" srcOrd="0" destOrd="2" presId="urn:microsoft.com/office/officeart/2005/8/layout/chevron2"/>
    <dgm:cxn modelId="{4A820C06-25E6-460E-9D81-06A1BC09F7C2}" type="presOf" srcId="{35F75484-AA2B-4852-9C29-06C9984B0ABB}" destId="{0D23F3C9-7368-4D8A-841F-9DE7F4FA2E89}" srcOrd="0" destOrd="2" presId="urn:microsoft.com/office/officeart/2005/8/layout/chevron2"/>
    <dgm:cxn modelId="{A9BF760F-48ED-4EA7-B7C4-73F7A1A6AB18}" srcId="{27594444-0220-4E54-BD84-B651A51C7CBC}" destId="{825420E8-E252-4FD1-98C4-B476CE1F2E0A}" srcOrd="1" destOrd="0" parTransId="{2BCD01AD-6034-4445-87AB-004D8548626C}" sibTransId="{ACB24914-8CC0-46E2-AF58-0E24CED40B8C}"/>
    <dgm:cxn modelId="{F390EF0F-DD92-4819-95A4-77183DC6BF5B}" type="presOf" srcId="{82F3D85C-86CA-4BFE-A9BA-512768FC5183}" destId="{5D15B2D5-A4F7-456D-BD62-436FBA0CD33B}" srcOrd="0" destOrd="3" presId="urn:microsoft.com/office/officeart/2005/8/layout/chevron2"/>
    <dgm:cxn modelId="{0E669613-FDA4-43D1-98F0-D15E17A1A279}" srcId="{059ADEB3-A6BF-4F9C-BF32-9DDC9E2B0404}" destId="{44022730-E2F9-450F-9B1F-8DEF126ECD30}" srcOrd="2" destOrd="0" parTransId="{0DE33C8E-C9DC-4F89-BD6E-59C426856189}" sibTransId="{CC29D634-1C33-498F-8527-197301E8FDB9}"/>
    <dgm:cxn modelId="{D620D313-FD12-46AC-9E56-64FE94BDB925}" type="presOf" srcId="{EC03A4D2-98BD-4129-B478-37EAA6D23A37}" destId="{0D23F3C9-7368-4D8A-841F-9DE7F4FA2E89}" srcOrd="0" destOrd="1" presId="urn:microsoft.com/office/officeart/2005/8/layout/chevron2"/>
    <dgm:cxn modelId="{01B6A81A-6C43-4F04-8E5B-F00F53CCAF70}" type="presOf" srcId="{97EBEF47-FA18-4043-B4C7-18E098DB7F65}" destId="{D011C585-108F-44BC-A4AC-9645C91CAEFA}" srcOrd="0" destOrd="0" presId="urn:microsoft.com/office/officeart/2005/8/layout/chevron2"/>
    <dgm:cxn modelId="{6A20411D-5BAF-44DA-82F3-3454DFA5AF6F}" type="presOf" srcId="{1A7D5C56-1EE8-4338-848D-392AF0F337A4}" destId="{F9D20AD1-2362-4295-A6C4-22CA4965C7C5}" srcOrd="0" destOrd="2" presId="urn:microsoft.com/office/officeart/2005/8/layout/chevron2"/>
    <dgm:cxn modelId="{3C74C026-765F-4FF9-A0B3-3BA2089EF709}" srcId="{5FA217A6-8F08-4A71-8A91-8B3199F41442}" destId="{BD934F6C-B94F-4B39-A512-32005B2C26B7}" srcOrd="3" destOrd="0" parTransId="{180A2FCE-B9F1-4D47-8AD6-D28F4A921C42}" sibTransId="{FAFACBAB-2FAB-48C6-8CAA-66A0D3EF06BF}"/>
    <dgm:cxn modelId="{3EFCC32A-350B-47A1-9242-166601EE5EEE}" type="presOf" srcId="{44022730-E2F9-450F-9B1F-8DEF126ECD30}" destId="{0FB089FE-B98F-47D6-BB50-B03C206E448A}" srcOrd="0" destOrd="0" presId="urn:microsoft.com/office/officeart/2005/8/layout/chevron2"/>
    <dgm:cxn modelId="{D061092B-4351-488B-9F55-D2C560581D4F}" type="presOf" srcId="{C8E952A9-68EB-49A3-8E24-1AF7B510B499}" destId="{5D15B2D5-A4F7-456D-BD62-436FBA0CD33B}" srcOrd="0" destOrd="1" presId="urn:microsoft.com/office/officeart/2005/8/layout/chevron2"/>
    <dgm:cxn modelId="{54B9D632-AFC7-47AE-A39C-C51E685E84D9}" srcId="{418D6155-66BF-42E9-9D21-EC7D04F3B19A}" destId="{EC03A4D2-98BD-4129-B478-37EAA6D23A37}" srcOrd="1" destOrd="0" parTransId="{F0DD731E-0C50-41AD-9CAB-E8E27D7BA574}" sibTransId="{82E0C72F-0F48-400A-BC90-441D632A7F6D}"/>
    <dgm:cxn modelId="{3E8FFE3F-3CC2-43F7-9F6F-083DE1155AD6}" srcId="{418D6155-66BF-42E9-9D21-EC7D04F3B19A}" destId="{35F75484-AA2B-4852-9C29-06C9984B0ABB}" srcOrd="2" destOrd="0" parTransId="{A8727671-7B65-4B36-95F7-C68FA89D9688}" sibTransId="{BDC59ACA-C095-416D-952E-13603428125E}"/>
    <dgm:cxn modelId="{FE586A63-41B1-48A8-8A6B-F802AB3103A9}" srcId="{059ADEB3-A6BF-4F9C-BF32-9DDC9E2B0404}" destId="{88F5888D-949C-4A86-B8FF-B3D108B47C65}" srcOrd="3" destOrd="0" parTransId="{BAD6A61B-5399-4A7D-A5EC-8E8CA6A87F7D}" sibTransId="{D817FC18-B8B4-4745-9489-E461E2BBF5A1}"/>
    <dgm:cxn modelId="{017F0C44-9DE6-47C6-A469-CB241607D5A5}" srcId="{44022730-E2F9-450F-9B1F-8DEF126ECD30}" destId="{C8E952A9-68EB-49A3-8E24-1AF7B510B499}" srcOrd="1" destOrd="0" parTransId="{C0375B6E-C1DC-41E8-9DAA-99E8EBF1073A}" sibTransId="{BEFDCFF4-FA0B-480B-8483-6D2BADA332D3}"/>
    <dgm:cxn modelId="{F7730E65-93B7-41B6-A598-44EEDAA17508}" srcId="{27594444-0220-4E54-BD84-B651A51C7CBC}" destId="{90E5CD4D-84FD-4C87-A996-EF2DA1CF35F2}" srcOrd="0" destOrd="0" parTransId="{748BBC05-2EED-4DBF-BF9A-21B41A47E81A}" sibTransId="{BCA3F019-047F-450C-9F5B-E1E36BC066D3}"/>
    <dgm:cxn modelId="{73B25746-3431-4D7D-948C-225F18EEE3CF}" type="presOf" srcId="{D1F80C8A-CB5B-4D95-9226-6E5B6677FA99}" destId="{5D15B2D5-A4F7-456D-BD62-436FBA0CD33B}" srcOrd="0" destOrd="2" presId="urn:microsoft.com/office/officeart/2005/8/layout/chevron2"/>
    <dgm:cxn modelId="{2B556667-A664-4455-971B-9B2F49A4A336}" type="presOf" srcId="{88F5888D-949C-4A86-B8FF-B3D108B47C65}" destId="{DC8B2398-C3D8-4B81-A251-FC3D87ADE0BD}" srcOrd="0" destOrd="0" presId="urn:microsoft.com/office/officeart/2005/8/layout/chevron2"/>
    <dgm:cxn modelId="{965D1749-D1B4-47A5-A0FF-FC4D758F04C9}" srcId="{5FA217A6-8F08-4A71-8A91-8B3199F41442}" destId="{1A7D5C56-1EE8-4338-848D-392AF0F337A4}" srcOrd="2" destOrd="0" parTransId="{3E5B8895-B58C-4520-8BF2-43863512BA60}" sibTransId="{31CA5257-4F75-4865-B230-2B27803F7991}"/>
    <dgm:cxn modelId="{6A892A49-F568-4EE1-8238-5B112BE6573C}" type="presOf" srcId="{756E2026-C306-4557-83D9-C2DD1D9C3C95}" destId="{F9D20AD1-2362-4295-A6C4-22CA4965C7C5}" srcOrd="0" destOrd="1" presId="urn:microsoft.com/office/officeart/2005/8/layout/chevron2"/>
    <dgm:cxn modelId="{2F21074D-A829-4740-B2F7-C41DDAA3EBEF}" srcId="{5FA217A6-8F08-4A71-8A91-8B3199F41442}" destId="{756E2026-C306-4557-83D9-C2DD1D9C3C95}" srcOrd="1" destOrd="0" parTransId="{19C5E740-BC59-45D0-8128-8BE61A1138CC}" sibTransId="{54B90707-BB3D-44BD-A5AA-61293481A97A}"/>
    <dgm:cxn modelId="{EDC2506E-81A8-4BCE-9293-2880212E8A3E}" srcId="{5FA217A6-8F08-4A71-8A91-8B3199F41442}" destId="{CF55F863-FA5A-4B86-89F3-368DC70661D3}" srcOrd="0" destOrd="0" parTransId="{70CCA6CA-D0C7-49EE-8E4C-B765F4770090}" sibTransId="{FB24FF66-ED08-42BE-A5D5-E2F90CEA5FFE}"/>
    <dgm:cxn modelId="{567D1273-B528-489F-9537-496841FE9AF9}" type="presOf" srcId="{825420E8-E252-4FD1-98C4-B476CE1F2E0A}" destId="{BC3B9CDC-1862-4117-929D-767F382CCC54}" srcOrd="0" destOrd="1" presId="urn:microsoft.com/office/officeart/2005/8/layout/chevron2"/>
    <dgm:cxn modelId="{B38AB058-A455-4091-90FC-630EDC955048}" srcId="{88F5888D-949C-4A86-B8FF-B3D108B47C65}" destId="{97EBEF47-FA18-4043-B4C7-18E098DB7F65}" srcOrd="0" destOrd="0" parTransId="{F3F192E5-A8BC-46D9-A9EF-72D155492AF3}" sibTransId="{064F8913-00F2-4E7A-8920-EAD2C1A3E986}"/>
    <dgm:cxn modelId="{F818D079-0B3B-47AC-853F-8561206F4585}" srcId="{059ADEB3-A6BF-4F9C-BF32-9DDC9E2B0404}" destId="{5FA217A6-8F08-4A71-8A91-8B3199F41442}" srcOrd="0" destOrd="0" parTransId="{A6C47AAF-6E0B-44B6-B781-5184B791F351}" sibTransId="{025A01E0-20AB-4EBC-9EA2-1366DD67396B}"/>
    <dgm:cxn modelId="{AE1F0986-B5B8-43F7-87C8-C3DB1D43CB1D}" srcId="{27594444-0220-4E54-BD84-B651A51C7CBC}" destId="{B4D6DB86-BDF1-4F0F-8E18-8DBBA9EE859E}" srcOrd="2" destOrd="0" parTransId="{F51FDF84-A964-413A-9EDA-DDB107BBA2F2}" sibTransId="{E65EA0A0-B379-4DCF-BDBE-D4BF36B53693}"/>
    <dgm:cxn modelId="{18A2CA92-C325-454B-A02B-3C43E037287D}" srcId="{059ADEB3-A6BF-4F9C-BF32-9DDC9E2B0404}" destId="{418D6155-66BF-42E9-9D21-EC7D04F3B19A}" srcOrd="4" destOrd="0" parTransId="{74085461-2676-4727-AAE8-1E0B4BBD27F6}" sibTransId="{D47F8B62-715C-4D13-B1E2-DC7DB629FF4D}"/>
    <dgm:cxn modelId="{3A09E094-1E43-4F70-B430-9D43055C872C}" srcId="{44022730-E2F9-450F-9B1F-8DEF126ECD30}" destId="{D1F80C8A-CB5B-4D95-9226-6E5B6677FA99}" srcOrd="2" destOrd="0" parTransId="{4C896DFB-BC06-4E87-B0DD-0EB6CCD12860}" sibTransId="{7B9F8A4E-C79E-4740-977E-DEDE06290D94}"/>
    <dgm:cxn modelId="{EC12AD95-4F88-4B4F-88BE-E6836A901483}" srcId="{418D6155-66BF-42E9-9D21-EC7D04F3B19A}" destId="{95E8C445-48E8-430E-B8C5-AFEE371FB036}" srcOrd="0" destOrd="0" parTransId="{BEC0BCDE-9C23-44D1-8D92-EBF67AF375A7}" sibTransId="{3E161A37-0766-42A0-B846-46B915D132D4}"/>
    <dgm:cxn modelId="{05AD8997-D465-4ED7-8446-ED24B2CBCE1A}" srcId="{44022730-E2F9-450F-9B1F-8DEF126ECD30}" destId="{82F3D85C-86CA-4BFE-A9BA-512768FC5183}" srcOrd="3" destOrd="0" parTransId="{0AA50990-37CD-4EF6-A0C2-4350B9A77E6B}" sibTransId="{2979BB84-5C33-4A91-851A-F8162101F948}"/>
    <dgm:cxn modelId="{452E9C98-FDAB-4B9C-B770-DC53675FD95C}" type="presOf" srcId="{C48E7205-F386-4B2E-AB75-0F972B71AF8F}" destId="{5D15B2D5-A4F7-456D-BD62-436FBA0CD33B}" srcOrd="0" destOrd="0" presId="urn:microsoft.com/office/officeart/2005/8/layout/chevron2"/>
    <dgm:cxn modelId="{EF517C9B-9152-423C-B154-AEACAF5B76CA}" type="presOf" srcId="{16B2B41E-802E-4F27-A2B2-B903DE5ED13F}" destId="{D011C585-108F-44BC-A4AC-9645C91CAEFA}" srcOrd="0" destOrd="1" presId="urn:microsoft.com/office/officeart/2005/8/layout/chevron2"/>
    <dgm:cxn modelId="{805130A0-DF06-4A43-B537-9FDC4D4E0912}" type="presOf" srcId="{27594444-0220-4E54-BD84-B651A51C7CBC}" destId="{5CA947F9-EE38-4D73-9CCC-92CF3B4BAA7D}" srcOrd="0" destOrd="0" presId="urn:microsoft.com/office/officeart/2005/8/layout/chevron2"/>
    <dgm:cxn modelId="{642BBBB6-58EA-4A59-80B8-505AFB1C9509}" type="presOf" srcId="{418D6155-66BF-42E9-9D21-EC7D04F3B19A}" destId="{4713CE1A-4E4A-46E0-AACD-736CF3D10844}" srcOrd="0" destOrd="0" presId="urn:microsoft.com/office/officeart/2005/8/layout/chevron2"/>
    <dgm:cxn modelId="{77C218C3-9F9F-4E54-B3CE-E86C2D38FDE7}" srcId="{059ADEB3-A6BF-4F9C-BF32-9DDC9E2B0404}" destId="{27594444-0220-4E54-BD84-B651A51C7CBC}" srcOrd="1" destOrd="0" parTransId="{BB6D78FD-6F7E-4519-A9F4-D63CDA0BC267}" sibTransId="{1B80D2D3-31E9-46A3-9B16-4374EA10D6DA}"/>
    <dgm:cxn modelId="{9DDDC2C6-4A6C-425B-BEC3-6B99A1300A45}" type="presOf" srcId="{BD934F6C-B94F-4B39-A512-32005B2C26B7}" destId="{F9D20AD1-2362-4295-A6C4-22CA4965C7C5}" srcOrd="0" destOrd="3" presId="urn:microsoft.com/office/officeart/2005/8/layout/chevron2"/>
    <dgm:cxn modelId="{A3003FCB-9D63-4B09-8B5D-7BCB6ED8B0C1}" type="presOf" srcId="{CF55F863-FA5A-4B86-89F3-368DC70661D3}" destId="{F9D20AD1-2362-4295-A6C4-22CA4965C7C5}" srcOrd="0" destOrd="0" presId="urn:microsoft.com/office/officeart/2005/8/layout/chevron2"/>
    <dgm:cxn modelId="{D8210AD1-E0D8-4F43-B458-F8215F3F6ECF}" type="presOf" srcId="{D1048EF9-D56D-4677-84E8-7F2112CB5E7D}" destId="{BC3B9CDC-1862-4117-929D-767F382CCC54}" srcOrd="0" destOrd="3" presId="urn:microsoft.com/office/officeart/2005/8/layout/chevron2"/>
    <dgm:cxn modelId="{F5CED7D1-052C-4E45-8E6D-CA3F7AD2DA80}" type="presOf" srcId="{95E8C445-48E8-430E-B8C5-AFEE371FB036}" destId="{0D23F3C9-7368-4D8A-841F-9DE7F4FA2E89}" srcOrd="0" destOrd="0" presId="urn:microsoft.com/office/officeart/2005/8/layout/chevron2"/>
    <dgm:cxn modelId="{ACA6DED7-CFFB-4B6D-ABA6-DDCAEC397BAD}" srcId="{88F5888D-949C-4A86-B8FF-B3D108B47C65}" destId="{16B2B41E-802E-4F27-A2B2-B903DE5ED13F}" srcOrd="1" destOrd="0" parTransId="{3B7CC883-D6E3-48E8-AFC1-87592C639499}" sibTransId="{6F5A432E-3D76-4358-A9A5-5DF4E5866D9B}"/>
    <dgm:cxn modelId="{BBA953EB-735C-4834-A2FD-1BC903EC451C}" type="presOf" srcId="{90E5CD4D-84FD-4C87-A996-EF2DA1CF35F2}" destId="{BC3B9CDC-1862-4117-929D-767F382CCC54}" srcOrd="0" destOrd="0" presId="urn:microsoft.com/office/officeart/2005/8/layout/chevron2"/>
    <dgm:cxn modelId="{2BCDDDF0-01D2-4C90-95F7-64A0AE1BBBED}" type="presOf" srcId="{059ADEB3-A6BF-4F9C-BF32-9DDC9E2B0404}" destId="{4049EE1D-FD2D-4719-A3E5-806148F236D5}" srcOrd="0" destOrd="0" presId="urn:microsoft.com/office/officeart/2005/8/layout/chevron2"/>
    <dgm:cxn modelId="{E86579F5-5990-4646-9D2C-2338FAD70D75}" srcId="{27594444-0220-4E54-BD84-B651A51C7CBC}" destId="{D1048EF9-D56D-4677-84E8-7F2112CB5E7D}" srcOrd="3" destOrd="0" parTransId="{773F2C14-0328-4671-A23F-2CFEFC611927}" sibTransId="{756C5934-BA72-46D2-BC44-65078C23ADC1}"/>
    <dgm:cxn modelId="{3AE020FC-5B54-4BB7-8DB1-0AAAC3138940}" srcId="{44022730-E2F9-450F-9B1F-8DEF126ECD30}" destId="{C48E7205-F386-4B2E-AB75-0F972B71AF8F}" srcOrd="0" destOrd="0" parTransId="{90046251-9E16-4EEE-8125-4BD8F6A9FF75}" sibTransId="{3B2AD3D9-B193-4B96-AB9B-2ED3034ED9C7}"/>
    <dgm:cxn modelId="{0C2C0B34-5E9B-4FB6-B347-8F37367654DE}" type="presParOf" srcId="{4049EE1D-FD2D-4719-A3E5-806148F236D5}" destId="{A4E67A7B-93ED-433E-A0A7-C9E651088C70}" srcOrd="0" destOrd="0" presId="urn:microsoft.com/office/officeart/2005/8/layout/chevron2"/>
    <dgm:cxn modelId="{26CC423E-5682-4C41-A09F-27C93EEFBB89}" type="presParOf" srcId="{A4E67A7B-93ED-433E-A0A7-C9E651088C70}" destId="{972EBB37-F42E-4BD4-83A3-BCC2A28EF10F}" srcOrd="0" destOrd="0" presId="urn:microsoft.com/office/officeart/2005/8/layout/chevron2"/>
    <dgm:cxn modelId="{B0E80D21-8AA5-4800-B59A-D6492DBDF42C}" type="presParOf" srcId="{A4E67A7B-93ED-433E-A0A7-C9E651088C70}" destId="{F9D20AD1-2362-4295-A6C4-22CA4965C7C5}" srcOrd="1" destOrd="0" presId="urn:microsoft.com/office/officeart/2005/8/layout/chevron2"/>
    <dgm:cxn modelId="{230E0A39-1B74-447E-91E2-EA7B36F91BA8}" type="presParOf" srcId="{4049EE1D-FD2D-4719-A3E5-806148F236D5}" destId="{49AE2BA6-F79B-494C-851D-6C3A31616EE8}" srcOrd="1" destOrd="0" presId="urn:microsoft.com/office/officeart/2005/8/layout/chevron2"/>
    <dgm:cxn modelId="{887236B2-01ED-4C5D-99E2-CA776668E441}" type="presParOf" srcId="{4049EE1D-FD2D-4719-A3E5-806148F236D5}" destId="{1C0BCC35-96CB-432D-8D57-07CFC7EEC9A6}" srcOrd="2" destOrd="0" presId="urn:microsoft.com/office/officeart/2005/8/layout/chevron2"/>
    <dgm:cxn modelId="{4AF883BD-C340-4BD9-9812-7C754C29B851}" type="presParOf" srcId="{1C0BCC35-96CB-432D-8D57-07CFC7EEC9A6}" destId="{5CA947F9-EE38-4D73-9CCC-92CF3B4BAA7D}" srcOrd="0" destOrd="0" presId="urn:microsoft.com/office/officeart/2005/8/layout/chevron2"/>
    <dgm:cxn modelId="{676223F1-15B5-4DC3-A424-3222A7ACB823}" type="presParOf" srcId="{1C0BCC35-96CB-432D-8D57-07CFC7EEC9A6}" destId="{BC3B9CDC-1862-4117-929D-767F382CCC54}" srcOrd="1" destOrd="0" presId="urn:microsoft.com/office/officeart/2005/8/layout/chevron2"/>
    <dgm:cxn modelId="{23116581-D708-477F-9E88-595E8D982809}" type="presParOf" srcId="{4049EE1D-FD2D-4719-A3E5-806148F236D5}" destId="{292A0ED6-C5FF-4F06-9BC4-C4631072D5C6}" srcOrd="3" destOrd="0" presId="urn:microsoft.com/office/officeart/2005/8/layout/chevron2"/>
    <dgm:cxn modelId="{2009B426-0F8D-43FA-97E1-F5BC20F02EEA}" type="presParOf" srcId="{4049EE1D-FD2D-4719-A3E5-806148F236D5}" destId="{F7C00DA4-4DDD-4893-BC23-071442233BA7}" srcOrd="4" destOrd="0" presId="urn:microsoft.com/office/officeart/2005/8/layout/chevron2"/>
    <dgm:cxn modelId="{1971FFF5-1608-47BD-A4FE-34E9E8BCA7EC}" type="presParOf" srcId="{F7C00DA4-4DDD-4893-BC23-071442233BA7}" destId="{0FB089FE-B98F-47D6-BB50-B03C206E448A}" srcOrd="0" destOrd="0" presId="urn:microsoft.com/office/officeart/2005/8/layout/chevron2"/>
    <dgm:cxn modelId="{4C999040-9749-422F-B2BA-E3376DD0D34C}" type="presParOf" srcId="{F7C00DA4-4DDD-4893-BC23-071442233BA7}" destId="{5D15B2D5-A4F7-456D-BD62-436FBA0CD33B}" srcOrd="1" destOrd="0" presId="urn:microsoft.com/office/officeart/2005/8/layout/chevron2"/>
    <dgm:cxn modelId="{FDD5BDA9-97EA-48BD-A1D8-315C135840B9}" type="presParOf" srcId="{4049EE1D-FD2D-4719-A3E5-806148F236D5}" destId="{AEB492CD-8EBB-417A-B0CF-4B4D341F343E}" srcOrd="5" destOrd="0" presId="urn:microsoft.com/office/officeart/2005/8/layout/chevron2"/>
    <dgm:cxn modelId="{55D48176-D7D1-4D52-93B0-DC1929D276F9}" type="presParOf" srcId="{4049EE1D-FD2D-4719-A3E5-806148F236D5}" destId="{6DCE27FD-CE7F-4CFF-B507-6BFB1E54F4B0}" srcOrd="6" destOrd="0" presId="urn:microsoft.com/office/officeart/2005/8/layout/chevron2"/>
    <dgm:cxn modelId="{88735892-5BEB-4F43-8AC7-14F5919C8B08}" type="presParOf" srcId="{6DCE27FD-CE7F-4CFF-B507-6BFB1E54F4B0}" destId="{DC8B2398-C3D8-4B81-A251-FC3D87ADE0BD}" srcOrd="0" destOrd="0" presId="urn:microsoft.com/office/officeart/2005/8/layout/chevron2"/>
    <dgm:cxn modelId="{EAE19D0E-691E-4373-ADCA-FF4E95A00810}" type="presParOf" srcId="{6DCE27FD-CE7F-4CFF-B507-6BFB1E54F4B0}" destId="{D011C585-108F-44BC-A4AC-9645C91CAEFA}" srcOrd="1" destOrd="0" presId="urn:microsoft.com/office/officeart/2005/8/layout/chevron2"/>
    <dgm:cxn modelId="{000037DB-3116-4E3C-8DC0-792BE6F72B67}" type="presParOf" srcId="{4049EE1D-FD2D-4719-A3E5-806148F236D5}" destId="{3C041102-1307-44AE-82DD-143FF3B7D591}" srcOrd="7" destOrd="0" presId="urn:microsoft.com/office/officeart/2005/8/layout/chevron2"/>
    <dgm:cxn modelId="{52A2F8EE-B562-48F3-A259-ADCC71CB50D4}" type="presParOf" srcId="{4049EE1D-FD2D-4719-A3E5-806148F236D5}" destId="{8DD54851-13E9-47EE-8735-8ED9E9720C2E}" srcOrd="8" destOrd="0" presId="urn:microsoft.com/office/officeart/2005/8/layout/chevron2"/>
    <dgm:cxn modelId="{FF00B40A-F7C4-4076-B2D1-8BE48E2288E8}" type="presParOf" srcId="{8DD54851-13E9-47EE-8735-8ED9E9720C2E}" destId="{4713CE1A-4E4A-46E0-AACD-736CF3D10844}" srcOrd="0" destOrd="0" presId="urn:microsoft.com/office/officeart/2005/8/layout/chevron2"/>
    <dgm:cxn modelId="{B7412048-015A-4A11-8E15-5AA8629E59E3}" type="presParOf" srcId="{8DD54851-13E9-47EE-8735-8ED9E9720C2E}" destId="{0D23F3C9-7368-4D8A-841F-9DE7F4FA2E8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FAA9EAE-8398-4CC5-B36C-A2702381D2A5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9CD327-A61F-4B69-8902-AED798D149C0}">
      <dgm:prSet phldrT="[Text]" custT="1"/>
      <dgm:spPr/>
      <dgm:t>
        <a:bodyPr/>
        <a:lstStyle/>
        <a:p>
          <a:r>
            <a:rPr lang="en-US" sz="1200" dirty="0"/>
            <a:t>Custom Package Design</a:t>
          </a:r>
        </a:p>
      </dgm:t>
    </dgm:pt>
    <dgm:pt modelId="{573D056F-33E1-467F-9018-7BE096C4F414}" type="parTrans" cxnId="{47F3A3B1-7E64-427E-A71D-17B2B335B435}">
      <dgm:prSet/>
      <dgm:spPr/>
      <dgm:t>
        <a:bodyPr/>
        <a:lstStyle/>
        <a:p>
          <a:endParaRPr lang="en-US"/>
        </a:p>
      </dgm:t>
    </dgm:pt>
    <dgm:pt modelId="{61D6ED4B-CC21-4296-BB73-18DBBD7884A8}" type="sibTrans" cxnId="{47F3A3B1-7E64-427E-A71D-17B2B335B435}">
      <dgm:prSet/>
      <dgm:spPr/>
      <dgm:t>
        <a:bodyPr/>
        <a:lstStyle/>
        <a:p>
          <a:endParaRPr lang="en-US"/>
        </a:p>
      </dgm:t>
    </dgm:pt>
    <dgm:pt modelId="{864522CA-EBE5-4D03-9FF8-C7690BE533FE}">
      <dgm:prSet phldrT="[Text]" custT="1"/>
      <dgm:spPr/>
      <dgm:t>
        <a:bodyPr/>
        <a:lstStyle/>
        <a:p>
          <a:r>
            <a:rPr lang="en-US" sz="1400" dirty="0"/>
            <a:t>Sterile barrier</a:t>
          </a:r>
        </a:p>
      </dgm:t>
    </dgm:pt>
    <dgm:pt modelId="{AF1E934B-303B-42AE-A0E7-CDC513E0E6E2}" type="parTrans" cxnId="{AA1B19E8-7B09-4537-9820-5D9F230A0845}">
      <dgm:prSet/>
      <dgm:spPr/>
      <dgm:t>
        <a:bodyPr/>
        <a:lstStyle/>
        <a:p>
          <a:endParaRPr lang="en-US"/>
        </a:p>
      </dgm:t>
    </dgm:pt>
    <dgm:pt modelId="{87425BD8-DD23-40C1-8F70-EC24DF5CB2BF}" type="sibTrans" cxnId="{AA1B19E8-7B09-4537-9820-5D9F230A0845}">
      <dgm:prSet/>
      <dgm:spPr/>
      <dgm:t>
        <a:bodyPr/>
        <a:lstStyle/>
        <a:p>
          <a:endParaRPr lang="en-US"/>
        </a:p>
      </dgm:t>
    </dgm:pt>
    <dgm:pt modelId="{51D7E8A3-D4E1-4192-BA5B-E09658190B11}">
      <dgm:prSet phldrT="[Text]" custT="1"/>
      <dgm:spPr/>
      <dgm:t>
        <a:bodyPr/>
        <a:lstStyle/>
        <a:p>
          <a:r>
            <a:rPr lang="en-US" sz="1400" dirty="0"/>
            <a:t>Packaging System</a:t>
          </a:r>
        </a:p>
      </dgm:t>
    </dgm:pt>
    <dgm:pt modelId="{FA97C4E8-BA8A-4928-9696-FFF174D13537}" type="parTrans" cxnId="{9047CFEF-EA2E-4776-B13B-BDEC6592F0BB}">
      <dgm:prSet/>
      <dgm:spPr/>
      <dgm:t>
        <a:bodyPr/>
        <a:lstStyle/>
        <a:p>
          <a:endParaRPr lang="en-US"/>
        </a:p>
      </dgm:t>
    </dgm:pt>
    <dgm:pt modelId="{45BD3BCB-F153-4BE3-8BAE-6268C386A342}" type="sibTrans" cxnId="{9047CFEF-EA2E-4776-B13B-BDEC6592F0BB}">
      <dgm:prSet/>
      <dgm:spPr/>
      <dgm:t>
        <a:bodyPr/>
        <a:lstStyle/>
        <a:p>
          <a:endParaRPr lang="en-US"/>
        </a:p>
      </dgm:t>
    </dgm:pt>
    <dgm:pt modelId="{7B41268C-5044-4CCD-8618-BC1FB6EE52A7}">
      <dgm:prSet phldrT="[Text]" custT="1"/>
      <dgm:spPr/>
      <dgm:t>
        <a:bodyPr/>
        <a:lstStyle/>
        <a:p>
          <a:r>
            <a:rPr lang="en-US" sz="1200" dirty="0"/>
            <a:t>Process Validation</a:t>
          </a:r>
        </a:p>
      </dgm:t>
    </dgm:pt>
    <dgm:pt modelId="{3934FF5A-1F33-4080-A63B-F17730B170F7}" type="parTrans" cxnId="{96506C02-7D50-45D5-80A5-599E239DE532}">
      <dgm:prSet/>
      <dgm:spPr/>
      <dgm:t>
        <a:bodyPr/>
        <a:lstStyle/>
        <a:p>
          <a:endParaRPr lang="en-US"/>
        </a:p>
      </dgm:t>
    </dgm:pt>
    <dgm:pt modelId="{DD9284E6-2F56-4A09-828D-23C4E2D0DBC5}" type="sibTrans" cxnId="{96506C02-7D50-45D5-80A5-599E239DE532}">
      <dgm:prSet/>
      <dgm:spPr/>
      <dgm:t>
        <a:bodyPr/>
        <a:lstStyle/>
        <a:p>
          <a:endParaRPr lang="en-US"/>
        </a:p>
      </dgm:t>
    </dgm:pt>
    <dgm:pt modelId="{C1CE8230-5C3F-4D0E-8419-88A1AC42A68D}">
      <dgm:prSet phldrT="[Text]" custT="1"/>
      <dgm:spPr/>
      <dgm:t>
        <a:bodyPr/>
        <a:lstStyle/>
        <a:p>
          <a:r>
            <a:rPr lang="en-US" sz="1400" dirty="0"/>
            <a:t>Sealer settings</a:t>
          </a:r>
        </a:p>
      </dgm:t>
    </dgm:pt>
    <dgm:pt modelId="{66B4A470-2F8C-46B6-881D-35CB5BBA21C0}" type="parTrans" cxnId="{89096D0F-4CEB-42A4-9B4B-7B5624F18C82}">
      <dgm:prSet/>
      <dgm:spPr/>
      <dgm:t>
        <a:bodyPr/>
        <a:lstStyle/>
        <a:p>
          <a:endParaRPr lang="en-US"/>
        </a:p>
      </dgm:t>
    </dgm:pt>
    <dgm:pt modelId="{6F70A3C5-596F-494A-90D1-073CBB0B8772}" type="sibTrans" cxnId="{89096D0F-4CEB-42A4-9B4B-7B5624F18C82}">
      <dgm:prSet/>
      <dgm:spPr/>
      <dgm:t>
        <a:bodyPr/>
        <a:lstStyle/>
        <a:p>
          <a:endParaRPr lang="en-US"/>
        </a:p>
      </dgm:t>
    </dgm:pt>
    <dgm:pt modelId="{96C8D576-E1F5-42C8-B273-12C18138D3E7}">
      <dgm:prSet phldrT="[Text]" custT="1"/>
      <dgm:spPr/>
      <dgm:t>
        <a:bodyPr/>
        <a:lstStyle/>
        <a:p>
          <a:r>
            <a:rPr lang="en-US" sz="1400" dirty="0"/>
            <a:t>OQ, PQ</a:t>
          </a:r>
        </a:p>
      </dgm:t>
    </dgm:pt>
    <dgm:pt modelId="{63A4E2D9-4BF8-4E93-91CF-76CBCEDA13A6}" type="parTrans" cxnId="{B9846DD5-B110-4E76-9AC6-C23BD8AB3EAF}">
      <dgm:prSet/>
      <dgm:spPr/>
      <dgm:t>
        <a:bodyPr/>
        <a:lstStyle/>
        <a:p>
          <a:endParaRPr lang="en-US"/>
        </a:p>
      </dgm:t>
    </dgm:pt>
    <dgm:pt modelId="{E90230DD-80B1-4BB3-B44E-C59ABA438603}" type="sibTrans" cxnId="{B9846DD5-B110-4E76-9AC6-C23BD8AB3EAF}">
      <dgm:prSet/>
      <dgm:spPr/>
      <dgm:t>
        <a:bodyPr/>
        <a:lstStyle/>
        <a:p>
          <a:endParaRPr lang="en-US"/>
        </a:p>
      </dgm:t>
    </dgm:pt>
    <dgm:pt modelId="{30B005B0-E940-43BB-B1C4-8660038F55B5}">
      <dgm:prSet phldrT="[Text]" custT="1"/>
      <dgm:spPr/>
      <dgm:t>
        <a:bodyPr/>
        <a:lstStyle/>
        <a:p>
          <a:r>
            <a:rPr lang="en-US" sz="1150" dirty="0"/>
            <a:t>Distribution Testing</a:t>
          </a:r>
        </a:p>
      </dgm:t>
    </dgm:pt>
    <dgm:pt modelId="{AF7CB91B-2929-49D6-B1A1-55EE7A997691}" type="parTrans" cxnId="{669545E2-4B1C-400C-8C4E-E3CEE9BE70F1}">
      <dgm:prSet/>
      <dgm:spPr/>
      <dgm:t>
        <a:bodyPr/>
        <a:lstStyle/>
        <a:p>
          <a:endParaRPr lang="en-US"/>
        </a:p>
      </dgm:t>
    </dgm:pt>
    <dgm:pt modelId="{F23D1BE6-34B6-4492-AEC8-D67263C0B569}" type="sibTrans" cxnId="{669545E2-4B1C-400C-8C4E-E3CEE9BE70F1}">
      <dgm:prSet/>
      <dgm:spPr/>
      <dgm:t>
        <a:bodyPr/>
        <a:lstStyle/>
        <a:p>
          <a:endParaRPr lang="en-US"/>
        </a:p>
      </dgm:t>
    </dgm:pt>
    <dgm:pt modelId="{1D2A2FAD-5F9F-4F09-8A73-7A7B2AAF6AC4}">
      <dgm:prSet phldrT="[Text]" custT="1"/>
      <dgm:spPr/>
      <dgm:t>
        <a:bodyPr/>
        <a:lstStyle/>
        <a:p>
          <a:r>
            <a:rPr lang="en-US" sz="1150" dirty="0"/>
            <a:t>Environmental  Conditioning</a:t>
          </a:r>
        </a:p>
      </dgm:t>
    </dgm:pt>
    <dgm:pt modelId="{A1C71044-F383-4E20-B32C-1E2E91520912}" type="parTrans" cxnId="{315357FD-2B03-44B8-8D4B-8CAB96D486B8}">
      <dgm:prSet/>
      <dgm:spPr/>
      <dgm:t>
        <a:bodyPr/>
        <a:lstStyle/>
        <a:p>
          <a:endParaRPr lang="en-US"/>
        </a:p>
      </dgm:t>
    </dgm:pt>
    <dgm:pt modelId="{4E7DA1C2-4F66-42BA-BFB7-7ACAA69D1D61}" type="sibTrans" cxnId="{315357FD-2B03-44B8-8D4B-8CAB96D486B8}">
      <dgm:prSet/>
      <dgm:spPr/>
      <dgm:t>
        <a:bodyPr/>
        <a:lstStyle/>
        <a:p>
          <a:endParaRPr lang="en-US"/>
        </a:p>
      </dgm:t>
    </dgm:pt>
    <dgm:pt modelId="{3129BB86-EB8E-481E-8986-E8D5543C0961}">
      <dgm:prSet phldrT="[Text]" custT="1"/>
      <dgm:spPr/>
      <dgm:t>
        <a:bodyPr/>
        <a:lstStyle/>
        <a:p>
          <a:r>
            <a:rPr lang="en-US" sz="1150" dirty="0"/>
            <a:t>Distribution Simulation</a:t>
          </a:r>
        </a:p>
      </dgm:t>
    </dgm:pt>
    <dgm:pt modelId="{6E7D6D9D-058A-44FF-B7B5-4F68F68F1FC0}" type="parTrans" cxnId="{114CB473-757E-418B-84CA-9C42E90C90BA}">
      <dgm:prSet/>
      <dgm:spPr/>
      <dgm:t>
        <a:bodyPr/>
        <a:lstStyle/>
        <a:p>
          <a:endParaRPr lang="en-US"/>
        </a:p>
      </dgm:t>
    </dgm:pt>
    <dgm:pt modelId="{AB05A360-FFD3-432D-B0F0-6C483B486210}" type="sibTrans" cxnId="{114CB473-757E-418B-84CA-9C42E90C90BA}">
      <dgm:prSet/>
      <dgm:spPr/>
      <dgm:t>
        <a:bodyPr/>
        <a:lstStyle/>
        <a:p>
          <a:endParaRPr lang="en-US"/>
        </a:p>
      </dgm:t>
    </dgm:pt>
    <dgm:pt modelId="{B60049FA-4ECC-404F-A38C-93FA88A4883C}">
      <dgm:prSet phldrT="[Text]" custT="1"/>
      <dgm:spPr/>
      <dgm:t>
        <a:bodyPr/>
        <a:lstStyle/>
        <a:p>
          <a:r>
            <a:rPr lang="en-US" sz="1400" dirty="0"/>
            <a:t>Labeling</a:t>
          </a:r>
        </a:p>
      </dgm:t>
    </dgm:pt>
    <dgm:pt modelId="{2BAED736-2E71-402C-AF46-1B6490720A92}" type="parTrans" cxnId="{E3749E49-6BD7-48C1-BE46-2C2E5ABDD683}">
      <dgm:prSet/>
      <dgm:spPr/>
      <dgm:t>
        <a:bodyPr/>
        <a:lstStyle/>
        <a:p>
          <a:endParaRPr lang="en-US"/>
        </a:p>
      </dgm:t>
    </dgm:pt>
    <dgm:pt modelId="{4AD53232-F2F6-4083-BF93-4D21E90105A5}" type="sibTrans" cxnId="{E3749E49-6BD7-48C1-BE46-2C2E5ABDD683}">
      <dgm:prSet/>
      <dgm:spPr/>
      <dgm:t>
        <a:bodyPr/>
        <a:lstStyle/>
        <a:p>
          <a:endParaRPr lang="en-US"/>
        </a:p>
      </dgm:t>
    </dgm:pt>
    <dgm:pt modelId="{81846CD9-602E-4CA3-93AC-F36B5C559C0A}">
      <dgm:prSet phldrT="[Text]" custT="1"/>
      <dgm:spPr/>
      <dgm:t>
        <a:bodyPr/>
        <a:lstStyle/>
        <a:p>
          <a:r>
            <a:rPr lang="en-US" sz="1400" dirty="0"/>
            <a:t>Aging Studies</a:t>
          </a:r>
        </a:p>
      </dgm:t>
    </dgm:pt>
    <dgm:pt modelId="{64E23440-2A7B-4580-9BFB-852699AE2F3F}" type="parTrans" cxnId="{3482A9BC-CA47-4270-87A2-65A215E48010}">
      <dgm:prSet/>
      <dgm:spPr/>
      <dgm:t>
        <a:bodyPr/>
        <a:lstStyle/>
        <a:p>
          <a:endParaRPr lang="en-US"/>
        </a:p>
      </dgm:t>
    </dgm:pt>
    <dgm:pt modelId="{794C09C6-A677-4A0F-B74E-B5468D6F6CA7}" type="sibTrans" cxnId="{3482A9BC-CA47-4270-87A2-65A215E48010}">
      <dgm:prSet/>
      <dgm:spPr/>
      <dgm:t>
        <a:bodyPr/>
        <a:lstStyle/>
        <a:p>
          <a:endParaRPr lang="en-US"/>
        </a:p>
      </dgm:t>
    </dgm:pt>
    <dgm:pt modelId="{E2FBBE6B-EB7C-4F3E-B599-8AF4E86283F7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Accelerated</a:t>
          </a:r>
        </a:p>
      </dgm:t>
    </dgm:pt>
    <dgm:pt modelId="{8A6F832D-4687-4F71-9C0C-B91077D43022}" type="parTrans" cxnId="{3BA262B3-CBA1-4BA4-8368-28897025845C}">
      <dgm:prSet/>
      <dgm:spPr/>
      <dgm:t>
        <a:bodyPr/>
        <a:lstStyle/>
        <a:p>
          <a:endParaRPr lang="en-US"/>
        </a:p>
      </dgm:t>
    </dgm:pt>
    <dgm:pt modelId="{97C98780-0242-43A2-ACFE-B22F992661D5}" type="sibTrans" cxnId="{3BA262B3-CBA1-4BA4-8368-28897025845C}">
      <dgm:prSet/>
      <dgm:spPr/>
      <dgm:t>
        <a:bodyPr/>
        <a:lstStyle/>
        <a:p>
          <a:endParaRPr lang="en-US"/>
        </a:p>
      </dgm:t>
    </dgm:pt>
    <dgm:pt modelId="{E4E17420-FDD1-4395-85C8-30DA4A6BA6B5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Real Time</a:t>
          </a:r>
        </a:p>
        <a:p>
          <a:pPr>
            <a:buNone/>
          </a:pPr>
          <a:endParaRPr lang="en-US" dirty="0"/>
        </a:p>
      </dgm:t>
    </dgm:pt>
    <dgm:pt modelId="{7C7B0BDD-A4FD-465A-B1EE-225FC50DCA58}" type="parTrans" cxnId="{842EA27B-FAB7-4D2E-937F-0F0BBD20525F}">
      <dgm:prSet/>
      <dgm:spPr/>
      <dgm:t>
        <a:bodyPr/>
        <a:lstStyle/>
        <a:p>
          <a:endParaRPr lang="en-US"/>
        </a:p>
      </dgm:t>
    </dgm:pt>
    <dgm:pt modelId="{1CAF074E-7FF7-407A-B53F-C3AD275BC2F5}" type="sibTrans" cxnId="{842EA27B-FAB7-4D2E-937F-0F0BBD20525F}">
      <dgm:prSet/>
      <dgm:spPr/>
      <dgm:t>
        <a:bodyPr/>
        <a:lstStyle/>
        <a:p>
          <a:endParaRPr lang="en-US"/>
        </a:p>
      </dgm:t>
    </dgm:pt>
    <dgm:pt modelId="{AF5D6CE5-DAEB-4354-A072-2CEF22C84EAB}" type="pres">
      <dgm:prSet presAssocID="{5FAA9EAE-8398-4CC5-B36C-A2702381D2A5}" presName="theList" presStyleCnt="0">
        <dgm:presLayoutVars>
          <dgm:dir/>
          <dgm:animLvl val="lvl"/>
          <dgm:resizeHandles val="exact"/>
        </dgm:presLayoutVars>
      </dgm:prSet>
      <dgm:spPr/>
    </dgm:pt>
    <dgm:pt modelId="{E5E184FC-6722-40A2-B9B2-055DCE6F591F}" type="pres">
      <dgm:prSet presAssocID="{3C9CD327-A61F-4B69-8902-AED798D149C0}" presName="compNode" presStyleCnt="0"/>
      <dgm:spPr/>
    </dgm:pt>
    <dgm:pt modelId="{B9FE0CB6-F5A2-4BB5-84DB-7DAF64991EAC}" type="pres">
      <dgm:prSet presAssocID="{3C9CD327-A61F-4B69-8902-AED798D149C0}" presName="noGeometry" presStyleCnt="0"/>
      <dgm:spPr/>
    </dgm:pt>
    <dgm:pt modelId="{9D5DC4EB-DECF-4A7C-A367-C806C98DF871}" type="pres">
      <dgm:prSet presAssocID="{3C9CD327-A61F-4B69-8902-AED798D149C0}" presName="childTextVisible" presStyleLbl="bgAccFollowNode1" presStyleIdx="0" presStyleCnt="4">
        <dgm:presLayoutVars>
          <dgm:bulletEnabled val="1"/>
        </dgm:presLayoutVars>
      </dgm:prSet>
      <dgm:spPr/>
    </dgm:pt>
    <dgm:pt modelId="{2A3BD092-74D9-4972-BCFE-9F67BD28AE2E}" type="pres">
      <dgm:prSet presAssocID="{3C9CD327-A61F-4B69-8902-AED798D149C0}" presName="childTextHidden" presStyleLbl="bgAccFollowNode1" presStyleIdx="0" presStyleCnt="4"/>
      <dgm:spPr/>
    </dgm:pt>
    <dgm:pt modelId="{BD5BC6C4-87B2-47FA-A729-DAF55547AC4C}" type="pres">
      <dgm:prSet presAssocID="{3C9CD327-A61F-4B69-8902-AED798D149C0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D5FAEB30-5808-40A3-AEF3-E4719E6DD3FC}" type="pres">
      <dgm:prSet presAssocID="{3C9CD327-A61F-4B69-8902-AED798D149C0}" presName="aSpace" presStyleCnt="0"/>
      <dgm:spPr/>
    </dgm:pt>
    <dgm:pt modelId="{CE57A862-E2BA-414C-9CFF-49CC05EB726B}" type="pres">
      <dgm:prSet presAssocID="{7B41268C-5044-4CCD-8618-BC1FB6EE52A7}" presName="compNode" presStyleCnt="0"/>
      <dgm:spPr/>
    </dgm:pt>
    <dgm:pt modelId="{1BA9AF52-3BD2-4165-9BC1-D0600BEF1B95}" type="pres">
      <dgm:prSet presAssocID="{7B41268C-5044-4CCD-8618-BC1FB6EE52A7}" presName="noGeometry" presStyleCnt="0"/>
      <dgm:spPr/>
    </dgm:pt>
    <dgm:pt modelId="{81566C73-18D2-4F6C-9C7A-D908903B2F18}" type="pres">
      <dgm:prSet presAssocID="{7B41268C-5044-4CCD-8618-BC1FB6EE52A7}" presName="childTextVisible" presStyleLbl="bgAccFollowNode1" presStyleIdx="1" presStyleCnt="4">
        <dgm:presLayoutVars>
          <dgm:bulletEnabled val="1"/>
        </dgm:presLayoutVars>
      </dgm:prSet>
      <dgm:spPr/>
    </dgm:pt>
    <dgm:pt modelId="{2370B697-4E7D-486C-8EF7-68992B99A08B}" type="pres">
      <dgm:prSet presAssocID="{7B41268C-5044-4CCD-8618-BC1FB6EE52A7}" presName="childTextHidden" presStyleLbl="bgAccFollowNode1" presStyleIdx="1" presStyleCnt="4"/>
      <dgm:spPr/>
    </dgm:pt>
    <dgm:pt modelId="{01106FCB-57A0-4B1B-9B29-F2F45F8C0C7E}" type="pres">
      <dgm:prSet presAssocID="{7B41268C-5044-4CCD-8618-BC1FB6EE52A7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BBF63161-7670-4A84-89A3-B3FD9DC6D2AB}" type="pres">
      <dgm:prSet presAssocID="{7B41268C-5044-4CCD-8618-BC1FB6EE52A7}" presName="aSpace" presStyleCnt="0"/>
      <dgm:spPr/>
    </dgm:pt>
    <dgm:pt modelId="{D2E4170F-4A36-42E3-8341-37629CFAC207}" type="pres">
      <dgm:prSet presAssocID="{30B005B0-E940-43BB-B1C4-8660038F55B5}" presName="compNode" presStyleCnt="0"/>
      <dgm:spPr/>
    </dgm:pt>
    <dgm:pt modelId="{02B3514C-DBFB-41A3-97AD-63619512855E}" type="pres">
      <dgm:prSet presAssocID="{30B005B0-E940-43BB-B1C4-8660038F55B5}" presName="noGeometry" presStyleCnt="0"/>
      <dgm:spPr/>
    </dgm:pt>
    <dgm:pt modelId="{A7D3E8D3-88AF-443E-91B4-750D31333AE3}" type="pres">
      <dgm:prSet presAssocID="{30B005B0-E940-43BB-B1C4-8660038F55B5}" presName="childTextVisible" presStyleLbl="bgAccFollowNode1" presStyleIdx="2" presStyleCnt="4">
        <dgm:presLayoutVars>
          <dgm:bulletEnabled val="1"/>
        </dgm:presLayoutVars>
      </dgm:prSet>
      <dgm:spPr/>
    </dgm:pt>
    <dgm:pt modelId="{E22A5D51-6F23-410E-A63F-96B6F493717A}" type="pres">
      <dgm:prSet presAssocID="{30B005B0-E940-43BB-B1C4-8660038F55B5}" presName="childTextHidden" presStyleLbl="bgAccFollowNode1" presStyleIdx="2" presStyleCnt="4"/>
      <dgm:spPr/>
    </dgm:pt>
    <dgm:pt modelId="{9663297A-2E23-4C96-9C6C-00DFB714084B}" type="pres">
      <dgm:prSet presAssocID="{30B005B0-E940-43BB-B1C4-8660038F55B5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2C37E549-7FB8-4074-940C-2D5EBA6D01B0}" type="pres">
      <dgm:prSet presAssocID="{30B005B0-E940-43BB-B1C4-8660038F55B5}" presName="aSpace" presStyleCnt="0"/>
      <dgm:spPr/>
    </dgm:pt>
    <dgm:pt modelId="{A484BF41-2E4D-43A1-98E3-065198EB19DD}" type="pres">
      <dgm:prSet presAssocID="{81846CD9-602E-4CA3-93AC-F36B5C559C0A}" presName="compNode" presStyleCnt="0"/>
      <dgm:spPr/>
    </dgm:pt>
    <dgm:pt modelId="{925F70A0-7E9E-470C-8E30-B07F7C965D42}" type="pres">
      <dgm:prSet presAssocID="{81846CD9-602E-4CA3-93AC-F36B5C559C0A}" presName="noGeometry" presStyleCnt="0"/>
      <dgm:spPr/>
    </dgm:pt>
    <dgm:pt modelId="{302941B4-33B2-4858-AFF6-AC5F191ECC39}" type="pres">
      <dgm:prSet presAssocID="{81846CD9-602E-4CA3-93AC-F36B5C559C0A}" presName="childTextVisible" presStyleLbl="bgAccFollowNode1" presStyleIdx="3" presStyleCnt="4" custLinFactNeighborX="311" custLinFactNeighborY="0">
        <dgm:presLayoutVars>
          <dgm:bulletEnabled val="1"/>
        </dgm:presLayoutVars>
      </dgm:prSet>
      <dgm:spPr/>
    </dgm:pt>
    <dgm:pt modelId="{EE4A4F26-1B24-4484-8263-B7A560F8729E}" type="pres">
      <dgm:prSet presAssocID="{81846CD9-602E-4CA3-93AC-F36B5C559C0A}" presName="childTextHidden" presStyleLbl="bgAccFollowNode1" presStyleIdx="3" presStyleCnt="4"/>
      <dgm:spPr/>
    </dgm:pt>
    <dgm:pt modelId="{F5A16D0B-E148-4F9B-AD95-FCC8C4AE43A0}" type="pres">
      <dgm:prSet presAssocID="{81846CD9-602E-4CA3-93AC-F36B5C559C0A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83FD6F00-3791-416E-8A29-37EE2F9F5C57}" type="presOf" srcId="{3C9CD327-A61F-4B69-8902-AED798D149C0}" destId="{BD5BC6C4-87B2-47FA-A729-DAF55547AC4C}" srcOrd="0" destOrd="0" presId="urn:microsoft.com/office/officeart/2005/8/layout/hProcess6"/>
    <dgm:cxn modelId="{96506C02-7D50-45D5-80A5-599E239DE532}" srcId="{5FAA9EAE-8398-4CC5-B36C-A2702381D2A5}" destId="{7B41268C-5044-4CCD-8618-BC1FB6EE52A7}" srcOrd="1" destOrd="0" parTransId="{3934FF5A-1F33-4080-A63B-F17730B170F7}" sibTransId="{DD9284E6-2F56-4A09-828D-23C4E2D0DBC5}"/>
    <dgm:cxn modelId="{671AE904-DB6F-4881-9367-D587EE4C466E}" type="presOf" srcId="{3129BB86-EB8E-481E-8986-E8D5543C0961}" destId="{A7D3E8D3-88AF-443E-91B4-750D31333AE3}" srcOrd="0" destOrd="1" presId="urn:microsoft.com/office/officeart/2005/8/layout/hProcess6"/>
    <dgm:cxn modelId="{E3A6BB07-C38A-48FA-85D8-254E073E57A7}" type="presOf" srcId="{E2FBBE6B-EB7C-4F3E-B599-8AF4E86283F7}" destId="{302941B4-33B2-4858-AFF6-AC5F191ECC39}" srcOrd="0" destOrd="0" presId="urn:microsoft.com/office/officeart/2005/8/layout/hProcess6"/>
    <dgm:cxn modelId="{89096D0F-4CEB-42A4-9B4B-7B5624F18C82}" srcId="{7B41268C-5044-4CCD-8618-BC1FB6EE52A7}" destId="{C1CE8230-5C3F-4D0E-8419-88A1AC42A68D}" srcOrd="0" destOrd="0" parTransId="{66B4A470-2F8C-46B6-881D-35CB5BBA21C0}" sibTransId="{6F70A3C5-596F-494A-90D1-073CBB0B8772}"/>
    <dgm:cxn modelId="{B17BEB33-1617-4437-8097-EB29036259D1}" type="presOf" srcId="{51D7E8A3-D4E1-4192-BA5B-E09658190B11}" destId="{9D5DC4EB-DECF-4A7C-A367-C806C98DF871}" srcOrd="0" destOrd="1" presId="urn:microsoft.com/office/officeart/2005/8/layout/hProcess6"/>
    <dgm:cxn modelId="{978AA339-C26F-4AB2-9CE3-F3295F75A760}" type="presOf" srcId="{C1CE8230-5C3F-4D0E-8419-88A1AC42A68D}" destId="{2370B697-4E7D-486C-8EF7-68992B99A08B}" srcOrd="1" destOrd="0" presId="urn:microsoft.com/office/officeart/2005/8/layout/hProcess6"/>
    <dgm:cxn modelId="{22CAD343-C2CF-4079-BDB6-3A7A8434729B}" type="presOf" srcId="{7B41268C-5044-4CCD-8618-BC1FB6EE52A7}" destId="{01106FCB-57A0-4B1B-9B29-F2F45F8C0C7E}" srcOrd="0" destOrd="0" presId="urn:microsoft.com/office/officeart/2005/8/layout/hProcess6"/>
    <dgm:cxn modelId="{A65B4565-3D7A-4169-975A-5275B321158C}" type="presOf" srcId="{3129BB86-EB8E-481E-8986-E8D5543C0961}" destId="{E22A5D51-6F23-410E-A63F-96B6F493717A}" srcOrd="1" destOrd="1" presId="urn:microsoft.com/office/officeart/2005/8/layout/hProcess6"/>
    <dgm:cxn modelId="{E3749E49-6BD7-48C1-BE46-2C2E5ABDD683}" srcId="{3C9CD327-A61F-4B69-8902-AED798D149C0}" destId="{B60049FA-4ECC-404F-A38C-93FA88A4883C}" srcOrd="2" destOrd="0" parTransId="{2BAED736-2E71-402C-AF46-1B6490720A92}" sibTransId="{4AD53232-F2F6-4083-BF93-4D21E90105A5}"/>
    <dgm:cxn modelId="{75FABE69-230D-4ED7-83E0-F878FBF0809F}" type="presOf" srcId="{E4E17420-FDD1-4395-85C8-30DA4A6BA6B5}" destId="{EE4A4F26-1B24-4484-8263-B7A560F8729E}" srcOrd="1" destOrd="1" presId="urn:microsoft.com/office/officeart/2005/8/layout/hProcess6"/>
    <dgm:cxn modelId="{090F4751-33DB-4593-9EA8-12B61A7C9FFE}" type="presOf" srcId="{5FAA9EAE-8398-4CC5-B36C-A2702381D2A5}" destId="{AF5D6CE5-DAEB-4354-A072-2CEF22C84EAB}" srcOrd="0" destOrd="0" presId="urn:microsoft.com/office/officeart/2005/8/layout/hProcess6"/>
    <dgm:cxn modelId="{114CB473-757E-418B-84CA-9C42E90C90BA}" srcId="{30B005B0-E940-43BB-B1C4-8660038F55B5}" destId="{3129BB86-EB8E-481E-8986-E8D5543C0961}" srcOrd="1" destOrd="0" parTransId="{6E7D6D9D-058A-44FF-B7B5-4F68F68F1FC0}" sibTransId="{AB05A360-FFD3-432D-B0F0-6C483B486210}"/>
    <dgm:cxn modelId="{BFB22E59-1F70-4CAC-8419-F78994B6D6DC}" type="presOf" srcId="{B60049FA-4ECC-404F-A38C-93FA88A4883C}" destId="{9D5DC4EB-DECF-4A7C-A367-C806C98DF871}" srcOrd="0" destOrd="2" presId="urn:microsoft.com/office/officeart/2005/8/layout/hProcess6"/>
    <dgm:cxn modelId="{842EA27B-FAB7-4D2E-937F-0F0BBD20525F}" srcId="{81846CD9-602E-4CA3-93AC-F36B5C559C0A}" destId="{E4E17420-FDD1-4395-85C8-30DA4A6BA6B5}" srcOrd="1" destOrd="0" parTransId="{7C7B0BDD-A4FD-465A-B1EE-225FC50DCA58}" sibTransId="{1CAF074E-7FF7-407A-B53F-C3AD275BC2F5}"/>
    <dgm:cxn modelId="{BC40587F-2BAF-4BFD-BD91-C988CA2FD513}" type="presOf" srcId="{96C8D576-E1F5-42C8-B273-12C18138D3E7}" destId="{81566C73-18D2-4F6C-9C7A-D908903B2F18}" srcOrd="0" destOrd="1" presId="urn:microsoft.com/office/officeart/2005/8/layout/hProcess6"/>
    <dgm:cxn modelId="{F3C5B282-C2D4-4DE8-9459-981C812DD5BB}" type="presOf" srcId="{51D7E8A3-D4E1-4192-BA5B-E09658190B11}" destId="{2A3BD092-74D9-4972-BCFE-9F67BD28AE2E}" srcOrd="1" destOrd="1" presId="urn:microsoft.com/office/officeart/2005/8/layout/hProcess6"/>
    <dgm:cxn modelId="{A269AB83-6803-4C93-B92F-B744FFD5642A}" type="presOf" srcId="{B60049FA-4ECC-404F-A38C-93FA88A4883C}" destId="{2A3BD092-74D9-4972-BCFE-9F67BD28AE2E}" srcOrd="1" destOrd="2" presId="urn:microsoft.com/office/officeart/2005/8/layout/hProcess6"/>
    <dgm:cxn modelId="{BF3E3790-A559-4D27-A812-F849AB60C872}" type="presOf" srcId="{E2FBBE6B-EB7C-4F3E-B599-8AF4E86283F7}" destId="{EE4A4F26-1B24-4484-8263-B7A560F8729E}" srcOrd="1" destOrd="0" presId="urn:microsoft.com/office/officeart/2005/8/layout/hProcess6"/>
    <dgm:cxn modelId="{3B901EA1-58A9-43B2-8694-29F1C6FB23FF}" type="presOf" srcId="{81846CD9-602E-4CA3-93AC-F36B5C559C0A}" destId="{F5A16D0B-E148-4F9B-AD95-FCC8C4AE43A0}" srcOrd="0" destOrd="0" presId="urn:microsoft.com/office/officeart/2005/8/layout/hProcess6"/>
    <dgm:cxn modelId="{296395A1-31F4-49B3-A9B9-862E9946234C}" type="presOf" srcId="{C1CE8230-5C3F-4D0E-8419-88A1AC42A68D}" destId="{81566C73-18D2-4F6C-9C7A-D908903B2F18}" srcOrd="0" destOrd="0" presId="urn:microsoft.com/office/officeart/2005/8/layout/hProcess6"/>
    <dgm:cxn modelId="{87119AA7-FA7D-452F-9026-3FB4DEF4CCE6}" type="presOf" srcId="{864522CA-EBE5-4D03-9FF8-C7690BE533FE}" destId="{9D5DC4EB-DECF-4A7C-A367-C806C98DF871}" srcOrd="0" destOrd="0" presId="urn:microsoft.com/office/officeart/2005/8/layout/hProcess6"/>
    <dgm:cxn modelId="{47F3A3B1-7E64-427E-A71D-17B2B335B435}" srcId="{5FAA9EAE-8398-4CC5-B36C-A2702381D2A5}" destId="{3C9CD327-A61F-4B69-8902-AED798D149C0}" srcOrd="0" destOrd="0" parTransId="{573D056F-33E1-467F-9018-7BE096C4F414}" sibTransId="{61D6ED4B-CC21-4296-BB73-18DBBD7884A8}"/>
    <dgm:cxn modelId="{3BA262B3-CBA1-4BA4-8368-28897025845C}" srcId="{81846CD9-602E-4CA3-93AC-F36B5C559C0A}" destId="{E2FBBE6B-EB7C-4F3E-B599-8AF4E86283F7}" srcOrd="0" destOrd="0" parTransId="{8A6F832D-4687-4F71-9C0C-B91077D43022}" sibTransId="{97C98780-0242-43A2-ACFE-B22F992661D5}"/>
    <dgm:cxn modelId="{E4FC6EB9-FE70-4C72-A6CA-0526C5F623A6}" type="presOf" srcId="{E4E17420-FDD1-4395-85C8-30DA4A6BA6B5}" destId="{302941B4-33B2-4858-AFF6-AC5F191ECC39}" srcOrd="0" destOrd="1" presId="urn:microsoft.com/office/officeart/2005/8/layout/hProcess6"/>
    <dgm:cxn modelId="{3482A9BC-CA47-4270-87A2-65A215E48010}" srcId="{5FAA9EAE-8398-4CC5-B36C-A2702381D2A5}" destId="{81846CD9-602E-4CA3-93AC-F36B5C559C0A}" srcOrd="3" destOrd="0" parTransId="{64E23440-2A7B-4580-9BFB-852699AE2F3F}" sibTransId="{794C09C6-A677-4A0F-B74E-B5468D6F6CA7}"/>
    <dgm:cxn modelId="{20FF19C0-2D51-4E38-8F3E-0B6C80692145}" type="presOf" srcId="{1D2A2FAD-5F9F-4F09-8A73-7A7B2AAF6AC4}" destId="{E22A5D51-6F23-410E-A63F-96B6F493717A}" srcOrd="1" destOrd="0" presId="urn:microsoft.com/office/officeart/2005/8/layout/hProcess6"/>
    <dgm:cxn modelId="{E9F5D0D1-E784-4AA3-B2CE-CD095E7E22ED}" type="presOf" srcId="{864522CA-EBE5-4D03-9FF8-C7690BE533FE}" destId="{2A3BD092-74D9-4972-BCFE-9F67BD28AE2E}" srcOrd="1" destOrd="0" presId="urn:microsoft.com/office/officeart/2005/8/layout/hProcess6"/>
    <dgm:cxn modelId="{B9846DD5-B110-4E76-9AC6-C23BD8AB3EAF}" srcId="{7B41268C-5044-4CCD-8618-BC1FB6EE52A7}" destId="{96C8D576-E1F5-42C8-B273-12C18138D3E7}" srcOrd="1" destOrd="0" parTransId="{63A4E2D9-4BF8-4E93-91CF-76CBCEDA13A6}" sibTransId="{E90230DD-80B1-4BB3-B44E-C59ABA438603}"/>
    <dgm:cxn modelId="{669545E2-4B1C-400C-8C4E-E3CEE9BE70F1}" srcId="{5FAA9EAE-8398-4CC5-B36C-A2702381D2A5}" destId="{30B005B0-E940-43BB-B1C4-8660038F55B5}" srcOrd="2" destOrd="0" parTransId="{AF7CB91B-2929-49D6-B1A1-55EE7A997691}" sibTransId="{F23D1BE6-34B6-4492-AEC8-D67263C0B569}"/>
    <dgm:cxn modelId="{AA1B19E8-7B09-4537-9820-5D9F230A0845}" srcId="{3C9CD327-A61F-4B69-8902-AED798D149C0}" destId="{864522CA-EBE5-4D03-9FF8-C7690BE533FE}" srcOrd="0" destOrd="0" parTransId="{AF1E934B-303B-42AE-A0E7-CDC513E0E6E2}" sibTransId="{87425BD8-DD23-40C1-8F70-EC24DF5CB2BF}"/>
    <dgm:cxn modelId="{7A343FEF-05EA-4736-80FA-CB1A73CE6C51}" type="presOf" srcId="{30B005B0-E940-43BB-B1C4-8660038F55B5}" destId="{9663297A-2E23-4C96-9C6C-00DFB714084B}" srcOrd="0" destOrd="0" presId="urn:microsoft.com/office/officeart/2005/8/layout/hProcess6"/>
    <dgm:cxn modelId="{9047CFEF-EA2E-4776-B13B-BDEC6592F0BB}" srcId="{3C9CD327-A61F-4B69-8902-AED798D149C0}" destId="{51D7E8A3-D4E1-4192-BA5B-E09658190B11}" srcOrd="1" destOrd="0" parTransId="{FA97C4E8-BA8A-4928-9696-FFF174D13537}" sibTransId="{45BD3BCB-F153-4BE3-8BAE-6268C386A342}"/>
    <dgm:cxn modelId="{B05B0AF1-BE4D-4027-8C52-F049B551BC18}" type="presOf" srcId="{96C8D576-E1F5-42C8-B273-12C18138D3E7}" destId="{2370B697-4E7D-486C-8EF7-68992B99A08B}" srcOrd="1" destOrd="1" presId="urn:microsoft.com/office/officeart/2005/8/layout/hProcess6"/>
    <dgm:cxn modelId="{315357FD-2B03-44B8-8D4B-8CAB96D486B8}" srcId="{30B005B0-E940-43BB-B1C4-8660038F55B5}" destId="{1D2A2FAD-5F9F-4F09-8A73-7A7B2AAF6AC4}" srcOrd="0" destOrd="0" parTransId="{A1C71044-F383-4E20-B32C-1E2E91520912}" sibTransId="{4E7DA1C2-4F66-42BA-BFB7-7ACAA69D1D61}"/>
    <dgm:cxn modelId="{947CB7FE-AEAA-44AC-9486-DD5E77C96448}" type="presOf" srcId="{1D2A2FAD-5F9F-4F09-8A73-7A7B2AAF6AC4}" destId="{A7D3E8D3-88AF-443E-91B4-750D31333AE3}" srcOrd="0" destOrd="0" presId="urn:microsoft.com/office/officeart/2005/8/layout/hProcess6"/>
    <dgm:cxn modelId="{763C21FF-F17D-42CF-9F60-6893CE5AB0E2}" type="presParOf" srcId="{AF5D6CE5-DAEB-4354-A072-2CEF22C84EAB}" destId="{E5E184FC-6722-40A2-B9B2-055DCE6F591F}" srcOrd="0" destOrd="0" presId="urn:microsoft.com/office/officeart/2005/8/layout/hProcess6"/>
    <dgm:cxn modelId="{F7E650D4-C182-4170-ADFF-019C04E565D2}" type="presParOf" srcId="{E5E184FC-6722-40A2-B9B2-055DCE6F591F}" destId="{B9FE0CB6-F5A2-4BB5-84DB-7DAF64991EAC}" srcOrd="0" destOrd="0" presId="urn:microsoft.com/office/officeart/2005/8/layout/hProcess6"/>
    <dgm:cxn modelId="{0DD8C62B-9B45-49D3-B4DC-E9E883091131}" type="presParOf" srcId="{E5E184FC-6722-40A2-B9B2-055DCE6F591F}" destId="{9D5DC4EB-DECF-4A7C-A367-C806C98DF871}" srcOrd="1" destOrd="0" presId="urn:microsoft.com/office/officeart/2005/8/layout/hProcess6"/>
    <dgm:cxn modelId="{98C842AA-9F72-46F2-9B42-21A0C3A444E3}" type="presParOf" srcId="{E5E184FC-6722-40A2-B9B2-055DCE6F591F}" destId="{2A3BD092-74D9-4972-BCFE-9F67BD28AE2E}" srcOrd="2" destOrd="0" presId="urn:microsoft.com/office/officeart/2005/8/layout/hProcess6"/>
    <dgm:cxn modelId="{D83B5AF6-C71A-4003-AFF2-BA3A8CA53B03}" type="presParOf" srcId="{E5E184FC-6722-40A2-B9B2-055DCE6F591F}" destId="{BD5BC6C4-87B2-47FA-A729-DAF55547AC4C}" srcOrd="3" destOrd="0" presId="urn:microsoft.com/office/officeart/2005/8/layout/hProcess6"/>
    <dgm:cxn modelId="{0C502EAC-5DB3-4E3B-93B0-ECBF1E4A2309}" type="presParOf" srcId="{AF5D6CE5-DAEB-4354-A072-2CEF22C84EAB}" destId="{D5FAEB30-5808-40A3-AEF3-E4719E6DD3FC}" srcOrd="1" destOrd="0" presId="urn:microsoft.com/office/officeart/2005/8/layout/hProcess6"/>
    <dgm:cxn modelId="{92113D99-3502-42C8-8C63-F7549ECF0004}" type="presParOf" srcId="{AF5D6CE5-DAEB-4354-A072-2CEF22C84EAB}" destId="{CE57A862-E2BA-414C-9CFF-49CC05EB726B}" srcOrd="2" destOrd="0" presId="urn:microsoft.com/office/officeart/2005/8/layout/hProcess6"/>
    <dgm:cxn modelId="{3243BCE1-AEBE-4635-B463-EE8FF81549E3}" type="presParOf" srcId="{CE57A862-E2BA-414C-9CFF-49CC05EB726B}" destId="{1BA9AF52-3BD2-4165-9BC1-D0600BEF1B95}" srcOrd="0" destOrd="0" presId="urn:microsoft.com/office/officeart/2005/8/layout/hProcess6"/>
    <dgm:cxn modelId="{BCA804F9-9CDD-4370-80F6-9BC5A5AD7D11}" type="presParOf" srcId="{CE57A862-E2BA-414C-9CFF-49CC05EB726B}" destId="{81566C73-18D2-4F6C-9C7A-D908903B2F18}" srcOrd="1" destOrd="0" presId="urn:microsoft.com/office/officeart/2005/8/layout/hProcess6"/>
    <dgm:cxn modelId="{7AF106B4-439E-45EC-BACA-CC90D88144FD}" type="presParOf" srcId="{CE57A862-E2BA-414C-9CFF-49CC05EB726B}" destId="{2370B697-4E7D-486C-8EF7-68992B99A08B}" srcOrd="2" destOrd="0" presId="urn:microsoft.com/office/officeart/2005/8/layout/hProcess6"/>
    <dgm:cxn modelId="{F19B5857-DC18-462E-96BB-342A0E58A0A0}" type="presParOf" srcId="{CE57A862-E2BA-414C-9CFF-49CC05EB726B}" destId="{01106FCB-57A0-4B1B-9B29-F2F45F8C0C7E}" srcOrd="3" destOrd="0" presId="urn:microsoft.com/office/officeart/2005/8/layout/hProcess6"/>
    <dgm:cxn modelId="{47CAA2A7-A49F-4F74-86E2-FD91C907094F}" type="presParOf" srcId="{AF5D6CE5-DAEB-4354-A072-2CEF22C84EAB}" destId="{BBF63161-7670-4A84-89A3-B3FD9DC6D2AB}" srcOrd="3" destOrd="0" presId="urn:microsoft.com/office/officeart/2005/8/layout/hProcess6"/>
    <dgm:cxn modelId="{2B38C0B7-9514-456E-A7CD-2348D8D45818}" type="presParOf" srcId="{AF5D6CE5-DAEB-4354-A072-2CEF22C84EAB}" destId="{D2E4170F-4A36-42E3-8341-37629CFAC207}" srcOrd="4" destOrd="0" presId="urn:microsoft.com/office/officeart/2005/8/layout/hProcess6"/>
    <dgm:cxn modelId="{F56145BF-9218-49DB-9325-2CE1262921C1}" type="presParOf" srcId="{D2E4170F-4A36-42E3-8341-37629CFAC207}" destId="{02B3514C-DBFB-41A3-97AD-63619512855E}" srcOrd="0" destOrd="0" presId="urn:microsoft.com/office/officeart/2005/8/layout/hProcess6"/>
    <dgm:cxn modelId="{E6688BD2-4430-4862-A55C-7A8E7092ABE5}" type="presParOf" srcId="{D2E4170F-4A36-42E3-8341-37629CFAC207}" destId="{A7D3E8D3-88AF-443E-91B4-750D31333AE3}" srcOrd="1" destOrd="0" presId="urn:microsoft.com/office/officeart/2005/8/layout/hProcess6"/>
    <dgm:cxn modelId="{3F569345-516C-4E23-BCCF-201A7DE566E8}" type="presParOf" srcId="{D2E4170F-4A36-42E3-8341-37629CFAC207}" destId="{E22A5D51-6F23-410E-A63F-96B6F493717A}" srcOrd="2" destOrd="0" presId="urn:microsoft.com/office/officeart/2005/8/layout/hProcess6"/>
    <dgm:cxn modelId="{B746EFC4-C6A4-4C5D-AA07-BFEB0F33AF7D}" type="presParOf" srcId="{D2E4170F-4A36-42E3-8341-37629CFAC207}" destId="{9663297A-2E23-4C96-9C6C-00DFB714084B}" srcOrd="3" destOrd="0" presId="urn:microsoft.com/office/officeart/2005/8/layout/hProcess6"/>
    <dgm:cxn modelId="{B89FAD58-631B-43C6-BCF1-868D60262B2A}" type="presParOf" srcId="{AF5D6CE5-DAEB-4354-A072-2CEF22C84EAB}" destId="{2C37E549-7FB8-4074-940C-2D5EBA6D01B0}" srcOrd="5" destOrd="0" presId="urn:microsoft.com/office/officeart/2005/8/layout/hProcess6"/>
    <dgm:cxn modelId="{8A38DE82-321D-458A-AE0B-B7E7B4CD87F6}" type="presParOf" srcId="{AF5D6CE5-DAEB-4354-A072-2CEF22C84EAB}" destId="{A484BF41-2E4D-43A1-98E3-065198EB19DD}" srcOrd="6" destOrd="0" presId="urn:microsoft.com/office/officeart/2005/8/layout/hProcess6"/>
    <dgm:cxn modelId="{E5CD7A0C-BAC4-4774-A88F-2CC027A8C401}" type="presParOf" srcId="{A484BF41-2E4D-43A1-98E3-065198EB19DD}" destId="{925F70A0-7E9E-470C-8E30-B07F7C965D42}" srcOrd="0" destOrd="0" presId="urn:microsoft.com/office/officeart/2005/8/layout/hProcess6"/>
    <dgm:cxn modelId="{C3FA19C7-866F-425E-9006-AD3D91C546B0}" type="presParOf" srcId="{A484BF41-2E4D-43A1-98E3-065198EB19DD}" destId="{302941B4-33B2-4858-AFF6-AC5F191ECC39}" srcOrd="1" destOrd="0" presId="urn:microsoft.com/office/officeart/2005/8/layout/hProcess6"/>
    <dgm:cxn modelId="{0DB08268-E484-45B7-8D44-92230A229116}" type="presParOf" srcId="{A484BF41-2E4D-43A1-98E3-065198EB19DD}" destId="{EE4A4F26-1B24-4484-8263-B7A560F8729E}" srcOrd="2" destOrd="0" presId="urn:microsoft.com/office/officeart/2005/8/layout/hProcess6"/>
    <dgm:cxn modelId="{CD8D66C8-BC96-48EB-A127-1F51EEF1520B}" type="presParOf" srcId="{A484BF41-2E4D-43A1-98E3-065198EB19DD}" destId="{F5A16D0B-E148-4F9B-AD95-FCC8C4AE43A0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59B02-529C-422B-91BE-D70198BA9F6C}">
      <dsp:nvSpPr>
        <dsp:cNvPr id="0" name=""/>
        <dsp:cNvSpPr/>
      </dsp:nvSpPr>
      <dsp:spPr>
        <a:xfrm>
          <a:off x="0" y="305278"/>
          <a:ext cx="5384800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7920" tIns="270764" rIns="417920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Microbial Barrier properties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Sterilization compatibility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Box: shelf and shipping carton (protective packaging)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Biocompatibility/toxicity attributes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Compatibility of device and package materials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Compatibility with labeling</a:t>
          </a:r>
        </a:p>
      </dsp:txBody>
      <dsp:txXfrm>
        <a:off x="0" y="305278"/>
        <a:ext cx="5384800" cy="1638000"/>
      </dsp:txXfrm>
    </dsp:sp>
    <dsp:sp modelId="{674922F1-7266-4681-AD4F-1C618A5FFF23}">
      <dsp:nvSpPr>
        <dsp:cNvPr id="0" name=""/>
        <dsp:cNvSpPr/>
      </dsp:nvSpPr>
      <dsp:spPr>
        <a:xfrm>
          <a:off x="256176" y="104514"/>
          <a:ext cx="3769360" cy="3837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Package Design</a:t>
          </a:r>
        </a:p>
      </dsp:txBody>
      <dsp:txXfrm>
        <a:off x="274910" y="123248"/>
        <a:ext cx="3731892" cy="346292"/>
      </dsp:txXfrm>
    </dsp:sp>
    <dsp:sp modelId="{5282638F-EFF2-4770-BB1A-21455422E45D}">
      <dsp:nvSpPr>
        <dsp:cNvPr id="0" name=""/>
        <dsp:cNvSpPr/>
      </dsp:nvSpPr>
      <dsp:spPr>
        <a:xfrm>
          <a:off x="0" y="2176506"/>
          <a:ext cx="5384800" cy="7575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56720"/>
              <a:satOff val="6519"/>
              <a:lumOff val="-519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7920" tIns="270764" rIns="417920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Develop Sealing Parameters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Sealer IQ, OQ and PQ</a:t>
          </a:r>
        </a:p>
      </dsp:txBody>
      <dsp:txXfrm>
        <a:off x="0" y="2176506"/>
        <a:ext cx="5384800" cy="757575"/>
      </dsp:txXfrm>
    </dsp:sp>
    <dsp:sp modelId="{21EEBBE2-729F-4D85-8CAE-C2B30FF126D2}">
      <dsp:nvSpPr>
        <dsp:cNvPr id="0" name=""/>
        <dsp:cNvSpPr/>
      </dsp:nvSpPr>
      <dsp:spPr>
        <a:xfrm>
          <a:off x="269240" y="2013479"/>
          <a:ext cx="3769360" cy="383760"/>
        </a:xfrm>
        <a:prstGeom prst="roundRect">
          <a:avLst/>
        </a:prstGeom>
        <a:gradFill rotWithShape="0">
          <a:gsLst>
            <a:gs pos="0">
              <a:schemeClr val="accent2">
                <a:hueOff val="56720"/>
                <a:satOff val="6519"/>
                <a:lumOff val="-519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56720"/>
                <a:satOff val="6519"/>
                <a:lumOff val="-519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56720"/>
                <a:satOff val="6519"/>
                <a:lumOff val="-519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Process Validation</a:t>
          </a:r>
        </a:p>
      </dsp:txBody>
      <dsp:txXfrm>
        <a:off x="287974" y="2032213"/>
        <a:ext cx="3731892" cy="346292"/>
      </dsp:txXfrm>
    </dsp:sp>
    <dsp:sp modelId="{964E6811-5072-4466-B721-689C35A65029}">
      <dsp:nvSpPr>
        <dsp:cNvPr id="0" name=""/>
        <dsp:cNvSpPr/>
      </dsp:nvSpPr>
      <dsp:spPr>
        <a:xfrm>
          <a:off x="0" y="3225014"/>
          <a:ext cx="5384800" cy="1187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113439"/>
              <a:satOff val="13039"/>
              <a:lumOff val="-1039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7920" tIns="270764" rIns="417920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Environmental Conditioning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Distribution Simulation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Aging (accelerated &amp; real time)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Aseptic presentation</a:t>
          </a:r>
        </a:p>
      </dsp:txBody>
      <dsp:txXfrm>
        <a:off x="0" y="3225014"/>
        <a:ext cx="5384800" cy="1187550"/>
      </dsp:txXfrm>
    </dsp:sp>
    <dsp:sp modelId="{5B203A22-00AF-46E7-9415-C6DAFD7E01CC}">
      <dsp:nvSpPr>
        <dsp:cNvPr id="0" name=""/>
        <dsp:cNvSpPr/>
      </dsp:nvSpPr>
      <dsp:spPr>
        <a:xfrm>
          <a:off x="269240" y="3033134"/>
          <a:ext cx="3769360" cy="383760"/>
        </a:xfrm>
        <a:prstGeom prst="roundRect">
          <a:avLst/>
        </a:prstGeom>
        <a:gradFill rotWithShape="0">
          <a:gsLst>
            <a:gs pos="0">
              <a:schemeClr val="accent2">
                <a:hueOff val="113439"/>
                <a:satOff val="13039"/>
                <a:lumOff val="-103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13439"/>
                <a:satOff val="13039"/>
                <a:lumOff val="-103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13439"/>
                <a:satOff val="13039"/>
                <a:lumOff val="-103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Package Performance Transit Testing</a:t>
          </a:r>
        </a:p>
      </dsp:txBody>
      <dsp:txXfrm>
        <a:off x="287974" y="3051868"/>
        <a:ext cx="3731892" cy="3462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5B645E-1A57-4F04-827D-E98C797B39D5}">
      <dsp:nvSpPr>
        <dsp:cNvPr id="0" name=""/>
        <dsp:cNvSpPr/>
      </dsp:nvSpPr>
      <dsp:spPr>
        <a:xfrm>
          <a:off x="0" y="106"/>
          <a:ext cx="10972800" cy="7506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baseline="0" dirty="0"/>
            <a:t>How is the timeline compressed?</a:t>
          </a:r>
          <a:endParaRPr lang="en-US" sz="4800" kern="1200" dirty="0"/>
        </a:p>
      </dsp:txBody>
      <dsp:txXfrm>
        <a:off x="36645" y="36751"/>
        <a:ext cx="10899510" cy="67738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7BC09-7DA6-44CB-9975-B76551CFBC85}">
      <dsp:nvSpPr>
        <dsp:cNvPr id="0" name=""/>
        <dsp:cNvSpPr/>
      </dsp:nvSpPr>
      <dsp:spPr>
        <a:xfrm>
          <a:off x="0" y="0"/>
          <a:ext cx="10843735" cy="11905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6B3B92-2051-48AB-B93B-849D653044D4}">
      <dsp:nvSpPr>
        <dsp:cNvPr id="0" name=""/>
        <dsp:cNvSpPr/>
      </dsp:nvSpPr>
      <dsp:spPr>
        <a:xfrm>
          <a:off x="7991" y="357170"/>
          <a:ext cx="2531574" cy="476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ym typeface="Wingdings" panose="05000000000000000000" pitchFamily="2" charset="2"/>
            </a:rPr>
            <a:t>True-Validated</a:t>
          </a:r>
          <a:endParaRPr lang="en-US" sz="1900" kern="1200" dirty="0"/>
        </a:p>
      </dsp:txBody>
      <dsp:txXfrm>
        <a:off x="31239" y="380418"/>
        <a:ext cx="2485078" cy="429732"/>
      </dsp:txXfrm>
    </dsp:sp>
    <dsp:sp modelId="{80AF9261-B0D4-40C9-AB93-ED0AE451594E}">
      <dsp:nvSpPr>
        <dsp:cNvPr id="0" name=""/>
        <dsp:cNvSpPr/>
      </dsp:nvSpPr>
      <dsp:spPr>
        <a:xfrm>
          <a:off x="2759225" y="357170"/>
          <a:ext cx="2531574" cy="476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ym typeface="Wingdings" panose="05000000000000000000" pitchFamily="2" charset="2"/>
            </a:rPr>
            <a:t>True</a:t>
          </a:r>
          <a:r>
            <a:rPr lang="en-US" sz="1900" kern="1200" dirty="0"/>
            <a:t>-Validated</a:t>
          </a:r>
        </a:p>
      </dsp:txBody>
      <dsp:txXfrm>
        <a:off x="2782473" y="380418"/>
        <a:ext cx="2485078" cy="429732"/>
      </dsp:txXfrm>
    </dsp:sp>
    <dsp:sp modelId="{7D3F8E3C-A31E-46B0-AA05-D0E02AFBC3F6}">
      <dsp:nvSpPr>
        <dsp:cNvPr id="0" name=""/>
        <dsp:cNvSpPr/>
      </dsp:nvSpPr>
      <dsp:spPr>
        <a:xfrm>
          <a:off x="5515828" y="357170"/>
          <a:ext cx="2550130" cy="476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ym typeface="Wingdings" panose="05000000000000000000" pitchFamily="2" charset="2"/>
            </a:rPr>
            <a:t>True</a:t>
          </a:r>
          <a:r>
            <a:rPr lang="en-US" sz="1900" kern="1200" dirty="0"/>
            <a:t>-Validated</a:t>
          </a:r>
        </a:p>
      </dsp:txBody>
      <dsp:txXfrm>
        <a:off x="5539076" y="380418"/>
        <a:ext cx="2503634" cy="429732"/>
      </dsp:txXfrm>
    </dsp:sp>
    <dsp:sp modelId="{CA1DEBE5-6967-4DF2-8E79-4A4F42D09994}">
      <dsp:nvSpPr>
        <dsp:cNvPr id="0" name=""/>
        <dsp:cNvSpPr/>
      </dsp:nvSpPr>
      <dsp:spPr>
        <a:xfrm>
          <a:off x="8290987" y="357170"/>
          <a:ext cx="2550130" cy="476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ym typeface="Wingdings" panose="05000000000000000000" pitchFamily="2" charset="2"/>
            </a:rPr>
            <a:t>True</a:t>
          </a:r>
          <a:r>
            <a:rPr lang="en-US" sz="1900" kern="1200" dirty="0"/>
            <a:t>-Validated</a:t>
          </a:r>
        </a:p>
      </dsp:txBody>
      <dsp:txXfrm>
        <a:off x="8314235" y="380418"/>
        <a:ext cx="2503634" cy="42973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6E163-E59A-4AB9-92AC-9AEE6A525506}">
      <dsp:nvSpPr>
        <dsp:cNvPr id="0" name=""/>
        <dsp:cNvSpPr/>
      </dsp:nvSpPr>
      <dsp:spPr>
        <a:xfrm>
          <a:off x="0" y="144201"/>
          <a:ext cx="10972800" cy="9100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baseline="0" dirty="0"/>
            <a:t>What data is provided with PATH?</a:t>
          </a:r>
          <a:endParaRPr lang="en-US" sz="4800" kern="1200" dirty="0"/>
        </a:p>
      </dsp:txBody>
      <dsp:txXfrm>
        <a:off x="44427" y="188628"/>
        <a:ext cx="10883946" cy="82122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DAEC4-A2F4-4B16-89CC-8C6A2C2C6303}">
      <dsp:nvSpPr>
        <dsp:cNvPr id="0" name=""/>
        <dsp:cNvSpPr/>
      </dsp:nvSpPr>
      <dsp:spPr>
        <a:xfrm>
          <a:off x="0" y="36360"/>
          <a:ext cx="10972800" cy="6790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baseline="0" dirty="0"/>
            <a:t>The PATH To…</a:t>
          </a:r>
          <a:endParaRPr lang="en-US" sz="4800" kern="1200" dirty="0"/>
        </a:p>
      </dsp:txBody>
      <dsp:txXfrm>
        <a:off x="33149" y="69509"/>
        <a:ext cx="10906502" cy="6127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A2112-8A97-42C6-9B23-4871E45113AC}">
      <dsp:nvSpPr>
        <dsp:cNvPr id="0" name=""/>
        <dsp:cNvSpPr/>
      </dsp:nvSpPr>
      <dsp:spPr>
        <a:xfrm>
          <a:off x="0" y="661"/>
          <a:ext cx="11188223" cy="13534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baseline="0" dirty="0"/>
            <a:t>What is required of a fully Validated Sterile Barrier Packaging System?</a:t>
          </a:r>
          <a:endParaRPr lang="en-US" sz="4800" kern="1200" dirty="0"/>
        </a:p>
      </dsp:txBody>
      <dsp:txXfrm>
        <a:off x="66070" y="66731"/>
        <a:ext cx="11056083" cy="12213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42B229-24FE-411A-BC02-DABB1301AB15}">
      <dsp:nvSpPr>
        <dsp:cNvPr id="0" name=""/>
        <dsp:cNvSpPr/>
      </dsp:nvSpPr>
      <dsp:spPr>
        <a:xfrm>
          <a:off x="0" y="202069"/>
          <a:ext cx="11496390" cy="7848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baseline="0" dirty="0"/>
            <a:t>What’s available currently on the “Pre-Validated” market? </a:t>
          </a:r>
          <a:endParaRPr lang="en-US" sz="3600" kern="1200" dirty="0"/>
        </a:p>
      </dsp:txBody>
      <dsp:txXfrm>
        <a:off x="38312" y="240381"/>
        <a:ext cx="11419766" cy="7081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DC4EB-DECF-4A7C-A367-C806C98DF871}">
      <dsp:nvSpPr>
        <dsp:cNvPr id="0" name=""/>
        <dsp:cNvSpPr/>
      </dsp:nvSpPr>
      <dsp:spPr>
        <a:xfrm>
          <a:off x="518083" y="57648"/>
          <a:ext cx="2051010" cy="179284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Sterile barrier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Packaging System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Labeling</a:t>
          </a:r>
        </a:p>
      </dsp:txBody>
      <dsp:txXfrm>
        <a:off x="1030835" y="326574"/>
        <a:ext cx="999868" cy="1254989"/>
      </dsp:txXfrm>
    </dsp:sp>
    <dsp:sp modelId="{BD5BC6C4-87B2-47FA-A729-DAF55547AC4C}">
      <dsp:nvSpPr>
        <dsp:cNvPr id="0" name=""/>
        <dsp:cNvSpPr/>
      </dsp:nvSpPr>
      <dsp:spPr>
        <a:xfrm>
          <a:off x="5330" y="441316"/>
          <a:ext cx="1025505" cy="10255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Package Design</a:t>
          </a:r>
        </a:p>
      </dsp:txBody>
      <dsp:txXfrm>
        <a:off x="155512" y="591498"/>
        <a:ext cx="725141" cy="725141"/>
      </dsp:txXfrm>
    </dsp:sp>
    <dsp:sp modelId="{81566C73-18D2-4F6C-9C7A-D908903B2F18}">
      <dsp:nvSpPr>
        <dsp:cNvPr id="0" name=""/>
        <dsp:cNvSpPr/>
      </dsp:nvSpPr>
      <dsp:spPr>
        <a:xfrm>
          <a:off x="3210034" y="57648"/>
          <a:ext cx="2051010" cy="179284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Sealer settings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OQ, PQ</a:t>
          </a:r>
        </a:p>
      </dsp:txBody>
      <dsp:txXfrm>
        <a:off x="3722787" y="326574"/>
        <a:ext cx="999868" cy="1254989"/>
      </dsp:txXfrm>
    </dsp:sp>
    <dsp:sp modelId="{01106FCB-57A0-4B1B-9B29-F2F45F8C0C7E}">
      <dsp:nvSpPr>
        <dsp:cNvPr id="0" name=""/>
        <dsp:cNvSpPr/>
      </dsp:nvSpPr>
      <dsp:spPr>
        <a:xfrm>
          <a:off x="2697281" y="441316"/>
          <a:ext cx="1025505" cy="10255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Process Validation</a:t>
          </a:r>
        </a:p>
      </dsp:txBody>
      <dsp:txXfrm>
        <a:off x="2847463" y="591498"/>
        <a:ext cx="725141" cy="725141"/>
      </dsp:txXfrm>
    </dsp:sp>
    <dsp:sp modelId="{A7D3E8D3-88AF-443E-91B4-750D31333AE3}">
      <dsp:nvSpPr>
        <dsp:cNvPr id="0" name=""/>
        <dsp:cNvSpPr/>
      </dsp:nvSpPr>
      <dsp:spPr>
        <a:xfrm>
          <a:off x="5901986" y="57648"/>
          <a:ext cx="2051010" cy="179284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50" kern="1200" dirty="0"/>
            <a:t>Real time aging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150" kern="1200" dirty="0"/>
        </a:p>
      </dsp:txBody>
      <dsp:txXfrm>
        <a:off x="6414738" y="326574"/>
        <a:ext cx="999868" cy="1254989"/>
      </dsp:txXfrm>
    </dsp:sp>
    <dsp:sp modelId="{9663297A-2E23-4C96-9C6C-00DFB714084B}">
      <dsp:nvSpPr>
        <dsp:cNvPr id="0" name=""/>
        <dsp:cNvSpPr/>
      </dsp:nvSpPr>
      <dsp:spPr>
        <a:xfrm>
          <a:off x="5389233" y="441316"/>
          <a:ext cx="1025505" cy="10255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50" kern="1200" dirty="0"/>
            <a:t>Stability Studies</a:t>
          </a:r>
        </a:p>
      </dsp:txBody>
      <dsp:txXfrm>
        <a:off x="5539415" y="591498"/>
        <a:ext cx="725141" cy="725141"/>
      </dsp:txXfrm>
    </dsp:sp>
    <dsp:sp modelId="{302941B4-33B2-4858-AFF6-AC5F191ECC39}">
      <dsp:nvSpPr>
        <dsp:cNvPr id="0" name=""/>
        <dsp:cNvSpPr/>
      </dsp:nvSpPr>
      <dsp:spPr>
        <a:xfrm>
          <a:off x="8599268" y="57648"/>
          <a:ext cx="2051010" cy="179284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100" kern="1200" dirty="0"/>
            <a:t>Environmental conditioning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100" kern="1200" dirty="0"/>
            <a:t>Transit simulation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100" kern="1200" dirty="0"/>
        </a:p>
      </dsp:txBody>
      <dsp:txXfrm>
        <a:off x="9112020" y="326574"/>
        <a:ext cx="999868" cy="1254989"/>
      </dsp:txXfrm>
    </dsp:sp>
    <dsp:sp modelId="{F5A16D0B-E148-4F9B-AD95-FCC8C4AE43A0}">
      <dsp:nvSpPr>
        <dsp:cNvPr id="0" name=""/>
        <dsp:cNvSpPr/>
      </dsp:nvSpPr>
      <dsp:spPr>
        <a:xfrm>
          <a:off x="8081185" y="441316"/>
          <a:ext cx="1025505" cy="10255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Distribution Studies</a:t>
          </a:r>
        </a:p>
      </dsp:txBody>
      <dsp:txXfrm>
        <a:off x="8231367" y="591498"/>
        <a:ext cx="725141" cy="7251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5B645E-1A57-4F04-827D-E98C797B39D5}">
      <dsp:nvSpPr>
        <dsp:cNvPr id="0" name=""/>
        <dsp:cNvSpPr/>
      </dsp:nvSpPr>
      <dsp:spPr>
        <a:xfrm>
          <a:off x="0" y="106"/>
          <a:ext cx="10972800" cy="7506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baseline="0" dirty="0"/>
            <a:t>How is the timeline affected?</a:t>
          </a:r>
          <a:endParaRPr lang="en-US" sz="4800" kern="1200" dirty="0"/>
        </a:p>
      </dsp:txBody>
      <dsp:txXfrm>
        <a:off x="36645" y="36751"/>
        <a:ext cx="10899510" cy="67738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7BC09-7DA6-44CB-9975-B76551CFBC85}">
      <dsp:nvSpPr>
        <dsp:cNvPr id="0" name=""/>
        <dsp:cNvSpPr/>
      </dsp:nvSpPr>
      <dsp:spPr>
        <a:xfrm>
          <a:off x="0" y="0"/>
          <a:ext cx="5770080" cy="11905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6B3B92-2051-48AB-B93B-849D653044D4}">
      <dsp:nvSpPr>
        <dsp:cNvPr id="0" name=""/>
        <dsp:cNvSpPr/>
      </dsp:nvSpPr>
      <dsp:spPr>
        <a:xfrm>
          <a:off x="300105" y="361128"/>
          <a:ext cx="1731024" cy="476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ym typeface="Wingdings" panose="05000000000000000000" pitchFamily="2" charset="2"/>
            </a:rPr>
            <a:t></a:t>
          </a:r>
          <a:r>
            <a:rPr lang="en-US" sz="1900" kern="1200" dirty="0"/>
            <a:t>Pre-Validated</a:t>
          </a:r>
        </a:p>
      </dsp:txBody>
      <dsp:txXfrm>
        <a:off x="323353" y="384376"/>
        <a:ext cx="1684528" cy="429732"/>
      </dsp:txXfrm>
    </dsp:sp>
    <dsp:sp modelId="{80AF9261-B0D4-40C9-AB93-ED0AE451594E}">
      <dsp:nvSpPr>
        <dsp:cNvPr id="0" name=""/>
        <dsp:cNvSpPr/>
      </dsp:nvSpPr>
      <dsp:spPr>
        <a:xfrm>
          <a:off x="2774499" y="361128"/>
          <a:ext cx="1731024" cy="476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ym typeface="Wingdings" panose="05000000000000000000" pitchFamily="2" charset="2"/>
            </a:rPr>
            <a:t></a:t>
          </a:r>
          <a:r>
            <a:rPr lang="en-US" sz="1900" kern="1200" dirty="0"/>
            <a:t>Pre-Validated</a:t>
          </a:r>
        </a:p>
      </dsp:txBody>
      <dsp:txXfrm>
        <a:off x="2797747" y="384376"/>
        <a:ext cx="1684528" cy="42973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43FA51-C6D0-488F-9483-CBECF85F7CB8}">
      <dsp:nvSpPr>
        <dsp:cNvPr id="0" name=""/>
        <dsp:cNvSpPr/>
      </dsp:nvSpPr>
      <dsp:spPr>
        <a:xfrm>
          <a:off x="0" y="151820"/>
          <a:ext cx="10972800" cy="7061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baseline="0" dirty="0"/>
            <a:t>The PATH Difference</a:t>
          </a:r>
          <a:endParaRPr lang="en-US" sz="4800" kern="1200" dirty="0"/>
        </a:p>
      </dsp:txBody>
      <dsp:txXfrm>
        <a:off x="34473" y="186293"/>
        <a:ext cx="10903854" cy="63724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2EBB37-F42E-4BD4-83A3-BCC2A28EF10F}">
      <dsp:nvSpPr>
        <dsp:cNvPr id="0" name=""/>
        <dsp:cNvSpPr/>
      </dsp:nvSpPr>
      <dsp:spPr>
        <a:xfrm rot="5400000">
          <a:off x="-162825" y="194067"/>
          <a:ext cx="1085505" cy="7598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Pkg Design</a:t>
          </a:r>
        </a:p>
      </dsp:txBody>
      <dsp:txXfrm rot="-5400000">
        <a:off x="2" y="411168"/>
        <a:ext cx="759853" cy="325652"/>
      </dsp:txXfrm>
    </dsp:sp>
    <dsp:sp modelId="{F9D20AD1-2362-4295-A6C4-22CA4965C7C5}">
      <dsp:nvSpPr>
        <dsp:cNvPr id="0" name=""/>
        <dsp:cNvSpPr/>
      </dsp:nvSpPr>
      <dsp:spPr>
        <a:xfrm rot="5400000">
          <a:off x="2544397" y="-1709414"/>
          <a:ext cx="754051" cy="4323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1200" kern="1200" dirty="0"/>
            <a:t>Double sterile barrier system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1200" kern="1200" dirty="0"/>
            <a:t>Box and labeling (Protective packaging)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1200" kern="1200" dirty="0"/>
            <a:t>Qualified Supplier (inventory in stock)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200" kern="1200" dirty="0"/>
        </a:p>
      </dsp:txBody>
      <dsp:txXfrm rot="-5400000">
        <a:off x="759854" y="111939"/>
        <a:ext cx="4286328" cy="680431"/>
      </dsp:txXfrm>
    </dsp:sp>
    <dsp:sp modelId="{5CA947F9-EE38-4D73-9CCC-92CF3B4BAA7D}">
      <dsp:nvSpPr>
        <dsp:cNvPr id="0" name=""/>
        <dsp:cNvSpPr/>
      </dsp:nvSpPr>
      <dsp:spPr>
        <a:xfrm rot="5400000">
          <a:off x="-162825" y="1163291"/>
          <a:ext cx="1085505" cy="7598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Process Validation</a:t>
          </a:r>
        </a:p>
      </dsp:txBody>
      <dsp:txXfrm rot="-5400000">
        <a:off x="2" y="1380392"/>
        <a:ext cx="759853" cy="325652"/>
      </dsp:txXfrm>
    </dsp:sp>
    <dsp:sp modelId="{BC3B9CDC-1862-4117-929D-767F382CCC54}">
      <dsp:nvSpPr>
        <dsp:cNvPr id="0" name=""/>
        <dsp:cNvSpPr/>
      </dsp:nvSpPr>
      <dsp:spPr>
        <a:xfrm rot="5400000">
          <a:off x="2559944" y="-808313"/>
          <a:ext cx="705578" cy="4323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1100" kern="1200" dirty="0"/>
            <a:t>Sealer settings validated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1100" kern="1200" dirty="0"/>
            <a:t>IQ, OQ, PQ for sealer equipment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1100" kern="1200" dirty="0"/>
            <a:t>Process risk failure mode analysis </a:t>
          </a:r>
          <a:r>
            <a:rPr lang="en-US" sz="900" kern="1200" dirty="0"/>
            <a:t>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900" kern="1200" dirty="0"/>
        </a:p>
      </dsp:txBody>
      <dsp:txXfrm rot="-5400000">
        <a:off x="751165" y="1034909"/>
        <a:ext cx="4288695" cy="636692"/>
      </dsp:txXfrm>
    </dsp:sp>
    <dsp:sp modelId="{0FB089FE-B98F-47D6-BB50-B03C206E448A}">
      <dsp:nvSpPr>
        <dsp:cNvPr id="0" name=""/>
        <dsp:cNvSpPr/>
      </dsp:nvSpPr>
      <dsp:spPr>
        <a:xfrm rot="5400000">
          <a:off x="-162825" y="2132515"/>
          <a:ext cx="1085505" cy="7598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Distribution &amp; Aging testing</a:t>
          </a:r>
        </a:p>
      </dsp:txBody>
      <dsp:txXfrm rot="-5400000">
        <a:off x="2" y="2349616"/>
        <a:ext cx="759853" cy="325652"/>
      </dsp:txXfrm>
    </dsp:sp>
    <dsp:sp modelId="{5D15B2D5-A4F7-456D-BD62-436FBA0CD33B}">
      <dsp:nvSpPr>
        <dsp:cNvPr id="0" name=""/>
        <dsp:cNvSpPr/>
      </dsp:nvSpPr>
      <dsp:spPr>
        <a:xfrm rot="5400000">
          <a:off x="2568633" y="160910"/>
          <a:ext cx="705578" cy="4323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900" kern="1200" dirty="0"/>
            <a:t>Environmental Conditioning &amp; Distribution Simulation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900" kern="1200" dirty="0"/>
            <a:t>Accelerated (Proxy device)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900" kern="1200" dirty="0"/>
            <a:t>Label abrasion test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900" kern="1200" dirty="0"/>
        </a:p>
      </dsp:txBody>
      <dsp:txXfrm rot="-5400000">
        <a:off x="759854" y="2004133"/>
        <a:ext cx="4288695" cy="636692"/>
      </dsp:txXfrm>
    </dsp:sp>
    <dsp:sp modelId="{DC8B2398-C3D8-4B81-A251-FC3D87ADE0BD}">
      <dsp:nvSpPr>
        <dsp:cNvPr id="0" name=""/>
        <dsp:cNvSpPr/>
      </dsp:nvSpPr>
      <dsp:spPr>
        <a:xfrm rot="5400000">
          <a:off x="-162825" y="3101739"/>
          <a:ext cx="1085505" cy="7598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Human Factors</a:t>
          </a:r>
        </a:p>
      </dsp:txBody>
      <dsp:txXfrm rot="-5400000">
        <a:off x="2" y="3318840"/>
        <a:ext cx="759853" cy="325652"/>
      </dsp:txXfrm>
    </dsp:sp>
    <dsp:sp modelId="{D011C585-108F-44BC-A4AC-9645C91CAEFA}">
      <dsp:nvSpPr>
        <dsp:cNvPr id="0" name=""/>
        <dsp:cNvSpPr/>
      </dsp:nvSpPr>
      <dsp:spPr>
        <a:xfrm rot="5400000">
          <a:off x="2568633" y="1161920"/>
          <a:ext cx="705578" cy="4323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1400" kern="1200" dirty="0"/>
            <a:t>Human Factors/Aseptic Presentation Study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 rot="-5400000">
        <a:off x="759854" y="3005143"/>
        <a:ext cx="4288695" cy="636692"/>
      </dsp:txXfrm>
    </dsp:sp>
    <dsp:sp modelId="{4713CE1A-4E4A-46E0-AACD-736CF3D10844}">
      <dsp:nvSpPr>
        <dsp:cNvPr id="0" name=""/>
        <dsp:cNvSpPr/>
      </dsp:nvSpPr>
      <dsp:spPr>
        <a:xfrm rot="5400000">
          <a:off x="-162825" y="4070963"/>
          <a:ext cx="1085505" cy="7598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Product Rationale</a:t>
          </a:r>
        </a:p>
      </dsp:txBody>
      <dsp:txXfrm rot="-5400000">
        <a:off x="2" y="4288064"/>
        <a:ext cx="759853" cy="325652"/>
      </dsp:txXfrm>
    </dsp:sp>
    <dsp:sp modelId="{0D23F3C9-7368-4D8A-841F-9DE7F4FA2E89}">
      <dsp:nvSpPr>
        <dsp:cNvPr id="0" name=""/>
        <dsp:cNvSpPr/>
      </dsp:nvSpPr>
      <dsp:spPr>
        <a:xfrm rot="5400000">
          <a:off x="2568633" y="2099358"/>
          <a:ext cx="705578" cy="4323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OEM responsibility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Create Engineering rationale for product adoption against proxy device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Use provided drop and vibration testing results from actual device to provide additional data.</a:t>
          </a:r>
        </a:p>
      </dsp:txBody>
      <dsp:txXfrm rot="-5400000">
        <a:off x="759854" y="3942581"/>
        <a:ext cx="4288695" cy="6366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DC4EB-DECF-4A7C-A367-C806C98DF871}">
      <dsp:nvSpPr>
        <dsp:cNvPr id="0" name=""/>
        <dsp:cNvSpPr/>
      </dsp:nvSpPr>
      <dsp:spPr>
        <a:xfrm>
          <a:off x="518083" y="57648"/>
          <a:ext cx="2051010" cy="179284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Sterile barrier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Packaging System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Labeling</a:t>
          </a:r>
        </a:p>
      </dsp:txBody>
      <dsp:txXfrm>
        <a:off x="1030835" y="326574"/>
        <a:ext cx="999868" cy="1254989"/>
      </dsp:txXfrm>
    </dsp:sp>
    <dsp:sp modelId="{BD5BC6C4-87B2-47FA-A729-DAF55547AC4C}">
      <dsp:nvSpPr>
        <dsp:cNvPr id="0" name=""/>
        <dsp:cNvSpPr/>
      </dsp:nvSpPr>
      <dsp:spPr>
        <a:xfrm>
          <a:off x="5330" y="441316"/>
          <a:ext cx="1025505" cy="10255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Custom Package Design</a:t>
          </a:r>
        </a:p>
      </dsp:txBody>
      <dsp:txXfrm>
        <a:off x="155512" y="591498"/>
        <a:ext cx="725141" cy="725141"/>
      </dsp:txXfrm>
    </dsp:sp>
    <dsp:sp modelId="{81566C73-18D2-4F6C-9C7A-D908903B2F18}">
      <dsp:nvSpPr>
        <dsp:cNvPr id="0" name=""/>
        <dsp:cNvSpPr/>
      </dsp:nvSpPr>
      <dsp:spPr>
        <a:xfrm>
          <a:off x="3210034" y="57648"/>
          <a:ext cx="2051010" cy="179284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Sealer settings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OQ, PQ</a:t>
          </a:r>
        </a:p>
      </dsp:txBody>
      <dsp:txXfrm>
        <a:off x="3722787" y="326574"/>
        <a:ext cx="999868" cy="1254989"/>
      </dsp:txXfrm>
    </dsp:sp>
    <dsp:sp modelId="{01106FCB-57A0-4B1B-9B29-F2F45F8C0C7E}">
      <dsp:nvSpPr>
        <dsp:cNvPr id="0" name=""/>
        <dsp:cNvSpPr/>
      </dsp:nvSpPr>
      <dsp:spPr>
        <a:xfrm>
          <a:off x="2697281" y="441316"/>
          <a:ext cx="1025505" cy="10255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Process Validation</a:t>
          </a:r>
        </a:p>
      </dsp:txBody>
      <dsp:txXfrm>
        <a:off x="2847463" y="591498"/>
        <a:ext cx="725141" cy="725141"/>
      </dsp:txXfrm>
    </dsp:sp>
    <dsp:sp modelId="{A7D3E8D3-88AF-443E-91B4-750D31333AE3}">
      <dsp:nvSpPr>
        <dsp:cNvPr id="0" name=""/>
        <dsp:cNvSpPr/>
      </dsp:nvSpPr>
      <dsp:spPr>
        <a:xfrm>
          <a:off x="5901986" y="57648"/>
          <a:ext cx="2051010" cy="179284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50" kern="1200" dirty="0"/>
            <a:t>Environmental  Conditioning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50" kern="1200" dirty="0"/>
            <a:t>Distribution Simulation</a:t>
          </a:r>
        </a:p>
      </dsp:txBody>
      <dsp:txXfrm>
        <a:off x="6414738" y="326574"/>
        <a:ext cx="999868" cy="1254989"/>
      </dsp:txXfrm>
    </dsp:sp>
    <dsp:sp modelId="{9663297A-2E23-4C96-9C6C-00DFB714084B}">
      <dsp:nvSpPr>
        <dsp:cNvPr id="0" name=""/>
        <dsp:cNvSpPr/>
      </dsp:nvSpPr>
      <dsp:spPr>
        <a:xfrm>
          <a:off x="5389233" y="441316"/>
          <a:ext cx="1025505" cy="10255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50" kern="1200" dirty="0"/>
            <a:t>Distribution Testing</a:t>
          </a:r>
        </a:p>
      </dsp:txBody>
      <dsp:txXfrm>
        <a:off x="5539415" y="591498"/>
        <a:ext cx="725141" cy="725141"/>
      </dsp:txXfrm>
    </dsp:sp>
    <dsp:sp modelId="{302941B4-33B2-4858-AFF6-AC5F191ECC39}">
      <dsp:nvSpPr>
        <dsp:cNvPr id="0" name=""/>
        <dsp:cNvSpPr/>
      </dsp:nvSpPr>
      <dsp:spPr>
        <a:xfrm>
          <a:off x="8599268" y="57648"/>
          <a:ext cx="2051010" cy="179284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300" kern="1200" dirty="0"/>
            <a:t>Accelerated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300" kern="1200" dirty="0"/>
            <a:t>Real Time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300" kern="1200" dirty="0"/>
        </a:p>
      </dsp:txBody>
      <dsp:txXfrm>
        <a:off x="9112020" y="326574"/>
        <a:ext cx="999868" cy="1254989"/>
      </dsp:txXfrm>
    </dsp:sp>
    <dsp:sp modelId="{F5A16D0B-E148-4F9B-AD95-FCC8C4AE43A0}">
      <dsp:nvSpPr>
        <dsp:cNvPr id="0" name=""/>
        <dsp:cNvSpPr/>
      </dsp:nvSpPr>
      <dsp:spPr>
        <a:xfrm>
          <a:off x="8081185" y="441316"/>
          <a:ext cx="1025505" cy="10255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Aging Studies</a:t>
          </a:r>
        </a:p>
      </dsp:txBody>
      <dsp:txXfrm>
        <a:off x="8231367" y="591498"/>
        <a:ext cx="725141" cy="725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4560B6B-963E-45AD-B18D-9DA3469D83C9}" type="datetimeFigureOut">
              <a:rPr lang="en-US" smtClean="0"/>
              <a:t>1/31/2023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dirty="0"/>
              <a:t>Page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9B61BEE-A6B4-49DE-8859-2A55F155C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9308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28D2A0D-6B45-4215-8A49-D14849101A69}" type="datetimeFigureOut">
              <a:rPr lang="en-US" smtClean="0"/>
              <a:t>1/31/2023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dirty="0"/>
              <a:t>Page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6E6A182-AF03-4CC8-94DC-C0726DF52A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6401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0FA8-53EE-4963-BD2C-64D18A1ACE5B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62707" y="2320335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288339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l">
              <a:defRPr sz="4800" b="1" cap="all" baseline="0">
                <a:ln w="6350">
                  <a:noFill/>
                </a:ln>
                <a:solidFill>
                  <a:schemeClr val="accent2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8602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0932B-B9EA-4C60-A590-7D83764864B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0336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03150-8CFE-414C-A8E7-6BC1199D25E8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351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DD73-C6B0-4291-A450-27E7E4DE76AD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015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6B31-8313-4552-A2DF-08E69FA7C59C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ubtitle 8"/>
          <p:cNvSpPr>
            <a:spLocks noGrp="1"/>
          </p:cNvSpPr>
          <p:nvPr>
            <p:ph type="subTitle" idx="1"/>
          </p:nvPr>
        </p:nvSpPr>
        <p:spPr>
          <a:xfrm>
            <a:off x="562707" y="2320335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Title 7"/>
          <p:cNvSpPr>
            <a:spLocks noGrp="1"/>
          </p:cNvSpPr>
          <p:nvPr>
            <p:ph type="ctrTitle"/>
          </p:nvPr>
        </p:nvSpPr>
        <p:spPr>
          <a:xfrm>
            <a:off x="562707" y="288339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l"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2633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C69-CD32-43C4-9E25-177F31C1822A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838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6A44-B667-47E8-BDF5-A73D8A00F3E1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84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F9E3-E3BD-4BA1-AAAB-8C99C926A8A4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320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083EA-4A82-438A-AA7B-478C5D0C5057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76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D102-03C6-4C75-9A42-3FA201431954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1">
                <a:ln w="6350"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7750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54CD-B13A-4602-85CA-84BD2E492A1F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>
              <a:lumMod val="20000"/>
              <a:lumOff val="80000"/>
            </a:schemeClr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4466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30E49C-2BE9-4A30-8F41-101EBFDF3CE3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4" name="Group 18"/>
          <p:cNvGrpSpPr>
            <a:grpSpLocks/>
          </p:cNvGrpSpPr>
          <p:nvPr/>
        </p:nvGrpSpPr>
        <p:grpSpPr bwMode="auto">
          <a:xfrm>
            <a:off x="4263969" y="1960564"/>
            <a:ext cx="3762431" cy="4821237"/>
            <a:chOff x="1365" y="355"/>
            <a:chExt cx="3024" cy="3875"/>
          </a:xfrm>
          <a:gradFill>
            <a:gsLst>
              <a:gs pos="0">
                <a:schemeClr val="accent1">
                  <a:lumMod val="5000"/>
                  <a:lumOff val="95000"/>
                  <a:alpha val="15000"/>
                </a:schemeClr>
              </a:gs>
              <a:gs pos="23000">
                <a:srgbClr val="D6DDED">
                  <a:alpha val="30000"/>
                </a:srgbClr>
              </a:gs>
              <a:gs pos="67000">
                <a:schemeClr val="accent1">
                  <a:lumMod val="30000"/>
                  <a:lumOff val="70000"/>
                  <a:alpha val="40000"/>
                </a:schemeClr>
              </a:gs>
            </a:gsLst>
            <a:lin ang="5400000" scaled="1"/>
          </a:gradFill>
        </p:grpSpPr>
        <p:sp>
          <p:nvSpPr>
            <p:cNvPr id="25" name="Freeform 2"/>
            <p:cNvSpPr>
              <a:spLocks/>
            </p:cNvSpPr>
            <p:nvPr/>
          </p:nvSpPr>
          <p:spPr bwMode="auto">
            <a:xfrm>
              <a:off x="2835" y="586"/>
              <a:ext cx="88" cy="1121"/>
            </a:xfrm>
            <a:custGeom>
              <a:avLst/>
              <a:gdLst>
                <a:gd name="T0" fmla="*/ 0 w 88"/>
                <a:gd name="T1" fmla="*/ 1120 h 1121"/>
                <a:gd name="T2" fmla="*/ 0 w 88"/>
                <a:gd name="T3" fmla="*/ 0 h 1121"/>
                <a:gd name="T4" fmla="*/ 87 w 88"/>
                <a:gd name="T5" fmla="*/ 0 h 1121"/>
                <a:gd name="T6" fmla="*/ 87 w 88"/>
                <a:gd name="T7" fmla="*/ 1085 h 1121"/>
                <a:gd name="T8" fmla="*/ 0 w 88"/>
                <a:gd name="T9" fmla="*/ 112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121">
                  <a:moveTo>
                    <a:pt x="0" y="1120"/>
                  </a:moveTo>
                  <a:lnTo>
                    <a:pt x="0" y="0"/>
                  </a:lnTo>
                  <a:lnTo>
                    <a:pt x="87" y="0"/>
                  </a:lnTo>
                  <a:lnTo>
                    <a:pt x="87" y="1085"/>
                  </a:lnTo>
                  <a:lnTo>
                    <a:pt x="0" y="112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3"/>
            <p:cNvSpPr>
              <a:spLocks/>
            </p:cNvSpPr>
            <p:nvPr/>
          </p:nvSpPr>
          <p:spPr bwMode="auto">
            <a:xfrm>
              <a:off x="2834" y="1900"/>
              <a:ext cx="84" cy="363"/>
            </a:xfrm>
            <a:custGeom>
              <a:avLst/>
              <a:gdLst>
                <a:gd name="T0" fmla="*/ 0 w 84"/>
                <a:gd name="T1" fmla="*/ 29 h 363"/>
                <a:gd name="T2" fmla="*/ 83 w 84"/>
                <a:gd name="T3" fmla="*/ 0 h 363"/>
                <a:gd name="T4" fmla="*/ 74 w 84"/>
                <a:gd name="T5" fmla="*/ 329 h 363"/>
                <a:gd name="T6" fmla="*/ 0 w 84"/>
                <a:gd name="T7" fmla="*/ 362 h 363"/>
                <a:gd name="T8" fmla="*/ 0 w 84"/>
                <a:gd name="T9" fmla="*/ 2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363">
                  <a:moveTo>
                    <a:pt x="0" y="29"/>
                  </a:moveTo>
                  <a:lnTo>
                    <a:pt x="83" y="0"/>
                  </a:lnTo>
                  <a:lnTo>
                    <a:pt x="74" y="329"/>
                  </a:lnTo>
                  <a:lnTo>
                    <a:pt x="0" y="362"/>
                  </a:lnTo>
                  <a:lnTo>
                    <a:pt x="0" y="2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4"/>
            <p:cNvSpPr>
              <a:spLocks/>
            </p:cNvSpPr>
            <p:nvPr/>
          </p:nvSpPr>
          <p:spPr bwMode="auto">
            <a:xfrm>
              <a:off x="2825" y="2493"/>
              <a:ext cx="84" cy="249"/>
            </a:xfrm>
            <a:custGeom>
              <a:avLst/>
              <a:gdLst>
                <a:gd name="T0" fmla="*/ 2 w 84"/>
                <a:gd name="T1" fmla="*/ 213 h 249"/>
                <a:gd name="T2" fmla="*/ 0 w 84"/>
                <a:gd name="T3" fmla="*/ 28 h 249"/>
                <a:gd name="T4" fmla="*/ 83 w 84"/>
                <a:gd name="T5" fmla="*/ 0 h 249"/>
                <a:gd name="T6" fmla="*/ 72 w 84"/>
                <a:gd name="T7" fmla="*/ 248 h 249"/>
                <a:gd name="T8" fmla="*/ 2 w 84"/>
                <a:gd name="T9" fmla="*/ 21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249">
                  <a:moveTo>
                    <a:pt x="2" y="213"/>
                  </a:moveTo>
                  <a:lnTo>
                    <a:pt x="0" y="28"/>
                  </a:lnTo>
                  <a:lnTo>
                    <a:pt x="83" y="0"/>
                  </a:lnTo>
                  <a:lnTo>
                    <a:pt x="72" y="248"/>
                  </a:lnTo>
                  <a:lnTo>
                    <a:pt x="2" y="21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2831" y="2965"/>
              <a:ext cx="52" cy="232"/>
            </a:xfrm>
            <a:custGeom>
              <a:avLst/>
              <a:gdLst>
                <a:gd name="T0" fmla="*/ 13 w 52"/>
                <a:gd name="T1" fmla="*/ 204 h 232"/>
                <a:gd name="T2" fmla="*/ 0 w 52"/>
                <a:gd name="T3" fmla="*/ 0 h 232"/>
                <a:gd name="T4" fmla="*/ 51 w 52"/>
                <a:gd name="T5" fmla="*/ 26 h 232"/>
                <a:gd name="T6" fmla="*/ 47 w 52"/>
                <a:gd name="T7" fmla="*/ 231 h 232"/>
                <a:gd name="T8" fmla="*/ 13 w 52"/>
                <a:gd name="T9" fmla="*/ 2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32">
                  <a:moveTo>
                    <a:pt x="13" y="204"/>
                  </a:moveTo>
                  <a:lnTo>
                    <a:pt x="0" y="0"/>
                  </a:lnTo>
                  <a:lnTo>
                    <a:pt x="51" y="26"/>
                  </a:lnTo>
                  <a:lnTo>
                    <a:pt x="47" y="231"/>
                  </a:lnTo>
                  <a:lnTo>
                    <a:pt x="13" y="20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2851" y="3354"/>
              <a:ext cx="36" cy="133"/>
            </a:xfrm>
            <a:custGeom>
              <a:avLst/>
              <a:gdLst>
                <a:gd name="T0" fmla="*/ 4 w 36"/>
                <a:gd name="T1" fmla="*/ 101 h 133"/>
                <a:gd name="T2" fmla="*/ 0 w 36"/>
                <a:gd name="T3" fmla="*/ 0 h 133"/>
                <a:gd name="T4" fmla="*/ 35 w 36"/>
                <a:gd name="T5" fmla="*/ 20 h 133"/>
                <a:gd name="T6" fmla="*/ 28 w 36"/>
                <a:gd name="T7" fmla="*/ 132 h 133"/>
                <a:gd name="T8" fmla="*/ 4 w 36"/>
                <a:gd name="T9" fmla="*/ 10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33">
                  <a:moveTo>
                    <a:pt x="4" y="101"/>
                  </a:moveTo>
                  <a:lnTo>
                    <a:pt x="0" y="0"/>
                  </a:lnTo>
                  <a:lnTo>
                    <a:pt x="35" y="20"/>
                  </a:lnTo>
                  <a:lnTo>
                    <a:pt x="28" y="132"/>
                  </a:lnTo>
                  <a:lnTo>
                    <a:pt x="4" y="10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2851" y="3640"/>
              <a:ext cx="30" cy="590"/>
            </a:xfrm>
            <a:custGeom>
              <a:avLst/>
              <a:gdLst>
                <a:gd name="T0" fmla="*/ 15 w 30"/>
                <a:gd name="T1" fmla="*/ 589 h 590"/>
                <a:gd name="T2" fmla="*/ 0 w 30"/>
                <a:gd name="T3" fmla="*/ 0 h 590"/>
                <a:gd name="T4" fmla="*/ 29 w 30"/>
                <a:gd name="T5" fmla="*/ 37 h 590"/>
                <a:gd name="T6" fmla="*/ 15 w 30"/>
                <a:gd name="T7" fmla="*/ 589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590">
                  <a:moveTo>
                    <a:pt x="15" y="589"/>
                  </a:moveTo>
                  <a:lnTo>
                    <a:pt x="0" y="0"/>
                  </a:lnTo>
                  <a:lnTo>
                    <a:pt x="29" y="37"/>
                  </a:lnTo>
                  <a:lnTo>
                    <a:pt x="15" y="58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600" y="3595"/>
              <a:ext cx="233" cy="130"/>
            </a:xfrm>
            <a:custGeom>
              <a:avLst/>
              <a:gdLst>
                <a:gd name="T0" fmla="*/ 0 w 233"/>
                <a:gd name="T1" fmla="*/ 117 h 130"/>
                <a:gd name="T2" fmla="*/ 48 w 233"/>
                <a:gd name="T3" fmla="*/ 101 h 130"/>
                <a:gd name="T4" fmla="*/ 93 w 233"/>
                <a:gd name="T5" fmla="*/ 79 h 130"/>
                <a:gd name="T6" fmla="*/ 146 w 233"/>
                <a:gd name="T7" fmla="*/ 39 h 130"/>
                <a:gd name="T8" fmla="*/ 182 w 233"/>
                <a:gd name="T9" fmla="*/ 0 h 130"/>
                <a:gd name="T10" fmla="*/ 232 w 233"/>
                <a:gd name="T11" fmla="*/ 42 h 130"/>
                <a:gd name="T12" fmla="*/ 188 w 233"/>
                <a:gd name="T13" fmla="*/ 74 h 130"/>
                <a:gd name="T14" fmla="*/ 134 w 233"/>
                <a:gd name="T15" fmla="*/ 110 h 130"/>
                <a:gd name="T16" fmla="*/ 61 w 233"/>
                <a:gd name="T17" fmla="*/ 129 h 130"/>
                <a:gd name="T18" fmla="*/ 0 w 233"/>
                <a:gd name="T19" fmla="*/ 1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" h="130">
                  <a:moveTo>
                    <a:pt x="0" y="117"/>
                  </a:moveTo>
                  <a:lnTo>
                    <a:pt x="48" y="101"/>
                  </a:lnTo>
                  <a:lnTo>
                    <a:pt x="93" y="79"/>
                  </a:lnTo>
                  <a:lnTo>
                    <a:pt x="146" y="39"/>
                  </a:lnTo>
                  <a:lnTo>
                    <a:pt x="182" y="0"/>
                  </a:lnTo>
                  <a:lnTo>
                    <a:pt x="232" y="42"/>
                  </a:lnTo>
                  <a:lnTo>
                    <a:pt x="188" y="74"/>
                  </a:lnTo>
                  <a:lnTo>
                    <a:pt x="134" y="110"/>
                  </a:lnTo>
                  <a:lnTo>
                    <a:pt x="61" y="129"/>
                  </a:lnTo>
                  <a:lnTo>
                    <a:pt x="0" y="11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2583" y="2888"/>
              <a:ext cx="465" cy="646"/>
            </a:xfrm>
            <a:custGeom>
              <a:avLst/>
              <a:gdLst>
                <a:gd name="T0" fmla="*/ 359 w 465"/>
                <a:gd name="T1" fmla="*/ 645 h 646"/>
                <a:gd name="T2" fmla="*/ 405 w 465"/>
                <a:gd name="T3" fmla="*/ 616 h 646"/>
                <a:gd name="T4" fmla="*/ 447 w 465"/>
                <a:gd name="T5" fmla="*/ 580 h 646"/>
                <a:gd name="T6" fmla="*/ 460 w 465"/>
                <a:gd name="T7" fmla="*/ 552 h 646"/>
                <a:gd name="T8" fmla="*/ 464 w 465"/>
                <a:gd name="T9" fmla="*/ 515 h 646"/>
                <a:gd name="T10" fmla="*/ 451 w 465"/>
                <a:gd name="T11" fmla="*/ 468 h 646"/>
                <a:gd name="T12" fmla="*/ 424 w 465"/>
                <a:gd name="T13" fmla="*/ 424 h 646"/>
                <a:gd name="T14" fmla="*/ 380 w 465"/>
                <a:gd name="T15" fmla="*/ 385 h 646"/>
                <a:gd name="T16" fmla="*/ 168 w 465"/>
                <a:gd name="T17" fmla="*/ 259 h 646"/>
                <a:gd name="T18" fmla="*/ 133 w 465"/>
                <a:gd name="T19" fmla="*/ 235 h 646"/>
                <a:gd name="T20" fmla="*/ 111 w 465"/>
                <a:gd name="T21" fmla="*/ 208 h 646"/>
                <a:gd name="T22" fmla="*/ 104 w 465"/>
                <a:gd name="T23" fmla="*/ 166 h 646"/>
                <a:gd name="T24" fmla="*/ 117 w 465"/>
                <a:gd name="T25" fmla="*/ 124 h 646"/>
                <a:gd name="T26" fmla="*/ 155 w 465"/>
                <a:gd name="T27" fmla="*/ 95 h 646"/>
                <a:gd name="T28" fmla="*/ 222 w 465"/>
                <a:gd name="T29" fmla="*/ 52 h 646"/>
                <a:gd name="T30" fmla="*/ 124 w 465"/>
                <a:gd name="T31" fmla="*/ 0 h 646"/>
                <a:gd name="T32" fmla="*/ 55 w 465"/>
                <a:gd name="T33" fmla="*/ 41 h 646"/>
                <a:gd name="T34" fmla="*/ 27 w 465"/>
                <a:gd name="T35" fmla="*/ 70 h 646"/>
                <a:gd name="T36" fmla="*/ 2 w 465"/>
                <a:gd name="T37" fmla="*/ 123 h 646"/>
                <a:gd name="T38" fmla="*/ 0 w 465"/>
                <a:gd name="T39" fmla="*/ 189 h 646"/>
                <a:gd name="T40" fmla="*/ 29 w 465"/>
                <a:gd name="T41" fmla="*/ 257 h 646"/>
                <a:gd name="T42" fmla="*/ 78 w 465"/>
                <a:gd name="T43" fmla="*/ 300 h 646"/>
                <a:gd name="T44" fmla="*/ 311 w 465"/>
                <a:gd name="T45" fmla="*/ 442 h 646"/>
                <a:gd name="T46" fmla="*/ 358 w 465"/>
                <a:gd name="T47" fmla="*/ 474 h 646"/>
                <a:gd name="T48" fmla="*/ 375 w 465"/>
                <a:gd name="T49" fmla="*/ 516 h 646"/>
                <a:gd name="T50" fmla="*/ 375 w 465"/>
                <a:gd name="T51" fmla="*/ 550 h 646"/>
                <a:gd name="T52" fmla="*/ 308 w 465"/>
                <a:gd name="T53" fmla="*/ 608 h 646"/>
                <a:gd name="T54" fmla="*/ 359 w 465"/>
                <a:gd name="T55" fmla="*/ 645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5" h="646">
                  <a:moveTo>
                    <a:pt x="359" y="645"/>
                  </a:moveTo>
                  <a:lnTo>
                    <a:pt x="405" y="616"/>
                  </a:lnTo>
                  <a:lnTo>
                    <a:pt x="447" y="580"/>
                  </a:lnTo>
                  <a:lnTo>
                    <a:pt x="460" y="552"/>
                  </a:lnTo>
                  <a:lnTo>
                    <a:pt x="464" y="515"/>
                  </a:lnTo>
                  <a:lnTo>
                    <a:pt x="451" y="468"/>
                  </a:lnTo>
                  <a:lnTo>
                    <a:pt x="424" y="424"/>
                  </a:lnTo>
                  <a:lnTo>
                    <a:pt x="380" y="385"/>
                  </a:lnTo>
                  <a:lnTo>
                    <a:pt x="168" y="259"/>
                  </a:lnTo>
                  <a:lnTo>
                    <a:pt x="133" y="235"/>
                  </a:lnTo>
                  <a:lnTo>
                    <a:pt x="111" y="208"/>
                  </a:lnTo>
                  <a:lnTo>
                    <a:pt x="104" y="166"/>
                  </a:lnTo>
                  <a:lnTo>
                    <a:pt x="117" y="124"/>
                  </a:lnTo>
                  <a:lnTo>
                    <a:pt x="155" y="95"/>
                  </a:lnTo>
                  <a:lnTo>
                    <a:pt x="222" y="52"/>
                  </a:lnTo>
                  <a:lnTo>
                    <a:pt x="124" y="0"/>
                  </a:lnTo>
                  <a:lnTo>
                    <a:pt x="55" y="41"/>
                  </a:lnTo>
                  <a:lnTo>
                    <a:pt x="27" y="70"/>
                  </a:lnTo>
                  <a:lnTo>
                    <a:pt x="2" y="123"/>
                  </a:lnTo>
                  <a:lnTo>
                    <a:pt x="0" y="189"/>
                  </a:lnTo>
                  <a:lnTo>
                    <a:pt x="29" y="257"/>
                  </a:lnTo>
                  <a:lnTo>
                    <a:pt x="78" y="300"/>
                  </a:lnTo>
                  <a:lnTo>
                    <a:pt x="311" y="442"/>
                  </a:lnTo>
                  <a:lnTo>
                    <a:pt x="358" y="474"/>
                  </a:lnTo>
                  <a:lnTo>
                    <a:pt x="375" y="516"/>
                  </a:lnTo>
                  <a:lnTo>
                    <a:pt x="375" y="550"/>
                  </a:lnTo>
                  <a:lnTo>
                    <a:pt x="308" y="608"/>
                  </a:lnTo>
                  <a:lnTo>
                    <a:pt x="359" y="6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2966" y="2396"/>
              <a:ext cx="318" cy="422"/>
            </a:xfrm>
            <a:custGeom>
              <a:avLst/>
              <a:gdLst>
                <a:gd name="T0" fmla="*/ 92 w 318"/>
                <a:gd name="T1" fmla="*/ 421 h 422"/>
                <a:gd name="T2" fmla="*/ 163 w 318"/>
                <a:gd name="T3" fmla="*/ 399 h 422"/>
                <a:gd name="T4" fmla="*/ 218 w 318"/>
                <a:gd name="T5" fmla="*/ 357 h 422"/>
                <a:gd name="T6" fmla="*/ 263 w 318"/>
                <a:gd name="T7" fmla="*/ 316 h 422"/>
                <a:gd name="T8" fmla="*/ 300 w 318"/>
                <a:gd name="T9" fmla="*/ 265 h 422"/>
                <a:gd name="T10" fmla="*/ 317 w 318"/>
                <a:gd name="T11" fmla="*/ 203 h 422"/>
                <a:gd name="T12" fmla="*/ 316 w 318"/>
                <a:gd name="T13" fmla="*/ 139 h 422"/>
                <a:gd name="T14" fmla="*/ 299 w 318"/>
                <a:gd name="T15" fmla="*/ 95 h 422"/>
                <a:gd name="T16" fmla="*/ 276 w 318"/>
                <a:gd name="T17" fmla="*/ 64 h 422"/>
                <a:gd name="T18" fmla="*/ 241 w 318"/>
                <a:gd name="T19" fmla="*/ 36 h 422"/>
                <a:gd name="T20" fmla="*/ 218 w 318"/>
                <a:gd name="T21" fmla="*/ 14 h 422"/>
                <a:gd name="T22" fmla="*/ 180 w 318"/>
                <a:gd name="T23" fmla="*/ 0 h 422"/>
                <a:gd name="T24" fmla="*/ 61 w 318"/>
                <a:gd name="T25" fmla="*/ 52 h 422"/>
                <a:gd name="T26" fmla="*/ 106 w 318"/>
                <a:gd name="T27" fmla="*/ 93 h 422"/>
                <a:gd name="T28" fmla="*/ 137 w 318"/>
                <a:gd name="T29" fmla="*/ 130 h 422"/>
                <a:gd name="T30" fmla="*/ 159 w 318"/>
                <a:gd name="T31" fmla="*/ 159 h 422"/>
                <a:gd name="T32" fmla="*/ 176 w 318"/>
                <a:gd name="T33" fmla="*/ 196 h 422"/>
                <a:gd name="T34" fmla="*/ 176 w 318"/>
                <a:gd name="T35" fmla="*/ 246 h 422"/>
                <a:gd name="T36" fmla="*/ 145 w 318"/>
                <a:gd name="T37" fmla="*/ 279 h 422"/>
                <a:gd name="T38" fmla="*/ 105 w 318"/>
                <a:gd name="T39" fmla="*/ 309 h 422"/>
                <a:gd name="T40" fmla="*/ 50 w 318"/>
                <a:gd name="T41" fmla="*/ 342 h 422"/>
                <a:gd name="T42" fmla="*/ 0 w 318"/>
                <a:gd name="T43" fmla="*/ 369 h 422"/>
                <a:gd name="T44" fmla="*/ 92 w 318"/>
                <a:gd name="T45" fmla="*/ 42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8" h="422">
                  <a:moveTo>
                    <a:pt x="92" y="421"/>
                  </a:moveTo>
                  <a:lnTo>
                    <a:pt x="163" y="399"/>
                  </a:lnTo>
                  <a:lnTo>
                    <a:pt x="218" y="357"/>
                  </a:lnTo>
                  <a:lnTo>
                    <a:pt x="263" y="316"/>
                  </a:lnTo>
                  <a:lnTo>
                    <a:pt x="300" y="265"/>
                  </a:lnTo>
                  <a:lnTo>
                    <a:pt x="317" y="203"/>
                  </a:lnTo>
                  <a:lnTo>
                    <a:pt x="316" y="139"/>
                  </a:lnTo>
                  <a:lnTo>
                    <a:pt x="299" y="95"/>
                  </a:lnTo>
                  <a:lnTo>
                    <a:pt x="276" y="64"/>
                  </a:lnTo>
                  <a:lnTo>
                    <a:pt x="241" y="36"/>
                  </a:lnTo>
                  <a:lnTo>
                    <a:pt x="218" y="14"/>
                  </a:lnTo>
                  <a:lnTo>
                    <a:pt x="180" y="0"/>
                  </a:lnTo>
                  <a:lnTo>
                    <a:pt x="61" y="52"/>
                  </a:lnTo>
                  <a:lnTo>
                    <a:pt x="106" y="93"/>
                  </a:lnTo>
                  <a:lnTo>
                    <a:pt x="137" y="130"/>
                  </a:lnTo>
                  <a:lnTo>
                    <a:pt x="159" y="159"/>
                  </a:lnTo>
                  <a:lnTo>
                    <a:pt x="176" y="196"/>
                  </a:lnTo>
                  <a:lnTo>
                    <a:pt x="176" y="246"/>
                  </a:lnTo>
                  <a:lnTo>
                    <a:pt x="145" y="279"/>
                  </a:lnTo>
                  <a:lnTo>
                    <a:pt x="105" y="309"/>
                  </a:lnTo>
                  <a:lnTo>
                    <a:pt x="50" y="342"/>
                  </a:lnTo>
                  <a:lnTo>
                    <a:pt x="0" y="369"/>
                  </a:lnTo>
                  <a:lnTo>
                    <a:pt x="92" y="4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2308" y="1190"/>
              <a:ext cx="1404" cy="1153"/>
            </a:xfrm>
            <a:custGeom>
              <a:avLst/>
              <a:gdLst>
                <a:gd name="T0" fmla="*/ 466 w 1404"/>
                <a:gd name="T1" fmla="*/ 1084 h 1153"/>
                <a:gd name="T2" fmla="*/ 370 w 1404"/>
                <a:gd name="T3" fmla="*/ 1066 h 1153"/>
                <a:gd name="T4" fmla="*/ 299 w 1404"/>
                <a:gd name="T5" fmla="*/ 1035 h 1153"/>
                <a:gd name="T6" fmla="*/ 257 w 1404"/>
                <a:gd name="T7" fmla="*/ 1002 h 1153"/>
                <a:gd name="T8" fmla="*/ 220 w 1404"/>
                <a:gd name="T9" fmla="*/ 956 h 1153"/>
                <a:gd name="T10" fmla="*/ 209 w 1404"/>
                <a:gd name="T11" fmla="*/ 914 h 1153"/>
                <a:gd name="T12" fmla="*/ 215 w 1404"/>
                <a:gd name="T13" fmla="*/ 873 h 1153"/>
                <a:gd name="T14" fmla="*/ 231 w 1404"/>
                <a:gd name="T15" fmla="*/ 836 h 1153"/>
                <a:gd name="T16" fmla="*/ 273 w 1404"/>
                <a:gd name="T17" fmla="*/ 798 h 1153"/>
                <a:gd name="T18" fmla="*/ 330 w 1404"/>
                <a:gd name="T19" fmla="*/ 774 h 1153"/>
                <a:gd name="T20" fmla="*/ 400 w 1404"/>
                <a:gd name="T21" fmla="*/ 748 h 1153"/>
                <a:gd name="T22" fmla="*/ 1110 w 1404"/>
                <a:gd name="T23" fmla="*/ 499 h 1153"/>
                <a:gd name="T24" fmla="*/ 1207 w 1404"/>
                <a:gd name="T25" fmla="*/ 451 h 1153"/>
                <a:gd name="T26" fmla="*/ 1289 w 1404"/>
                <a:gd name="T27" fmla="*/ 398 h 1153"/>
                <a:gd name="T28" fmla="*/ 1344 w 1404"/>
                <a:gd name="T29" fmla="*/ 356 h 1153"/>
                <a:gd name="T30" fmla="*/ 1381 w 1404"/>
                <a:gd name="T31" fmla="*/ 310 h 1153"/>
                <a:gd name="T32" fmla="*/ 1403 w 1404"/>
                <a:gd name="T33" fmla="*/ 249 h 1153"/>
                <a:gd name="T34" fmla="*/ 1401 w 1404"/>
                <a:gd name="T35" fmla="*/ 185 h 1153"/>
                <a:gd name="T36" fmla="*/ 1386 w 1404"/>
                <a:gd name="T37" fmla="*/ 136 h 1153"/>
                <a:gd name="T38" fmla="*/ 1370 w 1404"/>
                <a:gd name="T39" fmla="*/ 90 h 1153"/>
                <a:gd name="T40" fmla="*/ 1335 w 1404"/>
                <a:gd name="T41" fmla="*/ 55 h 1153"/>
                <a:gd name="T42" fmla="*/ 1280 w 1404"/>
                <a:gd name="T43" fmla="*/ 18 h 1153"/>
                <a:gd name="T44" fmla="*/ 1214 w 1404"/>
                <a:gd name="T45" fmla="*/ 0 h 1153"/>
                <a:gd name="T46" fmla="*/ 1172 w 1404"/>
                <a:gd name="T47" fmla="*/ 4 h 1153"/>
                <a:gd name="T48" fmla="*/ 1111 w 1404"/>
                <a:gd name="T49" fmla="*/ 7 h 1153"/>
                <a:gd name="T50" fmla="*/ 1053 w 1404"/>
                <a:gd name="T51" fmla="*/ 20 h 1153"/>
                <a:gd name="T52" fmla="*/ 989 w 1404"/>
                <a:gd name="T53" fmla="*/ 46 h 1153"/>
                <a:gd name="T54" fmla="*/ 939 w 1404"/>
                <a:gd name="T55" fmla="*/ 79 h 1153"/>
                <a:gd name="T56" fmla="*/ 899 w 1404"/>
                <a:gd name="T57" fmla="*/ 106 h 1153"/>
                <a:gd name="T58" fmla="*/ 878 w 1404"/>
                <a:gd name="T59" fmla="*/ 149 h 1153"/>
                <a:gd name="T60" fmla="*/ 897 w 1404"/>
                <a:gd name="T61" fmla="*/ 187 h 1153"/>
                <a:gd name="T62" fmla="*/ 939 w 1404"/>
                <a:gd name="T63" fmla="*/ 183 h 1153"/>
                <a:gd name="T64" fmla="*/ 987 w 1404"/>
                <a:gd name="T65" fmla="*/ 171 h 1153"/>
                <a:gd name="T66" fmla="*/ 1033 w 1404"/>
                <a:gd name="T67" fmla="*/ 158 h 1153"/>
                <a:gd name="T68" fmla="*/ 1069 w 1404"/>
                <a:gd name="T69" fmla="*/ 150 h 1153"/>
                <a:gd name="T70" fmla="*/ 1111 w 1404"/>
                <a:gd name="T71" fmla="*/ 150 h 1153"/>
                <a:gd name="T72" fmla="*/ 1154 w 1404"/>
                <a:gd name="T73" fmla="*/ 163 h 1153"/>
                <a:gd name="T74" fmla="*/ 1183 w 1404"/>
                <a:gd name="T75" fmla="*/ 204 h 1153"/>
                <a:gd name="T76" fmla="*/ 1179 w 1404"/>
                <a:gd name="T77" fmla="*/ 248 h 1153"/>
                <a:gd name="T78" fmla="*/ 1157 w 1404"/>
                <a:gd name="T79" fmla="*/ 286 h 1153"/>
                <a:gd name="T80" fmla="*/ 1121 w 1404"/>
                <a:gd name="T81" fmla="*/ 323 h 1153"/>
                <a:gd name="T82" fmla="*/ 1047 w 1404"/>
                <a:gd name="T83" fmla="*/ 361 h 1153"/>
                <a:gd name="T84" fmla="*/ 908 w 1404"/>
                <a:gd name="T85" fmla="*/ 415 h 1153"/>
                <a:gd name="T86" fmla="*/ 194 w 1404"/>
                <a:gd name="T87" fmla="*/ 675 h 1153"/>
                <a:gd name="T88" fmla="*/ 123 w 1404"/>
                <a:gd name="T89" fmla="*/ 715 h 1153"/>
                <a:gd name="T90" fmla="*/ 68 w 1404"/>
                <a:gd name="T91" fmla="*/ 763 h 1153"/>
                <a:gd name="T92" fmla="*/ 29 w 1404"/>
                <a:gd name="T93" fmla="*/ 809 h 1153"/>
                <a:gd name="T94" fmla="*/ 6 w 1404"/>
                <a:gd name="T95" fmla="*/ 858 h 1153"/>
                <a:gd name="T96" fmla="*/ 0 w 1404"/>
                <a:gd name="T97" fmla="*/ 912 h 1153"/>
                <a:gd name="T98" fmla="*/ 8 w 1404"/>
                <a:gd name="T99" fmla="*/ 952 h 1153"/>
                <a:gd name="T100" fmla="*/ 22 w 1404"/>
                <a:gd name="T101" fmla="*/ 992 h 1153"/>
                <a:gd name="T102" fmla="*/ 59 w 1404"/>
                <a:gd name="T103" fmla="*/ 1036 h 1153"/>
                <a:gd name="T104" fmla="*/ 127 w 1404"/>
                <a:gd name="T105" fmla="*/ 1095 h 1153"/>
                <a:gd name="T106" fmla="*/ 198 w 1404"/>
                <a:gd name="T107" fmla="*/ 1135 h 1153"/>
                <a:gd name="T108" fmla="*/ 273 w 1404"/>
                <a:gd name="T109" fmla="*/ 1152 h 1153"/>
                <a:gd name="T110" fmla="*/ 466 w 1404"/>
                <a:gd name="T111" fmla="*/ 108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04" h="1153">
                  <a:moveTo>
                    <a:pt x="466" y="1084"/>
                  </a:moveTo>
                  <a:lnTo>
                    <a:pt x="370" y="1066"/>
                  </a:lnTo>
                  <a:lnTo>
                    <a:pt x="299" y="1035"/>
                  </a:lnTo>
                  <a:lnTo>
                    <a:pt x="257" y="1002"/>
                  </a:lnTo>
                  <a:lnTo>
                    <a:pt x="220" y="956"/>
                  </a:lnTo>
                  <a:lnTo>
                    <a:pt x="209" y="914"/>
                  </a:lnTo>
                  <a:lnTo>
                    <a:pt x="215" y="873"/>
                  </a:lnTo>
                  <a:lnTo>
                    <a:pt x="231" y="836"/>
                  </a:lnTo>
                  <a:lnTo>
                    <a:pt x="273" y="798"/>
                  </a:lnTo>
                  <a:lnTo>
                    <a:pt x="330" y="774"/>
                  </a:lnTo>
                  <a:lnTo>
                    <a:pt x="400" y="748"/>
                  </a:lnTo>
                  <a:lnTo>
                    <a:pt x="1110" y="499"/>
                  </a:lnTo>
                  <a:lnTo>
                    <a:pt x="1207" y="451"/>
                  </a:lnTo>
                  <a:lnTo>
                    <a:pt x="1289" y="398"/>
                  </a:lnTo>
                  <a:lnTo>
                    <a:pt x="1344" y="356"/>
                  </a:lnTo>
                  <a:lnTo>
                    <a:pt x="1381" y="310"/>
                  </a:lnTo>
                  <a:lnTo>
                    <a:pt x="1403" y="249"/>
                  </a:lnTo>
                  <a:lnTo>
                    <a:pt x="1401" y="185"/>
                  </a:lnTo>
                  <a:lnTo>
                    <a:pt x="1386" y="136"/>
                  </a:lnTo>
                  <a:lnTo>
                    <a:pt x="1370" y="90"/>
                  </a:lnTo>
                  <a:lnTo>
                    <a:pt x="1335" y="55"/>
                  </a:lnTo>
                  <a:lnTo>
                    <a:pt x="1280" y="18"/>
                  </a:lnTo>
                  <a:lnTo>
                    <a:pt x="1214" y="0"/>
                  </a:lnTo>
                  <a:lnTo>
                    <a:pt x="1172" y="4"/>
                  </a:lnTo>
                  <a:lnTo>
                    <a:pt x="1111" y="7"/>
                  </a:lnTo>
                  <a:lnTo>
                    <a:pt x="1053" y="20"/>
                  </a:lnTo>
                  <a:lnTo>
                    <a:pt x="989" y="46"/>
                  </a:lnTo>
                  <a:lnTo>
                    <a:pt x="939" y="79"/>
                  </a:lnTo>
                  <a:lnTo>
                    <a:pt x="899" y="106"/>
                  </a:lnTo>
                  <a:lnTo>
                    <a:pt x="878" y="149"/>
                  </a:lnTo>
                  <a:lnTo>
                    <a:pt x="897" y="187"/>
                  </a:lnTo>
                  <a:lnTo>
                    <a:pt x="939" y="183"/>
                  </a:lnTo>
                  <a:lnTo>
                    <a:pt x="987" y="171"/>
                  </a:lnTo>
                  <a:lnTo>
                    <a:pt x="1033" y="158"/>
                  </a:lnTo>
                  <a:lnTo>
                    <a:pt x="1069" y="150"/>
                  </a:lnTo>
                  <a:lnTo>
                    <a:pt x="1111" y="150"/>
                  </a:lnTo>
                  <a:lnTo>
                    <a:pt x="1154" y="163"/>
                  </a:lnTo>
                  <a:lnTo>
                    <a:pt x="1183" y="204"/>
                  </a:lnTo>
                  <a:lnTo>
                    <a:pt x="1179" y="248"/>
                  </a:lnTo>
                  <a:lnTo>
                    <a:pt x="1157" y="286"/>
                  </a:lnTo>
                  <a:lnTo>
                    <a:pt x="1121" y="323"/>
                  </a:lnTo>
                  <a:lnTo>
                    <a:pt x="1047" y="361"/>
                  </a:lnTo>
                  <a:lnTo>
                    <a:pt x="908" y="415"/>
                  </a:lnTo>
                  <a:lnTo>
                    <a:pt x="194" y="675"/>
                  </a:lnTo>
                  <a:lnTo>
                    <a:pt x="123" y="715"/>
                  </a:lnTo>
                  <a:lnTo>
                    <a:pt x="68" y="763"/>
                  </a:lnTo>
                  <a:lnTo>
                    <a:pt x="29" y="809"/>
                  </a:lnTo>
                  <a:lnTo>
                    <a:pt x="6" y="858"/>
                  </a:lnTo>
                  <a:lnTo>
                    <a:pt x="0" y="912"/>
                  </a:lnTo>
                  <a:lnTo>
                    <a:pt x="8" y="952"/>
                  </a:lnTo>
                  <a:lnTo>
                    <a:pt x="22" y="992"/>
                  </a:lnTo>
                  <a:lnTo>
                    <a:pt x="59" y="1036"/>
                  </a:lnTo>
                  <a:lnTo>
                    <a:pt x="127" y="1095"/>
                  </a:lnTo>
                  <a:lnTo>
                    <a:pt x="198" y="1135"/>
                  </a:lnTo>
                  <a:lnTo>
                    <a:pt x="273" y="1152"/>
                  </a:lnTo>
                  <a:lnTo>
                    <a:pt x="466" y="108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2711" y="3280"/>
              <a:ext cx="368" cy="422"/>
            </a:xfrm>
            <a:custGeom>
              <a:avLst/>
              <a:gdLst>
                <a:gd name="T0" fmla="*/ 367 w 368"/>
                <a:gd name="T1" fmla="*/ 421 h 422"/>
                <a:gd name="T2" fmla="*/ 171 w 368"/>
                <a:gd name="T3" fmla="*/ 340 h 422"/>
                <a:gd name="T4" fmla="*/ 117 w 368"/>
                <a:gd name="T5" fmla="*/ 304 h 422"/>
                <a:gd name="T6" fmla="*/ 73 w 368"/>
                <a:gd name="T7" fmla="*/ 265 h 422"/>
                <a:gd name="T8" fmla="*/ 31 w 368"/>
                <a:gd name="T9" fmla="*/ 219 h 422"/>
                <a:gd name="T10" fmla="*/ 9 w 368"/>
                <a:gd name="T11" fmla="*/ 179 h 422"/>
                <a:gd name="T12" fmla="*/ 0 w 368"/>
                <a:gd name="T13" fmla="*/ 137 h 422"/>
                <a:gd name="T14" fmla="*/ 2 w 368"/>
                <a:gd name="T15" fmla="*/ 95 h 422"/>
                <a:gd name="T16" fmla="*/ 19 w 368"/>
                <a:gd name="T17" fmla="*/ 51 h 422"/>
                <a:gd name="T18" fmla="*/ 44 w 368"/>
                <a:gd name="T19" fmla="*/ 0 h 422"/>
                <a:gd name="T20" fmla="*/ 120 w 368"/>
                <a:gd name="T21" fmla="*/ 52 h 422"/>
                <a:gd name="T22" fmla="*/ 95 w 368"/>
                <a:gd name="T23" fmla="*/ 98 h 422"/>
                <a:gd name="T24" fmla="*/ 95 w 368"/>
                <a:gd name="T25" fmla="*/ 143 h 422"/>
                <a:gd name="T26" fmla="*/ 122 w 368"/>
                <a:gd name="T27" fmla="*/ 191 h 422"/>
                <a:gd name="T28" fmla="*/ 162 w 368"/>
                <a:gd name="T29" fmla="*/ 235 h 422"/>
                <a:gd name="T30" fmla="*/ 223 w 368"/>
                <a:gd name="T31" fmla="*/ 284 h 422"/>
                <a:gd name="T32" fmla="*/ 290 w 368"/>
                <a:gd name="T33" fmla="*/ 317 h 422"/>
                <a:gd name="T34" fmla="*/ 332 w 368"/>
                <a:gd name="T35" fmla="*/ 351 h 422"/>
                <a:gd name="T36" fmla="*/ 351 w 368"/>
                <a:gd name="T37" fmla="*/ 378 h 422"/>
                <a:gd name="T38" fmla="*/ 367 w 368"/>
                <a:gd name="T39" fmla="*/ 42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422">
                  <a:moveTo>
                    <a:pt x="367" y="421"/>
                  </a:moveTo>
                  <a:lnTo>
                    <a:pt x="171" y="340"/>
                  </a:lnTo>
                  <a:lnTo>
                    <a:pt x="117" y="304"/>
                  </a:lnTo>
                  <a:lnTo>
                    <a:pt x="73" y="265"/>
                  </a:lnTo>
                  <a:lnTo>
                    <a:pt x="31" y="219"/>
                  </a:lnTo>
                  <a:lnTo>
                    <a:pt x="9" y="179"/>
                  </a:lnTo>
                  <a:lnTo>
                    <a:pt x="0" y="137"/>
                  </a:lnTo>
                  <a:lnTo>
                    <a:pt x="2" y="95"/>
                  </a:lnTo>
                  <a:lnTo>
                    <a:pt x="19" y="51"/>
                  </a:lnTo>
                  <a:lnTo>
                    <a:pt x="44" y="0"/>
                  </a:lnTo>
                  <a:lnTo>
                    <a:pt x="120" y="52"/>
                  </a:lnTo>
                  <a:lnTo>
                    <a:pt x="95" y="98"/>
                  </a:lnTo>
                  <a:lnTo>
                    <a:pt x="95" y="143"/>
                  </a:lnTo>
                  <a:lnTo>
                    <a:pt x="122" y="191"/>
                  </a:lnTo>
                  <a:lnTo>
                    <a:pt x="162" y="235"/>
                  </a:lnTo>
                  <a:lnTo>
                    <a:pt x="223" y="284"/>
                  </a:lnTo>
                  <a:lnTo>
                    <a:pt x="290" y="317"/>
                  </a:lnTo>
                  <a:lnTo>
                    <a:pt x="332" y="351"/>
                  </a:lnTo>
                  <a:lnTo>
                    <a:pt x="351" y="378"/>
                  </a:lnTo>
                  <a:lnTo>
                    <a:pt x="367" y="4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13"/>
            <p:cNvSpPr>
              <a:spLocks/>
            </p:cNvSpPr>
            <p:nvPr/>
          </p:nvSpPr>
          <p:spPr bwMode="auto">
            <a:xfrm>
              <a:off x="2432" y="1792"/>
              <a:ext cx="989" cy="1439"/>
            </a:xfrm>
            <a:custGeom>
              <a:avLst/>
              <a:gdLst>
                <a:gd name="T0" fmla="*/ 525 w 989"/>
                <a:gd name="T1" fmla="*/ 1438 h 1439"/>
                <a:gd name="T2" fmla="*/ 582 w 989"/>
                <a:gd name="T3" fmla="*/ 1409 h 1439"/>
                <a:gd name="T4" fmla="*/ 647 w 989"/>
                <a:gd name="T5" fmla="*/ 1355 h 1439"/>
                <a:gd name="T6" fmla="*/ 670 w 989"/>
                <a:gd name="T7" fmla="*/ 1304 h 1439"/>
                <a:gd name="T8" fmla="*/ 686 w 989"/>
                <a:gd name="T9" fmla="*/ 1255 h 1439"/>
                <a:gd name="T10" fmla="*/ 677 w 989"/>
                <a:gd name="T11" fmla="*/ 1198 h 1439"/>
                <a:gd name="T12" fmla="*/ 637 w 989"/>
                <a:gd name="T13" fmla="*/ 1125 h 1439"/>
                <a:gd name="T14" fmla="*/ 609 w 989"/>
                <a:gd name="T15" fmla="*/ 1092 h 1439"/>
                <a:gd name="T16" fmla="*/ 569 w 989"/>
                <a:gd name="T17" fmla="*/ 1063 h 1439"/>
                <a:gd name="T18" fmla="*/ 259 w 989"/>
                <a:gd name="T19" fmla="*/ 905 h 1439"/>
                <a:gd name="T20" fmla="*/ 201 w 989"/>
                <a:gd name="T21" fmla="*/ 863 h 1439"/>
                <a:gd name="T22" fmla="*/ 177 w 989"/>
                <a:gd name="T23" fmla="*/ 843 h 1439"/>
                <a:gd name="T24" fmla="*/ 160 w 989"/>
                <a:gd name="T25" fmla="*/ 800 h 1439"/>
                <a:gd name="T26" fmla="*/ 171 w 989"/>
                <a:gd name="T27" fmla="*/ 766 h 1439"/>
                <a:gd name="T28" fmla="*/ 215 w 989"/>
                <a:gd name="T29" fmla="*/ 738 h 1439"/>
                <a:gd name="T30" fmla="*/ 294 w 989"/>
                <a:gd name="T31" fmla="*/ 709 h 1439"/>
                <a:gd name="T32" fmla="*/ 780 w 989"/>
                <a:gd name="T33" fmla="*/ 521 h 1439"/>
                <a:gd name="T34" fmla="*/ 856 w 989"/>
                <a:gd name="T35" fmla="*/ 471 h 1439"/>
                <a:gd name="T36" fmla="*/ 918 w 989"/>
                <a:gd name="T37" fmla="*/ 417 h 1439"/>
                <a:gd name="T38" fmla="*/ 953 w 989"/>
                <a:gd name="T39" fmla="*/ 379 h 1439"/>
                <a:gd name="T40" fmla="*/ 984 w 989"/>
                <a:gd name="T41" fmla="*/ 334 h 1439"/>
                <a:gd name="T42" fmla="*/ 988 w 989"/>
                <a:gd name="T43" fmla="*/ 274 h 1439"/>
                <a:gd name="T44" fmla="*/ 972 w 989"/>
                <a:gd name="T45" fmla="*/ 214 h 1439"/>
                <a:gd name="T46" fmla="*/ 953 w 989"/>
                <a:gd name="T47" fmla="*/ 167 h 1439"/>
                <a:gd name="T48" fmla="*/ 920 w 989"/>
                <a:gd name="T49" fmla="*/ 126 h 1439"/>
                <a:gd name="T50" fmla="*/ 875 w 989"/>
                <a:gd name="T51" fmla="*/ 85 h 1439"/>
                <a:gd name="T52" fmla="*/ 828 w 989"/>
                <a:gd name="T53" fmla="*/ 50 h 1439"/>
                <a:gd name="T54" fmla="*/ 803 w 989"/>
                <a:gd name="T55" fmla="*/ 29 h 1439"/>
                <a:gd name="T56" fmla="*/ 756 w 989"/>
                <a:gd name="T57" fmla="*/ 0 h 1439"/>
                <a:gd name="T58" fmla="*/ 588 w 989"/>
                <a:gd name="T59" fmla="*/ 61 h 1439"/>
                <a:gd name="T60" fmla="*/ 649 w 989"/>
                <a:gd name="T61" fmla="*/ 104 h 1439"/>
                <a:gd name="T62" fmla="*/ 694 w 989"/>
                <a:gd name="T63" fmla="*/ 145 h 1439"/>
                <a:gd name="T64" fmla="*/ 739 w 989"/>
                <a:gd name="T65" fmla="*/ 182 h 1439"/>
                <a:gd name="T66" fmla="*/ 780 w 989"/>
                <a:gd name="T67" fmla="*/ 223 h 1439"/>
                <a:gd name="T68" fmla="*/ 803 w 989"/>
                <a:gd name="T69" fmla="*/ 272 h 1439"/>
                <a:gd name="T70" fmla="*/ 787 w 989"/>
                <a:gd name="T71" fmla="*/ 323 h 1439"/>
                <a:gd name="T72" fmla="*/ 729 w 989"/>
                <a:gd name="T73" fmla="*/ 369 h 1439"/>
                <a:gd name="T74" fmla="*/ 639 w 989"/>
                <a:gd name="T75" fmla="*/ 413 h 1439"/>
                <a:gd name="T76" fmla="*/ 212 w 989"/>
                <a:gd name="T77" fmla="*/ 589 h 1439"/>
                <a:gd name="T78" fmla="*/ 160 w 989"/>
                <a:gd name="T79" fmla="*/ 608 h 1439"/>
                <a:gd name="T80" fmla="*/ 88 w 989"/>
                <a:gd name="T81" fmla="*/ 653 h 1439"/>
                <a:gd name="T82" fmla="*/ 43 w 989"/>
                <a:gd name="T83" fmla="*/ 698 h 1439"/>
                <a:gd name="T84" fmla="*/ 9 w 989"/>
                <a:gd name="T85" fmla="*/ 755 h 1439"/>
                <a:gd name="T86" fmla="*/ 0 w 989"/>
                <a:gd name="T87" fmla="*/ 820 h 1439"/>
                <a:gd name="T88" fmla="*/ 10 w 989"/>
                <a:gd name="T89" fmla="*/ 872 h 1439"/>
                <a:gd name="T90" fmla="*/ 40 w 989"/>
                <a:gd name="T91" fmla="*/ 914 h 1439"/>
                <a:gd name="T92" fmla="*/ 84 w 989"/>
                <a:gd name="T93" fmla="*/ 949 h 1439"/>
                <a:gd name="T94" fmla="*/ 159 w 989"/>
                <a:gd name="T95" fmla="*/ 999 h 1439"/>
                <a:gd name="T96" fmla="*/ 487 w 989"/>
                <a:gd name="T97" fmla="*/ 1164 h 1439"/>
                <a:gd name="T98" fmla="*/ 530 w 989"/>
                <a:gd name="T99" fmla="*/ 1197 h 1439"/>
                <a:gd name="T100" fmla="*/ 569 w 989"/>
                <a:gd name="T101" fmla="*/ 1236 h 1439"/>
                <a:gd name="T102" fmla="*/ 557 w 989"/>
                <a:gd name="T103" fmla="*/ 1292 h 1439"/>
                <a:gd name="T104" fmla="*/ 502 w 989"/>
                <a:gd name="T105" fmla="*/ 1354 h 1439"/>
                <a:gd name="T106" fmla="*/ 434 w 989"/>
                <a:gd name="T107" fmla="*/ 1394 h 1439"/>
                <a:gd name="T108" fmla="*/ 525 w 989"/>
                <a:gd name="T109" fmla="*/ 1438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89" h="1439">
                  <a:moveTo>
                    <a:pt x="525" y="1438"/>
                  </a:moveTo>
                  <a:lnTo>
                    <a:pt x="582" y="1409"/>
                  </a:lnTo>
                  <a:lnTo>
                    <a:pt x="647" y="1355"/>
                  </a:lnTo>
                  <a:lnTo>
                    <a:pt x="670" y="1304"/>
                  </a:lnTo>
                  <a:lnTo>
                    <a:pt x="686" y="1255"/>
                  </a:lnTo>
                  <a:lnTo>
                    <a:pt x="677" y="1198"/>
                  </a:lnTo>
                  <a:lnTo>
                    <a:pt x="637" y="1125"/>
                  </a:lnTo>
                  <a:lnTo>
                    <a:pt x="609" y="1092"/>
                  </a:lnTo>
                  <a:lnTo>
                    <a:pt x="569" y="1063"/>
                  </a:lnTo>
                  <a:lnTo>
                    <a:pt x="259" y="905"/>
                  </a:lnTo>
                  <a:lnTo>
                    <a:pt x="201" y="863"/>
                  </a:lnTo>
                  <a:lnTo>
                    <a:pt x="177" y="843"/>
                  </a:lnTo>
                  <a:lnTo>
                    <a:pt x="160" y="800"/>
                  </a:lnTo>
                  <a:lnTo>
                    <a:pt x="171" y="766"/>
                  </a:lnTo>
                  <a:lnTo>
                    <a:pt x="215" y="738"/>
                  </a:lnTo>
                  <a:lnTo>
                    <a:pt x="294" y="709"/>
                  </a:lnTo>
                  <a:lnTo>
                    <a:pt x="780" y="521"/>
                  </a:lnTo>
                  <a:lnTo>
                    <a:pt x="856" y="471"/>
                  </a:lnTo>
                  <a:lnTo>
                    <a:pt x="918" y="417"/>
                  </a:lnTo>
                  <a:lnTo>
                    <a:pt x="953" y="379"/>
                  </a:lnTo>
                  <a:lnTo>
                    <a:pt x="984" y="334"/>
                  </a:lnTo>
                  <a:lnTo>
                    <a:pt x="988" y="274"/>
                  </a:lnTo>
                  <a:lnTo>
                    <a:pt x="972" y="214"/>
                  </a:lnTo>
                  <a:lnTo>
                    <a:pt x="953" y="167"/>
                  </a:lnTo>
                  <a:lnTo>
                    <a:pt x="920" y="126"/>
                  </a:lnTo>
                  <a:lnTo>
                    <a:pt x="875" y="85"/>
                  </a:lnTo>
                  <a:lnTo>
                    <a:pt x="828" y="50"/>
                  </a:lnTo>
                  <a:lnTo>
                    <a:pt x="803" y="29"/>
                  </a:lnTo>
                  <a:lnTo>
                    <a:pt x="756" y="0"/>
                  </a:lnTo>
                  <a:lnTo>
                    <a:pt x="588" y="61"/>
                  </a:lnTo>
                  <a:lnTo>
                    <a:pt x="649" y="104"/>
                  </a:lnTo>
                  <a:lnTo>
                    <a:pt x="694" y="145"/>
                  </a:lnTo>
                  <a:lnTo>
                    <a:pt x="739" y="182"/>
                  </a:lnTo>
                  <a:lnTo>
                    <a:pt x="780" y="223"/>
                  </a:lnTo>
                  <a:lnTo>
                    <a:pt x="803" y="272"/>
                  </a:lnTo>
                  <a:lnTo>
                    <a:pt x="787" y="323"/>
                  </a:lnTo>
                  <a:lnTo>
                    <a:pt x="729" y="369"/>
                  </a:lnTo>
                  <a:lnTo>
                    <a:pt x="639" y="413"/>
                  </a:lnTo>
                  <a:lnTo>
                    <a:pt x="212" y="589"/>
                  </a:lnTo>
                  <a:lnTo>
                    <a:pt x="160" y="608"/>
                  </a:lnTo>
                  <a:lnTo>
                    <a:pt x="88" y="653"/>
                  </a:lnTo>
                  <a:lnTo>
                    <a:pt x="43" y="698"/>
                  </a:lnTo>
                  <a:lnTo>
                    <a:pt x="9" y="755"/>
                  </a:lnTo>
                  <a:lnTo>
                    <a:pt x="0" y="820"/>
                  </a:lnTo>
                  <a:lnTo>
                    <a:pt x="10" y="872"/>
                  </a:lnTo>
                  <a:lnTo>
                    <a:pt x="40" y="914"/>
                  </a:lnTo>
                  <a:lnTo>
                    <a:pt x="84" y="949"/>
                  </a:lnTo>
                  <a:lnTo>
                    <a:pt x="159" y="999"/>
                  </a:lnTo>
                  <a:lnTo>
                    <a:pt x="487" y="1164"/>
                  </a:lnTo>
                  <a:lnTo>
                    <a:pt x="530" y="1197"/>
                  </a:lnTo>
                  <a:lnTo>
                    <a:pt x="569" y="1236"/>
                  </a:lnTo>
                  <a:lnTo>
                    <a:pt x="557" y="1292"/>
                  </a:lnTo>
                  <a:lnTo>
                    <a:pt x="502" y="1354"/>
                  </a:lnTo>
                  <a:lnTo>
                    <a:pt x="434" y="1394"/>
                  </a:lnTo>
                  <a:lnTo>
                    <a:pt x="525" y="143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2100" y="1162"/>
              <a:ext cx="669" cy="582"/>
            </a:xfrm>
            <a:custGeom>
              <a:avLst/>
              <a:gdLst>
                <a:gd name="T0" fmla="*/ 668 w 669"/>
                <a:gd name="T1" fmla="*/ 553 h 582"/>
                <a:gd name="T2" fmla="*/ 668 w 669"/>
                <a:gd name="T3" fmla="*/ 450 h 582"/>
                <a:gd name="T4" fmla="*/ 562 w 669"/>
                <a:gd name="T5" fmla="*/ 435 h 582"/>
                <a:gd name="T6" fmla="*/ 448 w 669"/>
                <a:gd name="T7" fmla="*/ 420 h 582"/>
                <a:gd name="T8" fmla="*/ 367 w 669"/>
                <a:gd name="T9" fmla="*/ 400 h 582"/>
                <a:gd name="T10" fmla="*/ 314 w 669"/>
                <a:gd name="T11" fmla="*/ 378 h 582"/>
                <a:gd name="T12" fmla="*/ 257 w 669"/>
                <a:gd name="T13" fmla="*/ 349 h 582"/>
                <a:gd name="T14" fmla="*/ 220 w 669"/>
                <a:gd name="T15" fmla="*/ 314 h 582"/>
                <a:gd name="T16" fmla="*/ 193 w 669"/>
                <a:gd name="T17" fmla="*/ 274 h 582"/>
                <a:gd name="T18" fmla="*/ 180 w 669"/>
                <a:gd name="T19" fmla="*/ 231 h 582"/>
                <a:gd name="T20" fmla="*/ 180 w 669"/>
                <a:gd name="T21" fmla="*/ 189 h 582"/>
                <a:gd name="T22" fmla="*/ 193 w 669"/>
                <a:gd name="T23" fmla="*/ 165 h 582"/>
                <a:gd name="T24" fmla="*/ 209 w 669"/>
                <a:gd name="T25" fmla="*/ 143 h 582"/>
                <a:gd name="T26" fmla="*/ 255 w 669"/>
                <a:gd name="T27" fmla="*/ 127 h 582"/>
                <a:gd name="T28" fmla="*/ 297 w 669"/>
                <a:gd name="T29" fmla="*/ 127 h 582"/>
                <a:gd name="T30" fmla="*/ 345 w 669"/>
                <a:gd name="T31" fmla="*/ 141 h 582"/>
                <a:gd name="T32" fmla="*/ 396 w 669"/>
                <a:gd name="T33" fmla="*/ 156 h 582"/>
                <a:gd name="T34" fmla="*/ 448 w 669"/>
                <a:gd name="T35" fmla="*/ 163 h 582"/>
                <a:gd name="T36" fmla="*/ 477 w 669"/>
                <a:gd name="T37" fmla="*/ 125 h 582"/>
                <a:gd name="T38" fmla="*/ 464 w 669"/>
                <a:gd name="T39" fmla="*/ 86 h 582"/>
                <a:gd name="T40" fmla="*/ 415 w 669"/>
                <a:gd name="T41" fmla="*/ 42 h 582"/>
                <a:gd name="T42" fmla="*/ 363 w 669"/>
                <a:gd name="T43" fmla="*/ 18 h 582"/>
                <a:gd name="T44" fmla="*/ 319 w 669"/>
                <a:gd name="T45" fmla="*/ 7 h 582"/>
                <a:gd name="T46" fmla="*/ 273 w 669"/>
                <a:gd name="T47" fmla="*/ 2 h 582"/>
                <a:gd name="T48" fmla="*/ 222 w 669"/>
                <a:gd name="T49" fmla="*/ 0 h 582"/>
                <a:gd name="T50" fmla="*/ 176 w 669"/>
                <a:gd name="T51" fmla="*/ 4 h 582"/>
                <a:gd name="T52" fmla="*/ 136 w 669"/>
                <a:gd name="T53" fmla="*/ 15 h 582"/>
                <a:gd name="T54" fmla="*/ 86 w 669"/>
                <a:gd name="T55" fmla="*/ 33 h 582"/>
                <a:gd name="T56" fmla="*/ 50 w 669"/>
                <a:gd name="T57" fmla="*/ 66 h 582"/>
                <a:gd name="T58" fmla="*/ 22 w 669"/>
                <a:gd name="T59" fmla="*/ 99 h 582"/>
                <a:gd name="T60" fmla="*/ 6 w 669"/>
                <a:gd name="T61" fmla="*/ 145 h 582"/>
                <a:gd name="T62" fmla="*/ 0 w 669"/>
                <a:gd name="T63" fmla="*/ 189 h 582"/>
                <a:gd name="T64" fmla="*/ 9 w 669"/>
                <a:gd name="T65" fmla="*/ 237 h 582"/>
                <a:gd name="T66" fmla="*/ 22 w 669"/>
                <a:gd name="T67" fmla="*/ 285 h 582"/>
                <a:gd name="T68" fmla="*/ 50 w 669"/>
                <a:gd name="T69" fmla="*/ 330 h 582"/>
                <a:gd name="T70" fmla="*/ 81 w 669"/>
                <a:gd name="T71" fmla="*/ 375 h 582"/>
                <a:gd name="T72" fmla="*/ 125 w 669"/>
                <a:gd name="T73" fmla="*/ 419 h 582"/>
                <a:gd name="T74" fmla="*/ 169 w 669"/>
                <a:gd name="T75" fmla="*/ 457 h 582"/>
                <a:gd name="T76" fmla="*/ 217 w 669"/>
                <a:gd name="T77" fmla="*/ 488 h 582"/>
                <a:gd name="T78" fmla="*/ 266 w 669"/>
                <a:gd name="T79" fmla="*/ 514 h 582"/>
                <a:gd name="T80" fmla="*/ 310 w 669"/>
                <a:gd name="T81" fmla="*/ 534 h 582"/>
                <a:gd name="T82" fmla="*/ 369 w 669"/>
                <a:gd name="T83" fmla="*/ 549 h 582"/>
                <a:gd name="T84" fmla="*/ 437 w 669"/>
                <a:gd name="T85" fmla="*/ 568 h 582"/>
                <a:gd name="T86" fmla="*/ 516 w 669"/>
                <a:gd name="T87" fmla="*/ 581 h 582"/>
                <a:gd name="T88" fmla="*/ 595 w 669"/>
                <a:gd name="T89" fmla="*/ 577 h 582"/>
                <a:gd name="T90" fmla="*/ 668 w 669"/>
                <a:gd name="T91" fmla="*/ 553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9" h="582">
                  <a:moveTo>
                    <a:pt x="668" y="553"/>
                  </a:moveTo>
                  <a:lnTo>
                    <a:pt x="668" y="450"/>
                  </a:lnTo>
                  <a:lnTo>
                    <a:pt x="562" y="435"/>
                  </a:lnTo>
                  <a:lnTo>
                    <a:pt x="448" y="420"/>
                  </a:lnTo>
                  <a:lnTo>
                    <a:pt x="367" y="400"/>
                  </a:lnTo>
                  <a:lnTo>
                    <a:pt x="314" y="378"/>
                  </a:lnTo>
                  <a:lnTo>
                    <a:pt x="257" y="349"/>
                  </a:lnTo>
                  <a:lnTo>
                    <a:pt x="220" y="314"/>
                  </a:lnTo>
                  <a:lnTo>
                    <a:pt x="193" y="274"/>
                  </a:lnTo>
                  <a:lnTo>
                    <a:pt x="180" y="231"/>
                  </a:lnTo>
                  <a:lnTo>
                    <a:pt x="180" y="189"/>
                  </a:lnTo>
                  <a:lnTo>
                    <a:pt x="193" y="165"/>
                  </a:lnTo>
                  <a:lnTo>
                    <a:pt x="209" y="143"/>
                  </a:lnTo>
                  <a:lnTo>
                    <a:pt x="255" y="127"/>
                  </a:lnTo>
                  <a:lnTo>
                    <a:pt x="297" y="127"/>
                  </a:lnTo>
                  <a:lnTo>
                    <a:pt x="345" y="141"/>
                  </a:lnTo>
                  <a:lnTo>
                    <a:pt x="396" y="156"/>
                  </a:lnTo>
                  <a:lnTo>
                    <a:pt x="448" y="163"/>
                  </a:lnTo>
                  <a:lnTo>
                    <a:pt x="477" y="125"/>
                  </a:lnTo>
                  <a:lnTo>
                    <a:pt x="464" y="86"/>
                  </a:lnTo>
                  <a:lnTo>
                    <a:pt x="415" y="42"/>
                  </a:lnTo>
                  <a:lnTo>
                    <a:pt x="363" y="18"/>
                  </a:lnTo>
                  <a:lnTo>
                    <a:pt x="319" y="7"/>
                  </a:lnTo>
                  <a:lnTo>
                    <a:pt x="273" y="2"/>
                  </a:lnTo>
                  <a:lnTo>
                    <a:pt x="222" y="0"/>
                  </a:lnTo>
                  <a:lnTo>
                    <a:pt x="176" y="4"/>
                  </a:lnTo>
                  <a:lnTo>
                    <a:pt x="136" y="15"/>
                  </a:lnTo>
                  <a:lnTo>
                    <a:pt x="86" y="33"/>
                  </a:lnTo>
                  <a:lnTo>
                    <a:pt x="50" y="66"/>
                  </a:lnTo>
                  <a:lnTo>
                    <a:pt x="22" y="99"/>
                  </a:lnTo>
                  <a:lnTo>
                    <a:pt x="6" y="145"/>
                  </a:lnTo>
                  <a:lnTo>
                    <a:pt x="0" y="189"/>
                  </a:lnTo>
                  <a:lnTo>
                    <a:pt x="9" y="237"/>
                  </a:lnTo>
                  <a:lnTo>
                    <a:pt x="22" y="285"/>
                  </a:lnTo>
                  <a:lnTo>
                    <a:pt x="50" y="330"/>
                  </a:lnTo>
                  <a:lnTo>
                    <a:pt x="81" y="375"/>
                  </a:lnTo>
                  <a:lnTo>
                    <a:pt x="125" y="419"/>
                  </a:lnTo>
                  <a:lnTo>
                    <a:pt x="169" y="457"/>
                  </a:lnTo>
                  <a:lnTo>
                    <a:pt x="217" y="488"/>
                  </a:lnTo>
                  <a:lnTo>
                    <a:pt x="266" y="514"/>
                  </a:lnTo>
                  <a:lnTo>
                    <a:pt x="310" y="534"/>
                  </a:lnTo>
                  <a:lnTo>
                    <a:pt x="369" y="549"/>
                  </a:lnTo>
                  <a:lnTo>
                    <a:pt x="437" y="568"/>
                  </a:lnTo>
                  <a:lnTo>
                    <a:pt x="516" y="581"/>
                  </a:lnTo>
                  <a:lnTo>
                    <a:pt x="595" y="577"/>
                  </a:lnTo>
                  <a:lnTo>
                    <a:pt x="668" y="55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1365" y="583"/>
              <a:ext cx="1413" cy="549"/>
            </a:xfrm>
            <a:custGeom>
              <a:avLst/>
              <a:gdLst>
                <a:gd name="T0" fmla="*/ 1412 w 1413"/>
                <a:gd name="T1" fmla="*/ 548 h 549"/>
                <a:gd name="T2" fmla="*/ 1316 w 1413"/>
                <a:gd name="T3" fmla="*/ 537 h 549"/>
                <a:gd name="T4" fmla="*/ 1237 w 1413"/>
                <a:gd name="T5" fmla="*/ 524 h 549"/>
                <a:gd name="T6" fmla="*/ 1179 w 1413"/>
                <a:gd name="T7" fmla="*/ 511 h 549"/>
                <a:gd name="T8" fmla="*/ 1118 w 1413"/>
                <a:gd name="T9" fmla="*/ 499 h 549"/>
                <a:gd name="T10" fmla="*/ 1060 w 1413"/>
                <a:gd name="T11" fmla="*/ 493 h 549"/>
                <a:gd name="T12" fmla="*/ 1000 w 1413"/>
                <a:gd name="T13" fmla="*/ 495 h 549"/>
                <a:gd name="T14" fmla="*/ 939 w 1413"/>
                <a:gd name="T15" fmla="*/ 499 h 549"/>
                <a:gd name="T16" fmla="*/ 894 w 1413"/>
                <a:gd name="T17" fmla="*/ 482 h 549"/>
                <a:gd name="T18" fmla="*/ 962 w 1413"/>
                <a:gd name="T19" fmla="*/ 440 h 549"/>
                <a:gd name="T20" fmla="*/ 1005 w 1413"/>
                <a:gd name="T21" fmla="*/ 411 h 549"/>
                <a:gd name="T22" fmla="*/ 1043 w 1413"/>
                <a:gd name="T23" fmla="*/ 381 h 549"/>
                <a:gd name="T24" fmla="*/ 1069 w 1413"/>
                <a:gd name="T25" fmla="*/ 348 h 549"/>
                <a:gd name="T26" fmla="*/ 962 w 1413"/>
                <a:gd name="T27" fmla="*/ 383 h 549"/>
                <a:gd name="T28" fmla="*/ 855 w 1413"/>
                <a:gd name="T29" fmla="*/ 418 h 549"/>
                <a:gd name="T30" fmla="*/ 783 w 1413"/>
                <a:gd name="T31" fmla="*/ 436 h 549"/>
                <a:gd name="T32" fmla="*/ 670 w 1413"/>
                <a:gd name="T33" fmla="*/ 449 h 549"/>
                <a:gd name="T34" fmla="*/ 597 w 1413"/>
                <a:gd name="T35" fmla="*/ 449 h 549"/>
                <a:gd name="T36" fmla="*/ 531 w 1413"/>
                <a:gd name="T37" fmla="*/ 444 h 549"/>
                <a:gd name="T38" fmla="*/ 486 w 1413"/>
                <a:gd name="T39" fmla="*/ 427 h 549"/>
                <a:gd name="T40" fmla="*/ 459 w 1413"/>
                <a:gd name="T41" fmla="*/ 407 h 549"/>
                <a:gd name="T42" fmla="*/ 527 w 1413"/>
                <a:gd name="T43" fmla="*/ 389 h 549"/>
                <a:gd name="T44" fmla="*/ 572 w 1413"/>
                <a:gd name="T45" fmla="*/ 365 h 549"/>
                <a:gd name="T46" fmla="*/ 599 w 1413"/>
                <a:gd name="T47" fmla="*/ 339 h 549"/>
                <a:gd name="T48" fmla="*/ 634 w 1413"/>
                <a:gd name="T49" fmla="*/ 308 h 549"/>
                <a:gd name="T50" fmla="*/ 544 w 1413"/>
                <a:gd name="T51" fmla="*/ 334 h 549"/>
                <a:gd name="T52" fmla="*/ 463 w 1413"/>
                <a:gd name="T53" fmla="*/ 348 h 549"/>
                <a:gd name="T54" fmla="*/ 378 w 1413"/>
                <a:gd name="T55" fmla="*/ 356 h 549"/>
                <a:gd name="T56" fmla="*/ 303 w 1413"/>
                <a:gd name="T57" fmla="*/ 352 h 549"/>
                <a:gd name="T58" fmla="*/ 254 w 1413"/>
                <a:gd name="T59" fmla="*/ 334 h 549"/>
                <a:gd name="T60" fmla="*/ 233 w 1413"/>
                <a:gd name="T61" fmla="*/ 312 h 549"/>
                <a:gd name="T62" fmla="*/ 281 w 1413"/>
                <a:gd name="T63" fmla="*/ 291 h 549"/>
                <a:gd name="T64" fmla="*/ 313 w 1413"/>
                <a:gd name="T65" fmla="*/ 269 h 549"/>
                <a:gd name="T66" fmla="*/ 341 w 1413"/>
                <a:gd name="T67" fmla="*/ 244 h 549"/>
                <a:gd name="T68" fmla="*/ 339 w 1413"/>
                <a:gd name="T69" fmla="*/ 229 h 549"/>
                <a:gd name="T70" fmla="*/ 262 w 1413"/>
                <a:gd name="T71" fmla="*/ 246 h 549"/>
                <a:gd name="T72" fmla="*/ 179 w 1413"/>
                <a:gd name="T73" fmla="*/ 255 h 549"/>
                <a:gd name="T74" fmla="*/ 109 w 1413"/>
                <a:gd name="T75" fmla="*/ 254 h 549"/>
                <a:gd name="T76" fmla="*/ 51 w 1413"/>
                <a:gd name="T77" fmla="*/ 244 h 549"/>
                <a:gd name="T78" fmla="*/ 19 w 1413"/>
                <a:gd name="T79" fmla="*/ 229 h 549"/>
                <a:gd name="T80" fmla="*/ 0 w 1413"/>
                <a:gd name="T81" fmla="*/ 205 h 549"/>
                <a:gd name="T82" fmla="*/ 120 w 1413"/>
                <a:gd name="T83" fmla="*/ 187 h 549"/>
                <a:gd name="T84" fmla="*/ 309 w 1413"/>
                <a:gd name="T85" fmla="*/ 156 h 549"/>
                <a:gd name="T86" fmla="*/ 544 w 1413"/>
                <a:gd name="T87" fmla="*/ 119 h 549"/>
                <a:gd name="T88" fmla="*/ 742 w 1413"/>
                <a:gd name="T89" fmla="*/ 71 h 549"/>
                <a:gd name="T90" fmla="*/ 926 w 1413"/>
                <a:gd name="T91" fmla="*/ 26 h 549"/>
                <a:gd name="T92" fmla="*/ 1020 w 1413"/>
                <a:gd name="T93" fmla="*/ 9 h 549"/>
                <a:gd name="T94" fmla="*/ 1098 w 1413"/>
                <a:gd name="T95" fmla="*/ 0 h 549"/>
                <a:gd name="T96" fmla="*/ 1165 w 1413"/>
                <a:gd name="T97" fmla="*/ 2 h 549"/>
                <a:gd name="T98" fmla="*/ 1211 w 1413"/>
                <a:gd name="T99" fmla="*/ 7 h 549"/>
                <a:gd name="T100" fmla="*/ 1254 w 1413"/>
                <a:gd name="T101" fmla="*/ 27 h 549"/>
                <a:gd name="T102" fmla="*/ 1288 w 1413"/>
                <a:gd name="T103" fmla="*/ 71 h 549"/>
                <a:gd name="T104" fmla="*/ 1301 w 1413"/>
                <a:gd name="T105" fmla="*/ 117 h 549"/>
                <a:gd name="T106" fmla="*/ 1316 w 1413"/>
                <a:gd name="T107" fmla="*/ 148 h 549"/>
                <a:gd name="T108" fmla="*/ 1344 w 1413"/>
                <a:gd name="T109" fmla="*/ 159 h 549"/>
                <a:gd name="T110" fmla="*/ 1384 w 1413"/>
                <a:gd name="T111" fmla="*/ 156 h 549"/>
                <a:gd name="T112" fmla="*/ 1412 w 1413"/>
                <a:gd name="T113" fmla="*/ 145 h 549"/>
                <a:gd name="T114" fmla="*/ 1412 w 1413"/>
                <a:gd name="T115" fmla="*/ 548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13" h="549">
                  <a:moveTo>
                    <a:pt x="1412" y="548"/>
                  </a:moveTo>
                  <a:lnTo>
                    <a:pt x="1316" y="537"/>
                  </a:lnTo>
                  <a:lnTo>
                    <a:pt x="1237" y="524"/>
                  </a:lnTo>
                  <a:lnTo>
                    <a:pt x="1179" y="511"/>
                  </a:lnTo>
                  <a:lnTo>
                    <a:pt x="1118" y="499"/>
                  </a:lnTo>
                  <a:lnTo>
                    <a:pt x="1060" y="493"/>
                  </a:lnTo>
                  <a:lnTo>
                    <a:pt x="1000" y="495"/>
                  </a:lnTo>
                  <a:lnTo>
                    <a:pt x="939" y="499"/>
                  </a:lnTo>
                  <a:lnTo>
                    <a:pt x="894" y="482"/>
                  </a:lnTo>
                  <a:lnTo>
                    <a:pt x="962" y="440"/>
                  </a:lnTo>
                  <a:lnTo>
                    <a:pt x="1005" y="411"/>
                  </a:lnTo>
                  <a:lnTo>
                    <a:pt x="1043" y="381"/>
                  </a:lnTo>
                  <a:lnTo>
                    <a:pt x="1069" y="348"/>
                  </a:lnTo>
                  <a:lnTo>
                    <a:pt x="962" y="383"/>
                  </a:lnTo>
                  <a:lnTo>
                    <a:pt x="855" y="418"/>
                  </a:lnTo>
                  <a:lnTo>
                    <a:pt x="783" y="436"/>
                  </a:lnTo>
                  <a:lnTo>
                    <a:pt x="670" y="449"/>
                  </a:lnTo>
                  <a:lnTo>
                    <a:pt x="597" y="449"/>
                  </a:lnTo>
                  <a:lnTo>
                    <a:pt x="531" y="444"/>
                  </a:lnTo>
                  <a:lnTo>
                    <a:pt x="486" y="427"/>
                  </a:lnTo>
                  <a:lnTo>
                    <a:pt x="459" y="407"/>
                  </a:lnTo>
                  <a:lnTo>
                    <a:pt x="527" y="389"/>
                  </a:lnTo>
                  <a:lnTo>
                    <a:pt x="572" y="365"/>
                  </a:lnTo>
                  <a:lnTo>
                    <a:pt x="599" y="339"/>
                  </a:lnTo>
                  <a:lnTo>
                    <a:pt x="634" y="308"/>
                  </a:lnTo>
                  <a:lnTo>
                    <a:pt x="544" y="334"/>
                  </a:lnTo>
                  <a:lnTo>
                    <a:pt x="463" y="348"/>
                  </a:lnTo>
                  <a:lnTo>
                    <a:pt x="378" y="356"/>
                  </a:lnTo>
                  <a:lnTo>
                    <a:pt x="303" y="352"/>
                  </a:lnTo>
                  <a:lnTo>
                    <a:pt x="254" y="334"/>
                  </a:lnTo>
                  <a:lnTo>
                    <a:pt x="233" y="312"/>
                  </a:lnTo>
                  <a:lnTo>
                    <a:pt x="281" y="291"/>
                  </a:lnTo>
                  <a:lnTo>
                    <a:pt x="313" y="269"/>
                  </a:lnTo>
                  <a:lnTo>
                    <a:pt x="341" y="244"/>
                  </a:lnTo>
                  <a:lnTo>
                    <a:pt x="339" y="229"/>
                  </a:lnTo>
                  <a:lnTo>
                    <a:pt x="262" y="246"/>
                  </a:lnTo>
                  <a:lnTo>
                    <a:pt x="179" y="255"/>
                  </a:lnTo>
                  <a:lnTo>
                    <a:pt x="109" y="254"/>
                  </a:lnTo>
                  <a:lnTo>
                    <a:pt x="51" y="244"/>
                  </a:lnTo>
                  <a:lnTo>
                    <a:pt x="19" y="229"/>
                  </a:lnTo>
                  <a:lnTo>
                    <a:pt x="0" y="205"/>
                  </a:lnTo>
                  <a:lnTo>
                    <a:pt x="120" y="187"/>
                  </a:lnTo>
                  <a:lnTo>
                    <a:pt x="309" y="156"/>
                  </a:lnTo>
                  <a:lnTo>
                    <a:pt x="544" y="119"/>
                  </a:lnTo>
                  <a:lnTo>
                    <a:pt x="742" y="71"/>
                  </a:lnTo>
                  <a:lnTo>
                    <a:pt x="926" y="26"/>
                  </a:lnTo>
                  <a:lnTo>
                    <a:pt x="1020" y="9"/>
                  </a:lnTo>
                  <a:lnTo>
                    <a:pt x="1098" y="0"/>
                  </a:lnTo>
                  <a:lnTo>
                    <a:pt x="1165" y="2"/>
                  </a:lnTo>
                  <a:lnTo>
                    <a:pt x="1211" y="7"/>
                  </a:lnTo>
                  <a:lnTo>
                    <a:pt x="1254" y="27"/>
                  </a:lnTo>
                  <a:lnTo>
                    <a:pt x="1288" y="71"/>
                  </a:lnTo>
                  <a:lnTo>
                    <a:pt x="1301" y="117"/>
                  </a:lnTo>
                  <a:lnTo>
                    <a:pt x="1316" y="148"/>
                  </a:lnTo>
                  <a:lnTo>
                    <a:pt x="1344" y="159"/>
                  </a:lnTo>
                  <a:lnTo>
                    <a:pt x="1384" y="156"/>
                  </a:lnTo>
                  <a:lnTo>
                    <a:pt x="1412" y="145"/>
                  </a:lnTo>
                  <a:lnTo>
                    <a:pt x="1412" y="54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Oval 16"/>
            <p:cNvSpPr>
              <a:spLocks noChangeArrowheads="1"/>
            </p:cNvSpPr>
            <p:nvPr/>
          </p:nvSpPr>
          <p:spPr bwMode="auto">
            <a:xfrm>
              <a:off x="2785" y="355"/>
              <a:ext cx="187" cy="1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2976" y="583"/>
              <a:ext cx="1413" cy="549"/>
            </a:xfrm>
            <a:custGeom>
              <a:avLst/>
              <a:gdLst>
                <a:gd name="T0" fmla="*/ 0 w 1413"/>
                <a:gd name="T1" fmla="*/ 548 h 549"/>
                <a:gd name="T2" fmla="*/ 96 w 1413"/>
                <a:gd name="T3" fmla="*/ 537 h 549"/>
                <a:gd name="T4" fmla="*/ 175 w 1413"/>
                <a:gd name="T5" fmla="*/ 524 h 549"/>
                <a:gd name="T6" fmla="*/ 233 w 1413"/>
                <a:gd name="T7" fmla="*/ 511 h 549"/>
                <a:gd name="T8" fmla="*/ 294 w 1413"/>
                <a:gd name="T9" fmla="*/ 499 h 549"/>
                <a:gd name="T10" fmla="*/ 352 w 1413"/>
                <a:gd name="T11" fmla="*/ 493 h 549"/>
                <a:gd name="T12" fmla="*/ 412 w 1413"/>
                <a:gd name="T13" fmla="*/ 495 h 549"/>
                <a:gd name="T14" fmla="*/ 473 w 1413"/>
                <a:gd name="T15" fmla="*/ 499 h 549"/>
                <a:gd name="T16" fmla="*/ 518 w 1413"/>
                <a:gd name="T17" fmla="*/ 482 h 549"/>
                <a:gd name="T18" fmla="*/ 450 w 1413"/>
                <a:gd name="T19" fmla="*/ 440 h 549"/>
                <a:gd name="T20" fmla="*/ 407 w 1413"/>
                <a:gd name="T21" fmla="*/ 411 h 549"/>
                <a:gd name="T22" fmla="*/ 369 w 1413"/>
                <a:gd name="T23" fmla="*/ 381 h 549"/>
                <a:gd name="T24" fmla="*/ 343 w 1413"/>
                <a:gd name="T25" fmla="*/ 348 h 549"/>
                <a:gd name="T26" fmla="*/ 450 w 1413"/>
                <a:gd name="T27" fmla="*/ 383 h 549"/>
                <a:gd name="T28" fmla="*/ 557 w 1413"/>
                <a:gd name="T29" fmla="*/ 418 h 549"/>
                <a:gd name="T30" fmla="*/ 629 w 1413"/>
                <a:gd name="T31" fmla="*/ 436 h 549"/>
                <a:gd name="T32" fmla="*/ 742 w 1413"/>
                <a:gd name="T33" fmla="*/ 449 h 549"/>
                <a:gd name="T34" fmla="*/ 815 w 1413"/>
                <a:gd name="T35" fmla="*/ 449 h 549"/>
                <a:gd name="T36" fmla="*/ 881 w 1413"/>
                <a:gd name="T37" fmla="*/ 444 h 549"/>
                <a:gd name="T38" fmla="*/ 926 w 1413"/>
                <a:gd name="T39" fmla="*/ 427 h 549"/>
                <a:gd name="T40" fmla="*/ 953 w 1413"/>
                <a:gd name="T41" fmla="*/ 407 h 549"/>
                <a:gd name="T42" fmla="*/ 885 w 1413"/>
                <a:gd name="T43" fmla="*/ 389 h 549"/>
                <a:gd name="T44" fmla="*/ 840 w 1413"/>
                <a:gd name="T45" fmla="*/ 365 h 549"/>
                <a:gd name="T46" fmla="*/ 809 w 1413"/>
                <a:gd name="T47" fmla="*/ 339 h 549"/>
                <a:gd name="T48" fmla="*/ 778 w 1413"/>
                <a:gd name="T49" fmla="*/ 308 h 549"/>
                <a:gd name="T50" fmla="*/ 868 w 1413"/>
                <a:gd name="T51" fmla="*/ 334 h 549"/>
                <a:gd name="T52" fmla="*/ 949 w 1413"/>
                <a:gd name="T53" fmla="*/ 348 h 549"/>
                <a:gd name="T54" fmla="*/ 1034 w 1413"/>
                <a:gd name="T55" fmla="*/ 356 h 549"/>
                <a:gd name="T56" fmla="*/ 1109 w 1413"/>
                <a:gd name="T57" fmla="*/ 352 h 549"/>
                <a:gd name="T58" fmla="*/ 1158 w 1413"/>
                <a:gd name="T59" fmla="*/ 334 h 549"/>
                <a:gd name="T60" fmla="*/ 1179 w 1413"/>
                <a:gd name="T61" fmla="*/ 312 h 549"/>
                <a:gd name="T62" fmla="*/ 1131 w 1413"/>
                <a:gd name="T63" fmla="*/ 291 h 549"/>
                <a:gd name="T64" fmla="*/ 1099 w 1413"/>
                <a:gd name="T65" fmla="*/ 269 h 549"/>
                <a:gd name="T66" fmla="*/ 1071 w 1413"/>
                <a:gd name="T67" fmla="*/ 244 h 549"/>
                <a:gd name="T68" fmla="*/ 1073 w 1413"/>
                <a:gd name="T69" fmla="*/ 229 h 549"/>
                <a:gd name="T70" fmla="*/ 1150 w 1413"/>
                <a:gd name="T71" fmla="*/ 246 h 549"/>
                <a:gd name="T72" fmla="*/ 1233 w 1413"/>
                <a:gd name="T73" fmla="*/ 255 h 549"/>
                <a:gd name="T74" fmla="*/ 1311 w 1413"/>
                <a:gd name="T75" fmla="*/ 253 h 549"/>
                <a:gd name="T76" fmla="*/ 1361 w 1413"/>
                <a:gd name="T77" fmla="*/ 244 h 549"/>
                <a:gd name="T78" fmla="*/ 1393 w 1413"/>
                <a:gd name="T79" fmla="*/ 229 h 549"/>
                <a:gd name="T80" fmla="*/ 1412 w 1413"/>
                <a:gd name="T81" fmla="*/ 205 h 549"/>
                <a:gd name="T82" fmla="*/ 1292 w 1413"/>
                <a:gd name="T83" fmla="*/ 187 h 549"/>
                <a:gd name="T84" fmla="*/ 1087 w 1413"/>
                <a:gd name="T85" fmla="*/ 158 h 549"/>
                <a:gd name="T86" fmla="*/ 868 w 1413"/>
                <a:gd name="T87" fmla="*/ 119 h 549"/>
                <a:gd name="T88" fmla="*/ 670 w 1413"/>
                <a:gd name="T89" fmla="*/ 71 h 549"/>
                <a:gd name="T90" fmla="*/ 486 w 1413"/>
                <a:gd name="T91" fmla="*/ 26 h 549"/>
                <a:gd name="T92" fmla="*/ 392 w 1413"/>
                <a:gd name="T93" fmla="*/ 9 h 549"/>
                <a:gd name="T94" fmla="*/ 314 w 1413"/>
                <a:gd name="T95" fmla="*/ 0 h 549"/>
                <a:gd name="T96" fmla="*/ 247 w 1413"/>
                <a:gd name="T97" fmla="*/ 2 h 549"/>
                <a:gd name="T98" fmla="*/ 201 w 1413"/>
                <a:gd name="T99" fmla="*/ 7 h 549"/>
                <a:gd name="T100" fmla="*/ 158 w 1413"/>
                <a:gd name="T101" fmla="*/ 27 h 549"/>
                <a:gd name="T102" fmla="*/ 124 w 1413"/>
                <a:gd name="T103" fmla="*/ 71 h 549"/>
                <a:gd name="T104" fmla="*/ 111 w 1413"/>
                <a:gd name="T105" fmla="*/ 117 h 549"/>
                <a:gd name="T106" fmla="*/ 96 w 1413"/>
                <a:gd name="T107" fmla="*/ 148 h 549"/>
                <a:gd name="T108" fmla="*/ 68 w 1413"/>
                <a:gd name="T109" fmla="*/ 159 h 549"/>
                <a:gd name="T110" fmla="*/ 28 w 1413"/>
                <a:gd name="T111" fmla="*/ 156 h 549"/>
                <a:gd name="T112" fmla="*/ 0 w 1413"/>
                <a:gd name="T113" fmla="*/ 145 h 549"/>
                <a:gd name="T114" fmla="*/ 0 w 1413"/>
                <a:gd name="T115" fmla="*/ 548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13" h="549">
                  <a:moveTo>
                    <a:pt x="0" y="548"/>
                  </a:moveTo>
                  <a:lnTo>
                    <a:pt x="96" y="537"/>
                  </a:lnTo>
                  <a:lnTo>
                    <a:pt x="175" y="524"/>
                  </a:lnTo>
                  <a:lnTo>
                    <a:pt x="233" y="511"/>
                  </a:lnTo>
                  <a:lnTo>
                    <a:pt x="294" y="499"/>
                  </a:lnTo>
                  <a:lnTo>
                    <a:pt x="352" y="493"/>
                  </a:lnTo>
                  <a:lnTo>
                    <a:pt x="412" y="495"/>
                  </a:lnTo>
                  <a:lnTo>
                    <a:pt x="473" y="499"/>
                  </a:lnTo>
                  <a:lnTo>
                    <a:pt x="518" y="482"/>
                  </a:lnTo>
                  <a:lnTo>
                    <a:pt x="450" y="440"/>
                  </a:lnTo>
                  <a:lnTo>
                    <a:pt x="407" y="411"/>
                  </a:lnTo>
                  <a:lnTo>
                    <a:pt x="369" y="381"/>
                  </a:lnTo>
                  <a:lnTo>
                    <a:pt x="343" y="348"/>
                  </a:lnTo>
                  <a:lnTo>
                    <a:pt x="450" y="383"/>
                  </a:lnTo>
                  <a:lnTo>
                    <a:pt x="557" y="418"/>
                  </a:lnTo>
                  <a:lnTo>
                    <a:pt x="629" y="436"/>
                  </a:lnTo>
                  <a:lnTo>
                    <a:pt x="742" y="449"/>
                  </a:lnTo>
                  <a:lnTo>
                    <a:pt x="815" y="449"/>
                  </a:lnTo>
                  <a:lnTo>
                    <a:pt x="881" y="444"/>
                  </a:lnTo>
                  <a:lnTo>
                    <a:pt x="926" y="427"/>
                  </a:lnTo>
                  <a:lnTo>
                    <a:pt x="953" y="407"/>
                  </a:lnTo>
                  <a:lnTo>
                    <a:pt x="885" y="389"/>
                  </a:lnTo>
                  <a:lnTo>
                    <a:pt x="840" y="365"/>
                  </a:lnTo>
                  <a:lnTo>
                    <a:pt x="809" y="339"/>
                  </a:lnTo>
                  <a:lnTo>
                    <a:pt x="778" y="308"/>
                  </a:lnTo>
                  <a:lnTo>
                    <a:pt x="868" y="334"/>
                  </a:lnTo>
                  <a:lnTo>
                    <a:pt x="949" y="348"/>
                  </a:lnTo>
                  <a:lnTo>
                    <a:pt x="1034" y="356"/>
                  </a:lnTo>
                  <a:lnTo>
                    <a:pt x="1109" y="352"/>
                  </a:lnTo>
                  <a:lnTo>
                    <a:pt x="1158" y="334"/>
                  </a:lnTo>
                  <a:lnTo>
                    <a:pt x="1179" y="312"/>
                  </a:lnTo>
                  <a:lnTo>
                    <a:pt x="1131" y="291"/>
                  </a:lnTo>
                  <a:lnTo>
                    <a:pt x="1099" y="269"/>
                  </a:lnTo>
                  <a:lnTo>
                    <a:pt x="1071" y="244"/>
                  </a:lnTo>
                  <a:lnTo>
                    <a:pt x="1073" y="229"/>
                  </a:lnTo>
                  <a:lnTo>
                    <a:pt x="1150" y="246"/>
                  </a:lnTo>
                  <a:lnTo>
                    <a:pt x="1233" y="255"/>
                  </a:lnTo>
                  <a:lnTo>
                    <a:pt x="1311" y="253"/>
                  </a:lnTo>
                  <a:lnTo>
                    <a:pt x="1361" y="244"/>
                  </a:lnTo>
                  <a:lnTo>
                    <a:pt x="1393" y="229"/>
                  </a:lnTo>
                  <a:lnTo>
                    <a:pt x="1412" y="205"/>
                  </a:lnTo>
                  <a:lnTo>
                    <a:pt x="1292" y="187"/>
                  </a:lnTo>
                  <a:lnTo>
                    <a:pt x="1087" y="158"/>
                  </a:lnTo>
                  <a:lnTo>
                    <a:pt x="868" y="119"/>
                  </a:lnTo>
                  <a:lnTo>
                    <a:pt x="670" y="71"/>
                  </a:lnTo>
                  <a:lnTo>
                    <a:pt x="486" y="26"/>
                  </a:lnTo>
                  <a:lnTo>
                    <a:pt x="392" y="9"/>
                  </a:lnTo>
                  <a:lnTo>
                    <a:pt x="314" y="0"/>
                  </a:lnTo>
                  <a:lnTo>
                    <a:pt x="247" y="2"/>
                  </a:lnTo>
                  <a:lnTo>
                    <a:pt x="201" y="7"/>
                  </a:lnTo>
                  <a:lnTo>
                    <a:pt x="158" y="27"/>
                  </a:lnTo>
                  <a:lnTo>
                    <a:pt x="124" y="71"/>
                  </a:lnTo>
                  <a:lnTo>
                    <a:pt x="111" y="117"/>
                  </a:lnTo>
                  <a:lnTo>
                    <a:pt x="96" y="148"/>
                  </a:lnTo>
                  <a:lnTo>
                    <a:pt x="68" y="159"/>
                  </a:lnTo>
                  <a:lnTo>
                    <a:pt x="28" y="156"/>
                  </a:lnTo>
                  <a:lnTo>
                    <a:pt x="0" y="145"/>
                  </a:lnTo>
                  <a:lnTo>
                    <a:pt x="0" y="54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33028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562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solidFill>
            <a:schemeClr val="accent2"/>
          </a:soli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bg2"/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bg2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bg2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bg2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bg2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bg2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bg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bg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bg2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5.jp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22921F-E262-BDF7-934C-0D39F05EE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694D14-5A00-791F-7372-45809DE5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723" y="2578425"/>
            <a:ext cx="4795276" cy="29081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E3B403D-1E27-44CF-4AB2-EF0A803B7145}"/>
              </a:ext>
            </a:extLst>
          </p:cNvPr>
          <p:cNvSpPr/>
          <p:nvPr/>
        </p:nvSpPr>
        <p:spPr>
          <a:xfrm>
            <a:off x="726651" y="539613"/>
            <a:ext cx="10534927" cy="1323439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>
                <a:ln w="0"/>
                <a:solidFill>
                  <a:schemeClr val="accent2">
                    <a:lumMod val="75000"/>
                  </a:schemeClr>
                </a:solidFill>
                <a:effectLst/>
              </a:rPr>
              <a:t>Pre-Validated Packaging</a:t>
            </a:r>
          </a:p>
        </p:txBody>
      </p:sp>
      <p:pic>
        <p:nvPicPr>
          <p:cNvPr id="1034" name="Picture 10" descr="Frustrated with The One and Done Nature of Event Apps? - TripBuilder Media">
            <a:extLst>
              <a:ext uri="{FF2B5EF4-FFF2-40B4-BE49-F238E27FC236}">
                <a16:creationId xmlns:a16="http://schemas.microsoft.com/office/drawing/2014/main" id="{6B6478B3-60A0-8981-08EB-52FB04B79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24" y="3429000"/>
            <a:ext cx="2566584" cy="138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Medical Device Packaging Validation Guideline - RS NESS">
            <a:extLst>
              <a:ext uri="{FF2B5EF4-FFF2-40B4-BE49-F238E27FC236}">
                <a16:creationId xmlns:a16="http://schemas.microsoft.com/office/drawing/2014/main" id="{DC650B66-0B34-62DE-1D8A-3AA1751719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/>
          <a:stretch/>
        </p:blipFill>
        <p:spPr bwMode="auto">
          <a:xfrm>
            <a:off x="9061498" y="2955233"/>
            <a:ext cx="2651378" cy="223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B2683D-4B75-9A79-34F6-2186482B5B84}"/>
              </a:ext>
            </a:extLst>
          </p:cNvPr>
          <p:cNvSpPr txBox="1"/>
          <p:nvPr/>
        </p:nvSpPr>
        <p:spPr>
          <a:xfrm>
            <a:off x="9920896" y="3581973"/>
            <a:ext cx="1473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A2A9CA"/>
                </a:solidFill>
              </a:rPr>
              <a:t>PACKAGING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E7E44B-99A0-399E-D5B3-F67C5388BA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892" y="5851770"/>
            <a:ext cx="3189984" cy="57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98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DA5125-0C34-706B-49FC-46FFD83F7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D8C0C73-8286-7F1E-7F5C-C6AE4C557C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8512" y="1004646"/>
            <a:ext cx="5383301" cy="79497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2B550C-8565-85BF-633E-6E05FF789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972213" cy="849735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 PATH Level OF ACCELERATION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D429291-4AFF-D05F-30B3-88400EEBD0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8296407"/>
              </p:ext>
            </p:extLst>
          </p:nvPr>
        </p:nvGraphicFramePr>
        <p:xfrm>
          <a:off x="464368" y="1598589"/>
          <a:ext cx="5082992" cy="5000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3B69B2C5-915F-DA0E-A106-082CECA32587}"/>
              </a:ext>
            </a:extLst>
          </p:cNvPr>
          <p:cNvSpPr/>
          <p:nvPr/>
        </p:nvSpPr>
        <p:spPr>
          <a:xfrm>
            <a:off x="6041813" y="3271520"/>
            <a:ext cx="3867574" cy="58928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Adds 10 – 12 weeks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61F0E-8FD4-B5B0-4831-772447C80118}"/>
              </a:ext>
            </a:extLst>
          </p:cNvPr>
          <p:cNvSpPr txBox="1"/>
          <p:nvPr/>
        </p:nvSpPr>
        <p:spPr>
          <a:xfrm>
            <a:off x="5950372" y="1004646"/>
            <a:ext cx="2106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PATH Submission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Finish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2FF5AD-6751-1003-0C96-4DFF67D3B21D}"/>
              </a:ext>
            </a:extLst>
          </p:cNvPr>
          <p:cNvSpPr txBox="1"/>
          <p:nvPr/>
        </p:nvSpPr>
        <p:spPr>
          <a:xfrm>
            <a:off x="9909387" y="3271520"/>
            <a:ext cx="2106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Std. “Pre-Validated”</a:t>
            </a:r>
          </a:p>
          <a:p>
            <a:r>
              <a:rPr lang="en-US" dirty="0"/>
              <a:t>Submission</a:t>
            </a:r>
          </a:p>
          <a:p>
            <a:r>
              <a:rPr lang="en-US" dirty="0"/>
              <a:t>Finish</a:t>
            </a:r>
          </a:p>
        </p:txBody>
      </p:sp>
    </p:spTree>
    <p:extLst>
      <p:ext uri="{BB962C8B-B14F-4D97-AF65-F5344CB8AC3E}">
        <p14:creationId xmlns:p14="http://schemas.microsoft.com/office/powerpoint/2010/main" val="126401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81B3E6-F6CC-3DA7-7D48-DB9A9C9AA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8C0BFE-1CFE-744F-FC32-9D576BAF0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Time to submission-ready document set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469C31-FB6E-55D7-6C68-FEFBC0F05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18" y="1600200"/>
            <a:ext cx="11880453" cy="163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82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05033-1897-3FE8-E1DE-B66DEFF16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55C5620-4B28-4886-9836-19416CB1C120}"/>
              </a:ext>
            </a:extLst>
          </p:cNvPr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7948750"/>
              </p:ext>
            </p:extLst>
          </p:nvPr>
        </p:nvGraphicFramePr>
        <p:xfrm>
          <a:off x="584537" y="1988758"/>
          <a:ext cx="10650279" cy="1908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3976F-40F2-4067-B91C-86259453C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46416" y="1023937"/>
            <a:ext cx="9119984" cy="786389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Traditional Packaging Validations take 26 – 30 weeks to complete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1A9FBE5-39D3-60B1-5742-40594F6C0EA8}"/>
              </a:ext>
            </a:extLst>
          </p:cNvPr>
          <p:cNvGraphicFramePr/>
          <p:nvPr/>
        </p:nvGraphicFramePr>
        <p:xfrm>
          <a:off x="609600" y="273050"/>
          <a:ext cx="10972800" cy="75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9E1149C-6C77-2BE1-BADE-C988E103DF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685665"/>
              </p:ext>
            </p:extLst>
          </p:nvPr>
        </p:nvGraphicFramePr>
        <p:xfrm>
          <a:off x="584537" y="4347500"/>
          <a:ext cx="10843741" cy="1190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3" name="Arrow: Down 12">
            <a:extLst>
              <a:ext uri="{FF2B5EF4-FFF2-40B4-BE49-F238E27FC236}">
                <a16:creationId xmlns:a16="http://schemas.microsoft.com/office/drawing/2014/main" id="{38C607B5-D6CF-1E03-70C9-B39499472D0E}"/>
              </a:ext>
            </a:extLst>
          </p:cNvPr>
          <p:cNvSpPr/>
          <p:nvPr/>
        </p:nvSpPr>
        <p:spPr>
          <a:xfrm>
            <a:off x="7063976" y="364825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8D439650-01E6-4DC6-8099-93013E35A000}"/>
              </a:ext>
            </a:extLst>
          </p:cNvPr>
          <p:cNvSpPr/>
          <p:nvPr/>
        </p:nvSpPr>
        <p:spPr>
          <a:xfrm>
            <a:off x="1532268" y="363899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CEED926-32DB-F73A-28B1-40A852FF34C6}"/>
              </a:ext>
            </a:extLst>
          </p:cNvPr>
          <p:cNvSpPr/>
          <p:nvPr/>
        </p:nvSpPr>
        <p:spPr>
          <a:xfrm>
            <a:off x="4254873" y="36380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65B6C4E0-F64E-745A-E3A0-DF9AFC9A76A8}"/>
              </a:ext>
            </a:extLst>
          </p:cNvPr>
          <p:cNvSpPr/>
          <p:nvPr/>
        </p:nvSpPr>
        <p:spPr>
          <a:xfrm>
            <a:off x="9630763" y="365562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43AA23-7A95-ECD7-B421-2444437CF6E1}"/>
              </a:ext>
            </a:extLst>
          </p:cNvPr>
          <p:cNvSpPr txBox="1"/>
          <p:nvPr/>
        </p:nvSpPr>
        <p:spPr>
          <a:xfrm>
            <a:off x="609600" y="5538070"/>
            <a:ext cx="10625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True-Validated packaging is completely validated including distribution and aging studies. The only remaining task is to write the adoption rationale and submit to the FDA</a:t>
            </a:r>
          </a:p>
        </p:txBody>
      </p:sp>
    </p:spTree>
    <p:extLst>
      <p:ext uri="{BB962C8B-B14F-4D97-AF65-F5344CB8AC3E}">
        <p14:creationId xmlns:p14="http://schemas.microsoft.com/office/powerpoint/2010/main" val="82405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9D9EE-61B9-3C00-DD2B-6A7E6FBA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13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46E1FB22-210A-4898-805D-5B81580E84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707" y="1429305"/>
            <a:ext cx="11066586" cy="5113538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>
                <a:solidFill>
                  <a:schemeClr val="bg1"/>
                </a:solidFill>
              </a:rPr>
              <a:t>Data Package to complete adoption rationale: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Package design data (material specs, biocompatibility)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Label formats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Proxy Representative Device worst-case characteristics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Sample size rationale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Sealing Process PFMEA (with FDA Masterfile Reference included)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Distribution Simulation Protocol/Report of test results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Defined shipper configuration of 4-up carton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Accelerated Aging test results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Aseptic Presentation/Human factors test results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Real device - drop and vibration test results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en-US" sz="2600" b="1" dirty="0"/>
              <a:t>Rationale guidance document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312FC12-3EEB-48CD-139D-45D1246706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9937043"/>
              </p:ext>
            </p:extLst>
          </p:nvPr>
        </p:nvGraphicFramePr>
        <p:xfrm>
          <a:off x="562707" y="230819"/>
          <a:ext cx="10972800" cy="1198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692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8E3B2-7B47-37B1-A8EC-0ABEB17B3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B63264-4A64-25A0-0401-19F93AC7E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779" y="2933644"/>
            <a:ext cx="10224655" cy="3483032"/>
          </a:xfrm>
        </p:spPr>
        <p:txBody>
          <a:bodyPr>
            <a:normAutofit fontScale="77500" lnSpcReduction="20000"/>
          </a:bodyPr>
          <a:lstStyle/>
          <a:p>
            <a:r>
              <a:rPr lang="en-US" sz="4600" dirty="0"/>
              <a:t>Eagle Medical has created an alliance partnership with </a:t>
            </a:r>
            <a:r>
              <a:rPr lang="en-US" sz="4600" dirty="0" err="1"/>
              <a:t>eQMS</a:t>
            </a:r>
            <a:r>
              <a:rPr lang="en-US" sz="4600" dirty="0"/>
              <a:t> superstars Greenlight Guru. </a:t>
            </a:r>
          </a:p>
          <a:p>
            <a:endParaRPr lang="en-US" sz="4600" dirty="0"/>
          </a:p>
          <a:p>
            <a:r>
              <a:rPr lang="en-US" sz="4600" dirty="0"/>
              <a:t>By providing a world-class Quality Management System at the front end, and a True-Validated packaging system on the back end, the PATH to market suddenly happens at LIGHTSPEED!</a:t>
            </a:r>
          </a:p>
          <a:p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27CA30E-C1C1-B186-D192-B25A37E122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5738183"/>
              </p:ext>
            </p:extLst>
          </p:nvPr>
        </p:nvGraphicFramePr>
        <p:xfrm>
          <a:off x="562707" y="262222"/>
          <a:ext cx="10972800" cy="939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E0790AE0-F239-C5C3-EEBE-C631AB0B894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053"/>
          <a:stretch/>
        </p:blipFill>
        <p:spPr>
          <a:xfrm>
            <a:off x="1132269" y="1240446"/>
            <a:ext cx="1733159" cy="174285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E5DEE2-DF80-4790-28B2-A95C04B3AD71}"/>
              </a:ext>
            </a:extLst>
          </p:cNvPr>
          <p:cNvSpPr/>
          <p:nvPr/>
        </p:nvSpPr>
        <p:spPr>
          <a:xfrm>
            <a:off x="3778129" y="1543243"/>
            <a:ext cx="3297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/>
                <a:gradFill flip="none" rotWithShape="1">
                  <a:gsLst>
                    <a:gs pos="0">
                      <a:schemeClr val="bg2">
                        <a:lumMod val="90000"/>
                      </a:schemeClr>
                    </a:gs>
                    <a:gs pos="37000">
                      <a:schemeClr val="bg2">
                        <a:lumMod val="50000"/>
                      </a:schemeClr>
                    </a:gs>
                    <a:gs pos="78000">
                      <a:srgbClr val="00CC00"/>
                    </a:gs>
                    <a:gs pos="100000">
                      <a:srgbClr val="00CC99"/>
                    </a:gs>
                  </a:gsLst>
                  <a:lin ang="0" scaled="1"/>
                  <a:tileRect/>
                </a:gradFill>
              </a:rPr>
              <a:t>Lightspeed</a:t>
            </a:r>
            <a:endParaRPr lang="en-US" sz="5400" b="1" cap="none" spc="0" dirty="0">
              <a:ln/>
              <a:gradFill flip="none" rotWithShape="1">
                <a:gsLst>
                  <a:gs pos="0">
                    <a:schemeClr val="bg2">
                      <a:lumMod val="90000"/>
                    </a:schemeClr>
                  </a:gs>
                  <a:gs pos="37000">
                    <a:schemeClr val="bg2">
                      <a:lumMod val="50000"/>
                    </a:schemeClr>
                  </a:gs>
                  <a:gs pos="78000">
                    <a:srgbClr val="00CC00"/>
                  </a:gs>
                  <a:gs pos="100000">
                    <a:srgbClr val="00CC99"/>
                  </a:gs>
                </a:gsLst>
                <a:lin ang="0" scaled="1"/>
                <a:tileRect/>
              </a:gradFill>
              <a:effectLst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826BC6-0423-AC73-49C9-B8D5FA353E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204" y="1604356"/>
            <a:ext cx="4160354" cy="76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21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DE6E5-2EBC-D6B0-9746-97219BD16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9" name="Content Placeholder 8" title="SmartArt sample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62547020"/>
              </p:ext>
            </p:extLst>
          </p:nvPr>
        </p:nvGraphicFramePr>
        <p:xfrm>
          <a:off x="868329" y="1760066"/>
          <a:ext cx="538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97FA4A8-1D32-0388-A173-086A39E9A5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4371017"/>
              </p:ext>
            </p:extLst>
          </p:nvPr>
        </p:nvGraphicFramePr>
        <p:xfrm>
          <a:off x="609599" y="274639"/>
          <a:ext cx="11188223" cy="1354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B6F8501-5854-4CA2-AEC7-BB5C492C58D0}"/>
              </a:ext>
            </a:extLst>
          </p:cNvPr>
          <p:cNvSpPr txBox="1"/>
          <p:nvPr/>
        </p:nvSpPr>
        <p:spPr>
          <a:xfrm>
            <a:off x="6530109" y="2290225"/>
            <a:ext cx="54956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4400" b="1" dirty="0"/>
              <a:t>Which of these benchmarks can be Pre-Validated? </a:t>
            </a:r>
          </a:p>
        </p:txBody>
      </p:sp>
    </p:spTree>
    <p:extLst>
      <p:ext uri="{BB962C8B-B14F-4D97-AF65-F5344CB8AC3E}">
        <p14:creationId xmlns:p14="http://schemas.microsoft.com/office/powerpoint/2010/main" val="194988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24,876 Damaged Shipping Box Stock Photos, Pictures &amp; Royalty-Free Images -  iStock">
            <a:extLst>
              <a:ext uri="{FF2B5EF4-FFF2-40B4-BE49-F238E27FC236}">
                <a16:creationId xmlns:a16="http://schemas.microsoft.com/office/drawing/2014/main" id="{5E68A4E0-8C9D-AC7C-90B8-AFA283553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318" y="3855497"/>
            <a:ext cx="2593515" cy="172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9,673 Crushed Box Images, Stock Photos &amp; Vectors | Shutterstock">
            <a:extLst>
              <a:ext uri="{FF2B5EF4-FFF2-40B4-BE49-F238E27FC236}">
                <a16:creationId xmlns:a16="http://schemas.microsoft.com/office/drawing/2014/main" id="{AE04CA09-9A6E-7B05-BB42-3381268C00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50"/>
          <a:stretch/>
        </p:blipFill>
        <p:spPr bwMode="auto">
          <a:xfrm>
            <a:off x="8391239" y="1010895"/>
            <a:ext cx="3714750" cy="230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3D8BD-3EBB-67A3-EF7C-6266FFE70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6FF56-73C3-66DF-759D-00DCC0926F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12671"/>
            <a:ext cx="8750531" cy="498316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Generic sterile barrier systems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Accelerated aging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Compatible with various sterilization modalities.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Sealer Validations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Packaging Materials in stock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C4BEC1D-2980-31B9-87D4-A8A47F24BC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1697505"/>
              </p:ext>
            </p:extLst>
          </p:nvPr>
        </p:nvGraphicFramePr>
        <p:xfrm>
          <a:off x="347805" y="265897"/>
          <a:ext cx="11496390" cy="998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2078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161FDF-75CA-30C1-49CA-ABF3B8DDE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8EA89-6B97-4F83-5B12-959576327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596046"/>
            <a:ext cx="6096000" cy="4525963"/>
          </a:xfrm>
        </p:spPr>
        <p:txBody>
          <a:bodyPr>
            <a:normAutofit/>
          </a:bodyPr>
          <a:lstStyle/>
          <a:p>
            <a:r>
              <a:rPr lang="en-US" dirty="0"/>
              <a:t>Missing critical components of a ‘World-Class’ packaging system:</a:t>
            </a:r>
          </a:p>
          <a:p>
            <a:pPr lvl="1"/>
            <a:r>
              <a:rPr lang="en-US" dirty="0"/>
              <a:t>Label abrasion test </a:t>
            </a:r>
          </a:p>
          <a:p>
            <a:pPr lvl="1"/>
            <a:r>
              <a:rPr lang="en-US" dirty="0"/>
              <a:t>Human factors testing</a:t>
            </a:r>
          </a:p>
          <a:p>
            <a:pPr lvl="1"/>
            <a:r>
              <a:rPr lang="en-US" dirty="0"/>
              <a:t>Documentation of process risk assessment</a:t>
            </a:r>
          </a:p>
          <a:p>
            <a:pPr lvl="1"/>
            <a:r>
              <a:rPr lang="en-US" dirty="0"/>
              <a:t>Preconfigured shipping carton</a:t>
            </a:r>
          </a:p>
          <a:p>
            <a:pPr lvl="1"/>
            <a:r>
              <a:rPr lang="en-US" dirty="0"/>
              <a:t>Submission-ready data set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4BB092-59AA-C98D-649D-AEFCD8F11B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1600201"/>
            <a:ext cx="5591695" cy="4816475"/>
          </a:xfrm>
        </p:spPr>
        <p:txBody>
          <a:bodyPr>
            <a:normAutofit/>
          </a:bodyPr>
          <a:lstStyle/>
          <a:p>
            <a:r>
              <a:rPr lang="en-US" dirty="0"/>
              <a:t>Distribution testing</a:t>
            </a:r>
          </a:p>
          <a:p>
            <a:pPr lvl="1"/>
            <a:r>
              <a:rPr lang="en-US" dirty="0"/>
              <a:t>Environmental conditioning</a:t>
            </a:r>
          </a:p>
          <a:p>
            <a:pPr lvl="1"/>
            <a:r>
              <a:rPr lang="en-US" dirty="0"/>
              <a:t>Distribution simulation</a:t>
            </a:r>
          </a:p>
          <a:p>
            <a:pPr lvl="1"/>
            <a:r>
              <a:rPr lang="en-US" dirty="0"/>
              <a:t>Sterile barrier testing</a:t>
            </a:r>
          </a:p>
          <a:p>
            <a:r>
              <a:rPr lang="en-US" dirty="0"/>
              <a:t>Sterilization validation</a:t>
            </a:r>
          </a:p>
          <a:p>
            <a:r>
              <a:rPr lang="en-US" dirty="0"/>
              <a:t>Device-specific requirements:</a:t>
            </a:r>
          </a:p>
          <a:p>
            <a:pPr lvl="1"/>
            <a:r>
              <a:rPr lang="en-US" dirty="0"/>
              <a:t>Accelerated aging</a:t>
            </a:r>
          </a:p>
          <a:p>
            <a:pPr lvl="1"/>
            <a:r>
              <a:rPr lang="en-US" dirty="0"/>
              <a:t>Real-time aging</a:t>
            </a:r>
          </a:p>
          <a:p>
            <a:pPr lvl="1"/>
            <a:r>
              <a:rPr lang="en-US" dirty="0"/>
              <a:t>Label design</a:t>
            </a:r>
          </a:p>
          <a:p>
            <a:pPr lvl="1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A9A091-4C53-A5DE-64DE-1E79E9749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Pre-Validated really means “partially validated”.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What is still required?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A84A5D-3EB4-0723-E200-FBC947FCC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4385" y="5051658"/>
            <a:ext cx="1855920" cy="138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98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05033-1897-3FE8-E1DE-B66DEFF16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55C5620-4B28-4886-9836-19416CB1C120}"/>
              </a:ext>
            </a:extLst>
          </p:cNvPr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59511322"/>
              </p:ext>
            </p:extLst>
          </p:nvPr>
        </p:nvGraphicFramePr>
        <p:xfrm>
          <a:off x="681267" y="2060946"/>
          <a:ext cx="10650279" cy="1908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3976F-40F2-4067-B91C-86259453C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46416" y="1023937"/>
            <a:ext cx="9119984" cy="101277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Traditional Packaging Validations take 26 – 30 weeks to complete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1A9FBE5-39D3-60B1-5742-40594F6C0E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6911933"/>
              </p:ext>
            </p:extLst>
          </p:nvPr>
        </p:nvGraphicFramePr>
        <p:xfrm>
          <a:off x="609600" y="273050"/>
          <a:ext cx="10972800" cy="75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9E1149C-6C77-2BE1-BADE-C988E103DF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2505722"/>
              </p:ext>
            </p:extLst>
          </p:nvPr>
        </p:nvGraphicFramePr>
        <p:xfrm>
          <a:off x="584535" y="4700852"/>
          <a:ext cx="5770083" cy="1190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4" name="Arrow: Down 13">
            <a:extLst>
              <a:ext uri="{FF2B5EF4-FFF2-40B4-BE49-F238E27FC236}">
                <a16:creationId xmlns:a16="http://schemas.microsoft.com/office/drawing/2014/main" id="{8D439650-01E6-4DC6-8099-93013E35A000}"/>
              </a:ext>
            </a:extLst>
          </p:cNvPr>
          <p:cNvSpPr/>
          <p:nvPr/>
        </p:nvSpPr>
        <p:spPr>
          <a:xfrm>
            <a:off x="1532268" y="385143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CEED926-32DB-F73A-28B1-40A852FF34C6}"/>
              </a:ext>
            </a:extLst>
          </p:cNvPr>
          <p:cNvSpPr/>
          <p:nvPr/>
        </p:nvSpPr>
        <p:spPr>
          <a:xfrm>
            <a:off x="4254873" y="385975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750349-C297-E19C-DC43-F442E29B72C1}"/>
              </a:ext>
            </a:extLst>
          </p:cNvPr>
          <p:cNvSpPr txBox="1"/>
          <p:nvPr/>
        </p:nvSpPr>
        <p:spPr>
          <a:xfrm>
            <a:off x="609600" y="5770345"/>
            <a:ext cx="5426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Currently available Pre-Validated packaging eliminates  10 to 12 of those weeks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7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988ED8-A4A6-DA4B-7B46-3FA101764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33E9C-46D2-040E-9632-E3964AAFFB9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Product Damage</a:t>
            </a:r>
          </a:p>
          <a:p>
            <a:r>
              <a:rPr lang="en-US" dirty="0"/>
              <a:t>Puncture</a:t>
            </a:r>
          </a:p>
          <a:p>
            <a:r>
              <a:rPr lang="en-US" dirty="0"/>
              <a:t>Void</a:t>
            </a:r>
          </a:p>
          <a:p>
            <a:r>
              <a:rPr lang="en-US" dirty="0"/>
              <a:t>Creep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3A829-230C-98D5-506E-91B7C99D4448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5702532" y="1535113"/>
            <a:ext cx="5879870" cy="750887"/>
          </a:xfrm>
        </p:spPr>
        <p:txBody>
          <a:bodyPr>
            <a:normAutofit/>
          </a:bodyPr>
          <a:lstStyle/>
          <a:p>
            <a:r>
              <a:rPr lang="en-US" dirty="0"/>
              <a:t>Packages can fail in a variety of ways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F6F2BDE-7836-011E-1A88-5F47B22AD1C2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932693" y="2193476"/>
            <a:ext cx="4100129" cy="2866204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E3AE0FF-9860-94F0-A608-8255FD975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Failures</a:t>
            </a:r>
          </a:p>
        </p:txBody>
      </p:sp>
    </p:spTree>
    <p:extLst>
      <p:ext uri="{BB962C8B-B14F-4D97-AF65-F5344CB8AC3E}">
        <p14:creationId xmlns:p14="http://schemas.microsoft.com/office/powerpoint/2010/main" val="235022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FB58DB-CC7A-A50F-DC01-AF1DABC44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2C4D4B-A8D8-0FDA-1E33-D3B33AF73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019" y="1330036"/>
            <a:ext cx="11748654" cy="508664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Consider packaging EARLY in product development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Concurrent packaging validation and sterilization validation has risk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Package too large – allows too much movement, pouch material folds are asking for sterile breach (pin holes)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Aging studies: With or without product?  Air is easy to validate, but what about product interactions and affects of geometries?  World Class studies include the device.</a:t>
            </a:r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696D0C6-308A-BFEE-C154-334EE76E3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Cautionary Advice</a:t>
            </a:r>
          </a:p>
        </p:txBody>
      </p:sp>
    </p:spTree>
    <p:extLst>
      <p:ext uri="{BB962C8B-B14F-4D97-AF65-F5344CB8AC3E}">
        <p14:creationId xmlns:p14="http://schemas.microsoft.com/office/powerpoint/2010/main" val="417476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8C18A0-1BCA-59CA-533A-E0D2517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A902EBC-89E6-6498-ECC4-5300035E689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70364" y="1601369"/>
            <a:ext cx="9712036" cy="452362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A970952-1701-65DB-44A3-FCD33F64A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Let us introduce you to an alternative PATH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F1A3E0-D731-C6E2-DCAF-EE3ED294F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382" y="1167188"/>
            <a:ext cx="5383235" cy="45236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0D4902-AEAF-23F8-8024-A2C27523B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2663"/>
            <a:ext cx="12192000" cy="397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0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9C8B4-91DA-D4FF-EE98-C8E872F42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9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60C16A3A-B4E3-4DB0-ADF4-B8D48FE352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1164" y="2320335"/>
            <a:ext cx="5433145" cy="3427322"/>
          </a:xfrm>
        </p:spPr>
        <p:txBody>
          <a:bodyPr>
            <a:noAutofit/>
          </a:bodyPr>
          <a:lstStyle/>
          <a:p>
            <a:r>
              <a:rPr lang="en-US" sz="2000" b="1" dirty="0"/>
              <a:t>ISO 11607-1:2019 Speaks to a “Worst-Case”</a:t>
            </a:r>
            <a:r>
              <a:rPr lang="en-US" sz="2000" b="1" i="0" u="none" strike="noStrike" baseline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0" u="none" strike="noStrike" baseline="0" dirty="0"/>
              <a:t>Its built into the</a:t>
            </a:r>
            <a:r>
              <a:rPr lang="en-US" sz="2000" b="1" dirty="0"/>
              <a:t> PATH Program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0" u="none" strike="noStrike" baseline="0" dirty="0"/>
              <a:t>Has something for everyone (plate, screw, trocar,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i="0" u="none" strike="noStrike" baseline="0" dirty="0"/>
          </a:p>
          <a:p>
            <a:pPr algn="l"/>
            <a:endParaRPr lang="en-US" sz="2000" dirty="0"/>
          </a:p>
          <a:p>
            <a:pPr algn="l"/>
            <a:r>
              <a:rPr lang="en-US" sz="2000" b="1" dirty="0"/>
              <a:t>PATH provides a worst case proxy device to create an Engineering rationale for adoption.</a:t>
            </a:r>
            <a:endParaRPr lang="en-US" sz="2000" b="1" i="0" u="none" strike="noStrike" baseline="0" dirty="0"/>
          </a:p>
          <a:p>
            <a:pPr algn="l"/>
            <a:endParaRPr lang="en-US" sz="2000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A3BBF23-E7B4-BF23-0550-235783757A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6016006"/>
              </p:ext>
            </p:extLst>
          </p:nvPr>
        </p:nvGraphicFramePr>
        <p:xfrm>
          <a:off x="537993" y="208174"/>
          <a:ext cx="10972800" cy="1009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34F2D67-408C-4154-AE8C-12991C2256D5}"/>
              </a:ext>
            </a:extLst>
          </p:cNvPr>
          <p:cNvSpPr txBox="1"/>
          <p:nvPr/>
        </p:nvSpPr>
        <p:spPr>
          <a:xfrm>
            <a:off x="1281164" y="1463040"/>
            <a:ext cx="50673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/>
              <a:t>A Worst Case Proxy Device &amp; More…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0DBABD-63D8-4DD9-9A2C-58233A24F93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3871"/>
          <a:stretch/>
        </p:blipFill>
        <p:spPr>
          <a:xfrm>
            <a:off x="6991151" y="1905762"/>
            <a:ext cx="4134427" cy="1911578"/>
          </a:xfrm>
          <a:prstGeom prst="rect">
            <a:avLst/>
          </a:prstGeom>
        </p:spPr>
      </p:pic>
      <p:sp>
        <p:nvSpPr>
          <p:cNvPr id="13" name="Subtitle 1">
            <a:extLst>
              <a:ext uri="{FF2B5EF4-FFF2-40B4-BE49-F238E27FC236}">
                <a16:creationId xmlns:a16="http://schemas.microsoft.com/office/drawing/2014/main" id="{D81EEA53-208D-F5DD-6CA6-086221611C31}"/>
              </a:ext>
            </a:extLst>
          </p:cNvPr>
          <p:cNvSpPr txBox="1">
            <a:spLocks/>
          </p:cNvSpPr>
          <p:nvPr/>
        </p:nvSpPr>
        <p:spPr>
          <a:xfrm>
            <a:off x="7708500" y="3856883"/>
            <a:ext cx="3202336" cy="2792943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bg2"/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bg2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bg2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bg2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bg2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bg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bg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bg2"/>
              </a:buClr>
              <a:buFont typeface="Wingdings 2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Built With: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Co-Cr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Titanium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Tantalum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UHMW 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Additive simulation</a:t>
            </a:r>
          </a:p>
        </p:txBody>
      </p:sp>
    </p:spTree>
    <p:extLst>
      <p:ext uri="{BB962C8B-B14F-4D97-AF65-F5344CB8AC3E}">
        <p14:creationId xmlns:p14="http://schemas.microsoft.com/office/powerpoint/2010/main" val="127797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cal design templat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cal design template" id="{BE883315-6697-4975-AEB2-5905098383C4}" vid="{D3CC9EF4-996F-4232-B765-B82F773B7949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856783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2012-09-20T10:48:20+00:00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1622871</Value>
    </PublishStatusLookup>
    <APAuthor xmlns="4873beb7-5857-4685-be1f-d57550cc96cc">
      <UserInfo>
        <DisplayName>REDMOND\v-luannv</DisplayName>
        <AccountId>92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 xsi:nil="true"/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false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TP103460417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9EEAAAD-F811-4325-83A2-D14EDE05FB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0AC149-8447-4BE5-88C7-DBE24EA73E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D1C9B0-FE26-433B-8E1A-54CCDFA4EB1D}">
  <ds:schemaRefs>
    <ds:schemaRef ds:uri="4873beb7-5857-4685-be1f-d57550cc96cc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20365</TotalTime>
  <Words>715</Words>
  <Application>Microsoft Office PowerPoint</Application>
  <PresentationFormat>Widescreen</PresentationFormat>
  <Paragraphs>165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Wingdings</vt:lpstr>
      <vt:lpstr>Wingdings 2</vt:lpstr>
      <vt:lpstr>Wingdings 3</vt:lpstr>
      <vt:lpstr>Medical design template</vt:lpstr>
      <vt:lpstr>PowerPoint Presentation</vt:lpstr>
      <vt:lpstr>PowerPoint Presentation</vt:lpstr>
      <vt:lpstr>PowerPoint Presentation</vt:lpstr>
      <vt:lpstr>Pre-Validated really means “partially validated”.  What is still required?</vt:lpstr>
      <vt:lpstr>PowerPoint Presentation</vt:lpstr>
      <vt:lpstr>Potential Failures</vt:lpstr>
      <vt:lpstr>Cautionary Advice</vt:lpstr>
      <vt:lpstr>Let us introduce you to an alternative PATH</vt:lpstr>
      <vt:lpstr>PowerPoint Presentation</vt:lpstr>
      <vt:lpstr>The PATH Level OF ACCELERATION</vt:lpstr>
      <vt:lpstr>Time to submission-ready document set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</dc:title>
  <dc:creator>Jody Birks</dc:creator>
  <cp:lastModifiedBy>Michael Capaci</cp:lastModifiedBy>
  <cp:revision>45</cp:revision>
  <cp:lastPrinted>2022-06-14T18:26:48Z</cp:lastPrinted>
  <dcterms:created xsi:type="dcterms:W3CDTF">2022-04-03T01:52:50Z</dcterms:created>
  <dcterms:modified xsi:type="dcterms:W3CDTF">2023-01-31T18:06:22Z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Order">
    <vt:r8>74064500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