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4" r:id="rId5"/>
    <p:sldId id="265" r:id="rId6"/>
    <p:sldId id="266" r:id="rId7"/>
    <p:sldId id="267" r:id="rId8"/>
    <p:sldId id="263" r:id="rId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9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AD1B9-8CAB-49B9-A41A-5621EA86E6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0EE834-7597-4922-8B2E-996C48E007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BD536-349B-4C8C-BBDC-326E6BFB3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F57893-4495-4B06-A485-360ED3D8C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83F8F6-8A51-4722-A514-476F6914B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78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AB89F-DDCF-42C9-A41A-7A3A2DDD9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5E0DA7-1E5D-4185-B9FD-68C44528AA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864EAF-3182-404C-BCE3-959340848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BD64A-3452-4540-A9C5-32E7CC37C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83DD8E-2039-4279-B86F-955289433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972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942326-8E0B-4173-BF60-7F45CFA7D3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F5E0C6-7413-4D12-98EF-0492A73EA6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C0C7FF-9355-446E-B551-A6D017488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7D6CC4-3091-4E8B-B307-669E7ECA6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A12D6-3E5F-4826-B70D-A77D45BD44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501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973A5-595A-45C5-8C62-EDA7F77C81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C2A832-A679-4E76-94CC-2C7AEDBEA9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6B7FB-390B-4878-83E3-C3CDBDD18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3A714C-8326-4D4B-B57A-1D860B7AE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912241-6893-4427-880E-4AEAF6C2D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8503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7192A-C2F1-4BCF-81C6-914B9F753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5FF665-E697-4D35-9F41-4A99398CF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D1214D-94C2-488C-B577-7745AAE6D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3F692-7E8C-48E6-B438-218CC6644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55FDDC-1111-4BD2-95A3-1D91482C6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881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2AD19-7719-4538-BA72-B2F2DEFB8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E88129-11CF-422B-BB5B-2043136CA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9C491-453C-44AD-8093-A7302D49F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32329D-9A65-4BF0-B80D-1D845C458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367D8-0AE4-4681-B537-AF8E0950A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29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6668E-8923-49F2-B340-2B75CE622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5DB53E-920D-42A4-A779-D07AFC5C69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E3799B-0A43-4AB4-8E2C-D624F81CFA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199DD-15B1-4273-A78E-BC2971C9B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D2D904-4B6E-4A02-AD69-F378C4642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215825-892F-4969-A9F6-D7174E2BF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35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071964-03DA-495A-BB55-2D349927A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28715-789D-4185-9581-E7F699543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D03DE5-D1A1-4310-9BD4-1570ADC334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6C9B45-AE58-469F-BCFB-91EEE9565A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4CA3D4-135D-43BE-94EC-8C2EAE7946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6084A7-669E-4D9A-B679-2D8641B76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517903F-038F-43FB-B2E3-7F52CEE8D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8A3969-D9FF-41E3-958D-D6A156168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959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89CA0-32E8-412A-B76F-6A6462237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AAAABD-A7AA-47B8-BDBA-B1D6560DF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939FE9-6D96-47AC-B6ED-422D85967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323C5D-70B5-40EE-A1EB-B57E60B1A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783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A02D92-0CE8-49EB-B1BA-406DDF7C3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CF560-9DFF-4124-9284-DB9F6103A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82690E-080C-4B35-B9AF-7C7462229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905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13C3C-BDA6-491B-A343-3191602FB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6F01DE-7D7A-4A05-930D-C2497AF42E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5912A2-C535-49AA-8F28-5F084ECDF3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F6D048-C073-4C35-87D7-3C493F427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3B028F-B76D-465B-B46B-B622B93FC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332E4-D994-47F8-9A1F-28F5CB98E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35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AF4A5-4D9D-45CC-B38F-37579302A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261877-0B0C-4D1E-9C22-5405C3B8F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3BF4CD-E343-4496-8921-B491EC274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F99BA0-DC34-4753-9AE1-83EC3DD7C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5ED14-4355-4956-8276-FA8E75F6E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9088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E612C2-9FC9-4E64-934A-7535405F8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C8AE18B-0981-4CD7-89DC-5D4D76CE58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1730E1-EEAD-4413-AE30-0F9BD89451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4AD986-6342-44B1-82FF-D95CBD3C3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49B28C-34AB-4114-BE26-478D10634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54EC32-53B8-4C84-B53B-334A8AD25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0069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81A52-989B-45ED-8A5D-7D675B9B5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94C8FD-FF0F-4191-8BD5-A1EFD24F8D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D8CC40-32D8-4242-B431-1718DA663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2EFFB-7DED-4515-8229-463D51D87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552D5-198C-4994-8CC0-CE6CC1AFB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697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BC2BFD-C24C-4FEE-8D68-52F6DF2F0B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4CE6CF-648E-4D7D-8B52-FDB2601DEF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881FE4-9649-4382-A716-E20177136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A1657-9717-493C-A597-157108766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9782BC-5D53-4CF5-965D-4A3426BF1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844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BC9B9-3528-4A29-96E2-61426BAF18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EEF14D-10D2-458D-8F1D-F4713F87AC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DD839-B43C-4992-9D2C-BA8ADB0F4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8A78F-F1B3-4D74-89DC-524894CFA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307A2C-BAB2-4984-B73A-F354F9350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424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C8C9C-5E0B-424A-8C86-C822A9964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91D6A-D835-4801-BED8-012EF723E5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48016F-FF6B-462F-88D2-D202F33D0A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96ACCE-CE9E-499A-878C-48FBC237B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290BF4-07DE-4B22-B6E7-B20373312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6D7E8B-147C-45EC-A3D7-076DD7CAB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19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4FE31-5B6A-4204-9814-B944EDA9C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CEAD3D-FF74-4BC7-803D-40DC7E32A2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52BC3D-84DB-4346-8C2E-CABA9B3963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A85F27-C3A9-41FC-AC26-6F0A6BA93E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80973E-C784-4129-A7E0-053E66DB93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F1E964-F560-4FDB-B58E-2CDBA7E96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3AAB50-2916-49B8-875C-4292A3F01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3F94095-BA76-4FD6-8F62-1A919120C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408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557E6-5417-401C-AE54-CBC995788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9B1194-829E-4C9F-A23F-DCA6AEB24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FBFA09-718D-4897-A908-03746040E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F9EEFC-7DA1-47D7-8678-9A4BB3761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856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3364E8-2245-48C4-B77F-066F079AE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91AE26-09A3-417D-81AA-F2F8477B7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9D1E1B-93AC-44C9-B831-5679EF667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621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1E3A6-870F-4F9E-9C8B-58C361487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AF65E-A2FA-4D15-AA3B-4A6681A9D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F48C87-3627-4437-BD73-81107AB035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1524D9-7DF7-4997-91D1-29E26FE54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D46C68-C536-4FFF-9800-C5C2553A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3B2BE5-046C-4AA1-A716-8227C0D6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44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A8476-8796-487B-8DFD-C514907F9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931B2C-BB07-45CB-BD0E-43331F981D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25830D-A81A-4463-95DD-3FA5578C79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1C1870-C00C-432D-8610-2F0B64590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606F1-6EB9-4353-82F0-D1DC45D7D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8C5E12-2619-4C54-BCD8-FBC5645F0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363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DD4C66-3244-4A48-B4A3-350DD948A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0F808A-208E-4AC1-9446-13CEFD193D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BF9C1-EC7E-4F28-8489-746298FE1C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D8AF9-8051-48D5-AC93-298818A025D2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E59DC-9CA6-4115-83DF-95D2DFC6EE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42D76E-5492-441E-9FFA-DC7CEC825B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0E7CF-9097-4491-9027-20C5F28163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E87AC6-47D2-47E7-9EAE-4B9C90C56F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1A9C9A-0B51-4F1F-836D-380C75D51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83807B-EE3B-4ED4-9E66-CEF134EA4D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26CCA-67A6-445D-B932-A6382086FE0F}" type="datetimeFigureOut">
              <a:rPr lang="en-US" smtClean="0"/>
              <a:t>1/24/2022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859E1-B510-4902-8511-C66F47FB8F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94E5A-99DE-4001-8AC0-ED2D827F4F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70070-4409-49B5-AA0F-E078992F8C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17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AF2B5-3BCD-47F9-A3B4-6608EF8B8B4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8C3D15-32DD-41BB-9307-6BEC676603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C31DF175-0840-4253-8546-BDAC2BCF54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847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232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41F83F39-EEF7-43C8-A9BB-FB751A5A61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601" y="0"/>
            <a:ext cx="122132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909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7BBF8F5D-7BCE-43B4-9E87-08CF1689FD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47" y="0"/>
            <a:ext cx="1066210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0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Description automatically generated with medium confidence">
            <a:extLst>
              <a:ext uri="{FF2B5EF4-FFF2-40B4-BE49-F238E27FC236}">
                <a16:creationId xmlns:a16="http://schemas.microsoft.com/office/drawing/2014/main" id="{A7137402-15FF-402D-B2E1-AC4F4FABAA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36" y="0"/>
            <a:ext cx="105987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874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13F2BF78-647C-427F-B5BA-2FCEF4BB36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36" y="0"/>
            <a:ext cx="105987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441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businesscard&#10;&#10;Description automatically generated">
            <a:extLst>
              <a:ext uri="{FF2B5EF4-FFF2-40B4-BE49-F238E27FC236}">
                <a16:creationId xmlns:a16="http://schemas.microsoft.com/office/drawing/2014/main" id="{3BBBB178-9F60-4D94-99E0-5C3414AAD3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36" y="0"/>
            <a:ext cx="1059872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446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B3301D9A-50B5-4A49-A927-229D6695E1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00" y="0"/>
            <a:ext cx="123444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848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Lethert</dc:creator>
  <cp:lastModifiedBy>John Lethert</cp:lastModifiedBy>
  <cp:revision>4</cp:revision>
  <cp:lastPrinted>2022-01-24T16:10:19Z</cp:lastPrinted>
  <dcterms:created xsi:type="dcterms:W3CDTF">2022-01-24T15:47:58Z</dcterms:created>
  <dcterms:modified xsi:type="dcterms:W3CDTF">2022-01-24T20:13:13Z</dcterms:modified>
</cp:coreProperties>
</file>