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0"/>
  </p:normalViewPr>
  <p:slideViewPr>
    <p:cSldViewPr snapToGrid="0">
      <p:cViewPr varScale="1">
        <p:scale>
          <a:sx n="107" d="100"/>
          <a:sy n="107" d="100"/>
        </p:scale>
        <p:origin x="73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A8BB1-1147-50B8-E7D5-474FEBA0D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492D08-4FCF-2DFF-0E09-A4EF2E2232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695A2-2D0A-7C6D-1AA2-2B801D3C4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0957E-9637-E5B7-049A-76503E96C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D9511-2C20-D96A-F8AC-F49242FD2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6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8F8C0-751D-8496-6AD5-35592BF37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4E2163-2DEF-AB1E-550E-A6AF5E7ED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ABC38-60CE-1ADC-8C3C-BA7BA5015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5637F-8579-D31A-735F-B0E6F22BD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E95AA-4E22-BAB1-5165-37B833655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83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DD7408-1B90-B5B4-C948-AA488E7C7E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92C2CB-F595-FF2E-DADB-4EE178714A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679F3-4CD5-23ED-76F4-5731747B1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B4977-8A0E-5387-64DE-3885C01F4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A3A3A-7125-B735-2CE2-C67BCCEF3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1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41DCA-F039-894C-DD29-FA0F5851E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F484C-3E2C-AB2D-D50D-10263422D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27579-78B8-B188-A178-8FDF8830E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44B3A-5D22-EBA6-724A-AAD783026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50F8C-0FC3-4A6C-6F92-249ED64B2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721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7A4B8-2FBC-1244-8EA2-BAAA001F0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185202-D045-A88D-7DF3-46240B9F4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17A9A-43A4-2611-F7B8-F18187FF7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C3A33-A18E-20FD-A275-5E1B01CEE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F620B-084C-53D2-DFC7-F6D9C3126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612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54BF1-DA41-C590-F1AE-4C8094D5D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831BE-DF4B-3B16-530C-159AE90D5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AE5D8B-783C-5AC4-27CD-11EE228171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281EB7-2474-1955-F8C4-A812FB079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550F25-A999-3897-61F5-A7249DA2E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66D11-36E0-F42F-9B1E-F9AB78455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33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14C82-D1D2-110B-9DCE-55FCBBF4D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9A6CE-17F6-79B2-EF13-EB4132857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9CC429-9840-82DF-29B4-B42104559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63E892-ED39-D74F-352E-2A1ACC065B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862C09-0305-0469-9125-E3D27B5935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46A7F5-A5E9-8071-F095-FBFF3AD47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17D5D5-C001-7D46-925F-597D8C529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D10F5A-A8A5-F7FD-1AC6-A87307CA6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57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6E0C9-87A5-D6B7-3283-158AAE803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04B47A-9DB1-5AB1-70EA-16111B581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18A3F9-AEB3-3F90-2047-979C6CE9C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32303-B52F-B3D1-BB33-D06422CAF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147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E6C5EF-A281-AAF4-09E6-254C91C7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429848-605B-7493-7889-32EC18D14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197E5A-D089-4D5C-C0FE-8ED6EBB55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11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57913-3444-613D-B4FB-51D6F8E71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6A88B-E9D7-E9EE-D352-0E7F727A0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5F4D60-9A71-7F26-689A-399C4690E2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12346D-0008-53AA-3C94-365E8498D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3732E7-C9FA-EA63-928D-A7A22A5AE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42664B-C37A-E21A-1C49-F939CAD0D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2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A1625-4350-52F7-891F-3731A52E7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B3E42D-2D34-4357-C048-08485D614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9CF1A7-7DBD-5320-3084-92E6403460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453CC2-C2A8-273B-2431-2E4CF1C9A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291B4F-7660-2813-799D-AE861E4D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4B0C19-41CA-8D2B-2D2D-C60BC7F5F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5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72C6DA-FBF5-D47C-5138-23902484A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1BE0A-2628-987E-D3D9-F7C43B951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B7E82-6558-714E-1081-08BBF1E55A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4DE30-9044-8B49-A9EA-CCC798253BA5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6368B-A2D8-643A-ECD0-35E857952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F55FE-0745-4B2F-2583-24374555E6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2C110-C000-5C48-9022-E7A404035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40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B7168D8-DB62-35BA-5DBF-17B15ED204DB}"/>
              </a:ext>
            </a:extLst>
          </p:cNvPr>
          <p:cNvSpPr txBox="1"/>
          <p:nvPr/>
        </p:nvSpPr>
        <p:spPr>
          <a:xfrm>
            <a:off x="0" y="0"/>
            <a:ext cx="12401550" cy="6858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5FC031A3-4CA6-234C-5648-2B0FC045C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853" y="2406650"/>
            <a:ext cx="6266155" cy="177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190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B7168D8-DB62-35BA-5DBF-17B15ED204DB}"/>
              </a:ext>
            </a:extLst>
          </p:cNvPr>
          <p:cNvSpPr txBox="1"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81161ED0-8D46-F93B-8701-904FD90A8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20" y="2324450"/>
            <a:ext cx="5371715" cy="152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637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B7168D8-DB62-35BA-5DBF-17B15ED204DB}"/>
              </a:ext>
            </a:extLst>
          </p:cNvPr>
          <p:cNvSpPr txBox="1"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81161ED0-8D46-F93B-8701-904FD90A8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18" y="2473448"/>
            <a:ext cx="5371715" cy="15255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5F47BA6-C4BC-91B9-EEB3-43187F4416E3}"/>
              </a:ext>
            </a:extLst>
          </p:cNvPr>
          <p:cNvSpPr txBox="1"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640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Kaplan</dc:creator>
  <cp:lastModifiedBy>Mark Kaplan</cp:lastModifiedBy>
  <cp:revision>3</cp:revision>
  <dcterms:created xsi:type="dcterms:W3CDTF">2023-01-24T02:21:48Z</dcterms:created>
  <dcterms:modified xsi:type="dcterms:W3CDTF">2023-01-24T18:16:21Z</dcterms:modified>
</cp:coreProperties>
</file>