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3.xml" ContentType="application/vnd.openxmlformats-officedocument.presentationml.tags+xml"/>
  <Override PartName="/ppt/notesSlides/notesSlide17.xml" ContentType="application/vnd.openxmlformats-officedocument.presentationml.notesSlide+xml"/>
  <Override PartName="/ppt/tags/tag24.xml" ContentType="application/vnd.openxmlformats-officedocument.presentationml.tags+xml"/>
  <Override PartName="/ppt/notesSlides/notesSlide18.xml" ContentType="application/vnd.openxmlformats-officedocument.presentationml.notesSlide+xml"/>
  <Override PartName="/ppt/tags/tag25.xml" ContentType="application/vnd.openxmlformats-officedocument.presentationml.tags+xml"/>
  <Override PartName="/ppt/notesSlides/notesSlide19.xml" ContentType="application/vnd.openxmlformats-officedocument.presentationml.notesSlide+xml"/>
  <Override PartName="/ppt/tags/tag26.xml" ContentType="application/vnd.openxmlformats-officedocument.presentationml.tags+xml"/>
  <Override PartName="/ppt/notesSlides/notesSlide20.xml" ContentType="application/vnd.openxmlformats-officedocument.presentationml.notesSlide+xml"/>
  <Override PartName="/ppt/tags/tag27.xml" ContentType="application/vnd.openxmlformats-officedocument.presentationml.tags+xml"/>
  <Override PartName="/ppt/notesSlides/notesSlide21.xml" ContentType="application/vnd.openxmlformats-officedocument.presentationml.notesSlide+xml"/>
  <Override PartName="/ppt/tags/tag28.xml" ContentType="application/vnd.openxmlformats-officedocument.presentationml.tags+xml"/>
  <Override PartName="/ppt/notesSlides/notesSlide22.xml" ContentType="application/vnd.openxmlformats-officedocument.presentationml.notesSlide+xml"/>
  <Override PartName="/ppt/tags/tag29.xml" ContentType="application/vnd.openxmlformats-officedocument.presentationml.tags+xml"/>
  <Override PartName="/ppt/notesSlides/notesSlide23.xml" ContentType="application/vnd.openxmlformats-officedocument.presentationml.notesSlide+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notesSlides/notesSlide25.xml" ContentType="application/vnd.openxmlformats-officedocument.presentationml.notesSlide+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notesSlides/notesSlide29.xml" ContentType="application/vnd.openxmlformats-officedocument.presentationml.notesSlide+xml"/>
  <Override PartName="/ppt/tags/tag36.xml" ContentType="application/vnd.openxmlformats-officedocument.presentationml.tags+xml"/>
  <Override PartName="/ppt/notesSlides/notesSlide30.xml" ContentType="application/vnd.openxmlformats-officedocument.presentationml.notesSlide+xml"/>
  <Override PartName="/ppt/tags/tag37.xml" ContentType="application/vnd.openxmlformats-officedocument.presentationml.tags+xml"/>
  <Override PartName="/ppt/notesSlides/notesSlide3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32.xml" ContentType="application/vnd.openxmlformats-officedocument.presentationml.notesSlide+xml"/>
  <Override PartName="/ppt/tags/tag40.xml" ContentType="application/vnd.openxmlformats-officedocument.presentationml.tags+xml"/>
  <Override PartName="/ppt/notesSlides/notesSlide3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45.xml" ContentType="application/vnd.openxmlformats-officedocument.presentationml.tags+xml"/>
  <Override PartName="/ppt/notesSlides/notesSlide36.xml" ContentType="application/vnd.openxmlformats-officedocument.presentationml.notesSlide+xml"/>
  <Override PartName="/ppt/tags/tag46.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47.xml" ContentType="application/vnd.openxmlformats-officedocument.presentationml.tags+xml"/>
  <Override PartName="/ppt/notesSlides/notesSlide39.xml" ContentType="application/vnd.openxmlformats-officedocument.presentationml.notesSlide+xml"/>
  <Override PartName="/ppt/tags/tag48.xml" ContentType="application/vnd.openxmlformats-officedocument.presentationml.tags+xml"/>
  <Override PartName="/ppt/notesSlides/notesSlide4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ags/tag49.xml" ContentType="application/vnd.openxmlformats-officedocument.presentationml.tags+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52"/>
  </p:notesMasterIdLst>
  <p:handoutMasterIdLst>
    <p:handoutMasterId r:id="rId53"/>
  </p:handoutMasterIdLst>
  <p:sldIdLst>
    <p:sldId id="289" r:id="rId5"/>
    <p:sldId id="268" r:id="rId6"/>
    <p:sldId id="293" r:id="rId7"/>
    <p:sldId id="286" r:id="rId8"/>
    <p:sldId id="294" r:id="rId9"/>
    <p:sldId id="295" r:id="rId10"/>
    <p:sldId id="296" r:id="rId11"/>
    <p:sldId id="297" r:id="rId12"/>
    <p:sldId id="292" r:id="rId13"/>
    <p:sldId id="325" r:id="rId14"/>
    <p:sldId id="327" r:id="rId15"/>
    <p:sldId id="298" r:id="rId16"/>
    <p:sldId id="299" r:id="rId17"/>
    <p:sldId id="309" r:id="rId18"/>
    <p:sldId id="310" r:id="rId19"/>
    <p:sldId id="311" r:id="rId20"/>
    <p:sldId id="300" r:id="rId21"/>
    <p:sldId id="301" r:id="rId22"/>
    <p:sldId id="302" r:id="rId23"/>
    <p:sldId id="326" r:id="rId24"/>
    <p:sldId id="303" r:id="rId25"/>
    <p:sldId id="304" r:id="rId26"/>
    <p:sldId id="305" r:id="rId27"/>
    <p:sldId id="306" r:id="rId28"/>
    <p:sldId id="307" r:id="rId29"/>
    <p:sldId id="308" r:id="rId30"/>
    <p:sldId id="314" r:id="rId31"/>
    <p:sldId id="324" r:id="rId32"/>
    <p:sldId id="323" r:id="rId33"/>
    <p:sldId id="318" r:id="rId34"/>
    <p:sldId id="320" r:id="rId35"/>
    <p:sldId id="321" r:id="rId36"/>
    <p:sldId id="322" r:id="rId37"/>
    <p:sldId id="315" r:id="rId38"/>
    <p:sldId id="316" r:id="rId39"/>
    <p:sldId id="317" r:id="rId40"/>
    <p:sldId id="319" r:id="rId41"/>
    <p:sldId id="312" r:id="rId42"/>
    <p:sldId id="328" r:id="rId43"/>
    <p:sldId id="313" r:id="rId44"/>
    <p:sldId id="291" r:id="rId45"/>
    <p:sldId id="270" r:id="rId46"/>
    <p:sldId id="273" r:id="rId47"/>
    <p:sldId id="290" r:id="rId48"/>
    <p:sldId id="271" r:id="rId49"/>
    <p:sldId id="287" r:id="rId50"/>
    <p:sldId id="288" r:id="rId51"/>
  </p:sldIdLst>
  <p:sldSz cx="12192000" cy="6858000"/>
  <p:notesSz cx="6858000" cy="9144000"/>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13"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4899"/>
    <a:srgbClr val="FFFFFF"/>
    <a:srgbClr val="B2B2B2"/>
    <a:srgbClr val="404040"/>
    <a:srgbClr val="0090A2"/>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7C3707-34A7-7F34-E7DF-12E7AB0F3702}" v="83" dt="2023-01-17T21:26:28.967"/>
    <p1510:client id="{A646C036-B908-AC71-A1CE-62C480428F7E}" v="76" dt="2023-01-18T18:51:58.015"/>
    <p1510:client id="{F7542C4D-1DAB-2584-00BA-67C549564F86}" v="30" dt="2023-01-17T21:47:28.899"/>
    <p1510:client id="{F9763A62-441C-4CC4-B4A4-3B478B3ACB4C}" v="366" dt="2023-01-16T22:19:45.0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0508" autoAdjust="0"/>
  </p:normalViewPr>
  <p:slideViewPr>
    <p:cSldViewPr snapToGrid="0">
      <p:cViewPr varScale="1">
        <p:scale>
          <a:sx n="89" d="100"/>
          <a:sy n="89" d="100"/>
        </p:scale>
        <p:origin x="708" y="84"/>
      </p:cViewPr>
      <p:guideLst>
        <p:guide pos="3840"/>
        <p:guide orient="horz" pos="2160"/>
      </p:guideLst>
    </p:cSldViewPr>
  </p:slideViewPr>
  <p:notesTextViewPr>
    <p:cViewPr>
      <p:scale>
        <a:sx n="1" d="1"/>
        <a:sy n="1" d="1"/>
      </p:scale>
      <p:origin x="0" y="0"/>
    </p:cViewPr>
  </p:notesTextViewPr>
  <p:notesViewPr>
    <p:cSldViewPr snapToGrid="0">
      <p:cViewPr varScale="1">
        <p:scale>
          <a:sx n="68" d="100"/>
          <a:sy n="68" d="100"/>
        </p:scale>
        <p:origin x="3288"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haw" userId="S::mshaw@silkweb.com::8f9b315e-26a3-44ae-a90a-3b8507d94bd8" providerId="AD" clId="Web-{772E1604-A9FA-10B6-BB5A-5B7BDD020DFF}"/>
    <pc:docChg chg="modSld">
      <pc:chgData name="Michael Shaw" userId="S::mshaw@silkweb.com::8f9b315e-26a3-44ae-a90a-3b8507d94bd8" providerId="AD" clId="Web-{772E1604-A9FA-10B6-BB5A-5B7BDD020DFF}" dt="2023-01-13T15:58:18.930" v="16" actId="1076"/>
      <pc:docMkLst>
        <pc:docMk/>
      </pc:docMkLst>
      <pc:sldChg chg="addSp modSp">
        <pc:chgData name="Michael Shaw" userId="S::mshaw@silkweb.com::8f9b315e-26a3-44ae-a90a-3b8507d94bd8" providerId="AD" clId="Web-{772E1604-A9FA-10B6-BB5A-5B7BDD020DFF}" dt="2023-01-13T15:58:18.930" v="16" actId="1076"/>
        <pc:sldMkLst>
          <pc:docMk/>
          <pc:sldMk cId="1065904074" sldId="268"/>
        </pc:sldMkLst>
        <pc:spChg chg="add mod">
          <ac:chgData name="Michael Shaw" userId="S::mshaw@silkweb.com::8f9b315e-26a3-44ae-a90a-3b8507d94bd8" providerId="AD" clId="Web-{772E1604-A9FA-10B6-BB5A-5B7BDD020DFF}" dt="2023-01-13T15:58:04.492" v="11" actId="1076"/>
          <ac:spMkLst>
            <pc:docMk/>
            <pc:sldMk cId="1065904074" sldId="268"/>
            <ac:spMk id="2" creationId="{8B5CD2AA-9C0D-F9A0-BC8B-DA5F01CD3B3A}"/>
          </ac:spMkLst>
        </pc:spChg>
        <pc:spChg chg="add mod">
          <ac:chgData name="Michael Shaw" userId="S::mshaw@silkweb.com::8f9b315e-26a3-44ae-a90a-3b8507d94bd8" providerId="AD" clId="Web-{772E1604-A9FA-10B6-BB5A-5B7BDD020DFF}" dt="2023-01-13T15:58:18.899" v="15" actId="1076"/>
          <ac:spMkLst>
            <pc:docMk/>
            <pc:sldMk cId="1065904074" sldId="268"/>
            <ac:spMk id="7" creationId="{BA015BB0-4CEC-A0F0-CCFF-4BFF9A5AFF56}"/>
          </ac:spMkLst>
        </pc:spChg>
        <pc:spChg chg="ord">
          <ac:chgData name="Michael Shaw" userId="S::mshaw@silkweb.com::8f9b315e-26a3-44ae-a90a-3b8507d94bd8" providerId="AD" clId="Web-{772E1604-A9FA-10B6-BB5A-5B7BDD020DFF}" dt="2023-01-13T15:57:39.037" v="9"/>
          <ac:spMkLst>
            <pc:docMk/>
            <pc:sldMk cId="1065904074" sldId="268"/>
            <ac:spMk id="27" creationId="{48354ED0-9392-4301-B2D6-A5335876F77D}"/>
          </ac:spMkLst>
        </pc:spChg>
        <pc:picChg chg="add mod">
          <ac:chgData name="Michael Shaw" userId="S::mshaw@silkweb.com::8f9b315e-26a3-44ae-a90a-3b8507d94bd8" providerId="AD" clId="Web-{772E1604-A9FA-10B6-BB5A-5B7BDD020DFF}" dt="2023-01-13T15:58:04.523" v="12" actId="1076"/>
          <ac:picMkLst>
            <pc:docMk/>
            <pc:sldMk cId="1065904074" sldId="268"/>
            <ac:picMk id="6" creationId="{0F50B94A-8031-13A5-C8A5-A043197D8D84}"/>
          </ac:picMkLst>
        </pc:picChg>
        <pc:picChg chg="add mod">
          <ac:chgData name="Michael Shaw" userId="S::mshaw@silkweb.com::8f9b315e-26a3-44ae-a90a-3b8507d94bd8" providerId="AD" clId="Web-{772E1604-A9FA-10B6-BB5A-5B7BDD020DFF}" dt="2023-01-13T15:58:18.930" v="16" actId="1076"/>
          <ac:picMkLst>
            <pc:docMk/>
            <pc:sldMk cId="1065904074" sldId="268"/>
            <ac:picMk id="8" creationId="{FBD99EEF-2D40-8DB7-486C-AEE9575EC899}"/>
          </ac:picMkLst>
        </pc:picChg>
        <pc:picChg chg="ord">
          <ac:chgData name="Michael Shaw" userId="S::mshaw@silkweb.com::8f9b315e-26a3-44ae-a90a-3b8507d94bd8" providerId="AD" clId="Web-{772E1604-A9FA-10B6-BB5A-5B7BDD020DFF}" dt="2023-01-13T15:57:39.271" v="10"/>
          <ac:picMkLst>
            <pc:docMk/>
            <pc:sldMk cId="1065904074" sldId="268"/>
            <ac:picMk id="53" creationId="{4F21771F-9679-4088-A72C-1BE0AC04B6BE}"/>
          </ac:picMkLst>
        </pc:picChg>
        <pc:picChg chg="ord">
          <ac:chgData name="Michael Shaw" userId="S::mshaw@silkweb.com::8f9b315e-26a3-44ae-a90a-3b8507d94bd8" providerId="AD" clId="Web-{772E1604-A9FA-10B6-BB5A-5B7BDD020DFF}" dt="2023-01-13T15:57:31.333" v="8"/>
          <ac:picMkLst>
            <pc:docMk/>
            <pc:sldMk cId="1065904074" sldId="268"/>
            <ac:picMk id="57" creationId="{097D4C55-25B9-4F31-8D16-7968DEF76582}"/>
          </ac:picMkLst>
        </pc:picChg>
      </pc:sldChg>
    </pc:docChg>
  </pc:docChgLst>
  <pc:docChgLst>
    <pc:chgData name="Michael Shaw" userId="8f9b315e-26a3-44ae-a90a-3b8507d94bd8" providerId="ADAL" clId="{E4DE2DE4-7A22-4A40-A414-E7EBD4495687}"/>
    <pc:docChg chg="undo custSel modSld sldOrd modMainMaster replTag delTag">
      <pc:chgData name="Michael Shaw" userId="8f9b315e-26a3-44ae-a90a-3b8507d94bd8" providerId="ADAL" clId="{E4DE2DE4-7A22-4A40-A414-E7EBD4495687}" dt="2023-01-13T16:30:53.565" v="476" actId="20577"/>
      <pc:docMkLst>
        <pc:docMk/>
      </pc:docMkLst>
      <pc:sldChg chg="addSp modSp mod ord replTag delTag">
        <pc:chgData name="Michael Shaw" userId="8f9b315e-26a3-44ae-a90a-3b8507d94bd8" providerId="ADAL" clId="{E4DE2DE4-7A22-4A40-A414-E7EBD4495687}" dt="2023-01-13T16:30:53.565" v="476" actId="20577"/>
        <pc:sldMkLst>
          <pc:docMk/>
          <pc:sldMk cId="1065904074" sldId="268"/>
        </pc:sldMkLst>
        <pc:spChg chg="mod">
          <ac:chgData name="Michael Shaw" userId="8f9b315e-26a3-44ae-a90a-3b8507d94bd8" providerId="ADAL" clId="{E4DE2DE4-7A22-4A40-A414-E7EBD4495687}" dt="2023-01-13T16:04:35.800" v="219" actId="554"/>
          <ac:spMkLst>
            <pc:docMk/>
            <pc:sldMk cId="1065904074" sldId="268"/>
            <ac:spMk id="2" creationId="{8B5CD2AA-9C0D-F9A0-BC8B-DA5F01CD3B3A}"/>
          </ac:spMkLst>
        </pc:spChg>
        <pc:spChg chg="add mod">
          <ac:chgData name="Michael Shaw" userId="8f9b315e-26a3-44ae-a90a-3b8507d94bd8" providerId="ADAL" clId="{E4DE2DE4-7A22-4A40-A414-E7EBD4495687}" dt="2023-01-13T16:29:59.147" v="472" actId="1037"/>
          <ac:spMkLst>
            <pc:docMk/>
            <pc:sldMk cId="1065904074" sldId="268"/>
            <ac:spMk id="5" creationId="{C9E95D62-7314-1C2D-060E-624DB31F9F12}"/>
          </ac:spMkLst>
        </pc:spChg>
        <pc:spChg chg="mod">
          <ac:chgData name="Michael Shaw" userId="8f9b315e-26a3-44ae-a90a-3b8507d94bd8" providerId="ADAL" clId="{E4DE2DE4-7A22-4A40-A414-E7EBD4495687}" dt="2023-01-13T16:04:35.800" v="219" actId="554"/>
          <ac:spMkLst>
            <pc:docMk/>
            <pc:sldMk cId="1065904074" sldId="268"/>
            <ac:spMk id="7" creationId="{BA015BB0-4CEC-A0F0-CCFF-4BFF9A5AFF56}"/>
          </ac:spMkLst>
        </pc:spChg>
        <pc:spChg chg="add mod">
          <ac:chgData name="Michael Shaw" userId="8f9b315e-26a3-44ae-a90a-3b8507d94bd8" providerId="ADAL" clId="{E4DE2DE4-7A22-4A40-A414-E7EBD4495687}" dt="2023-01-13T16:30:53.565" v="476" actId="20577"/>
          <ac:spMkLst>
            <pc:docMk/>
            <pc:sldMk cId="1065904074" sldId="268"/>
            <ac:spMk id="9" creationId="{7AD3FEA3-B00D-B671-7D0C-73BAC0720390}"/>
          </ac:spMkLst>
        </pc:spChg>
        <pc:spChg chg="ord">
          <ac:chgData name="Michael Shaw" userId="8f9b315e-26a3-44ae-a90a-3b8507d94bd8" providerId="ADAL" clId="{E4DE2DE4-7A22-4A40-A414-E7EBD4495687}" dt="2023-01-13T16:02:36.414" v="204" actId="166"/>
          <ac:spMkLst>
            <pc:docMk/>
            <pc:sldMk cId="1065904074" sldId="268"/>
            <ac:spMk id="28" creationId="{0AD89AAC-7A26-4BF6-8BF7-D301C467BE24}"/>
          </ac:spMkLst>
        </pc:spChg>
        <pc:spChg chg="ord">
          <ac:chgData name="Michael Shaw" userId="8f9b315e-26a3-44ae-a90a-3b8507d94bd8" providerId="ADAL" clId="{E4DE2DE4-7A22-4A40-A414-E7EBD4495687}" dt="2023-01-13T16:02:41.363" v="205" actId="166"/>
          <ac:spMkLst>
            <pc:docMk/>
            <pc:sldMk cId="1065904074" sldId="268"/>
            <ac:spMk id="29" creationId="{23AE393F-46ED-4451-AACA-7EC20B0EE16F}"/>
          </ac:spMkLst>
        </pc:spChg>
        <pc:spChg chg="mod">
          <ac:chgData name="Michael Shaw" userId="8f9b315e-26a3-44ae-a90a-3b8507d94bd8" providerId="ADAL" clId="{E4DE2DE4-7A22-4A40-A414-E7EBD4495687}" dt="2023-01-13T16:03:44.177" v="210" actId="14100"/>
          <ac:spMkLst>
            <pc:docMk/>
            <pc:sldMk cId="1065904074" sldId="268"/>
            <ac:spMk id="35" creationId="{9206F938-D64B-410D-BE2D-847D78F81E42}"/>
          </ac:spMkLst>
        </pc:spChg>
        <pc:spChg chg="mod">
          <ac:chgData name="Michael Shaw" userId="8f9b315e-26a3-44ae-a90a-3b8507d94bd8" providerId="ADAL" clId="{E4DE2DE4-7A22-4A40-A414-E7EBD4495687}" dt="2023-01-13T16:27:40.156" v="400" actId="554"/>
          <ac:spMkLst>
            <pc:docMk/>
            <pc:sldMk cId="1065904074" sldId="268"/>
            <ac:spMk id="42" creationId="{D70BF709-D6E1-4AFF-A538-E9F7D1A452C2}"/>
          </ac:spMkLst>
        </pc:spChg>
        <pc:spChg chg="mod ord">
          <ac:chgData name="Michael Shaw" userId="8f9b315e-26a3-44ae-a90a-3b8507d94bd8" providerId="ADAL" clId="{E4DE2DE4-7A22-4A40-A414-E7EBD4495687}" dt="2023-01-13T16:27:16.155" v="389" actId="20577"/>
          <ac:spMkLst>
            <pc:docMk/>
            <pc:sldMk cId="1065904074" sldId="268"/>
            <ac:spMk id="43" creationId="{8CE3A891-B3D6-4B07-A0B9-8F86A9EE5882}"/>
          </ac:spMkLst>
        </pc:spChg>
        <pc:spChg chg="mod">
          <ac:chgData name="Michael Shaw" userId="8f9b315e-26a3-44ae-a90a-3b8507d94bd8" providerId="ADAL" clId="{E4DE2DE4-7A22-4A40-A414-E7EBD4495687}" dt="2023-01-13T16:29:28.279" v="462" actId="6549"/>
          <ac:spMkLst>
            <pc:docMk/>
            <pc:sldMk cId="1065904074" sldId="268"/>
            <ac:spMk id="44" creationId="{C7D8CB18-31C2-421A-B086-BCC239E2F5A9}"/>
          </ac:spMkLst>
        </pc:spChg>
        <pc:picChg chg="mod">
          <ac:chgData name="Michael Shaw" userId="8f9b315e-26a3-44ae-a90a-3b8507d94bd8" providerId="ADAL" clId="{E4DE2DE4-7A22-4A40-A414-E7EBD4495687}" dt="2023-01-13T16:25:55.270" v="309" actId="1035"/>
          <ac:picMkLst>
            <pc:docMk/>
            <pc:sldMk cId="1065904074" sldId="268"/>
            <ac:picMk id="6" creationId="{0F50B94A-8031-13A5-C8A5-A043197D8D84}"/>
          </ac:picMkLst>
        </pc:picChg>
        <pc:picChg chg="mod">
          <ac:chgData name="Michael Shaw" userId="8f9b315e-26a3-44ae-a90a-3b8507d94bd8" providerId="ADAL" clId="{E4DE2DE4-7A22-4A40-A414-E7EBD4495687}" dt="2023-01-13T16:23:18.779" v="274" actId="14826"/>
          <ac:picMkLst>
            <pc:docMk/>
            <pc:sldMk cId="1065904074" sldId="268"/>
            <ac:picMk id="8" creationId="{FBD99EEF-2D40-8DB7-486C-AEE9575EC899}"/>
          </ac:picMkLst>
        </pc:picChg>
        <pc:picChg chg="mod">
          <ac:chgData name="Michael Shaw" userId="8f9b315e-26a3-44ae-a90a-3b8507d94bd8" providerId="ADAL" clId="{E4DE2DE4-7A22-4A40-A414-E7EBD4495687}" dt="2023-01-13T15:52:44.462" v="187" actId="1076"/>
          <ac:picMkLst>
            <pc:docMk/>
            <pc:sldMk cId="1065904074" sldId="268"/>
            <ac:picMk id="47" creationId="{0FD54BB1-BA8F-46B1-AE35-C73B73A48218}"/>
          </ac:picMkLst>
        </pc:picChg>
        <pc:picChg chg="mod modCrop">
          <ac:chgData name="Michael Shaw" userId="8f9b315e-26a3-44ae-a90a-3b8507d94bd8" providerId="ADAL" clId="{E4DE2DE4-7A22-4A40-A414-E7EBD4495687}" dt="2023-01-13T16:26:05.575" v="314" actId="1035"/>
          <ac:picMkLst>
            <pc:docMk/>
            <pc:sldMk cId="1065904074" sldId="268"/>
            <ac:picMk id="53" creationId="{4F21771F-9679-4088-A72C-1BE0AC04B6BE}"/>
          </ac:picMkLst>
        </pc:picChg>
        <pc:picChg chg="mod ord">
          <ac:chgData name="Michael Shaw" userId="8f9b315e-26a3-44ae-a90a-3b8507d94bd8" providerId="ADAL" clId="{E4DE2DE4-7A22-4A40-A414-E7EBD4495687}" dt="2023-01-13T16:24:50.178" v="289" actId="11530"/>
          <ac:picMkLst>
            <pc:docMk/>
            <pc:sldMk cId="1065904074" sldId="268"/>
            <ac:picMk id="57" creationId="{097D4C55-25B9-4F31-8D16-7968DEF76582}"/>
          </ac:picMkLst>
        </pc:picChg>
        <pc:picChg chg="mod ord">
          <ac:chgData name="Michael Shaw" userId="8f9b315e-26a3-44ae-a90a-3b8507d94bd8" providerId="ADAL" clId="{E4DE2DE4-7A22-4A40-A414-E7EBD4495687}" dt="2023-01-13T16:26:22.477" v="316" actId="1076"/>
          <ac:picMkLst>
            <pc:docMk/>
            <pc:sldMk cId="1065904074" sldId="268"/>
            <ac:picMk id="61" creationId="{FF5F0811-386E-4C21-BC9F-29D6AEEA7A21}"/>
          </ac:picMkLst>
        </pc:picChg>
      </pc:sldChg>
      <pc:sldChg chg="delSp modSp mod">
        <pc:chgData name="Michael Shaw" userId="8f9b315e-26a3-44ae-a90a-3b8507d94bd8" providerId="ADAL" clId="{E4DE2DE4-7A22-4A40-A414-E7EBD4495687}" dt="2023-01-12T16:53:09.315" v="174" actId="207"/>
        <pc:sldMkLst>
          <pc:docMk/>
          <pc:sldMk cId="3013812118" sldId="271"/>
        </pc:sldMkLst>
        <pc:spChg chg="mod">
          <ac:chgData name="Michael Shaw" userId="8f9b315e-26a3-44ae-a90a-3b8507d94bd8" providerId="ADAL" clId="{E4DE2DE4-7A22-4A40-A414-E7EBD4495687}" dt="2023-01-12T16:53:09.315" v="174" actId="207"/>
          <ac:spMkLst>
            <pc:docMk/>
            <pc:sldMk cId="3013812118" sldId="271"/>
            <ac:spMk id="2" creationId="{26C5B371-F992-4547-B936-23F16F4488DA}"/>
          </ac:spMkLst>
        </pc:spChg>
        <pc:spChg chg="del">
          <ac:chgData name="Michael Shaw" userId="8f9b315e-26a3-44ae-a90a-3b8507d94bd8" providerId="ADAL" clId="{E4DE2DE4-7A22-4A40-A414-E7EBD4495687}" dt="2023-01-12T16:34:04.618" v="47" actId="478"/>
          <ac:spMkLst>
            <pc:docMk/>
            <pc:sldMk cId="3013812118" sldId="271"/>
            <ac:spMk id="4" creationId="{DEC89DD8-AB5B-4556-B381-45F1AC0706EB}"/>
          </ac:spMkLst>
        </pc:spChg>
      </pc:sldChg>
      <pc:sldChg chg="modSp mod">
        <pc:chgData name="Michael Shaw" userId="8f9b315e-26a3-44ae-a90a-3b8507d94bd8" providerId="ADAL" clId="{E4DE2DE4-7A22-4A40-A414-E7EBD4495687}" dt="2023-01-12T16:53:17.944" v="175" actId="207"/>
        <pc:sldMkLst>
          <pc:docMk/>
          <pc:sldMk cId="3327019842" sldId="273"/>
        </pc:sldMkLst>
        <pc:spChg chg="mod">
          <ac:chgData name="Michael Shaw" userId="8f9b315e-26a3-44ae-a90a-3b8507d94bd8" providerId="ADAL" clId="{E4DE2DE4-7A22-4A40-A414-E7EBD4495687}" dt="2023-01-12T16:53:17.944" v="175" actId="207"/>
          <ac:spMkLst>
            <pc:docMk/>
            <pc:sldMk cId="3327019842" sldId="273"/>
            <ac:spMk id="3" creationId="{F9ADB42F-AE48-4323-897F-DB5A083BD103}"/>
          </ac:spMkLst>
        </pc:spChg>
      </pc:sldChg>
      <pc:sldChg chg="addSp delSp modSp mod replTag">
        <pc:chgData name="Michael Shaw" userId="8f9b315e-26a3-44ae-a90a-3b8507d94bd8" providerId="ADAL" clId="{E4DE2DE4-7A22-4A40-A414-E7EBD4495687}" dt="2023-01-13T16:06:15.907" v="222"/>
        <pc:sldMkLst>
          <pc:docMk/>
          <pc:sldMk cId="1793949734" sldId="286"/>
        </pc:sldMkLst>
        <pc:spChg chg="mod">
          <ac:chgData name="Michael Shaw" userId="8f9b315e-26a3-44ae-a90a-3b8507d94bd8" providerId="ADAL" clId="{E4DE2DE4-7A22-4A40-A414-E7EBD4495687}" dt="2023-01-12T16:47:54.719" v="164" actId="1035"/>
          <ac:spMkLst>
            <pc:docMk/>
            <pc:sldMk cId="1793949734" sldId="286"/>
            <ac:spMk id="2" creationId="{345C5720-51D4-4632-91CD-936B8AB96750}"/>
          </ac:spMkLst>
        </pc:spChg>
        <pc:spChg chg="mod">
          <ac:chgData name="Michael Shaw" userId="8f9b315e-26a3-44ae-a90a-3b8507d94bd8" providerId="ADAL" clId="{E4DE2DE4-7A22-4A40-A414-E7EBD4495687}" dt="2023-01-12T16:53:56.379" v="179" actId="207"/>
          <ac:spMkLst>
            <pc:docMk/>
            <pc:sldMk cId="1793949734" sldId="286"/>
            <ac:spMk id="5" creationId="{DCF29767-6635-4A46-AB77-672CC90C6FBE}"/>
          </ac:spMkLst>
        </pc:spChg>
        <pc:spChg chg="mod">
          <ac:chgData name="Michael Shaw" userId="8f9b315e-26a3-44ae-a90a-3b8507d94bd8" providerId="ADAL" clId="{E4DE2DE4-7A22-4A40-A414-E7EBD4495687}" dt="2023-01-12T16:53:51.890" v="178" actId="207"/>
          <ac:spMkLst>
            <pc:docMk/>
            <pc:sldMk cId="1793949734" sldId="286"/>
            <ac:spMk id="6" creationId="{9FABC344-E043-45BE-8588-06C658DBCE70}"/>
          </ac:spMkLst>
        </pc:spChg>
        <pc:spChg chg="mod">
          <ac:chgData name="Michael Shaw" userId="8f9b315e-26a3-44ae-a90a-3b8507d94bd8" providerId="ADAL" clId="{E4DE2DE4-7A22-4A40-A414-E7EBD4495687}" dt="2023-01-12T16:47:32.619" v="152" actId="1035"/>
          <ac:spMkLst>
            <pc:docMk/>
            <pc:sldMk cId="1793949734" sldId="286"/>
            <ac:spMk id="7" creationId="{02C6628C-972C-4717-AAF3-D882B30F6658}"/>
          </ac:spMkLst>
        </pc:spChg>
        <pc:spChg chg="add del mod">
          <ac:chgData name="Michael Shaw" userId="8f9b315e-26a3-44ae-a90a-3b8507d94bd8" providerId="ADAL" clId="{E4DE2DE4-7A22-4A40-A414-E7EBD4495687}" dt="2023-01-12T16:39:55.033" v="58" actId="14826"/>
          <ac:spMkLst>
            <pc:docMk/>
            <pc:sldMk cId="1793949734" sldId="286"/>
            <ac:spMk id="8" creationId="{58D45490-B089-CA87-E0A5-92486FFE8206}"/>
          </ac:spMkLst>
        </pc:spChg>
        <pc:spChg chg="mod">
          <ac:chgData name="Michael Shaw" userId="8f9b315e-26a3-44ae-a90a-3b8507d94bd8" providerId="ADAL" clId="{E4DE2DE4-7A22-4A40-A414-E7EBD4495687}" dt="2023-01-12T16:48:04.048" v="165" actId="255"/>
          <ac:spMkLst>
            <pc:docMk/>
            <pc:sldMk cId="1793949734" sldId="286"/>
            <ac:spMk id="9" creationId="{E7A818AB-B120-41D5-88A6-933AB9CAAE68}"/>
          </ac:spMkLst>
        </pc:spChg>
        <pc:spChg chg="add del mod">
          <ac:chgData name="Michael Shaw" userId="8f9b315e-26a3-44ae-a90a-3b8507d94bd8" providerId="ADAL" clId="{E4DE2DE4-7A22-4A40-A414-E7EBD4495687}" dt="2023-01-12T16:41:56.919" v="64" actId="14826"/>
          <ac:spMkLst>
            <pc:docMk/>
            <pc:sldMk cId="1793949734" sldId="286"/>
            <ac:spMk id="10" creationId="{405DEE3E-D485-F307-75A5-60EE7FC0F41C}"/>
          </ac:spMkLst>
        </pc:spChg>
        <pc:picChg chg="mod">
          <ac:chgData name="Michael Shaw" userId="8f9b315e-26a3-44ae-a90a-3b8507d94bd8" providerId="ADAL" clId="{E4DE2DE4-7A22-4A40-A414-E7EBD4495687}" dt="2023-01-12T16:45:49.601" v="70" actId="14100"/>
          <ac:picMkLst>
            <pc:docMk/>
            <pc:sldMk cId="1793949734" sldId="286"/>
            <ac:picMk id="4" creationId="{2894B736-0F24-454E-8A9D-717EB78697D0}"/>
          </ac:picMkLst>
        </pc:picChg>
      </pc:sldChg>
      <pc:sldChg chg="delSp modSp mod">
        <pc:chgData name="Michael Shaw" userId="8f9b315e-26a3-44ae-a90a-3b8507d94bd8" providerId="ADAL" clId="{E4DE2DE4-7A22-4A40-A414-E7EBD4495687}" dt="2023-01-12T16:55:14.514" v="185" actId="478"/>
        <pc:sldMkLst>
          <pc:docMk/>
          <pc:sldMk cId="1486951216" sldId="288"/>
        </pc:sldMkLst>
        <pc:spChg chg="mod">
          <ac:chgData name="Michael Shaw" userId="8f9b315e-26a3-44ae-a90a-3b8507d94bd8" providerId="ADAL" clId="{E4DE2DE4-7A22-4A40-A414-E7EBD4495687}" dt="2023-01-12T16:54:47.665" v="181" actId="207"/>
          <ac:spMkLst>
            <pc:docMk/>
            <pc:sldMk cId="1486951216" sldId="288"/>
            <ac:spMk id="5" creationId="{D5537408-2125-4CE5-92A7-F7E0FCBA31D0}"/>
          </ac:spMkLst>
        </pc:spChg>
        <pc:spChg chg="mod">
          <ac:chgData name="Michael Shaw" userId="8f9b315e-26a3-44ae-a90a-3b8507d94bd8" providerId="ADAL" clId="{E4DE2DE4-7A22-4A40-A414-E7EBD4495687}" dt="2023-01-12T16:54:36.533" v="180" actId="208"/>
          <ac:spMkLst>
            <pc:docMk/>
            <pc:sldMk cId="1486951216" sldId="288"/>
            <ac:spMk id="6" creationId="{B0C70F64-F3E5-413B-AF4F-E15CE944B761}"/>
          </ac:spMkLst>
        </pc:spChg>
        <pc:picChg chg="mod">
          <ac:chgData name="Michael Shaw" userId="8f9b315e-26a3-44ae-a90a-3b8507d94bd8" providerId="ADAL" clId="{E4DE2DE4-7A22-4A40-A414-E7EBD4495687}" dt="2023-01-12T16:54:59.940" v="183" actId="1076"/>
          <ac:picMkLst>
            <pc:docMk/>
            <pc:sldMk cId="1486951216" sldId="288"/>
            <ac:picMk id="4" creationId="{BD5BAEF8-04EE-4148-AB9D-25427A926896}"/>
          </ac:picMkLst>
        </pc:picChg>
        <pc:picChg chg="del">
          <ac:chgData name="Michael Shaw" userId="8f9b315e-26a3-44ae-a90a-3b8507d94bd8" providerId="ADAL" clId="{E4DE2DE4-7A22-4A40-A414-E7EBD4495687}" dt="2023-01-12T16:55:11.883" v="184" actId="478"/>
          <ac:picMkLst>
            <pc:docMk/>
            <pc:sldMk cId="1486951216" sldId="288"/>
            <ac:picMk id="11" creationId="{623730AD-04DB-4D31-90B9-486007BC48F8}"/>
          </ac:picMkLst>
        </pc:picChg>
        <pc:picChg chg="del">
          <ac:chgData name="Michael Shaw" userId="8f9b315e-26a3-44ae-a90a-3b8507d94bd8" providerId="ADAL" clId="{E4DE2DE4-7A22-4A40-A414-E7EBD4495687}" dt="2023-01-12T16:55:11.883" v="184" actId="478"/>
          <ac:picMkLst>
            <pc:docMk/>
            <pc:sldMk cId="1486951216" sldId="288"/>
            <ac:picMk id="12" creationId="{A19DD78C-1BBA-435D-AB9C-910A5A3B509F}"/>
          </ac:picMkLst>
        </pc:picChg>
        <pc:picChg chg="del">
          <ac:chgData name="Michael Shaw" userId="8f9b315e-26a3-44ae-a90a-3b8507d94bd8" providerId="ADAL" clId="{E4DE2DE4-7A22-4A40-A414-E7EBD4495687}" dt="2023-01-12T16:55:14.514" v="185" actId="478"/>
          <ac:picMkLst>
            <pc:docMk/>
            <pc:sldMk cId="1486951216" sldId="288"/>
            <ac:picMk id="13" creationId="{E1FE68E0-BC77-4B86-BF40-6A4FF5062F58}"/>
          </ac:picMkLst>
        </pc:picChg>
      </pc:sldChg>
      <pc:sldChg chg="addSp delSp modSp mod replTag delTag">
        <pc:chgData name="Michael Shaw" userId="8f9b315e-26a3-44ae-a90a-3b8507d94bd8" providerId="ADAL" clId="{E4DE2DE4-7A22-4A40-A414-E7EBD4495687}" dt="2023-01-13T16:06:34.156" v="229" actId="207"/>
        <pc:sldMkLst>
          <pc:docMk/>
          <pc:sldMk cId="1093556016" sldId="289"/>
        </pc:sldMkLst>
        <pc:spChg chg="mod">
          <ac:chgData name="Michael Shaw" userId="8f9b315e-26a3-44ae-a90a-3b8507d94bd8" providerId="ADAL" clId="{E4DE2DE4-7A22-4A40-A414-E7EBD4495687}" dt="2023-01-13T16:06:34.156" v="229" actId="207"/>
          <ac:spMkLst>
            <pc:docMk/>
            <pc:sldMk cId="1093556016" sldId="289"/>
            <ac:spMk id="2" creationId="{AFB6C91D-4B22-49F1-9A0B-ABEB9E1F5A26}"/>
          </ac:spMkLst>
        </pc:spChg>
        <pc:spChg chg="del">
          <ac:chgData name="Michael Shaw" userId="8f9b315e-26a3-44ae-a90a-3b8507d94bd8" providerId="ADAL" clId="{E4DE2DE4-7A22-4A40-A414-E7EBD4495687}" dt="2023-01-12T16:24:32.839" v="0" actId="478"/>
          <ac:spMkLst>
            <pc:docMk/>
            <pc:sldMk cId="1093556016" sldId="289"/>
            <ac:spMk id="4" creationId="{0CA2E80D-F3EC-4A5F-8E65-56FEA206EE0F}"/>
          </ac:spMkLst>
        </pc:spChg>
        <pc:spChg chg="add del mod">
          <ac:chgData name="Michael Shaw" userId="8f9b315e-26a3-44ae-a90a-3b8507d94bd8" providerId="ADAL" clId="{E4DE2DE4-7A22-4A40-A414-E7EBD4495687}" dt="2023-01-12T16:30:09.742" v="4" actId="14826"/>
          <ac:spMkLst>
            <pc:docMk/>
            <pc:sldMk cId="1093556016" sldId="289"/>
            <ac:spMk id="8" creationId="{E54E0CDC-7550-267B-B895-E7131F5DD7D9}"/>
          </ac:spMkLst>
        </pc:spChg>
        <pc:spChg chg="add del mod">
          <ac:chgData name="Michael Shaw" userId="8f9b315e-26a3-44ae-a90a-3b8507d94bd8" providerId="ADAL" clId="{E4DE2DE4-7A22-4A40-A414-E7EBD4495687}" dt="2023-01-13T16:06:25.617" v="228" actId="478"/>
          <ac:spMkLst>
            <pc:docMk/>
            <pc:sldMk cId="1093556016" sldId="289"/>
            <ac:spMk id="9" creationId="{7DF29D70-B638-6D02-9210-6D6E3EB27E22}"/>
          </ac:spMkLst>
        </pc:spChg>
        <pc:spChg chg="add del mod ord">
          <ac:chgData name="Michael Shaw" userId="8f9b315e-26a3-44ae-a90a-3b8507d94bd8" providerId="ADAL" clId="{E4DE2DE4-7A22-4A40-A414-E7EBD4495687}" dt="2023-01-12T16:33:12.906" v="46" actId="478"/>
          <ac:spMkLst>
            <pc:docMk/>
            <pc:sldMk cId="1093556016" sldId="289"/>
            <ac:spMk id="11" creationId="{B7C0864B-92E7-186B-026A-D59D0C66F8D8}"/>
          </ac:spMkLst>
        </pc:spChg>
        <pc:picChg chg="add del mod ord">
          <ac:chgData name="Michael Shaw" userId="8f9b315e-26a3-44ae-a90a-3b8507d94bd8" providerId="ADAL" clId="{E4DE2DE4-7A22-4A40-A414-E7EBD4495687}" dt="2023-01-13T16:06:25.617" v="228" actId="478"/>
          <ac:picMkLst>
            <pc:docMk/>
            <pc:sldMk cId="1093556016" sldId="289"/>
            <ac:picMk id="10" creationId="{1E745F20-F130-4708-BD5A-1A4FF4BE4D0B}"/>
          </ac:picMkLst>
        </pc:picChg>
      </pc:sldChg>
      <pc:sldChg chg="modSp mod">
        <pc:chgData name="Michael Shaw" userId="8f9b315e-26a3-44ae-a90a-3b8507d94bd8" providerId="ADAL" clId="{E4DE2DE4-7A22-4A40-A414-E7EBD4495687}" dt="2023-01-12T16:53:26.792" v="176" actId="207"/>
        <pc:sldMkLst>
          <pc:docMk/>
          <pc:sldMk cId="339509426" sldId="290"/>
        </pc:sldMkLst>
        <pc:spChg chg="mod">
          <ac:chgData name="Michael Shaw" userId="8f9b315e-26a3-44ae-a90a-3b8507d94bd8" providerId="ADAL" clId="{E4DE2DE4-7A22-4A40-A414-E7EBD4495687}" dt="2023-01-12T16:53:26.792" v="176" actId="207"/>
          <ac:spMkLst>
            <pc:docMk/>
            <pc:sldMk cId="339509426" sldId="290"/>
            <ac:spMk id="2" creationId="{6C60760E-5794-42A9-8E56-3837F4FC7351}"/>
          </ac:spMkLst>
        </pc:spChg>
      </pc:sldChg>
      <pc:sldChg chg="modSp mod">
        <pc:chgData name="Michael Shaw" userId="8f9b315e-26a3-44ae-a90a-3b8507d94bd8" providerId="ADAL" clId="{E4DE2DE4-7A22-4A40-A414-E7EBD4495687}" dt="2023-01-12T16:53:36.792" v="177" actId="207"/>
        <pc:sldMkLst>
          <pc:docMk/>
          <pc:sldMk cId="2212090630" sldId="291"/>
        </pc:sldMkLst>
        <pc:spChg chg="mod">
          <ac:chgData name="Michael Shaw" userId="8f9b315e-26a3-44ae-a90a-3b8507d94bd8" providerId="ADAL" clId="{E4DE2DE4-7A22-4A40-A414-E7EBD4495687}" dt="2023-01-12T16:53:36.792" v="177" actId="207"/>
          <ac:spMkLst>
            <pc:docMk/>
            <pc:sldMk cId="2212090630" sldId="291"/>
            <ac:spMk id="3" creationId="{6D5D9271-B659-4A45-8868-BAEC4EF7D1F1}"/>
          </ac:spMkLst>
        </pc:spChg>
      </pc:sldChg>
      <pc:sldChg chg="addSp delSp modSp mod">
        <pc:chgData name="Michael Shaw" userId="8f9b315e-26a3-44ae-a90a-3b8507d94bd8" providerId="ADAL" clId="{E4DE2DE4-7A22-4A40-A414-E7EBD4495687}" dt="2023-01-12T16:35:59.856" v="55" actId="207"/>
        <pc:sldMkLst>
          <pc:docMk/>
          <pc:sldMk cId="2165367801" sldId="292"/>
        </pc:sldMkLst>
        <pc:spChg chg="add del">
          <ac:chgData name="Michael Shaw" userId="8f9b315e-26a3-44ae-a90a-3b8507d94bd8" providerId="ADAL" clId="{E4DE2DE4-7A22-4A40-A414-E7EBD4495687}" dt="2023-01-12T16:35:30.336" v="49" actId="478"/>
          <ac:spMkLst>
            <pc:docMk/>
            <pc:sldMk cId="2165367801" sldId="292"/>
            <ac:spMk id="8" creationId="{A277388B-76FD-44C4-B506-F8A157E57C65}"/>
          </ac:spMkLst>
        </pc:spChg>
        <pc:spChg chg="mod">
          <ac:chgData name="Michael Shaw" userId="8f9b315e-26a3-44ae-a90a-3b8507d94bd8" providerId="ADAL" clId="{E4DE2DE4-7A22-4A40-A414-E7EBD4495687}" dt="2023-01-12T16:35:42.702" v="50" actId="207"/>
          <ac:spMkLst>
            <pc:docMk/>
            <pc:sldMk cId="2165367801" sldId="292"/>
            <ac:spMk id="10" creationId="{C81554E6-FFC7-4D10-8E15-D72915B89452}"/>
          </ac:spMkLst>
        </pc:spChg>
        <pc:graphicFrameChg chg="modGraphic">
          <ac:chgData name="Michael Shaw" userId="8f9b315e-26a3-44ae-a90a-3b8507d94bd8" providerId="ADAL" clId="{E4DE2DE4-7A22-4A40-A414-E7EBD4495687}" dt="2023-01-12T16:35:59.856" v="55" actId="207"/>
          <ac:graphicFrameMkLst>
            <pc:docMk/>
            <pc:sldMk cId="2165367801" sldId="292"/>
            <ac:graphicFrameMk id="13" creationId="{1D6AB21B-0AB3-44DD-AD8E-D2EDD77DEA42}"/>
          </ac:graphicFrameMkLst>
        </pc:graphicFrameChg>
      </pc:sldChg>
      <pc:sldMasterChg chg="modSldLayout">
        <pc:chgData name="Michael Shaw" userId="8f9b315e-26a3-44ae-a90a-3b8507d94bd8" providerId="ADAL" clId="{E4DE2DE4-7A22-4A40-A414-E7EBD4495687}" dt="2023-01-12T16:52:28.721" v="173" actId="207"/>
        <pc:sldMasterMkLst>
          <pc:docMk/>
          <pc:sldMasterMk cId="3664101507" sldId="2147483648"/>
        </pc:sldMasterMkLst>
        <pc:sldLayoutChg chg="modSp mod">
          <pc:chgData name="Michael Shaw" userId="8f9b315e-26a3-44ae-a90a-3b8507d94bd8" providerId="ADAL" clId="{E4DE2DE4-7A22-4A40-A414-E7EBD4495687}" dt="2023-01-12T16:52:28.721" v="173" actId="207"/>
          <pc:sldLayoutMkLst>
            <pc:docMk/>
            <pc:sldMasterMk cId="3664101507" sldId="2147483648"/>
            <pc:sldLayoutMk cId="2989795084" sldId="2147483658"/>
          </pc:sldLayoutMkLst>
          <pc:spChg chg="mod">
            <ac:chgData name="Michael Shaw" userId="8f9b315e-26a3-44ae-a90a-3b8507d94bd8" providerId="ADAL" clId="{E4DE2DE4-7A22-4A40-A414-E7EBD4495687}" dt="2023-01-12T16:52:28.721" v="173" actId="207"/>
            <ac:spMkLst>
              <pc:docMk/>
              <pc:sldMasterMk cId="3664101507" sldId="2147483648"/>
              <pc:sldLayoutMk cId="2989795084" sldId="2147483658"/>
              <ac:spMk id="8" creationId="{E4FD2CFF-0F3D-42BB-BBFF-903727B32640}"/>
            </ac:spMkLst>
          </pc:spChg>
        </pc:sldLayoutChg>
        <pc:sldLayoutChg chg="modSp mod">
          <pc:chgData name="Michael Shaw" userId="8f9b315e-26a3-44ae-a90a-3b8507d94bd8" providerId="ADAL" clId="{E4DE2DE4-7A22-4A40-A414-E7EBD4495687}" dt="2023-01-12T16:51:58.425" v="172" actId="207"/>
          <pc:sldLayoutMkLst>
            <pc:docMk/>
            <pc:sldMasterMk cId="3664101507" sldId="2147483648"/>
            <pc:sldLayoutMk cId="3294386540" sldId="2147483662"/>
          </pc:sldLayoutMkLst>
          <pc:spChg chg="mod">
            <ac:chgData name="Michael Shaw" userId="8f9b315e-26a3-44ae-a90a-3b8507d94bd8" providerId="ADAL" clId="{E4DE2DE4-7A22-4A40-A414-E7EBD4495687}" dt="2023-01-12T16:51:54.251" v="171" actId="207"/>
            <ac:spMkLst>
              <pc:docMk/>
              <pc:sldMasterMk cId="3664101507" sldId="2147483648"/>
              <pc:sldLayoutMk cId="3294386540" sldId="2147483662"/>
              <ac:spMk id="8" creationId="{29F16048-FF4E-41B1-B3D4-0FB210A70DF2}"/>
            </ac:spMkLst>
          </pc:spChg>
          <pc:spChg chg="mod">
            <ac:chgData name="Michael Shaw" userId="8f9b315e-26a3-44ae-a90a-3b8507d94bd8" providerId="ADAL" clId="{E4DE2DE4-7A22-4A40-A414-E7EBD4495687}" dt="2023-01-12T16:51:58.425" v="172" actId="207"/>
            <ac:spMkLst>
              <pc:docMk/>
              <pc:sldMasterMk cId="3664101507" sldId="2147483648"/>
              <pc:sldLayoutMk cId="3294386540" sldId="2147483662"/>
              <ac:spMk id="9" creationId="{9337951D-6DB6-4713-9200-E8513CDEB6B3}"/>
            </ac:spMkLst>
          </pc:spChg>
        </pc:sldLayoutChg>
      </pc:sldMasterChg>
    </pc:docChg>
  </pc:docChgLst>
  <pc:docChgLst>
    <pc:chgData name="Michael Shaw" userId="8f9b315e-26a3-44ae-a90a-3b8507d94bd8" providerId="ADAL" clId="{F9763A62-441C-4CC4-B4A4-3B478B3ACB4C}"/>
    <pc:docChg chg="undo custSel addSld delSld modSld sldOrd modMainMaster replTag delTag">
      <pc:chgData name="Michael Shaw" userId="8f9b315e-26a3-44ae-a90a-3b8507d94bd8" providerId="ADAL" clId="{F9763A62-441C-4CC4-B4A4-3B478B3ACB4C}" dt="2023-01-16T22:20:25.653" v="6992"/>
      <pc:docMkLst>
        <pc:docMk/>
      </pc:docMkLst>
      <pc:sldChg chg="delSp modSp mod replTag delTag">
        <pc:chgData name="Michael Shaw" userId="8f9b315e-26a3-44ae-a90a-3b8507d94bd8" providerId="ADAL" clId="{F9763A62-441C-4CC4-B4A4-3B478B3ACB4C}" dt="2023-01-16T19:31:13.157" v="4477"/>
        <pc:sldMkLst>
          <pc:docMk/>
          <pc:sldMk cId="1065904074" sldId="268"/>
        </pc:sldMkLst>
        <pc:spChg chg="del">
          <ac:chgData name="Michael Shaw" userId="8f9b315e-26a3-44ae-a90a-3b8507d94bd8" providerId="ADAL" clId="{F9763A62-441C-4CC4-B4A4-3B478B3ACB4C}" dt="2023-01-13T17:03:22.329" v="125" actId="478"/>
          <ac:spMkLst>
            <pc:docMk/>
            <pc:sldMk cId="1065904074" sldId="268"/>
            <ac:spMk id="3" creationId="{F1CE755E-A3DE-48FA-953D-4B2CFF013E30}"/>
          </ac:spMkLst>
        </pc:spChg>
        <pc:spChg chg="mod">
          <ac:chgData name="Michael Shaw" userId="8f9b315e-26a3-44ae-a90a-3b8507d94bd8" providerId="ADAL" clId="{F9763A62-441C-4CC4-B4A4-3B478B3ACB4C}" dt="2023-01-13T23:10:29.524" v="3817" actId="6549"/>
          <ac:spMkLst>
            <pc:docMk/>
            <pc:sldMk cId="1065904074" sldId="268"/>
            <ac:spMk id="4" creationId="{0558CBCC-46BE-4654-9B01-07B35CF17C32}"/>
          </ac:spMkLst>
        </pc:spChg>
        <pc:spChg chg="mod">
          <ac:chgData name="Michael Shaw" userId="8f9b315e-26a3-44ae-a90a-3b8507d94bd8" providerId="ADAL" clId="{F9763A62-441C-4CC4-B4A4-3B478B3ACB4C}" dt="2023-01-13T17:04:00.659" v="171" actId="555"/>
          <ac:spMkLst>
            <pc:docMk/>
            <pc:sldMk cId="1065904074" sldId="268"/>
            <ac:spMk id="5" creationId="{C9E95D62-7314-1C2D-060E-624DB31F9F12}"/>
          </ac:spMkLst>
        </pc:spChg>
        <pc:spChg chg="mod">
          <ac:chgData name="Michael Shaw" userId="8f9b315e-26a3-44ae-a90a-3b8507d94bd8" providerId="ADAL" clId="{F9763A62-441C-4CC4-B4A4-3B478B3ACB4C}" dt="2023-01-13T17:04:00.659" v="171" actId="555"/>
          <ac:spMkLst>
            <pc:docMk/>
            <pc:sldMk cId="1065904074" sldId="268"/>
            <ac:spMk id="9" creationId="{7AD3FEA3-B00D-B671-7D0C-73BAC0720390}"/>
          </ac:spMkLst>
        </pc:spChg>
        <pc:spChg chg="mod">
          <ac:chgData name="Michael Shaw" userId="8f9b315e-26a3-44ae-a90a-3b8507d94bd8" providerId="ADAL" clId="{F9763A62-441C-4CC4-B4A4-3B478B3ACB4C}" dt="2023-01-13T18:10:08.163" v="980" actId="207"/>
          <ac:spMkLst>
            <pc:docMk/>
            <pc:sldMk cId="1065904074" sldId="268"/>
            <ac:spMk id="35" creationId="{9206F938-D64B-410D-BE2D-847D78F81E42}"/>
          </ac:spMkLst>
        </pc:spChg>
        <pc:spChg chg="mod">
          <ac:chgData name="Michael Shaw" userId="8f9b315e-26a3-44ae-a90a-3b8507d94bd8" providerId="ADAL" clId="{F9763A62-441C-4CC4-B4A4-3B478B3ACB4C}" dt="2023-01-13T17:03:53.618" v="170" actId="554"/>
          <ac:spMkLst>
            <pc:docMk/>
            <pc:sldMk cId="1065904074" sldId="268"/>
            <ac:spMk id="42" creationId="{D70BF709-D6E1-4AFF-A538-E9F7D1A452C2}"/>
          </ac:spMkLst>
        </pc:spChg>
        <pc:spChg chg="mod">
          <ac:chgData name="Michael Shaw" userId="8f9b315e-26a3-44ae-a90a-3b8507d94bd8" providerId="ADAL" clId="{F9763A62-441C-4CC4-B4A4-3B478B3ACB4C}" dt="2023-01-13T17:03:53.618" v="170" actId="554"/>
          <ac:spMkLst>
            <pc:docMk/>
            <pc:sldMk cId="1065904074" sldId="268"/>
            <ac:spMk id="44" creationId="{C7D8CB18-31C2-421A-B086-BCC239E2F5A9}"/>
          </ac:spMkLst>
        </pc:spChg>
        <pc:spChg chg="del">
          <ac:chgData name="Michael Shaw" userId="8f9b315e-26a3-44ae-a90a-3b8507d94bd8" providerId="ADAL" clId="{F9763A62-441C-4CC4-B4A4-3B478B3ACB4C}" dt="2023-01-13T17:03:18.119" v="124" actId="478"/>
          <ac:spMkLst>
            <pc:docMk/>
            <pc:sldMk cId="1065904074" sldId="268"/>
            <ac:spMk id="48" creationId="{7799BEE8-A94D-443E-9846-2D1F32C57944}"/>
          </ac:spMkLst>
        </pc:spChg>
        <pc:spChg chg="mod">
          <ac:chgData name="Michael Shaw" userId="8f9b315e-26a3-44ae-a90a-3b8507d94bd8" providerId="ADAL" clId="{F9763A62-441C-4CC4-B4A4-3B478B3ACB4C}" dt="2023-01-13T18:10:16.007" v="981" actId="208"/>
          <ac:spMkLst>
            <pc:docMk/>
            <pc:sldMk cId="1065904074" sldId="268"/>
            <ac:spMk id="49" creationId="{E67B2D0F-2920-4165-BC82-05237362DABB}"/>
          </ac:spMkLst>
        </pc:spChg>
      </pc:sldChg>
      <pc:sldChg chg="modSp mod replTag delTag">
        <pc:chgData name="Michael Shaw" userId="8f9b315e-26a3-44ae-a90a-3b8507d94bd8" providerId="ADAL" clId="{F9763A62-441C-4CC4-B4A4-3B478B3ACB4C}" dt="2023-01-13T19:52:11.698" v="2808"/>
        <pc:sldMkLst>
          <pc:docMk/>
          <pc:sldMk cId="3366032599" sldId="270"/>
        </pc:sldMkLst>
        <pc:spChg chg="mod">
          <ac:chgData name="Michael Shaw" userId="8f9b315e-26a3-44ae-a90a-3b8507d94bd8" providerId="ADAL" clId="{F9763A62-441C-4CC4-B4A4-3B478B3ACB4C}" dt="2023-01-13T18:10:50.306" v="998" actId="207"/>
          <ac:spMkLst>
            <pc:docMk/>
            <pc:sldMk cId="3366032599" sldId="270"/>
            <ac:spMk id="22" creationId="{2D225086-68BE-4168-8F17-9443ADD89675}"/>
          </ac:spMkLst>
        </pc:spChg>
        <pc:spChg chg="mod">
          <ac:chgData name="Michael Shaw" userId="8f9b315e-26a3-44ae-a90a-3b8507d94bd8" providerId="ADAL" clId="{F9763A62-441C-4CC4-B4A4-3B478B3ACB4C}" dt="2023-01-13T18:10:55.679" v="999" actId="208"/>
          <ac:spMkLst>
            <pc:docMk/>
            <pc:sldMk cId="3366032599" sldId="270"/>
            <ac:spMk id="24" creationId="{73ED10AC-D04B-401B-A6A1-6069912D1664}"/>
          </ac:spMkLst>
        </pc:spChg>
      </pc:sldChg>
      <pc:sldChg chg="replTag delTag">
        <pc:chgData name="Michael Shaw" userId="8f9b315e-26a3-44ae-a90a-3b8507d94bd8" providerId="ADAL" clId="{F9763A62-441C-4CC4-B4A4-3B478B3ACB4C}" dt="2023-01-13T21:39:10.078" v="3146"/>
        <pc:sldMkLst>
          <pc:docMk/>
          <pc:sldMk cId="3013812118" sldId="271"/>
        </pc:sldMkLst>
      </pc:sldChg>
      <pc:sldChg chg="modSp mod replTag delTag">
        <pc:chgData name="Michael Shaw" userId="8f9b315e-26a3-44ae-a90a-3b8507d94bd8" providerId="ADAL" clId="{F9763A62-441C-4CC4-B4A4-3B478B3ACB4C}" dt="2023-01-16T19:38:28.777" v="4577"/>
        <pc:sldMkLst>
          <pc:docMk/>
          <pc:sldMk cId="3327019842" sldId="273"/>
        </pc:sldMkLst>
        <pc:spChg chg="mod">
          <ac:chgData name="Michael Shaw" userId="8f9b315e-26a3-44ae-a90a-3b8507d94bd8" providerId="ADAL" clId="{F9763A62-441C-4CC4-B4A4-3B478B3ACB4C}" dt="2023-01-13T18:11:04.930" v="1004" actId="207"/>
          <ac:spMkLst>
            <pc:docMk/>
            <pc:sldMk cId="3327019842" sldId="273"/>
            <ac:spMk id="12" creationId="{CDEEA71D-C3B3-45BB-A776-D17D92A58127}"/>
          </ac:spMkLst>
        </pc:spChg>
      </pc:sldChg>
      <pc:sldChg chg="delSp modSp mod replTag delTag">
        <pc:chgData name="Michael Shaw" userId="8f9b315e-26a3-44ae-a90a-3b8507d94bd8" providerId="ADAL" clId="{F9763A62-441C-4CC4-B4A4-3B478B3ACB4C}" dt="2023-01-16T19:31:17.882" v="4482" actId="478"/>
        <pc:sldMkLst>
          <pc:docMk/>
          <pc:sldMk cId="1793949734" sldId="286"/>
        </pc:sldMkLst>
        <pc:spChg chg="del">
          <ac:chgData name="Michael Shaw" userId="8f9b315e-26a3-44ae-a90a-3b8507d94bd8" providerId="ADAL" clId="{F9763A62-441C-4CC4-B4A4-3B478B3ACB4C}" dt="2023-01-16T19:31:17.882" v="4482" actId="478"/>
          <ac:spMkLst>
            <pc:docMk/>
            <pc:sldMk cId="1793949734" sldId="286"/>
            <ac:spMk id="3" creationId="{24D506CC-0185-443E-82C7-1600C21D6E91}"/>
          </ac:spMkLst>
        </pc:spChg>
        <pc:spChg chg="mod">
          <ac:chgData name="Michael Shaw" userId="8f9b315e-26a3-44ae-a90a-3b8507d94bd8" providerId="ADAL" clId="{F9763A62-441C-4CC4-B4A4-3B478B3ACB4C}" dt="2023-01-16T17:20:43.157" v="4298" actId="14861"/>
          <ac:spMkLst>
            <pc:docMk/>
            <pc:sldMk cId="1793949734" sldId="286"/>
            <ac:spMk id="6" creationId="{9FABC344-E043-45BE-8588-06C658DBCE70}"/>
          </ac:spMkLst>
        </pc:spChg>
        <pc:spChg chg="mod">
          <ac:chgData name="Michael Shaw" userId="8f9b315e-26a3-44ae-a90a-3b8507d94bd8" providerId="ADAL" clId="{F9763A62-441C-4CC4-B4A4-3B478B3ACB4C}" dt="2023-01-13T23:09:16.917" v="3772" actId="20577"/>
          <ac:spMkLst>
            <pc:docMk/>
            <pc:sldMk cId="1793949734" sldId="286"/>
            <ac:spMk id="9" creationId="{E7A818AB-B120-41D5-88A6-933AB9CAAE68}"/>
          </ac:spMkLst>
        </pc:spChg>
      </pc:sldChg>
      <pc:sldChg chg="addSp delSp modSp mod replTag delTag">
        <pc:chgData name="Michael Shaw" userId="8f9b315e-26a3-44ae-a90a-3b8507d94bd8" providerId="ADAL" clId="{F9763A62-441C-4CC4-B4A4-3B478B3ACB4C}" dt="2023-01-13T19:38:47.160" v="2633" actId="20577"/>
        <pc:sldMkLst>
          <pc:docMk/>
          <pc:sldMk cId="1662811017" sldId="287"/>
        </pc:sldMkLst>
        <pc:spChg chg="add mod">
          <ac:chgData name="Michael Shaw" userId="8f9b315e-26a3-44ae-a90a-3b8507d94bd8" providerId="ADAL" clId="{F9763A62-441C-4CC4-B4A4-3B478B3ACB4C}" dt="2023-01-13T19:36:16.016" v="2601" actId="1076"/>
          <ac:spMkLst>
            <pc:docMk/>
            <pc:sldMk cId="1662811017" sldId="287"/>
            <ac:spMk id="2" creationId="{244F46ED-EA1F-BC26-B1A5-DA0101F272EB}"/>
          </ac:spMkLst>
        </pc:spChg>
        <pc:spChg chg="mod">
          <ac:chgData name="Michael Shaw" userId="8f9b315e-26a3-44ae-a90a-3b8507d94bd8" providerId="ADAL" clId="{F9763A62-441C-4CC4-B4A4-3B478B3ACB4C}" dt="2023-01-13T19:35:41.050" v="2595" actId="208"/>
          <ac:spMkLst>
            <pc:docMk/>
            <pc:sldMk cId="1662811017" sldId="287"/>
            <ac:spMk id="9" creationId="{3C19A568-7E73-443A-A183-2C3EDA0087DF}"/>
          </ac:spMkLst>
        </pc:spChg>
        <pc:spChg chg="mod">
          <ac:chgData name="Michael Shaw" userId="8f9b315e-26a3-44ae-a90a-3b8507d94bd8" providerId="ADAL" clId="{F9763A62-441C-4CC4-B4A4-3B478B3ACB4C}" dt="2023-01-13T19:36:21.777" v="2602" actId="1076"/>
          <ac:spMkLst>
            <pc:docMk/>
            <pc:sldMk cId="1662811017" sldId="287"/>
            <ac:spMk id="11" creationId="{ADD866C3-A26F-4579-B7C3-5EFD9B87C03B}"/>
          </ac:spMkLst>
        </pc:spChg>
        <pc:spChg chg="mod">
          <ac:chgData name="Michael Shaw" userId="8f9b315e-26a3-44ae-a90a-3b8507d94bd8" providerId="ADAL" clId="{F9763A62-441C-4CC4-B4A4-3B478B3ACB4C}" dt="2023-01-13T19:37:18.736" v="2610" actId="1076"/>
          <ac:spMkLst>
            <pc:docMk/>
            <pc:sldMk cId="1662811017" sldId="287"/>
            <ac:spMk id="12" creationId="{9443DAA2-8BB3-4983-BE18-DE25682FF713}"/>
          </ac:spMkLst>
        </pc:spChg>
        <pc:spChg chg="mod">
          <ac:chgData name="Michael Shaw" userId="8f9b315e-26a3-44ae-a90a-3b8507d94bd8" providerId="ADAL" clId="{F9763A62-441C-4CC4-B4A4-3B478B3ACB4C}" dt="2023-01-13T19:38:04.688" v="2627" actId="20577"/>
          <ac:spMkLst>
            <pc:docMk/>
            <pc:sldMk cId="1662811017" sldId="287"/>
            <ac:spMk id="14" creationId="{FFC4D6E5-F39D-4148-8E29-64D0DE6071D2}"/>
          </ac:spMkLst>
        </pc:spChg>
        <pc:spChg chg="mod">
          <ac:chgData name="Michael Shaw" userId="8f9b315e-26a3-44ae-a90a-3b8507d94bd8" providerId="ADAL" clId="{F9763A62-441C-4CC4-B4A4-3B478B3ACB4C}" dt="2023-01-13T19:38:47.160" v="2633" actId="20577"/>
          <ac:spMkLst>
            <pc:docMk/>
            <pc:sldMk cId="1662811017" sldId="287"/>
            <ac:spMk id="19" creationId="{592443CF-1BB0-4648-AEBA-9AFB75D72A99}"/>
          </ac:spMkLst>
        </pc:spChg>
        <pc:spChg chg="add del mod">
          <ac:chgData name="Michael Shaw" userId="8f9b315e-26a3-44ae-a90a-3b8507d94bd8" providerId="ADAL" clId="{F9763A62-441C-4CC4-B4A4-3B478B3ACB4C}" dt="2023-01-13T19:36:10.688" v="2600" actId="478"/>
          <ac:spMkLst>
            <pc:docMk/>
            <pc:sldMk cId="1662811017" sldId="287"/>
            <ac:spMk id="20" creationId="{F923E027-4EB4-0AB9-F917-E25C39AE8C6A}"/>
          </ac:spMkLst>
        </pc:spChg>
        <pc:spChg chg="add mod">
          <ac:chgData name="Michael Shaw" userId="8f9b315e-26a3-44ae-a90a-3b8507d94bd8" providerId="ADAL" clId="{F9763A62-441C-4CC4-B4A4-3B478B3ACB4C}" dt="2023-01-13T19:36:57.502" v="2607" actId="1076"/>
          <ac:spMkLst>
            <pc:docMk/>
            <pc:sldMk cId="1662811017" sldId="287"/>
            <ac:spMk id="22" creationId="{4FCD00C8-5DD3-4465-1045-444FDE77CFC1}"/>
          </ac:spMkLst>
        </pc:spChg>
        <pc:spChg chg="add mod">
          <ac:chgData name="Michael Shaw" userId="8f9b315e-26a3-44ae-a90a-3b8507d94bd8" providerId="ADAL" clId="{F9763A62-441C-4CC4-B4A4-3B478B3ACB4C}" dt="2023-01-13T19:37:05.616" v="2609" actId="1076"/>
          <ac:spMkLst>
            <pc:docMk/>
            <pc:sldMk cId="1662811017" sldId="287"/>
            <ac:spMk id="24" creationId="{BF2C23F0-D2E6-2FC6-F40B-55FC90A71C4A}"/>
          </ac:spMkLst>
        </pc:spChg>
        <pc:graphicFrameChg chg="mod">
          <ac:chgData name="Michael Shaw" userId="8f9b315e-26a3-44ae-a90a-3b8507d94bd8" providerId="ADAL" clId="{F9763A62-441C-4CC4-B4A4-3B478B3ACB4C}" dt="2023-01-13T19:36:39.027" v="2604" actId="1076"/>
          <ac:graphicFrameMkLst>
            <pc:docMk/>
            <pc:sldMk cId="1662811017" sldId="287"/>
            <ac:graphicFrameMk id="10" creationId="{4AF4332F-83BC-4DC5-9516-227508BC570F}"/>
          </ac:graphicFrameMkLst>
        </pc:graphicFrameChg>
        <pc:cxnChg chg="add mod">
          <ac:chgData name="Michael Shaw" userId="8f9b315e-26a3-44ae-a90a-3b8507d94bd8" providerId="ADAL" clId="{F9763A62-441C-4CC4-B4A4-3B478B3ACB4C}" dt="2023-01-13T19:36:16.016" v="2601" actId="1076"/>
          <ac:cxnSpMkLst>
            <pc:docMk/>
            <pc:sldMk cId="1662811017" sldId="287"/>
            <ac:cxnSpMk id="8" creationId="{7CC55D12-3729-C1B8-A0B6-44384914118B}"/>
          </ac:cxnSpMkLst>
        </pc:cxnChg>
        <pc:cxnChg chg="mod">
          <ac:chgData name="Michael Shaw" userId="8f9b315e-26a3-44ae-a90a-3b8507d94bd8" providerId="ADAL" clId="{F9763A62-441C-4CC4-B4A4-3B478B3ACB4C}" dt="2023-01-13T19:36:48.067" v="2605" actId="1076"/>
          <ac:cxnSpMkLst>
            <pc:docMk/>
            <pc:sldMk cId="1662811017" sldId="287"/>
            <ac:cxnSpMk id="15" creationId="{8F10C47F-8DB6-4F10-999F-9F0945EF1066}"/>
          </ac:cxnSpMkLst>
        </pc:cxnChg>
        <pc:cxnChg chg="mod">
          <ac:chgData name="Michael Shaw" userId="8f9b315e-26a3-44ae-a90a-3b8507d94bd8" providerId="ADAL" clId="{F9763A62-441C-4CC4-B4A4-3B478B3ACB4C}" dt="2023-01-13T19:37:18.736" v="2610" actId="1076"/>
          <ac:cxnSpMkLst>
            <pc:docMk/>
            <pc:sldMk cId="1662811017" sldId="287"/>
            <ac:cxnSpMk id="16" creationId="{ABF823CE-8F30-44E8-A4F3-B87E440DA298}"/>
          </ac:cxnSpMkLst>
        </pc:cxnChg>
        <pc:cxnChg chg="mod">
          <ac:chgData name="Michael Shaw" userId="8f9b315e-26a3-44ae-a90a-3b8507d94bd8" providerId="ADAL" clId="{F9763A62-441C-4CC4-B4A4-3B478B3ACB4C}" dt="2023-01-13T19:36:21.777" v="2602" actId="1076"/>
          <ac:cxnSpMkLst>
            <pc:docMk/>
            <pc:sldMk cId="1662811017" sldId="287"/>
            <ac:cxnSpMk id="17" creationId="{1EC67F4A-791B-465C-A6D0-425D45D4BDC4}"/>
          </ac:cxnSpMkLst>
        </pc:cxnChg>
        <pc:cxnChg chg="add del mod">
          <ac:chgData name="Michael Shaw" userId="8f9b315e-26a3-44ae-a90a-3b8507d94bd8" providerId="ADAL" clId="{F9763A62-441C-4CC4-B4A4-3B478B3ACB4C}" dt="2023-01-13T19:36:10.688" v="2600" actId="478"/>
          <ac:cxnSpMkLst>
            <pc:docMk/>
            <pc:sldMk cId="1662811017" sldId="287"/>
            <ac:cxnSpMk id="21" creationId="{1B2C734A-59B6-138C-A83F-B964FB2F9C38}"/>
          </ac:cxnSpMkLst>
        </pc:cxnChg>
        <pc:cxnChg chg="add mod">
          <ac:chgData name="Michael Shaw" userId="8f9b315e-26a3-44ae-a90a-3b8507d94bd8" providerId="ADAL" clId="{F9763A62-441C-4CC4-B4A4-3B478B3ACB4C}" dt="2023-01-13T19:36:57.502" v="2607" actId="1076"/>
          <ac:cxnSpMkLst>
            <pc:docMk/>
            <pc:sldMk cId="1662811017" sldId="287"/>
            <ac:cxnSpMk id="23" creationId="{71BA7B1A-C36F-BC47-B0CF-235D0527BAF8}"/>
          </ac:cxnSpMkLst>
        </pc:cxnChg>
        <pc:cxnChg chg="add mod">
          <ac:chgData name="Michael Shaw" userId="8f9b315e-26a3-44ae-a90a-3b8507d94bd8" providerId="ADAL" clId="{F9763A62-441C-4CC4-B4A4-3B478B3ACB4C}" dt="2023-01-13T19:37:05.616" v="2609" actId="1076"/>
          <ac:cxnSpMkLst>
            <pc:docMk/>
            <pc:sldMk cId="1662811017" sldId="287"/>
            <ac:cxnSpMk id="25" creationId="{4FCE3478-7776-6FEA-2A61-18416E0ACE6B}"/>
          </ac:cxnSpMkLst>
        </pc:cxnChg>
      </pc:sldChg>
      <pc:sldChg chg="replTag delTag">
        <pc:chgData name="Michael Shaw" userId="8f9b315e-26a3-44ae-a90a-3b8507d94bd8" providerId="ADAL" clId="{F9763A62-441C-4CC4-B4A4-3B478B3ACB4C}" dt="2023-01-13T21:39:29.417" v="3148"/>
        <pc:sldMkLst>
          <pc:docMk/>
          <pc:sldMk cId="1486951216" sldId="288"/>
        </pc:sldMkLst>
      </pc:sldChg>
      <pc:sldChg chg="addSp delSp modSp mod replTag delTag">
        <pc:chgData name="Michael Shaw" userId="8f9b315e-26a3-44ae-a90a-3b8507d94bd8" providerId="ADAL" clId="{F9763A62-441C-4CC4-B4A4-3B478B3ACB4C}" dt="2023-01-16T19:31:10.889" v="4473"/>
        <pc:sldMkLst>
          <pc:docMk/>
          <pc:sldMk cId="1093556016" sldId="289"/>
        </pc:sldMkLst>
        <pc:spChg chg="mod">
          <ac:chgData name="Michael Shaw" userId="8f9b315e-26a3-44ae-a90a-3b8507d94bd8" providerId="ADAL" clId="{F9763A62-441C-4CC4-B4A4-3B478B3ACB4C}" dt="2023-01-13T17:06:51.666" v="210" actId="27636"/>
          <ac:spMkLst>
            <pc:docMk/>
            <pc:sldMk cId="1093556016" sldId="289"/>
            <ac:spMk id="2" creationId="{AFB6C91D-4B22-49F1-9A0B-ABEB9E1F5A26}"/>
          </ac:spMkLst>
        </pc:spChg>
        <pc:spChg chg="del mod">
          <ac:chgData name="Michael Shaw" userId="8f9b315e-26a3-44ae-a90a-3b8507d94bd8" providerId="ADAL" clId="{F9763A62-441C-4CC4-B4A4-3B478B3ACB4C}" dt="2023-01-13T16:59:53.352" v="36" actId="478"/>
          <ac:spMkLst>
            <pc:docMk/>
            <pc:sldMk cId="1093556016" sldId="289"/>
            <ac:spMk id="3" creationId="{2F8CF06A-B594-4BA2-8B1E-D649096D742F}"/>
          </ac:spMkLst>
        </pc:spChg>
        <pc:spChg chg="del mod">
          <ac:chgData name="Michael Shaw" userId="8f9b315e-26a3-44ae-a90a-3b8507d94bd8" providerId="ADAL" clId="{F9763A62-441C-4CC4-B4A4-3B478B3ACB4C}" dt="2023-01-13T17:06:37" v="204" actId="478"/>
          <ac:spMkLst>
            <pc:docMk/>
            <pc:sldMk cId="1093556016" sldId="289"/>
            <ac:spMk id="6" creationId="{B36975AA-C62E-46BE-9382-E2CF56FDF817}"/>
          </ac:spMkLst>
        </pc:spChg>
        <pc:spChg chg="add del mod">
          <ac:chgData name="Michael Shaw" userId="8f9b315e-26a3-44ae-a90a-3b8507d94bd8" providerId="ADAL" clId="{F9763A62-441C-4CC4-B4A4-3B478B3ACB4C}" dt="2023-01-13T16:59:58.712" v="37" actId="478"/>
          <ac:spMkLst>
            <pc:docMk/>
            <pc:sldMk cId="1093556016" sldId="289"/>
            <ac:spMk id="7" creationId="{83702EB7-92B2-E7CB-C778-FF5DFE88AF0B}"/>
          </ac:spMkLst>
        </pc:spChg>
        <pc:spChg chg="add mod ord">
          <ac:chgData name="Michael Shaw" userId="8f9b315e-26a3-44ae-a90a-3b8507d94bd8" providerId="ADAL" clId="{F9763A62-441C-4CC4-B4A4-3B478B3ACB4C}" dt="2023-01-13T17:07:01.500" v="212" actId="14100"/>
          <ac:spMkLst>
            <pc:docMk/>
            <pc:sldMk cId="1093556016" sldId="289"/>
            <ac:spMk id="8" creationId="{4A8EF61E-49B0-2FA9-F197-6A960A6367D2}"/>
          </ac:spMkLst>
        </pc:spChg>
        <pc:picChg chg="add mod">
          <ac:chgData name="Michael Shaw" userId="8f9b315e-26a3-44ae-a90a-3b8507d94bd8" providerId="ADAL" clId="{F9763A62-441C-4CC4-B4A4-3B478B3ACB4C}" dt="2023-01-13T17:02:56.901" v="115" actId="408"/>
          <ac:picMkLst>
            <pc:docMk/>
            <pc:sldMk cId="1093556016" sldId="289"/>
            <ac:picMk id="4" creationId="{3DC99F01-0776-27FB-3774-B4E58818954D}"/>
          </ac:picMkLst>
        </pc:picChg>
      </pc:sldChg>
      <pc:sldChg chg="replTag delTag">
        <pc:chgData name="Michael Shaw" userId="8f9b315e-26a3-44ae-a90a-3b8507d94bd8" providerId="ADAL" clId="{F9763A62-441C-4CC4-B4A4-3B478B3ACB4C}" dt="2023-01-13T19:25:02.814" v="2474"/>
        <pc:sldMkLst>
          <pc:docMk/>
          <pc:sldMk cId="2212090630" sldId="291"/>
        </pc:sldMkLst>
      </pc:sldChg>
      <pc:sldChg chg="addSp delSp modSp mod replTag delTag">
        <pc:chgData name="Michael Shaw" userId="8f9b315e-26a3-44ae-a90a-3b8507d94bd8" providerId="ADAL" clId="{F9763A62-441C-4CC4-B4A4-3B478B3ACB4C}" dt="2023-01-16T21:44:58.168" v="6422"/>
        <pc:sldMkLst>
          <pc:docMk/>
          <pc:sldMk cId="2165367801" sldId="292"/>
        </pc:sldMkLst>
        <pc:spChg chg="mod">
          <ac:chgData name="Michael Shaw" userId="8f9b315e-26a3-44ae-a90a-3b8507d94bd8" providerId="ADAL" clId="{F9763A62-441C-4CC4-B4A4-3B478B3ACB4C}" dt="2023-01-13T18:46:23.829" v="1857" actId="20577"/>
          <ac:spMkLst>
            <pc:docMk/>
            <pc:sldMk cId="2165367801" sldId="292"/>
            <ac:spMk id="2" creationId="{04D00B79-44BB-4D5F-B51D-2270A854D77A}"/>
          </ac:spMkLst>
        </pc:spChg>
        <pc:spChg chg="del">
          <ac:chgData name="Michael Shaw" userId="8f9b315e-26a3-44ae-a90a-3b8507d94bd8" providerId="ADAL" clId="{F9763A62-441C-4CC4-B4A4-3B478B3ACB4C}" dt="2023-01-16T19:31:34.626" v="4500" actId="478"/>
          <ac:spMkLst>
            <pc:docMk/>
            <pc:sldMk cId="2165367801" sldId="292"/>
            <ac:spMk id="5" creationId="{CDF3C1EE-D9A0-406A-9A3A-75C82527E0DC}"/>
          </ac:spMkLst>
        </pc:spChg>
        <pc:spChg chg="mod">
          <ac:chgData name="Michael Shaw" userId="8f9b315e-26a3-44ae-a90a-3b8507d94bd8" providerId="ADAL" clId="{F9763A62-441C-4CC4-B4A4-3B478B3ACB4C}" dt="2023-01-16T21:43:52.042" v="6407" actId="1076"/>
          <ac:spMkLst>
            <pc:docMk/>
            <pc:sldMk cId="2165367801" sldId="292"/>
            <ac:spMk id="8" creationId="{A277388B-76FD-44C4-B506-F8A157E57C65}"/>
          </ac:spMkLst>
        </pc:spChg>
        <pc:spChg chg="del">
          <ac:chgData name="Michael Shaw" userId="8f9b315e-26a3-44ae-a90a-3b8507d94bd8" providerId="ADAL" clId="{F9763A62-441C-4CC4-B4A4-3B478B3ACB4C}" dt="2023-01-16T21:42:54.269" v="6379" actId="478"/>
          <ac:spMkLst>
            <pc:docMk/>
            <pc:sldMk cId="2165367801" sldId="292"/>
            <ac:spMk id="9" creationId="{1191A09B-8CB4-416A-B1F9-ABC3B476DE1F}"/>
          </ac:spMkLst>
        </pc:spChg>
        <pc:spChg chg="del">
          <ac:chgData name="Michael Shaw" userId="8f9b315e-26a3-44ae-a90a-3b8507d94bd8" providerId="ADAL" clId="{F9763A62-441C-4CC4-B4A4-3B478B3ACB4C}" dt="2023-01-13T18:23:36.699" v="1209" actId="478"/>
          <ac:spMkLst>
            <pc:docMk/>
            <pc:sldMk cId="2165367801" sldId="292"/>
            <ac:spMk id="10" creationId="{C81554E6-FFC7-4D10-8E15-D72915B89452}"/>
          </ac:spMkLst>
        </pc:spChg>
        <pc:spChg chg="mod">
          <ac:chgData name="Michael Shaw" userId="8f9b315e-26a3-44ae-a90a-3b8507d94bd8" providerId="ADAL" clId="{F9763A62-441C-4CC4-B4A4-3B478B3ACB4C}" dt="2023-01-13T18:10:42.986" v="991" actId="208"/>
          <ac:spMkLst>
            <pc:docMk/>
            <pc:sldMk cId="2165367801" sldId="292"/>
            <ac:spMk id="11" creationId="{B07BA1F9-2C19-4C07-B29B-18B9FBCC4755}"/>
          </ac:spMkLst>
        </pc:spChg>
        <pc:graphicFrameChg chg="add mod modGraphic">
          <ac:chgData name="Michael Shaw" userId="8f9b315e-26a3-44ae-a90a-3b8507d94bd8" providerId="ADAL" clId="{F9763A62-441C-4CC4-B4A4-3B478B3ACB4C}" dt="2023-01-16T16:27:12.335" v="4067" actId="207"/>
          <ac:graphicFrameMkLst>
            <pc:docMk/>
            <pc:sldMk cId="2165367801" sldId="292"/>
            <ac:graphicFrameMk id="3" creationId="{38BA32CD-83CC-5226-D0F4-85B4D58404E3}"/>
          </ac:graphicFrameMkLst>
        </pc:graphicFrameChg>
        <pc:graphicFrameChg chg="mod modGraphic">
          <ac:chgData name="Michael Shaw" userId="8f9b315e-26a3-44ae-a90a-3b8507d94bd8" providerId="ADAL" clId="{F9763A62-441C-4CC4-B4A4-3B478B3ACB4C}" dt="2023-01-16T16:27:05.046" v="4066" actId="207"/>
          <ac:graphicFrameMkLst>
            <pc:docMk/>
            <pc:sldMk cId="2165367801" sldId="292"/>
            <ac:graphicFrameMk id="13" creationId="{1D6AB21B-0AB3-44DD-AD8E-D2EDD77DEA42}"/>
          </ac:graphicFrameMkLst>
        </pc:graphicFrameChg>
        <pc:cxnChg chg="del">
          <ac:chgData name="Michael Shaw" userId="8f9b315e-26a3-44ae-a90a-3b8507d94bd8" providerId="ADAL" clId="{F9763A62-441C-4CC4-B4A4-3B478B3ACB4C}" dt="2023-01-13T18:23:36.699" v="1209" actId="478"/>
          <ac:cxnSpMkLst>
            <pc:docMk/>
            <pc:sldMk cId="2165367801" sldId="292"/>
            <ac:cxnSpMk id="12" creationId="{0D4D8421-B427-472B-95AE-FBBC914ACC5F}"/>
          </ac:cxnSpMkLst>
        </pc:cxnChg>
      </pc:sldChg>
      <pc:sldChg chg="addSp delSp modSp add mod ord replTag delTag">
        <pc:chgData name="Michael Shaw" userId="8f9b315e-26a3-44ae-a90a-3b8507d94bd8" providerId="ADAL" clId="{F9763A62-441C-4CC4-B4A4-3B478B3ACB4C}" dt="2023-01-16T19:31:11.970" v="4475"/>
        <pc:sldMkLst>
          <pc:docMk/>
          <pc:sldMk cId="2740160462" sldId="293"/>
        </pc:sldMkLst>
        <pc:spChg chg="mod">
          <ac:chgData name="Michael Shaw" userId="8f9b315e-26a3-44ae-a90a-3b8507d94bd8" providerId="ADAL" clId="{F9763A62-441C-4CC4-B4A4-3B478B3ACB4C}" dt="2023-01-13T17:22:11.194" v="440" actId="207"/>
          <ac:spMkLst>
            <pc:docMk/>
            <pc:sldMk cId="2740160462" sldId="293"/>
            <ac:spMk id="2" creationId="{26C5B371-F992-4547-B936-23F16F4488DA}"/>
          </ac:spMkLst>
        </pc:spChg>
        <pc:spChg chg="mod">
          <ac:chgData name="Michael Shaw" userId="8f9b315e-26a3-44ae-a90a-3b8507d94bd8" providerId="ADAL" clId="{F9763A62-441C-4CC4-B4A4-3B478B3ACB4C}" dt="2023-01-13T17:25:28.535" v="515" actId="552"/>
          <ac:spMkLst>
            <pc:docMk/>
            <pc:sldMk cId="2740160462" sldId="293"/>
            <ac:spMk id="3" creationId="{C6B07B54-E3ED-4BBF-91BB-9F611C440199}"/>
          </ac:spMkLst>
        </pc:spChg>
        <pc:spChg chg="add mod">
          <ac:chgData name="Michael Shaw" userId="8f9b315e-26a3-44ae-a90a-3b8507d94bd8" providerId="ADAL" clId="{F9763A62-441C-4CC4-B4A4-3B478B3ACB4C}" dt="2023-01-13T17:25:28.535" v="515" actId="552"/>
          <ac:spMkLst>
            <pc:docMk/>
            <pc:sldMk cId="2740160462" sldId="293"/>
            <ac:spMk id="5" creationId="{CD8FF0F2-579A-9E39-18DE-7146CC4598E9}"/>
          </ac:spMkLst>
        </pc:spChg>
        <pc:spChg chg="mod">
          <ac:chgData name="Michael Shaw" userId="8f9b315e-26a3-44ae-a90a-3b8507d94bd8" providerId="ADAL" clId="{F9763A62-441C-4CC4-B4A4-3B478B3ACB4C}" dt="2023-01-13T17:22:10.672" v="439" actId="208"/>
          <ac:spMkLst>
            <pc:docMk/>
            <pc:sldMk cId="2740160462" sldId="293"/>
            <ac:spMk id="8" creationId="{DFB86A96-0959-48CB-911E-06E243290C23}"/>
          </ac:spMkLst>
        </pc:spChg>
        <pc:spChg chg="add del mod">
          <ac:chgData name="Michael Shaw" userId="8f9b315e-26a3-44ae-a90a-3b8507d94bd8" providerId="ADAL" clId="{F9763A62-441C-4CC4-B4A4-3B478B3ACB4C}" dt="2023-01-13T17:13:12.270" v="319" actId="478"/>
          <ac:spMkLst>
            <pc:docMk/>
            <pc:sldMk cId="2740160462" sldId="293"/>
            <ac:spMk id="9" creationId="{0DDBCB3B-0415-E761-576E-ABC137F0FB1B}"/>
          </ac:spMkLst>
        </pc:spChg>
        <pc:spChg chg="mod">
          <ac:chgData name="Michael Shaw" userId="8f9b315e-26a3-44ae-a90a-3b8507d94bd8" providerId="ADAL" clId="{F9763A62-441C-4CC4-B4A4-3B478B3ACB4C}" dt="2023-01-13T17:25:28.535" v="515" actId="552"/>
          <ac:spMkLst>
            <pc:docMk/>
            <pc:sldMk cId="2740160462" sldId="293"/>
            <ac:spMk id="11" creationId="{81D93562-F631-4ADB-AB50-4D5ECF40F8A1}"/>
          </ac:spMkLst>
        </pc:spChg>
        <pc:spChg chg="add del mod">
          <ac:chgData name="Michael Shaw" userId="8f9b315e-26a3-44ae-a90a-3b8507d94bd8" providerId="ADAL" clId="{F9763A62-441C-4CC4-B4A4-3B478B3ACB4C}" dt="2023-01-13T17:13:43.814" v="324" actId="478"/>
          <ac:spMkLst>
            <pc:docMk/>
            <pc:sldMk cId="2740160462" sldId="293"/>
            <ac:spMk id="12" creationId="{F8F491AF-EF62-5324-E0DC-B85395D89279}"/>
          </ac:spMkLst>
        </pc:spChg>
        <pc:spChg chg="mod">
          <ac:chgData name="Michael Shaw" userId="8f9b315e-26a3-44ae-a90a-3b8507d94bd8" providerId="ADAL" clId="{F9763A62-441C-4CC4-B4A4-3B478B3ACB4C}" dt="2023-01-13T17:25:28.535" v="515" actId="552"/>
          <ac:spMkLst>
            <pc:docMk/>
            <pc:sldMk cId="2740160462" sldId="293"/>
            <ac:spMk id="13" creationId="{F254C44F-43DD-4310-BB15-9C29C646DB24}"/>
          </ac:spMkLst>
        </pc:spChg>
        <pc:spChg chg="add mod ord">
          <ac:chgData name="Michael Shaw" userId="8f9b315e-26a3-44ae-a90a-3b8507d94bd8" providerId="ADAL" clId="{F9763A62-441C-4CC4-B4A4-3B478B3ACB4C}" dt="2023-01-13T17:23:01.620" v="483" actId="14100"/>
          <ac:spMkLst>
            <pc:docMk/>
            <pc:sldMk cId="2740160462" sldId="293"/>
            <ac:spMk id="14" creationId="{C4948B82-4539-90C3-AD7A-93E564E4F010}"/>
          </ac:spMkLst>
        </pc:spChg>
        <pc:spChg chg="add mod ord">
          <ac:chgData name="Michael Shaw" userId="8f9b315e-26a3-44ae-a90a-3b8507d94bd8" providerId="ADAL" clId="{F9763A62-441C-4CC4-B4A4-3B478B3ACB4C}" dt="2023-01-13T17:23:38.435" v="488" actId="167"/>
          <ac:spMkLst>
            <pc:docMk/>
            <pc:sldMk cId="2740160462" sldId="293"/>
            <ac:spMk id="16" creationId="{773EAE8E-2C5E-5F5E-8BFA-03AB7905616A}"/>
          </ac:spMkLst>
        </pc:spChg>
        <pc:spChg chg="add mod">
          <ac:chgData name="Michael Shaw" userId="8f9b315e-26a3-44ae-a90a-3b8507d94bd8" providerId="ADAL" clId="{F9763A62-441C-4CC4-B4A4-3B478B3ACB4C}" dt="2023-01-13T17:24:41.148" v="511" actId="571"/>
          <ac:spMkLst>
            <pc:docMk/>
            <pc:sldMk cId="2740160462" sldId="293"/>
            <ac:spMk id="18" creationId="{39513185-0A1E-D8AB-FFCD-FC5E8D1BD3F0}"/>
          </ac:spMkLst>
        </pc:spChg>
        <pc:spChg chg="add mod">
          <ac:chgData name="Michael Shaw" userId="8f9b315e-26a3-44ae-a90a-3b8507d94bd8" providerId="ADAL" clId="{F9763A62-441C-4CC4-B4A4-3B478B3ACB4C}" dt="2023-01-13T17:24:41.148" v="511" actId="571"/>
          <ac:spMkLst>
            <pc:docMk/>
            <pc:sldMk cId="2740160462" sldId="293"/>
            <ac:spMk id="20" creationId="{26920DE9-8461-0939-D407-DFA5B1E48D6C}"/>
          </ac:spMkLst>
        </pc:spChg>
        <pc:spChg chg="add mod">
          <ac:chgData name="Michael Shaw" userId="8f9b315e-26a3-44ae-a90a-3b8507d94bd8" providerId="ADAL" clId="{F9763A62-441C-4CC4-B4A4-3B478B3ACB4C}" dt="2023-01-13T17:24:41.148" v="511" actId="571"/>
          <ac:spMkLst>
            <pc:docMk/>
            <pc:sldMk cId="2740160462" sldId="293"/>
            <ac:spMk id="21" creationId="{B164375D-50D3-E97E-2D6A-7C2EF1528444}"/>
          </ac:spMkLst>
        </pc:spChg>
        <pc:picChg chg="add mod">
          <ac:chgData name="Michael Shaw" userId="8f9b315e-26a3-44ae-a90a-3b8507d94bd8" providerId="ADAL" clId="{F9763A62-441C-4CC4-B4A4-3B478B3ACB4C}" dt="2023-01-13T17:25:51.871" v="520" actId="552"/>
          <ac:picMkLst>
            <pc:docMk/>
            <pc:sldMk cId="2740160462" sldId="293"/>
            <ac:picMk id="4" creationId="{73F9C5ED-4FD6-E024-52A1-203DB19086EA}"/>
          </ac:picMkLst>
        </pc:picChg>
        <pc:picChg chg="add del">
          <ac:chgData name="Michael Shaw" userId="8f9b315e-26a3-44ae-a90a-3b8507d94bd8" providerId="ADAL" clId="{F9763A62-441C-4CC4-B4A4-3B478B3ACB4C}" dt="2023-01-13T17:13:15.985" v="320" actId="478"/>
          <ac:picMkLst>
            <pc:docMk/>
            <pc:sldMk cId="2740160462" sldId="293"/>
            <ac:picMk id="7" creationId="{2CD8DFC9-E679-43B6-94BA-67756E397A11}"/>
          </ac:picMkLst>
        </pc:picChg>
        <pc:picChg chg="mod">
          <ac:chgData name="Michael Shaw" userId="8f9b315e-26a3-44ae-a90a-3b8507d94bd8" providerId="ADAL" clId="{F9763A62-441C-4CC4-B4A4-3B478B3ACB4C}" dt="2023-01-13T17:25:51.871" v="520" actId="552"/>
          <ac:picMkLst>
            <pc:docMk/>
            <pc:sldMk cId="2740160462" sldId="293"/>
            <ac:picMk id="15" creationId="{2BB6FD49-92B0-4DC9-AC1D-17947DECCCB8}"/>
          </ac:picMkLst>
        </pc:picChg>
        <pc:picChg chg="mod">
          <ac:chgData name="Michael Shaw" userId="8f9b315e-26a3-44ae-a90a-3b8507d94bd8" providerId="ADAL" clId="{F9763A62-441C-4CC4-B4A4-3B478B3ACB4C}" dt="2023-01-13T17:25:51.871" v="520" actId="552"/>
          <ac:picMkLst>
            <pc:docMk/>
            <pc:sldMk cId="2740160462" sldId="293"/>
            <ac:picMk id="17" creationId="{B35AF671-FB05-4C5C-AD79-E7C03FDFC8C4}"/>
          </ac:picMkLst>
        </pc:picChg>
        <pc:picChg chg="mod">
          <ac:chgData name="Michael Shaw" userId="8f9b315e-26a3-44ae-a90a-3b8507d94bd8" providerId="ADAL" clId="{F9763A62-441C-4CC4-B4A4-3B478B3ACB4C}" dt="2023-01-13T17:25:51.871" v="520" actId="552"/>
          <ac:picMkLst>
            <pc:docMk/>
            <pc:sldMk cId="2740160462" sldId="293"/>
            <ac:picMk id="19" creationId="{D0EA9FF8-E112-4BA0-B552-7EC47F10324A}"/>
          </ac:picMkLst>
        </pc:picChg>
        <pc:picChg chg="add mod">
          <ac:chgData name="Michael Shaw" userId="8f9b315e-26a3-44ae-a90a-3b8507d94bd8" providerId="ADAL" clId="{F9763A62-441C-4CC4-B4A4-3B478B3ACB4C}" dt="2023-01-13T17:38:15.322" v="593" actId="1076"/>
          <ac:picMkLst>
            <pc:docMk/>
            <pc:sldMk cId="2740160462" sldId="293"/>
            <ac:picMk id="1026" creationId="{A3424203-79C2-AF89-087C-670A1B88AFED}"/>
          </ac:picMkLst>
        </pc:picChg>
      </pc:sldChg>
      <pc:sldChg chg="modSp add mod ord replTag delTag">
        <pc:chgData name="Michael Shaw" userId="8f9b315e-26a3-44ae-a90a-3b8507d94bd8" providerId="ADAL" clId="{F9763A62-441C-4CC4-B4A4-3B478B3ACB4C}" dt="2023-01-16T19:31:19.178" v="4484"/>
        <pc:sldMkLst>
          <pc:docMk/>
          <pc:sldMk cId="3404635982" sldId="294"/>
        </pc:sldMkLst>
        <pc:spChg chg="mod">
          <ac:chgData name="Michael Shaw" userId="8f9b315e-26a3-44ae-a90a-3b8507d94bd8" providerId="ADAL" clId="{F9763A62-441C-4CC4-B4A4-3B478B3ACB4C}" dt="2023-01-13T23:09:24.660" v="3780" actId="20577"/>
          <ac:spMkLst>
            <pc:docMk/>
            <pc:sldMk cId="3404635982" sldId="294"/>
            <ac:spMk id="2" creationId="{26C5B371-F992-4547-B936-23F16F4488DA}"/>
          </ac:spMkLst>
        </pc:spChg>
        <pc:spChg chg="mod">
          <ac:chgData name="Michael Shaw" userId="8f9b315e-26a3-44ae-a90a-3b8507d94bd8" providerId="ADAL" clId="{F9763A62-441C-4CC4-B4A4-3B478B3ACB4C}" dt="2023-01-13T17:43:15.605" v="628" actId="20577"/>
          <ac:spMkLst>
            <pc:docMk/>
            <pc:sldMk cId="3404635982" sldId="294"/>
            <ac:spMk id="3" creationId="{C6B07B54-E3ED-4BBF-91BB-9F611C440199}"/>
          </ac:spMkLst>
        </pc:spChg>
        <pc:spChg chg="mod">
          <ac:chgData name="Michael Shaw" userId="8f9b315e-26a3-44ae-a90a-3b8507d94bd8" providerId="ADAL" clId="{F9763A62-441C-4CC4-B4A4-3B478B3ACB4C}" dt="2023-01-13T23:09:44.357" v="3794" actId="20577"/>
          <ac:spMkLst>
            <pc:docMk/>
            <pc:sldMk cId="3404635982" sldId="294"/>
            <ac:spMk id="11" creationId="{81D93562-F631-4ADB-AB50-4D5ECF40F8A1}"/>
          </ac:spMkLst>
        </pc:spChg>
        <pc:spChg chg="mod">
          <ac:chgData name="Michael Shaw" userId="8f9b315e-26a3-44ae-a90a-3b8507d94bd8" providerId="ADAL" clId="{F9763A62-441C-4CC4-B4A4-3B478B3ACB4C}" dt="2023-01-13T17:31:25.124" v="550" actId="20577"/>
          <ac:spMkLst>
            <pc:docMk/>
            <pc:sldMk cId="3404635982" sldId="294"/>
            <ac:spMk id="13" creationId="{F254C44F-43DD-4310-BB15-9C29C646DB24}"/>
          </ac:spMkLst>
        </pc:spChg>
        <pc:picChg chg="mod modCrop">
          <ac:chgData name="Michael Shaw" userId="8f9b315e-26a3-44ae-a90a-3b8507d94bd8" providerId="ADAL" clId="{F9763A62-441C-4CC4-B4A4-3B478B3ACB4C}" dt="2023-01-13T17:44:21.065" v="632" actId="1076"/>
          <ac:picMkLst>
            <pc:docMk/>
            <pc:sldMk cId="3404635982" sldId="294"/>
            <ac:picMk id="7" creationId="{2CD8DFC9-E679-43B6-94BA-67756E397A11}"/>
          </ac:picMkLst>
        </pc:picChg>
      </pc:sldChg>
      <pc:sldChg chg="addSp delSp modSp add mod ord replTag delTag">
        <pc:chgData name="Michael Shaw" userId="8f9b315e-26a3-44ae-a90a-3b8507d94bd8" providerId="ADAL" clId="{F9763A62-441C-4CC4-B4A4-3B478B3ACB4C}" dt="2023-01-16T21:45:05.514" v="6426"/>
        <pc:sldMkLst>
          <pc:docMk/>
          <pc:sldMk cId="4190188036" sldId="295"/>
        </pc:sldMkLst>
        <pc:spChg chg="del">
          <ac:chgData name="Michael Shaw" userId="8f9b315e-26a3-44ae-a90a-3b8507d94bd8" providerId="ADAL" clId="{F9763A62-441C-4CC4-B4A4-3B478B3ACB4C}" dt="2023-01-16T16:23:38.652" v="3967" actId="478"/>
          <ac:spMkLst>
            <pc:docMk/>
            <pc:sldMk cId="4190188036" sldId="295"/>
            <ac:spMk id="2" creationId="{3790A3AE-E658-426D-96CD-CB0614B7418A}"/>
          </ac:spMkLst>
        </pc:spChg>
        <pc:spChg chg="add del mod">
          <ac:chgData name="Michael Shaw" userId="8f9b315e-26a3-44ae-a90a-3b8507d94bd8" providerId="ADAL" clId="{F9763A62-441C-4CC4-B4A4-3B478B3ACB4C}" dt="2023-01-13T17:50:21.438" v="670" actId="931"/>
          <ac:spMkLst>
            <pc:docMk/>
            <pc:sldMk cId="4190188036" sldId="295"/>
            <ac:spMk id="4" creationId="{F52FF511-864B-2F1A-65BC-1427ED412307}"/>
          </ac:spMkLst>
        </pc:spChg>
        <pc:spChg chg="add del mod">
          <ac:chgData name="Michael Shaw" userId="8f9b315e-26a3-44ae-a90a-3b8507d94bd8" providerId="ADAL" clId="{F9763A62-441C-4CC4-B4A4-3B478B3ACB4C}" dt="2023-01-16T16:22:34.750" v="3957" actId="478"/>
          <ac:spMkLst>
            <pc:docMk/>
            <pc:sldMk cId="4190188036" sldId="295"/>
            <ac:spMk id="5" creationId="{999ACAC0-3EB4-55E0-F116-FA9FC4FD368D}"/>
          </ac:spMkLst>
        </pc:spChg>
        <pc:spChg chg="mod">
          <ac:chgData name="Michael Shaw" userId="8f9b315e-26a3-44ae-a90a-3b8507d94bd8" providerId="ADAL" clId="{F9763A62-441C-4CC4-B4A4-3B478B3ACB4C}" dt="2023-01-13T17:44:53.675" v="638" actId="6549"/>
          <ac:spMkLst>
            <pc:docMk/>
            <pc:sldMk cId="4190188036" sldId="295"/>
            <ac:spMk id="6" creationId="{6BDEDF39-62EC-40AF-98F4-06A79F1F80F1}"/>
          </ac:spMkLst>
        </pc:spChg>
        <pc:spChg chg="del mod">
          <ac:chgData name="Michael Shaw" userId="8f9b315e-26a3-44ae-a90a-3b8507d94bd8" providerId="ADAL" clId="{F9763A62-441C-4CC4-B4A4-3B478B3ACB4C}" dt="2023-01-16T16:21:43.981" v="3942" actId="478"/>
          <ac:spMkLst>
            <pc:docMk/>
            <pc:sldMk cId="4190188036" sldId="295"/>
            <ac:spMk id="7" creationId="{23DC0E4E-6822-467C-96E3-77C667B41D2B}"/>
          </ac:spMkLst>
        </pc:spChg>
        <pc:spChg chg="add del mod">
          <ac:chgData name="Michael Shaw" userId="8f9b315e-26a3-44ae-a90a-3b8507d94bd8" providerId="ADAL" clId="{F9763A62-441C-4CC4-B4A4-3B478B3ACB4C}" dt="2023-01-13T17:52:16.443" v="680" actId="931"/>
          <ac:spMkLst>
            <pc:docMk/>
            <pc:sldMk cId="4190188036" sldId="295"/>
            <ac:spMk id="8" creationId="{57AB78ED-FE14-9E68-20CA-A07DE69A9332}"/>
          </ac:spMkLst>
        </pc:spChg>
        <pc:spChg chg="del mod">
          <ac:chgData name="Michael Shaw" userId="8f9b315e-26a3-44ae-a90a-3b8507d94bd8" providerId="ADAL" clId="{F9763A62-441C-4CC4-B4A4-3B478B3ACB4C}" dt="2023-01-16T16:21:56.795" v="3947" actId="478"/>
          <ac:spMkLst>
            <pc:docMk/>
            <pc:sldMk cId="4190188036" sldId="295"/>
            <ac:spMk id="9" creationId="{2AF9D9A5-149E-4118-AAE3-8EF91B9C5B7D}"/>
          </ac:spMkLst>
        </pc:spChg>
        <pc:spChg chg="del mod">
          <ac:chgData name="Michael Shaw" userId="8f9b315e-26a3-44ae-a90a-3b8507d94bd8" providerId="ADAL" clId="{F9763A62-441C-4CC4-B4A4-3B478B3ACB4C}" dt="2023-01-13T17:46:39.880" v="657" actId="478"/>
          <ac:spMkLst>
            <pc:docMk/>
            <pc:sldMk cId="4190188036" sldId="295"/>
            <ac:spMk id="10" creationId="{2D8AA6DB-EBDB-4269-B4E5-AD059714C629}"/>
          </ac:spMkLst>
        </pc:spChg>
        <pc:spChg chg="add del mod">
          <ac:chgData name="Michael Shaw" userId="8f9b315e-26a3-44ae-a90a-3b8507d94bd8" providerId="ADAL" clId="{F9763A62-441C-4CC4-B4A4-3B478B3ACB4C}" dt="2023-01-16T16:21:50.527" v="3944" actId="478"/>
          <ac:spMkLst>
            <pc:docMk/>
            <pc:sldMk cId="4190188036" sldId="295"/>
            <ac:spMk id="10" creationId="{66FDCD90-6A43-CA16-D098-3C9B475F7B91}"/>
          </ac:spMkLst>
        </pc:spChg>
        <pc:spChg chg="del">
          <ac:chgData name="Michael Shaw" userId="8f9b315e-26a3-44ae-a90a-3b8507d94bd8" providerId="ADAL" clId="{F9763A62-441C-4CC4-B4A4-3B478B3ACB4C}" dt="2023-01-13T17:46:39.880" v="657" actId="478"/>
          <ac:spMkLst>
            <pc:docMk/>
            <pc:sldMk cId="4190188036" sldId="295"/>
            <ac:spMk id="11" creationId="{DBCC020E-50A1-4B26-95EE-F180516D8BD8}"/>
          </ac:spMkLst>
        </pc:spChg>
        <pc:spChg chg="del mod">
          <ac:chgData name="Michael Shaw" userId="8f9b315e-26a3-44ae-a90a-3b8507d94bd8" providerId="ADAL" clId="{F9763A62-441C-4CC4-B4A4-3B478B3ACB4C}" dt="2023-01-16T16:22:13.362" v="3951" actId="478"/>
          <ac:spMkLst>
            <pc:docMk/>
            <pc:sldMk cId="4190188036" sldId="295"/>
            <ac:spMk id="12" creationId="{72176240-9D71-46A9-959A-FFCF84DC04A3}"/>
          </ac:spMkLst>
        </pc:spChg>
        <pc:spChg chg="del mod">
          <ac:chgData name="Michael Shaw" userId="8f9b315e-26a3-44ae-a90a-3b8507d94bd8" providerId="ADAL" clId="{F9763A62-441C-4CC4-B4A4-3B478B3ACB4C}" dt="2023-01-16T16:21:47.187" v="3943" actId="478"/>
          <ac:spMkLst>
            <pc:docMk/>
            <pc:sldMk cId="4190188036" sldId="295"/>
            <ac:spMk id="13" creationId="{77C0FED8-C734-4A93-8023-C7053E036A1E}"/>
          </ac:spMkLst>
        </pc:spChg>
        <pc:spChg chg="add del mod">
          <ac:chgData name="Michael Shaw" userId="8f9b315e-26a3-44ae-a90a-3b8507d94bd8" providerId="ADAL" clId="{F9763A62-441C-4CC4-B4A4-3B478B3ACB4C}" dt="2023-01-16T16:22:40.055" v="3960" actId="478"/>
          <ac:spMkLst>
            <pc:docMk/>
            <pc:sldMk cId="4190188036" sldId="295"/>
            <ac:spMk id="14" creationId="{4C57C3D5-7758-536D-95E4-E1E3978F7E4F}"/>
          </ac:spMkLst>
        </pc:spChg>
        <pc:spChg chg="add del mod">
          <ac:chgData name="Michael Shaw" userId="8f9b315e-26a3-44ae-a90a-3b8507d94bd8" providerId="ADAL" clId="{F9763A62-441C-4CC4-B4A4-3B478B3ACB4C}" dt="2023-01-13T17:53:40.162" v="762" actId="931"/>
          <ac:spMkLst>
            <pc:docMk/>
            <pc:sldMk cId="4190188036" sldId="295"/>
            <ac:spMk id="15" creationId="{9637E033-7C8F-B33C-B229-A5B5C19459E9}"/>
          </ac:spMkLst>
        </pc:spChg>
        <pc:spChg chg="add del mod">
          <ac:chgData name="Michael Shaw" userId="8f9b315e-26a3-44ae-a90a-3b8507d94bd8" providerId="ADAL" clId="{F9763A62-441C-4CC4-B4A4-3B478B3ACB4C}" dt="2023-01-16T16:22:42.389" v="3961" actId="478"/>
          <ac:spMkLst>
            <pc:docMk/>
            <pc:sldMk cId="4190188036" sldId="295"/>
            <ac:spMk id="16" creationId="{88FA381D-D7E6-C1F1-0561-678D3FB1195D}"/>
          </ac:spMkLst>
        </pc:spChg>
        <pc:spChg chg="add del mod">
          <ac:chgData name="Michael Shaw" userId="8f9b315e-26a3-44ae-a90a-3b8507d94bd8" providerId="ADAL" clId="{F9763A62-441C-4CC4-B4A4-3B478B3ACB4C}" dt="2023-01-13T17:48:31.810" v="663" actId="931"/>
          <ac:spMkLst>
            <pc:docMk/>
            <pc:sldMk cId="4190188036" sldId="295"/>
            <ac:spMk id="17" creationId="{BEE79186-B652-64A4-B871-211645A533EF}"/>
          </ac:spMkLst>
        </pc:spChg>
        <pc:spChg chg="add del mod">
          <ac:chgData name="Michael Shaw" userId="8f9b315e-26a3-44ae-a90a-3b8507d94bd8" providerId="ADAL" clId="{F9763A62-441C-4CC4-B4A4-3B478B3ACB4C}" dt="2023-01-16T16:22:03.946" v="3948" actId="478"/>
          <ac:spMkLst>
            <pc:docMk/>
            <pc:sldMk cId="4190188036" sldId="295"/>
            <ac:spMk id="18" creationId="{95DC695B-5832-75CB-976C-C394DB1F33A3}"/>
          </ac:spMkLst>
        </pc:spChg>
        <pc:spChg chg="add del mod">
          <ac:chgData name="Michael Shaw" userId="8f9b315e-26a3-44ae-a90a-3b8507d94bd8" providerId="ADAL" clId="{F9763A62-441C-4CC4-B4A4-3B478B3ACB4C}" dt="2023-01-16T16:22:36.558" v="3958" actId="478"/>
          <ac:spMkLst>
            <pc:docMk/>
            <pc:sldMk cId="4190188036" sldId="295"/>
            <ac:spMk id="20" creationId="{F0BF0515-6886-C8D1-B980-BA3AD5A44A62}"/>
          </ac:spMkLst>
        </pc:spChg>
        <pc:spChg chg="add del mod">
          <ac:chgData name="Michael Shaw" userId="8f9b315e-26a3-44ae-a90a-3b8507d94bd8" providerId="ADAL" clId="{F9763A62-441C-4CC4-B4A4-3B478B3ACB4C}" dt="2023-01-13T19:55:53.817" v="3010" actId="478"/>
          <ac:spMkLst>
            <pc:docMk/>
            <pc:sldMk cId="4190188036" sldId="295"/>
            <ac:spMk id="22" creationId="{2D225086-68BE-4168-8F17-9443ADD89675}"/>
          </ac:spMkLst>
        </pc:spChg>
        <pc:spChg chg="del">
          <ac:chgData name="Michael Shaw" userId="8f9b315e-26a3-44ae-a90a-3b8507d94bd8" providerId="ADAL" clId="{F9763A62-441C-4CC4-B4A4-3B478B3ACB4C}" dt="2023-01-16T16:23:41.479" v="3968" actId="478"/>
          <ac:spMkLst>
            <pc:docMk/>
            <pc:sldMk cId="4190188036" sldId="295"/>
            <ac:spMk id="23" creationId="{433945EE-A7C1-410E-BF29-F5CEA2F4F576}"/>
          </ac:spMkLst>
        </pc:spChg>
        <pc:spChg chg="mod">
          <ac:chgData name="Michael Shaw" userId="8f9b315e-26a3-44ae-a90a-3b8507d94bd8" providerId="ADAL" clId="{F9763A62-441C-4CC4-B4A4-3B478B3ACB4C}" dt="2023-01-13T18:09:53.245" v="973" actId="208"/>
          <ac:spMkLst>
            <pc:docMk/>
            <pc:sldMk cId="4190188036" sldId="295"/>
            <ac:spMk id="24" creationId="{73ED10AC-D04B-401B-A6A1-6069912D1664}"/>
          </ac:spMkLst>
        </pc:spChg>
        <pc:spChg chg="add del mod">
          <ac:chgData name="Michael Shaw" userId="8f9b315e-26a3-44ae-a90a-3b8507d94bd8" providerId="ADAL" clId="{F9763A62-441C-4CC4-B4A4-3B478B3ACB4C}" dt="2023-01-13T17:50:38.872" v="676" actId="478"/>
          <ac:spMkLst>
            <pc:docMk/>
            <pc:sldMk cId="4190188036" sldId="295"/>
            <ac:spMk id="26" creationId="{156D000C-7810-8B1F-C6BF-B86BAF0E5AB2}"/>
          </ac:spMkLst>
        </pc:spChg>
        <pc:spChg chg="add del mod">
          <ac:chgData name="Michael Shaw" userId="8f9b315e-26a3-44ae-a90a-3b8507d94bd8" providerId="ADAL" clId="{F9763A62-441C-4CC4-B4A4-3B478B3ACB4C}" dt="2023-01-16T16:22:15.680" v="3952" actId="478"/>
          <ac:spMkLst>
            <pc:docMk/>
            <pc:sldMk cId="4190188036" sldId="295"/>
            <ac:spMk id="26" creationId="{CD7AD60C-8F89-908A-99C5-9611B13B8B27}"/>
          </ac:spMkLst>
        </pc:spChg>
        <pc:spChg chg="add del mod">
          <ac:chgData name="Michael Shaw" userId="8f9b315e-26a3-44ae-a90a-3b8507d94bd8" providerId="ADAL" clId="{F9763A62-441C-4CC4-B4A4-3B478B3ACB4C}" dt="2023-01-16T16:22:38.407" v="3959" actId="478"/>
          <ac:spMkLst>
            <pc:docMk/>
            <pc:sldMk cId="4190188036" sldId="295"/>
            <ac:spMk id="28" creationId="{D4EF446A-DFDB-4530-F431-87A28F63F7B4}"/>
          </ac:spMkLst>
        </pc:spChg>
        <pc:spChg chg="add del mod">
          <ac:chgData name="Michael Shaw" userId="8f9b315e-26a3-44ae-a90a-3b8507d94bd8" providerId="ADAL" clId="{F9763A62-441C-4CC4-B4A4-3B478B3ACB4C}" dt="2023-01-13T17:52:24.672" v="687" actId="478"/>
          <ac:spMkLst>
            <pc:docMk/>
            <pc:sldMk cId="4190188036" sldId="295"/>
            <ac:spMk id="29" creationId="{9B9AD633-3C08-D8C4-0B51-B981A7839B61}"/>
          </ac:spMkLst>
        </pc:spChg>
        <pc:spChg chg="add del mod">
          <ac:chgData name="Michael Shaw" userId="8f9b315e-26a3-44ae-a90a-3b8507d94bd8" providerId="ADAL" clId="{F9763A62-441C-4CC4-B4A4-3B478B3ACB4C}" dt="2023-01-13T17:57:34.080" v="836" actId="478"/>
          <ac:spMkLst>
            <pc:docMk/>
            <pc:sldMk cId="4190188036" sldId="295"/>
            <ac:spMk id="33" creationId="{92FE6AB7-1BB1-876E-D1D6-AE7ADBD0EBD5}"/>
          </ac:spMkLst>
        </pc:spChg>
        <pc:spChg chg="add del mod">
          <ac:chgData name="Michael Shaw" userId="8f9b315e-26a3-44ae-a90a-3b8507d94bd8" providerId="ADAL" clId="{F9763A62-441C-4CC4-B4A4-3B478B3ACB4C}" dt="2023-01-13T19:56:03.469" v="3012" actId="478"/>
          <ac:spMkLst>
            <pc:docMk/>
            <pc:sldMk cId="4190188036" sldId="295"/>
            <ac:spMk id="37" creationId="{066151AF-3218-2FEF-C780-8851185E5A1E}"/>
          </ac:spMkLst>
        </pc:spChg>
        <pc:spChg chg="add del mod">
          <ac:chgData name="Michael Shaw" userId="8f9b315e-26a3-44ae-a90a-3b8507d94bd8" providerId="ADAL" clId="{F9763A62-441C-4CC4-B4A4-3B478B3ACB4C}" dt="2023-01-13T19:56:01.516" v="3011" actId="478"/>
          <ac:spMkLst>
            <pc:docMk/>
            <pc:sldMk cId="4190188036" sldId="295"/>
            <ac:spMk id="41" creationId="{012BA1D0-10E9-54E9-CD0F-774068471042}"/>
          </ac:spMkLst>
        </pc:spChg>
        <pc:spChg chg="add del mod">
          <ac:chgData name="Michael Shaw" userId="8f9b315e-26a3-44ae-a90a-3b8507d94bd8" providerId="ADAL" clId="{F9763A62-441C-4CC4-B4A4-3B478B3ACB4C}" dt="2023-01-13T19:56:10.632" v="3015" actId="478"/>
          <ac:spMkLst>
            <pc:docMk/>
            <pc:sldMk cId="4190188036" sldId="295"/>
            <ac:spMk id="44" creationId="{A5F52B4D-763B-D803-64FC-6C935083C876}"/>
          </ac:spMkLst>
        </pc:spChg>
        <pc:spChg chg="add del mod">
          <ac:chgData name="Michael Shaw" userId="8f9b315e-26a3-44ae-a90a-3b8507d94bd8" providerId="ADAL" clId="{F9763A62-441C-4CC4-B4A4-3B478B3ACB4C}" dt="2023-01-13T19:56:08.946" v="3014" actId="478"/>
          <ac:spMkLst>
            <pc:docMk/>
            <pc:sldMk cId="4190188036" sldId="295"/>
            <ac:spMk id="46" creationId="{C6AA5A5F-D6C9-7DD1-B447-031FB464E50A}"/>
          </ac:spMkLst>
        </pc:spChg>
        <pc:graphicFrameChg chg="add mod modGraphic">
          <ac:chgData name="Michael Shaw" userId="8f9b315e-26a3-44ae-a90a-3b8507d94bd8" providerId="ADAL" clId="{F9763A62-441C-4CC4-B4A4-3B478B3ACB4C}" dt="2023-01-16T16:24:49.448" v="4009" actId="20577"/>
          <ac:graphicFrameMkLst>
            <pc:docMk/>
            <pc:sldMk cId="4190188036" sldId="295"/>
            <ac:graphicFrameMk id="3" creationId="{61C4C2D5-4AB8-CC8A-56CF-F20F83C1438F}"/>
          </ac:graphicFrameMkLst>
        </pc:graphicFrameChg>
        <pc:picChg chg="add del mod">
          <ac:chgData name="Michael Shaw" userId="8f9b315e-26a3-44ae-a90a-3b8507d94bd8" providerId="ADAL" clId="{F9763A62-441C-4CC4-B4A4-3B478B3ACB4C}" dt="2023-01-13T19:55:43.223" v="3004" actId="478"/>
          <ac:picMkLst>
            <pc:docMk/>
            <pc:sldMk cId="4190188036" sldId="295"/>
            <ac:picMk id="19" creationId="{1C6F090A-CF4F-34A3-43A8-D9ABA804768D}"/>
          </ac:picMkLst>
        </pc:picChg>
        <pc:picChg chg="add del mod">
          <ac:chgData name="Michael Shaw" userId="8f9b315e-26a3-44ae-a90a-3b8507d94bd8" providerId="ADAL" clId="{F9763A62-441C-4CC4-B4A4-3B478B3ACB4C}" dt="2023-01-13T19:55:44.219" v="3005" actId="478"/>
          <ac:picMkLst>
            <pc:docMk/>
            <pc:sldMk cId="4190188036" sldId="295"/>
            <ac:picMk id="25" creationId="{859DF83A-872B-8457-C4A7-6E59EA7260BF}"/>
          </ac:picMkLst>
        </pc:picChg>
        <pc:picChg chg="add del mod">
          <ac:chgData name="Michael Shaw" userId="8f9b315e-26a3-44ae-a90a-3b8507d94bd8" providerId="ADAL" clId="{F9763A62-441C-4CC4-B4A4-3B478B3ACB4C}" dt="2023-01-13T19:56:05.962" v="3013" actId="478"/>
          <ac:picMkLst>
            <pc:docMk/>
            <pc:sldMk cId="4190188036" sldId="295"/>
            <ac:picMk id="28" creationId="{24254E4C-EA64-F0BB-36D7-66392F020B3F}"/>
          </ac:picMkLst>
        </pc:picChg>
        <pc:picChg chg="add del mod">
          <ac:chgData name="Michael Shaw" userId="8f9b315e-26a3-44ae-a90a-3b8507d94bd8" providerId="ADAL" clId="{F9763A62-441C-4CC4-B4A4-3B478B3ACB4C}" dt="2023-01-13T19:55:45.814" v="3006" actId="478"/>
          <ac:picMkLst>
            <pc:docMk/>
            <pc:sldMk cId="4190188036" sldId="295"/>
            <ac:picMk id="31" creationId="{D7EA3FD9-FC7A-2CBF-4F66-F690B5B44D4E}"/>
          </ac:picMkLst>
        </pc:picChg>
        <pc:picChg chg="del mod">
          <ac:chgData name="Michael Shaw" userId="8f9b315e-26a3-44ae-a90a-3b8507d94bd8" providerId="ADAL" clId="{F9763A62-441C-4CC4-B4A4-3B478B3ACB4C}" dt="2023-01-16T16:22:26.561" v="3955" actId="478"/>
          <ac:picMkLst>
            <pc:docMk/>
            <pc:sldMk cId="4190188036" sldId="295"/>
            <ac:picMk id="32" creationId="{6054A700-8461-40AD-8429-6C9F6EEEEC4C}"/>
          </ac:picMkLst>
        </pc:picChg>
        <pc:picChg chg="del mod">
          <ac:chgData name="Michael Shaw" userId="8f9b315e-26a3-44ae-a90a-3b8507d94bd8" providerId="ADAL" clId="{F9763A62-441C-4CC4-B4A4-3B478B3ACB4C}" dt="2023-01-16T16:21:51.633" v="3945" actId="478"/>
          <ac:picMkLst>
            <pc:docMk/>
            <pc:sldMk cId="4190188036" sldId="295"/>
            <ac:picMk id="34" creationId="{EA6876F1-58FD-4237-BE75-C15655445FE1}"/>
          </ac:picMkLst>
        </pc:picChg>
        <pc:picChg chg="del mod">
          <ac:chgData name="Michael Shaw" userId="8f9b315e-26a3-44ae-a90a-3b8507d94bd8" providerId="ADAL" clId="{F9763A62-441C-4CC4-B4A4-3B478B3ACB4C}" dt="2023-01-16T16:21:53.679" v="3946" actId="478"/>
          <ac:picMkLst>
            <pc:docMk/>
            <pc:sldMk cId="4190188036" sldId="295"/>
            <ac:picMk id="36" creationId="{1A9D8BC9-CF04-4A6C-89E6-E6A18D7419F0}"/>
          </ac:picMkLst>
        </pc:picChg>
        <pc:picChg chg="del mod">
          <ac:chgData name="Michael Shaw" userId="8f9b315e-26a3-44ae-a90a-3b8507d94bd8" providerId="ADAL" clId="{F9763A62-441C-4CC4-B4A4-3B478B3ACB4C}" dt="2023-01-16T16:22:04.922" v="3949" actId="478"/>
          <ac:picMkLst>
            <pc:docMk/>
            <pc:sldMk cId="4190188036" sldId="295"/>
            <ac:picMk id="38" creationId="{D15B4FC9-0788-4E4C-9F5A-FCFAF69E7E7F}"/>
          </ac:picMkLst>
        </pc:picChg>
        <pc:picChg chg="del">
          <ac:chgData name="Michael Shaw" userId="8f9b315e-26a3-44ae-a90a-3b8507d94bd8" providerId="ADAL" clId="{F9763A62-441C-4CC4-B4A4-3B478B3ACB4C}" dt="2023-01-13T17:46:44.215" v="658" actId="478"/>
          <ac:picMkLst>
            <pc:docMk/>
            <pc:sldMk cId="4190188036" sldId="295"/>
            <ac:picMk id="40" creationId="{250F553C-3E38-47E0-8A58-2967D756991D}"/>
          </ac:picMkLst>
        </pc:picChg>
        <pc:picChg chg="del">
          <ac:chgData name="Michael Shaw" userId="8f9b315e-26a3-44ae-a90a-3b8507d94bd8" providerId="ADAL" clId="{F9763A62-441C-4CC4-B4A4-3B478B3ACB4C}" dt="2023-01-13T17:46:44.215" v="658" actId="478"/>
          <ac:picMkLst>
            <pc:docMk/>
            <pc:sldMk cId="4190188036" sldId="295"/>
            <ac:picMk id="42" creationId="{C9B2F2DF-F5C3-47DD-B3B0-43E328A2AAAB}"/>
          </ac:picMkLst>
        </pc:picChg>
      </pc:sldChg>
      <pc:sldChg chg="addSp delSp modSp add mod ord replTag delTag">
        <pc:chgData name="Michael Shaw" userId="8f9b315e-26a3-44ae-a90a-3b8507d94bd8" providerId="ADAL" clId="{F9763A62-441C-4CC4-B4A4-3B478B3ACB4C}" dt="2023-01-16T19:55:01.657" v="4602"/>
        <pc:sldMkLst>
          <pc:docMk/>
          <pc:sldMk cId="1278882802" sldId="296"/>
        </pc:sldMkLst>
        <pc:spChg chg="mod">
          <ac:chgData name="Michael Shaw" userId="8f9b315e-26a3-44ae-a90a-3b8507d94bd8" providerId="ADAL" clId="{F9763A62-441C-4CC4-B4A4-3B478B3ACB4C}" dt="2023-01-13T18:01:30.265" v="873" actId="6549"/>
          <ac:spMkLst>
            <pc:docMk/>
            <pc:sldMk cId="1278882802" sldId="296"/>
            <ac:spMk id="3" creationId="{F9ADB42F-AE48-4323-897F-DB5A083BD103}"/>
          </ac:spMkLst>
        </pc:spChg>
        <pc:spChg chg="del">
          <ac:chgData name="Michael Shaw" userId="8f9b315e-26a3-44ae-a90a-3b8507d94bd8" providerId="ADAL" clId="{F9763A62-441C-4CC4-B4A4-3B478B3ACB4C}" dt="2023-01-13T18:01:34.932" v="874" actId="478"/>
          <ac:spMkLst>
            <pc:docMk/>
            <pc:sldMk cId="1278882802" sldId="296"/>
            <ac:spMk id="4" creationId="{293C1E99-672F-46AE-BB08-DD22B0928366}"/>
          </ac:spMkLst>
        </pc:spChg>
        <pc:spChg chg="mod">
          <ac:chgData name="Michael Shaw" userId="8f9b315e-26a3-44ae-a90a-3b8507d94bd8" providerId="ADAL" clId="{F9763A62-441C-4CC4-B4A4-3B478B3ACB4C}" dt="2023-01-13T18:06:22.294" v="952" actId="5793"/>
          <ac:spMkLst>
            <pc:docMk/>
            <pc:sldMk cId="1278882802" sldId="296"/>
            <ac:spMk id="5" creationId="{6DEAD4F2-C5CC-44E9-A092-76413D5CA7F4}"/>
          </ac:spMkLst>
        </pc:spChg>
        <pc:spChg chg="del">
          <ac:chgData name="Michael Shaw" userId="8f9b315e-26a3-44ae-a90a-3b8507d94bd8" providerId="ADAL" clId="{F9763A62-441C-4CC4-B4A4-3B478B3ACB4C}" dt="2023-01-13T18:01:38.018" v="876" actId="478"/>
          <ac:spMkLst>
            <pc:docMk/>
            <pc:sldMk cId="1278882802" sldId="296"/>
            <ac:spMk id="6" creationId="{38A73375-FA03-4191-8AD5-B40CD9B59B94}"/>
          </ac:spMkLst>
        </pc:spChg>
        <pc:spChg chg="mod">
          <ac:chgData name="Michael Shaw" userId="8f9b315e-26a3-44ae-a90a-3b8507d94bd8" providerId="ADAL" clId="{F9763A62-441C-4CC4-B4A4-3B478B3ACB4C}" dt="2023-01-13T18:12:13.430" v="1011" actId="20577"/>
          <ac:spMkLst>
            <pc:docMk/>
            <pc:sldMk cId="1278882802" sldId="296"/>
            <ac:spMk id="7" creationId="{7E0C6FDF-5982-4E37-B65D-F7B05D0FFB52}"/>
          </ac:spMkLst>
        </pc:spChg>
        <pc:spChg chg="del">
          <ac:chgData name="Michael Shaw" userId="8f9b315e-26a3-44ae-a90a-3b8507d94bd8" providerId="ADAL" clId="{F9763A62-441C-4CC4-B4A4-3B478B3ACB4C}" dt="2023-01-16T19:31:27.408" v="4491" actId="478"/>
          <ac:spMkLst>
            <pc:docMk/>
            <pc:sldMk cId="1278882802" sldId="296"/>
            <ac:spMk id="8" creationId="{68F7FB6B-EAC9-40F7-9522-61A8D53EFAF9}"/>
          </ac:spMkLst>
        </pc:spChg>
        <pc:spChg chg="add del">
          <ac:chgData name="Michael Shaw" userId="8f9b315e-26a3-44ae-a90a-3b8507d94bd8" providerId="ADAL" clId="{F9763A62-441C-4CC4-B4A4-3B478B3ACB4C}" dt="2023-01-13T18:07:58.010" v="962" actId="478"/>
          <ac:spMkLst>
            <pc:docMk/>
            <pc:sldMk cId="1278882802" sldId="296"/>
            <ac:spMk id="9" creationId="{890F7762-BD37-4D33-9F80-1DA07B5E172E}"/>
          </ac:spMkLst>
        </pc:spChg>
        <pc:spChg chg="add del mod">
          <ac:chgData name="Michael Shaw" userId="8f9b315e-26a3-44ae-a90a-3b8507d94bd8" providerId="ADAL" clId="{F9763A62-441C-4CC4-B4A4-3B478B3ACB4C}" dt="2023-01-13T18:01:36.365" v="875" actId="478"/>
          <ac:spMkLst>
            <pc:docMk/>
            <pc:sldMk cId="1278882802" sldId="296"/>
            <ac:spMk id="10" creationId="{BCAA5A55-280D-AB9F-377D-D60C192A8315}"/>
          </ac:spMkLst>
        </pc:spChg>
        <pc:spChg chg="mod">
          <ac:chgData name="Michael Shaw" userId="8f9b315e-26a3-44ae-a90a-3b8507d94bd8" providerId="ADAL" clId="{F9763A62-441C-4CC4-B4A4-3B478B3ACB4C}" dt="2023-01-13T18:09:32.561" v="967" actId="207"/>
          <ac:spMkLst>
            <pc:docMk/>
            <pc:sldMk cId="1278882802" sldId="296"/>
            <ac:spMk id="12" creationId="{CDEEA71D-C3B3-45BB-A776-D17D92A58127}"/>
          </ac:spMkLst>
        </pc:spChg>
        <pc:spChg chg="add del mod">
          <ac:chgData name="Michael Shaw" userId="8f9b315e-26a3-44ae-a90a-3b8507d94bd8" providerId="ADAL" clId="{F9763A62-441C-4CC4-B4A4-3B478B3ACB4C}" dt="2023-01-13T18:01:39.190" v="877" actId="478"/>
          <ac:spMkLst>
            <pc:docMk/>
            <pc:sldMk cId="1278882802" sldId="296"/>
            <ac:spMk id="15" creationId="{85A51F93-DF5C-0C4A-111B-DFB0EBF18061}"/>
          </ac:spMkLst>
        </pc:spChg>
      </pc:sldChg>
      <pc:sldChg chg="addSp delSp modSp add mod ord replTag delTag">
        <pc:chgData name="Michael Shaw" userId="8f9b315e-26a3-44ae-a90a-3b8507d94bd8" providerId="ADAL" clId="{F9763A62-441C-4CC4-B4A4-3B478B3ACB4C}" dt="2023-01-16T19:40:14.104" v="4592"/>
        <pc:sldMkLst>
          <pc:docMk/>
          <pc:sldMk cId="2008993863" sldId="297"/>
        </pc:sldMkLst>
        <pc:spChg chg="del">
          <ac:chgData name="Michael Shaw" userId="8f9b315e-26a3-44ae-a90a-3b8507d94bd8" providerId="ADAL" clId="{F9763A62-441C-4CC4-B4A4-3B478B3ACB4C}" dt="2023-01-13T18:13:58.136" v="1029" actId="478"/>
          <ac:spMkLst>
            <pc:docMk/>
            <pc:sldMk cId="2008993863" sldId="297"/>
            <ac:spMk id="2" creationId="{1BD43A5E-77DF-44FD-800D-158434A3ABC6}"/>
          </ac:spMkLst>
        </pc:spChg>
        <pc:spChg chg="add mod">
          <ac:chgData name="Michael Shaw" userId="8f9b315e-26a3-44ae-a90a-3b8507d94bd8" providerId="ADAL" clId="{F9763A62-441C-4CC4-B4A4-3B478B3ACB4C}" dt="2023-01-13T18:19:25.682" v="1149" actId="1037"/>
          <ac:spMkLst>
            <pc:docMk/>
            <pc:sldMk cId="2008993863" sldId="297"/>
            <ac:spMk id="3" creationId="{BC60BC58-9FA9-DD24-C66D-C849D75C6B0A}"/>
          </ac:spMkLst>
        </pc:spChg>
        <pc:spChg chg="mod">
          <ac:chgData name="Michael Shaw" userId="8f9b315e-26a3-44ae-a90a-3b8507d94bd8" providerId="ADAL" clId="{F9763A62-441C-4CC4-B4A4-3B478B3ACB4C}" dt="2023-01-13T18:19:20.746" v="1146" actId="14100"/>
          <ac:spMkLst>
            <pc:docMk/>
            <pc:sldMk cId="2008993863" sldId="297"/>
            <ac:spMk id="5" creationId="{D5537408-2125-4CE5-92A7-F7E0FCBA31D0}"/>
          </ac:spMkLst>
        </pc:spChg>
        <pc:spChg chg="del">
          <ac:chgData name="Michael Shaw" userId="8f9b315e-26a3-44ae-a90a-3b8507d94bd8" providerId="ADAL" clId="{F9763A62-441C-4CC4-B4A4-3B478B3ACB4C}" dt="2023-01-13T18:14:02.861" v="1030" actId="478"/>
          <ac:spMkLst>
            <pc:docMk/>
            <pc:sldMk cId="2008993863" sldId="297"/>
            <ac:spMk id="6" creationId="{B0C70F64-F3E5-413B-AF4F-E15CE944B761}"/>
          </ac:spMkLst>
        </pc:spChg>
        <pc:spChg chg="add del mod">
          <ac:chgData name="Michael Shaw" userId="8f9b315e-26a3-44ae-a90a-3b8507d94bd8" providerId="ADAL" clId="{F9763A62-441C-4CC4-B4A4-3B478B3ACB4C}" dt="2023-01-13T18:14:07.948" v="1031" actId="478"/>
          <ac:spMkLst>
            <pc:docMk/>
            <pc:sldMk cId="2008993863" sldId="297"/>
            <ac:spMk id="8" creationId="{D2237DCE-A663-E83C-659C-9C7F3663EC7F}"/>
          </ac:spMkLst>
        </pc:spChg>
        <pc:spChg chg="add mod">
          <ac:chgData name="Michael Shaw" userId="8f9b315e-26a3-44ae-a90a-3b8507d94bd8" providerId="ADAL" clId="{F9763A62-441C-4CC4-B4A4-3B478B3ACB4C}" dt="2023-01-13T18:21:15.820" v="1196" actId="20577"/>
          <ac:spMkLst>
            <pc:docMk/>
            <pc:sldMk cId="2008993863" sldId="297"/>
            <ac:spMk id="9" creationId="{7CF9E9B0-B1D4-0738-402D-7D05127F9D8E}"/>
          </ac:spMkLst>
        </pc:spChg>
        <pc:spChg chg="add mod">
          <ac:chgData name="Michael Shaw" userId="8f9b315e-26a3-44ae-a90a-3b8507d94bd8" providerId="ADAL" clId="{F9763A62-441C-4CC4-B4A4-3B478B3ACB4C}" dt="2023-01-13T18:14:49.883" v="1040"/>
          <ac:spMkLst>
            <pc:docMk/>
            <pc:sldMk cId="2008993863" sldId="297"/>
            <ac:spMk id="10" creationId="{3D5680AF-E563-113F-9399-964928D4CD8D}"/>
          </ac:spMkLst>
        </pc:spChg>
        <pc:spChg chg="add mod">
          <ac:chgData name="Michael Shaw" userId="8f9b315e-26a3-44ae-a90a-3b8507d94bd8" providerId="ADAL" clId="{F9763A62-441C-4CC4-B4A4-3B478B3ACB4C}" dt="2023-01-16T16:25:53.622" v="4025" actId="20577"/>
          <ac:spMkLst>
            <pc:docMk/>
            <pc:sldMk cId="2008993863" sldId="297"/>
            <ac:spMk id="11" creationId="{AD0F00B4-7483-8004-B3A5-B1DA83D9FF60}"/>
          </ac:spMkLst>
        </pc:spChg>
        <pc:spChg chg="add del mod">
          <ac:chgData name="Michael Shaw" userId="8f9b315e-26a3-44ae-a90a-3b8507d94bd8" providerId="ADAL" clId="{F9763A62-441C-4CC4-B4A4-3B478B3ACB4C}" dt="2023-01-13T18:17:17.171" v="1076" actId="478"/>
          <ac:spMkLst>
            <pc:docMk/>
            <pc:sldMk cId="2008993863" sldId="297"/>
            <ac:spMk id="12" creationId="{5FB11854-3469-76DC-B7BC-D4312199D6EA}"/>
          </ac:spMkLst>
        </pc:spChg>
        <pc:spChg chg="add mod">
          <ac:chgData name="Michael Shaw" userId="8f9b315e-26a3-44ae-a90a-3b8507d94bd8" providerId="ADAL" clId="{F9763A62-441C-4CC4-B4A4-3B478B3ACB4C}" dt="2023-01-13T18:21:26.834" v="1200" actId="20577"/>
          <ac:spMkLst>
            <pc:docMk/>
            <pc:sldMk cId="2008993863" sldId="297"/>
            <ac:spMk id="13" creationId="{0DDF8906-BA92-FF2E-1952-68B1001BE5D3}"/>
          </ac:spMkLst>
        </pc:spChg>
        <pc:picChg chg="mod">
          <ac:chgData name="Michael Shaw" userId="8f9b315e-26a3-44ae-a90a-3b8507d94bd8" providerId="ADAL" clId="{F9763A62-441C-4CC4-B4A4-3B478B3ACB4C}" dt="2023-01-13T18:17:45.584" v="1084" actId="1076"/>
          <ac:picMkLst>
            <pc:docMk/>
            <pc:sldMk cId="2008993863" sldId="297"/>
            <ac:picMk id="4" creationId="{BD5BAEF8-04EE-4148-AB9D-25427A926896}"/>
          </ac:picMkLst>
        </pc:picChg>
      </pc:sldChg>
      <pc:sldChg chg="delSp modSp add mod replTag delTag">
        <pc:chgData name="Michael Shaw" userId="8f9b315e-26a3-44ae-a90a-3b8507d94bd8" providerId="ADAL" clId="{F9763A62-441C-4CC4-B4A4-3B478B3ACB4C}" dt="2023-01-16T22:03:05.380" v="6532"/>
        <pc:sldMkLst>
          <pc:docMk/>
          <pc:sldMk cId="4196358210" sldId="298"/>
        </pc:sldMkLst>
        <pc:spChg chg="mod">
          <ac:chgData name="Michael Shaw" userId="8f9b315e-26a3-44ae-a90a-3b8507d94bd8" providerId="ADAL" clId="{F9763A62-441C-4CC4-B4A4-3B478B3ACB4C}" dt="2023-01-13T18:45:52.509" v="1838" actId="20577"/>
          <ac:spMkLst>
            <pc:docMk/>
            <pc:sldMk cId="4196358210" sldId="298"/>
            <ac:spMk id="2" creationId="{04D00B79-44BB-4D5F-B51D-2270A854D77A}"/>
          </ac:spMkLst>
        </pc:spChg>
        <pc:spChg chg="del">
          <ac:chgData name="Michael Shaw" userId="8f9b315e-26a3-44ae-a90a-3b8507d94bd8" providerId="ADAL" clId="{F9763A62-441C-4CC4-B4A4-3B478B3ACB4C}" dt="2023-01-16T19:31:41.033" v="4507" actId="478"/>
          <ac:spMkLst>
            <pc:docMk/>
            <pc:sldMk cId="4196358210" sldId="298"/>
            <ac:spMk id="5" creationId="{CDF3C1EE-D9A0-406A-9A3A-75C82527E0DC}"/>
          </ac:spMkLst>
        </pc:spChg>
        <pc:graphicFrameChg chg="mod modGraphic">
          <ac:chgData name="Michael Shaw" userId="8f9b315e-26a3-44ae-a90a-3b8507d94bd8" providerId="ADAL" clId="{F9763A62-441C-4CC4-B4A4-3B478B3ACB4C}" dt="2023-01-16T16:27:57.037" v="4129" actId="1035"/>
          <ac:graphicFrameMkLst>
            <pc:docMk/>
            <pc:sldMk cId="4196358210" sldId="298"/>
            <ac:graphicFrameMk id="3" creationId="{38BA32CD-83CC-5226-D0F4-85B4D58404E3}"/>
          </ac:graphicFrameMkLst>
        </pc:graphicFrameChg>
        <pc:graphicFrameChg chg="mod modGraphic">
          <ac:chgData name="Michael Shaw" userId="8f9b315e-26a3-44ae-a90a-3b8507d94bd8" providerId="ADAL" clId="{F9763A62-441C-4CC4-B4A4-3B478B3ACB4C}" dt="2023-01-16T16:27:51.437" v="4121" actId="1036"/>
          <ac:graphicFrameMkLst>
            <pc:docMk/>
            <pc:sldMk cId="4196358210" sldId="298"/>
            <ac:graphicFrameMk id="13" creationId="{1D6AB21B-0AB3-44DD-AD8E-D2EDD77DEA42}"/>
          </ac:graphicFrameMkLst>
        </pc:graphicFrameChg>
      </pc:sldChg>
      <pc:sldChg chg="addSp delSp modSp add mod ord replTag delTag">
        <pc:chgData name="Michael Shaw" userId="8f9b315e-26a3-44ae-a90a-3b8507d94bd8" providerId="ADAL" clId="{F9763A62-441C-4CC4-B4A4-3B478B3ACB4C}" dt="2023-01-16T22:06:11.601" v="6616"/>
        <pc:sldMkLst>
          <pc:docMk/>
          <pc:sldMk cId="143335445" sldId="299"/>
        </pc:sldMkLst>
        <pc:spChg chg="del">
          <ac:chgData name="Michael Shaw" userId="8f9b315e-26a3-44ae-a90a-3b8507d94bd8" providerId="ADAL" clId="{F9763A62-441C-4CC4-B4A4-3B478B3ACB4C}" dt="2023-01-16T19:31:47.113" v="4514" actId="478"/>
          <ac:spMkLst>
            <pc:docMk/>
            <pc:sldMk cId="143335445" sldId="299"/>
            <ac:spMk id="3" creationId="{1F16D174-C1FB-4494-B78F-EFF7C645AE67}"/>
          </ac:spMkLst>
        </pc:spChg>
        <pc:spChg chg="add del mod">
          <ac:chgData name="Michael Shaw" userId="8f9b315e-26a3-44ae-a90a-3b8507d94bd8" providerId="ADAL" clId="{F9763A62-441C-4CC4-B4A4-3B478B3ACB4C}" dt="2023-01-13T18:51:17.389" v="1928" actId="207"/>
          <ac:spMkLst>
            <pc:docMk/>
            <pc:sldMk cId="143335445" sldId="299"/>
            <ac:spMk id="5" creationId="{33BB357B-B238-4C43-8242-F33D9E1D4905}"/>
          </ac:spMkLst>
        </pc:spChg>
        <pc:spChg chg="mod">
          <ac:chgData name="Michael Shaw" userId="8f9b315e-26a3-44ae-a90a-3b8507d94bd8" providerId="ADAL" clId="{F9763A62-441C-4CC4-B4A4-3B478B3ACB4C}" dt="2023-01-13T18:51:08.853" v="1927" actId="208"/>
          <ac:spMkLst>
            <pc:docMk/>
            <pc:sldMk cId="143335445" sldId="299"/>
            <ac:spMk id="9" creationId="{3C19A568-7E73-443A-A183-2C3EDA0087DF}"/>
          </ac:spMkLst>
        </pc:spChg>
        <pc:spChg chg="del">
          <ac:chgData name="Michael Shaw" userId="8f9b315e-26a3-44ae-a90a-3b8507d94bd8" providerId="ADAL" clId="{F9763A62-441C-4CC4-B4A4-3B478B3ACB4C}" dt="2023-01-13T18:51:03.062" v="1926" actId="478"/>
          <ac:spMkLst>
            <pc:docMk/>
            <pc:sldMk cId="143335445" sldId="299"/>
            <ac:spMk id="11" creationId="{ADD866C3-A26F-4579-B7C3-5EFD9B87C03B}"/>
          </ac:spMkLst>
        </pc:spChg>
        <pc:spChg chg="del mod">
          <ac:chgData name="Michael Shaw" userId="8f9b315e-26a3-44ae-a90a-3b8507d94bd8" providerId="ADAL" clId="{F9763A62-441C-4CC4-B4A4-3B478B3ACB4C}" dt="2023-01-13T18:50:53.901" v="1920" actId="478"/>
          <ac:spMkLst>
            <pc:docMk/>
            <pc:sldMk cId="143335445" sldId="299"/>
            <ac:spMk id="12" creationId="{9443DAA2-8BB3-4983-BE18-DE25682FF713}"/>
          </ac:spMkLst>
        </pc:spChg>
        <pc:spChg chg="del mod">
          <ac:chgData name="Michael Shaw" userId="8f9b315e-26a3-44ae-a90a-3b8507d94bd8" providerId="ADAL" clId="{F9763A62-441C-4CC4-B4A4-3B478B3ACB4C}" dt="2023-01-13T18:50:58.859" v="1924" actId="478"/>
          <ac:spMkLst>
            <pc:docMk/>
            <pc:sldMk cId="143335445" sldId="299"/>
            <ac:spMk id="13" creationId="{45E34A9E-134A-42FD-820E-74C9C4A6E06E}"/>
          </ac:spMkLst>
        </pc:spChg>
        <pc:spChg chg="del">
          <ac:chgData name="Michael Shaw" userId="8f9b315e-26a3-44ae-a90a-3b8507d94bd8" providerId="ADAL" clId="{F9763A62-441C-4CC4-B4A4-3B478B3ACB4C}" dt="2023-01-13T18:50:43.390" v="1915" actId="478"/>
          <ac:spMkLst>
            <pc:docMk/>
            <pc:sldMk cId="143335445" sldId="299"/>
            <ac:spMk id="14" creationId="{FFC4D6E5-F39D-4148-8E29-64D0DE6071D2}"/>
          </ac:spMkLst>
        </pc:spChg>
        <pc:spChg chg="mod">
          <ac:chgData name="Michael Shaw" userId="8f9b315e-26a3-44ae-a90a-3b8507d94bd8" providerId="ADAL" clId="{F9763A62-441C-4CC4-B4A4-3B478B3ACB4C}" dt="2023-01-13T18:50:34.819" v="1914" actId="5793"/>
          <ac:spMkLst>
            <pc:docMk/>
            <pc:sldMk cId="143335445" sldId="299"/>
            <ac:spMk id="19" creationId="{592443CF-1BB0-4648-AEBA-9AFB75D72A99}"/>
          </ac:spMkLst>
        </pc:spChg>
        <pc:graphicFrameChg chg="mod">
          <ac:chgData name="Michael Shaw" userId="8f9b315e-26a3-44ae-a90a-3b8507d94bd8" providerId="ADAL" clId="{F9763A62-441C-4CC4-B4A4-3B478B3ACB4C}" dt="2023-01-16T22:06:06.211" v="6614" actId="1036"/>
          <ac:graphicFrameMkLst>
            <pc:docMk/>
            <pc:sldMk cId="143335445" sldId="299"/>
            <ac:graphicFrameMk id="10" creationId="{4AF4332F-83BC-4DC5-9516-227508BC570F}"/>
          </ac:graphicFrameMkLst>
        </pc:graphicFrameChg>
        <pc:cxnChg chg="del">
          <ac:chgData name="Michael Shaw" userId="8f9b315e-26a3-44ae-a90a-3b8507d94bd8" providerId="ADAL" clId="{F9763A62-441C-4CC4-B4A4-3B478B3ACB4C}" dt="2023-01-13T18:50:46.309" v="1916" actId="478"/>
          <ac:cxnSpMkLst>
            <pc:docMk/>
            <pc:sldMk cId="143335445" sldId="299"/>
            <ac:cxnSpMk id="15" creationId="{8F10C47F-8DB6-4F10-999F-9F0945EF1066}"/>
          </ac:cxnSpMkLst>
        </pc:cxnChg>
        <pc:cxnChg chg="del">
          <ac:chgData name="Michael Shaw" userId="8f9b315e-26a3-44ae-a90a-3b8507d94bd8" providerId="ADAL" clId="{F9763A62-441C-4CC4-B4A4-3B478B3ACB4C}" dt="2023-01-13T18:50:55.116" v="1921" actId="478"/>
          <ac:cxnSpMkLst>
            <pc:docMk/>
            <pc:sldMk cId="143335445" sldId="299"/>
            <ac:cxnSpMk id="16" creationId="{ABF823CE-8F30-44E8-A4F3-B87E440DA298}"/>
          </ac:cxnSpMkLst>
        </pc:cxnChg>
        <pc:cxnChg chg="del">
          <ac:chgData name="Michael Shaw" userId="8f9b315e-26a3-44ae-a90a-3b8507d94bd8" providerId="ADAL" clId="{F9763A62-441C-4CC4-B4A4-3B478B3ACB4C}" dt="2023-01-13T18:51:00.126" v="1925" actId="478"/>
          <ac:cxnSpMkLst>
            <pc:docMk/>
            <pc:sldMk cId="143335445" sldId="299"/>
            <ac:cxnSpMk id="17" creationId="{1EC67F4A-791B-465C-A6D0-425D45D4BDC4}"/>
          </ac:cxnSpMkLst>
        </pc:cxnChg>
        <pc:cxnChg chg="del">
          <ac:chgData name="Michael Shaw" userId="8f9b315e-26a3-44ae-a90a-3b8507d94bd8" providerId="ADAL" clId="{F9763A62-441C-4CC4-B4A4-3B478B3ACB4C}" dt="2023-01-13T18:50:56.903" v="1922" actId="478"/>
          <ac:cxnSpMkLst>
            <pc:docMk/>
            <pc:sldMk cId="143335445" sldId="299"/>
            <ac:cxnSpMk id="18" creationId="{21CEE569-9C3A-4C5E-A777-4A90772E84F2}"/>
          </ac:cxnSpMkLst>
        </pc:cxnChg>
      </pc:sldChg>
      <pc:sldChg chg="addSp delSp modSp add mod ord replTag delTag">
        <pc:chgData name="Michael Shaw" userId="8f9b315e-26a3-44ae-a90a-3b8507d94bd8" providerId="ADAL" clId="{F9763A62-441C-4CC4-B4A4-3B478B3ACB4C}" dt="2023-01-16T22:06:57.473" v="6636"/>
        <pc:sldMkLst>
          <pc:docMk/>
          <pc:sldMk cId="3832013607" sldId="300"/>
        </pc:sldMkLst>
        <pc:spChg chg="del">
          <ac:chgData name="Michael Shaw" userId="8f9b315e-26a3-44ae-a90a-3b8507d94bd8" providerId="ADAL" clId="{F9763A62-441C-4CC4-B4A4-3B478B3ACB4C}" dt="2023-01-16T19:31:54.280" v="4522" actId="478"/>
          <ac:spMkLst>
            <pc:docMk/>
            <pc:sldMk cId="3832013607" sldId="300"/>
            <ac:spMk id="2" creationId="{3790A3AE-E658-426D-96CD-CB0614B7418A}"/>
          </ac:spMkLst>
        </pc:spChg>
        <pc:spChg chg="add del mod">
          <ac:chgData name="Michael Shaw" userId="8f9b315e-26a3-44ae-a90a-3b8507d94bd8" providerId="ADAL" clId="{F9763A62-441C-4CC4-B4A4-3B478B3ACB4C}" dt="2023-01-13T18:56:02.429" v="1954" actId="478"/>
          <ac:spMkLst>
            <pc:docMk/>
            <pc:sldMk cId="3832013607" sldId="300"/>
            <ac:spMk id="4" creationId="{A08888FF-7FA2-F9E3-0A83-2E293F0DFC9D}"/>
          </ac:spMkLst>
        </pc:spChg>
        <pc:spChg chg="mod">
          <ac:chgData name="Michael Shaw" userId="8f9b315e-26a3-44ae-a90a-3b8507d94bd8" providerId="ADAL" clId="{F9763A62-441C-4CC4-B4A4-3B478B3ACB4C}" dt="2023-01-16T16:28:48.910" v="4142" actId="20577"/>
          <ac:spMkLst>
            <pc:docMk/>
            <pc:sldMk cId="3832013607" sldId="300"/>
            <ac:spMk id="6" creationId="{6BDEDF39-62EC-40AF-98F4-06A79F1F80F1}"/>
          </ac:spMkLst>
        </pc:spChg>
        <pc:spChg chg="del">
          <ac:chgData name="Michael Shaw" userId="8f9b315e-26a3-44ae-a90a-3b8507d94bd8" providerId="ADAL" clId="{F9763A62-441C-4CC4-B4A4-3B478B3ACB4C}" dt="2023-01-13T18:54:33.254" v="1949" actId="478"/>
          <ac:spMkLst>
            <pc:docMk/>
            <pc:sldMk cId="3832013607" sldId="300"/>
            <ac:spMk id="7" creationId="{23DC0E4E-6822-467C-96E3-77C667B41D2B}"/>
          </ac:spMkLst>
        </pc:spChg>
        <pc:spChg chg="add del mod">
          <ac:chgData name="Michael Shaw" userId="8f9b315e-26a3-44ae-a90a-3b8507d94bd8" providerId="ADAL" clId="{F9763A62-441C-4CC4-B4A4-3B478B3ACB4C}" dt="2023-01-13T18:55:44.324" v="1950" actId="1032"/>
          <ac:spMkLst>
            <pc:docMk/>
            <pc:sldMk cId="3832013607" sldId="300"/>
            <ac:spMk id="8" creationId="{A8F1E0F7-A33B-E9DA-D99B-9BEE7050CC49}"/>
          </ac:spMkLst>
        </pc:spChg>
        <pc:spChg chg="del">
          <ac:chgData name="Michael Shaw" userId="8f9b315e-26a3-44ae-a90a-3b8507d94bd8" providerId="ADAL" clId="{F9763A62-441C-4CC4-B4A4-3B478B3ACB4C}" dt="2023-01-13T18:54:33.254" v="1949" actId="478"/>
          <ac:spMkLst>
            <pc:docMk/>
            <pc:sldMk cId="3832013607" sldId="300"/>
            <ac:spMk id="9" creationId="{2AF9D9A5-149E-4118-AAE3-8EF91B9C5B7D}"/>
          </ac:spMkLst>
        </pc:spChg>
        <pc:spChg chg="del">
          <ac:chgData name="Michael Shaw" userId="8f9b315e-26a3-44ae-a90a-3b8507d94bd8" providerId="ADAL" clId="{F9763A62-441C-4CC4-B4A4-3B478B3ACB4C}" dt="2023-01-13T18:54:33.254" v="1949" actId="478"/>
          <ac:spMkLst>
            <pc:docMk/>
            <pc:sldMk cId="3832013607" sldId="300"/>
            <ac:spMk id="10" creationId="{2D8AA6DB-EBDB-4269-B4E5-AD059714C629}"/>
          </ac:spMkLst>
        </pc:spChg>
        <pc:spChg chg="del">
          <ac:chgData name="Michael Shaw" userId="8f9b315e-26a3-44ae-a90a-3b8507d94bd8" providerId="ADAL" clId="{F9763A62-441C-4CC4-B4A4-3B478B3ACB4C}" dt="2023-01-13T18:54:33.254" v="1949" actId="478"/>
          <ac:spMkLst>
            <pc:docMk/>
            <pc:sldMk cId="3832013607" sldId="300"/>
            <ac:spMk id="11" creationId="{DBCC020E-50A1-4B26-95EE-F180516D8BD8}"/>
          </ac:spMkLst>
        </pc:spChg>
        <pc:spChg chg="del">
          <ac:chgData name="Michael Shaw" userId="8f9b315e-26a3-44ae-a90a-3b8507d94bd8" providerId="ADAL" clId="{F9763A62-441C-4CC4-B4A4-3B478B3ACB4C}" dt="2023-01-13T18:54:33.254" v="1949" actId="478"/>
          <ac:spMkLst>
            <pc:docMk/>
            <pc:sldMk cId="3832013607" sldId="300"/>
            <ac:spMk id="12" creationId="{72176240-9D71-46A9-959A-FFCF84DC04A3}"/>
          </ac:spMkLst>
        </pc:spChg>
        <pc:spChg chg="del">
          <ac:chgData name="Michael Shaw" userId="8f9b315e-26a3-44ae-a90a-3b8507d94bd8" providerId="ADAL" clId="{F9763A62-441C-4CC4-B4A4-3B478B3ACB4C}" dt="2023-01-13T18:54:33.254" v="1949" actId="478"/>
          <ac:spMkLst>
            <pc:docMk/>
            <pc:sldMk cId="3832013607" sldId="300"/>
            <ac:spMk id="13" creationId="{77C0FED8-C734-4A93-8023-C7053E036A1E}"/>
          </ac:spMkLst>
        </pc:spChg>
        <pc:spChg chg="add del mod">
          <ac:chgData name="Michael Shaw" userId="8f9b315e-26a3-44ae-a90a-3b8507d94bd8" providerId="ADAL" clId="{F9763A62-441C-4CC4-B4A4-3B478B3ACB4C}" dt="2023-01-13T18:56:28.894" v="1962" actId="478"/>
          <ac:spMkLst>
            <pc:docMk/>
            <pc:sldMk cId="3832013607" sldId="300"/>
            <ac:spMk id="15" creationId="{6EC444C7-48F5-362E-0834-3220C15B1232}"/>
          </ac:spMkLst>
        </pc:spChg>
        <pc:spChg chg="add del mod">
          <ac:chgData name="Michael Shaw" userId="8f9b315e-26a3-44ae-a90a-3b8507d94bd8" providerId="ADAL" clId="{F9763A62-441C-4CC4-B4A4-3B478B3ACB4C}" dt="2023-01-13T18:56:27.149" v="1961" actId="478"/>
          <ac:spMkLst>
            <pc:docMk/>
            <pc:sldMk cId="3832013607" sldId="300"/>
            <ac:spMk id="17" creationId="{EF0347BC-2FF7-258B-7915-3B3D72047958}"/>
          </ac:spMkLst>
        </pc:spChg>
        <pc:spChg chg="add del mod">
          <ac:chgData name="Michael Shaw" userId="8f9b315e-26a3-44ae-a90a-3b8507d94bd8" providerId="ADAL" clId="{F9763A62-441C-4CC4-B4A4-3B478B3ACB4C}" dt="2023-01-13T18:56:18.924" v="1958" actId="478"/>
          <ac:spMkLst>
            <pc:docMk/>
            <pc:sldMk cId="3832013607" sldId="300"/>
            <ac:spMk id="19" creationId="{62DD3DCB-712F-A9BF-93D1-79119A001029}"/>
          </ac:spMkLst>
        </pc:spChg>
        <pc:spChg chg="add del">
          <ac:chgData name="Michael Shaw" userId="8f9b315e-26a3-44ae-a90a-3b8507d94bd8" providerId="ADAL" clId="{F9763A62-441C-4CC4-B4A4-3B478B3ACB4C}" dt="2023-01-13T18:56:05.936" v="1956" actId="478"/>
          <ac:spMkLst>
            <pc:docMk/>
            <pc:sldMk cId="3832013607" sldId="300"/>
            <ac:spMk id="22" creationId="{2D225086-68BE-4168-8F17-9443ADD89675}"/>
          </ac:spMkLst>
        </pc:spChg>
        <pc:spChg chg="del">
          <ac:chgData name="Michael Shaw" userId="8f9b315e-26a3-44ae-a90a-3b8507d94bd8" providerId="ADAL" clId="{F9763A62-441C-4CC4-B4A4-3B478B3ACB4C}" dt="2023-01-16T19:31:51.928" v="4521" actId="478"/>
          <ac:spMkLst>
            <pc:docMk/>
            <pc:sldMk cId="3832013607" sldId="300"/>
            <ac:spMk id="23" creationId="{433945EE-A7C1-410E-BF29-F5CEA2F4F576}"/>
          </ac:spMkLst>
        </pc:spChg>
        <pc:spChg chg="add del mod">
          <ac:chgData name="Michael Shaw" userId="8f9b315e-26a3-44ae-a90a-3b8507d94bd8" providerId="ADAL" clId="{F9763A62-441C-4CC4-B4A4-3B478B3ACB4C}" dt="2023-01-13T18:56:16.428" v="1957" actId="478"/>
          <ac:spMkLst>
            <pc:docMk/>
            <pc:sldMk cId="3832013607" sldId="300"/>
            <ac:spMk id="25" creationId="{11A80B78-841E-8815-2B4E-55D51B4BED28}"/>
          </ac:spMkLst>
        </pc:spChg>
        <pc:spChg chg="add del mod">
          <ac:chgData name="Michael Shaw" userId="8f9b315e-26a3-44ae-a90a-3b8507d94bd8" providerId="ADAL" clId="{F9763A62-441C-4CC4-B4A4-3B478B3ACB4C}" dt="2023-01-13T18:56:35.279" v="1964" actId="478"/>
          <ac:spMkLst>
            <pc:docMk/>
            <pc:sldMk cId="3832013607" sldId="300"/>
            <ac:spMk id="27" creationId="{4277F2C7-119E-96B2-A473-B2C72F7DAF01}"/>
          </ac:spMkLst>
        </pc:spChg>
        <pc:spChg chg="add del mod">
          <ac:chgData name="Michael Shaw" userId="8f9b315e-26a3-44ae-a90a-3b8507d94bd8" providerId="ADAL" clId="{F9763A62-441C-4CC4-B4A4-3B478B3ACB4C}" dt="2023-01-13T18:56:30.502" v="1963" actId="478"/>
          <ac:spMkLst>
            <pc:docMk/>
            <pc:sldMk cId="3832013607" sldId="300"/>
            <ac:spMk id="29" creationId="{7C910C69-6198-3FFA-B8E8-77E00BC221AB}"/>
          </ac:spMkLst>
        </pc:spChg>
        <pc:spChg chg="add del mod">
          <ac:chgData name="Michael Shaw" userId="8f9b315e-26a3-44ae-a90a-3b8507d94bd8" providerId="ADAL" clId="{F9763A62-441C-4CC4-B4A4-3B478B3ACB4C}" dt="2023-01-13T18:56:21.085" v="1959" actId="478"/>
          <ac:spMkLst>
            <pc:docMk/>
            <pc:sldMk cId="3832013607" sldId="300"/>
            <ac:spMk id="31" creationId="{E69B911C-D6F2-1EBD-4213-41BA0F3608BA}"/>
          </ac:spMkLst>
        </pc:spChg>
        <pc:spChg chg="add del mod">
          <ac:chgData name="Michael Shaw" userId="8f9b315e-26a3-44ae-a90a-3b8507d94bd8" providerId="ADAL" clId="{F9763A62-441C-4CC4-B4A4-3B478B3ACB4C}" dt="2023-01-13T18:56:22.845" v="1960" actId="478"/>
          <ac:spMkLst>
            <pc:docMk/>
            <pc:sldMk cId="3832013607" sldId="300"/>
            <ac:spMk id="35" creationId="{5990273F-6D0C-16F3-A785-09D3B05666B6}"/>
          </ac:spMkLst>
        </pc:spChg>
        <pc:spChg chg="add del mod">
          <ac:chgData name="Michael Shaw" userId="8f9b315e-26a3-44ae-a90a-3b8507d94bd8" providerId="ADAL" clId="{F9763A62-441C-4CC4-B4A4-3B478B3ACB4C}" dt="2023-01-13T18:56:36.900" v="1965" actId="478"/>
          <ac:spMkLst>
            <pc:docMk/>
            <pc:sldMk cId="3832013607" sldId="300"/>
            <ac:spMk id="39" creationId="{3268C181-99E2-75E5-9D64-BBC8C16E9B2B}"/>
          </ac:spMkLst>
        </pc:spChg>
        <pc:spChg chg="add del mod">
          <ac:chgData name="Michael Shaw" userId="8f9b315e-26a3-44ae-a90a-3b8507d94bd8" providerId="ADAL" clId="{F9763A62-441C-4CC4-B4A4-3B478B3ACB4C}" dt="2023-01-13T18:56:40.021" v="1966" actId="478"/>
          <ac:spMkLst>
            <pc:docMk/>
            <pc:sldMk cId="3832013607" sldId="300"/>
            <ac:spMk id="43" creationId="{63AFC8F5-29D4-0CF5-A010-336AD62A0C5C}"/>
          </ac:spMkLst>
        </pc:spChg>
        <pc:spChg chg="add del mod">
          <ac:chgData name="Michael Shaw" userId="8f9b315e-26a3-44ae-a90a-3b8507d94bd8" providerId="ADAL" clId="{F9763A62-441C-4CC4-B4A4-3B478B3ACB4C}" dt="2023-01-13T18:56:00.294" v="1953" actId="478"/>
          <ac:spMkLst>
            <pc:docMk/>
            <pc:sldMk cId="3832013607" sldId="300"/>
            <ac:spMk id="46" creationId="{85211967-783F-8B9C-1D5A-A4DD92DE2CC4}"/>
          </ac:spMkLst>
        </pc:spChg>
        <pc:graphicFrameChg chg="add del mod modGraphic">
          <ac:chgData name="Michael Shaw" userId="8f9b315e-26a3-44ae-a90a-3b8507d94bd8" providerId="ADAL" clId="{F9763A62-441C-4CC4-B4A4-3B478B3ACB4C}" dt="2023-01-13T18:55:54.154" v="1952" actId="478"/>
          <ac:graphicFrameMkLst>
            <pc:docMk/>
            <pc:sldMk cId="3832013607" sldId="300"/>
            <ac:graphicFrameMk id="44" creationId="{842543E2-7490-9A93-CAF7-0BE7DAD4B679}"/>
          </ac:graphicFrameMkLst>
        </pc:graphicFrameChg>
        <pc:graphicFrameChg chg="add mod modGraphic">
          <ac:chgData name="Michael Shaw" userId="8f9b315e-26a3-44ae-a90a-3b8507d94bd8" providerId="ADAL" clId="{F9763A62-441C-4CC4-B4A4-3B478B3ACB4C}" dt="2023-01-16T22:06:52.950" v="6632" actId="12269"/>
          <ac:graphicFrameMkLst>
            <pc:docMk/>
            <pc:sldMk cId="3832013607" sldId="300"/>
            <ac:graphicFrameMk id="47" creationId="{2EA145F2-85B3-22BB-5D0C-549548923BA8}"/>
          </ac:graphicFrameMkLst>
        </pc:graphicFrameChg>
        <pc:picChg chg="del">
          <ac:chgData name="Michael Shaw" userId="8f9b315e-26a3-44ae-a90a-3b8507d94bd8" providerId="ADAL" clId="{F9763A62-441C-4CC4-B4A4-3B478B3ACB4C}" dt="2023-01-13T18:54:33.254" v="1949" actId="478"/>
          <ac:picMkLst>
            <pc:docMk/>
            <pc:sldMk cId="3832013607" sldId="300"/>
            <ac:picMk id="32" creationId="{6054A700-8461-40AD-8429-6C9F6EEEEC4C}"/>
          </ac:picMkLst>
        </pc:picChg>
        <pc:picChg chg="del">
          <ac:chgData name="Michael Shaw" userId="8f9b315e-26a3-44ae-a90a-3b8507d94bd8" providerId="ADAL" clId="{F9763A62-441C-4CC4-B4A4-3B478B3ACB4C}" dt="2023-01-13T18:54:33.254" v="1949" actId="478"/>
          <ac:picMkLst>
            <pc:docMk/>
            <pc:sldMk cId="3832013607" sldId="300"/>
            <ac:picMk id="34" creationId="{EA6876F1-58FD-4237-BE75-C15655445FE1}"/>
          </ac:picMkLst>
        </pc:picChg>
        <pc:picChg chg="del">
          <ac:chgData name="Michael Shaw" userId="8f9b315e-26a3-44ae-a90a-3b8507d94bd8" providerId="ADAL" clId="{F9763A62-441C-4CC4-B4A4-3B478B3ACB4C}" dt="2023-01-13T18:54:33.254" v="1949" actId="478"/>
          <ac:picMkLst>
            <pc:docMk/>
            <pc:sldMk cId="3832013607" sldId="300"/>
            <ac:picMk id="36" creationId="{1A9D8BC9-CF04-4A6C-89E6-E6A18D7419F0}"/>
          </ac:picMkLst>
        </pc:picChg>
        <pc:picChg chg="del">
          <ac:chgData name="Michael Shaw" userId="8f9b315e-26a3-44ae-a90a-3b8507d94bd8" providerId="ADAL" clId="{F9763A62-441C-4CC4-B4A4-3B478B3ACB4C}" dt="2023-01-13T18:54:33.254" v="1949" actId="478"/>
          <ac:picMkLst>
            <pc:docMk/>
            <pc:sldMk cId="3832013607" sldId="300"/>
            <ac:picMk id="38" creationId="{D15B4FC9-0788-4E4C-9F5A-FCFAF69E7E7F}"/>
          </ac:picMkLst>
        </pc:picChg>
        <pc:picChg chg="del">
          <ac:chgData name="Michael Shaw" userId="8f9b315e-26a3-44ae-a90a-3b8507d94bd8" providerId="ADAL" clId="{F9763A62-441C-4CC4-B4A4-3B478B3ACB4C}" dt="2023-01-13T18:54:33.254" v="1949" actId="478"/>
          <ac:picMkLst>
            <pc:docMk/>
            <pc:sldMk cId="3832013607" sldId="300"/>
            <ac:picMk id="40" creationId="{250F553C-3E38-47E0-8A58-2967D756991D}"/>
          </ac:picMkLst>
        </pc:picChg>
        <pc:picChg chg="del">
          <ac:chgData name="Michael Shaw" userId="8f9b315e-26a3-44ae-a90a-3b8507d94bd8" providerId="ADAL" clId="{F9763A62-441C-4CC4-B4A4-3B478B3ACB4C}" dt="2023-01-13T18:54:33.254" v="1949" actId="478"/>
          <ac:picMkLst>
            <pc:docMk/>
            <pc:sldMk cId="3832013607" sldId="300"/>
            <ac:picMk id="42" creationId="{C9B2F2DF-F5C3-47DD-B3B0-43E328A2AAAB}"/>
          </ac:picMkLst>
        </pc:picChg>
      </pc:sldChg>
      <pc:sldChg chg="addSp modSp add mod ord replTag delTag">
        <pc:chgData name="Michael Shaw" userId="8f9b315e-26a3-44ae-a90a-3b8507d94bd8" providerId="ADAL" clId="{F9763A62-441C-4CC4-B4A4-3B478B3ACB4C}" dt="2023-01-16T22:06:13.907" v="6620"/>
        <pc:sldMkLst>
          <pc:docMk/>
          <pc:sldMk cId="4275415418" sldId="301"/>
        </pc:sldMkLst>
        <pc:spChg chg="mod">
          <ac:chgData name="Michael Shaw" userId="8f9b315e-26a3-44ae-a90a-3b8507d94bd8" providerId="ADAL" clId="{F9763A62-441C-4CC4-B4A4-3B478B3ACB4C}" dt="2023-01-13T18:58:41.548" v="2007" actId="20577"/>
          <ac:spMkLst>
            <pc:docMk/>
            <pc:sldMk cId="4275415418" sldId="301"/>
            <ac:spMk id="2" creationId="{26C5B371-F992-4547-B936-23F16F4488DA}"/>
          </ac:spMkLst>
        </pc:spChg>
        <pc:spChg chg="mod">
          <ac:chgData name="Michael Shaw" userId="8f9b315e-26a3-44ae-a90a-3b8507d94bd8" providerId="ADAL" clId="{F9763A62-441C-4CC4-B4A4-3B478B3ACB4C}" dt="2023-01-13T19:07:40.619" v="2217" actId="1035"/>
          <ac:spMkLst>
            <pc:docMk/>
            <pc:sldMk cId="4275415418" sldId="301"/>
            <ac:spMk id="3" creationId="{C6B07B54-E3ED-4BBF-91BB-9F611C440199}"/>
          </ac:spMkLst>
        </pc:spChg>
        <pc:spChg chg="add mod">
          <ac:chgData name="Michael Shaw" userId="8f9b315e-26a3-44ae-a90a-3b8507d94bd8" providerId="ADAL" clId="{F9763A62-441C-4CC4-B4A4-3B478B3ACB4C}" dt="2023-01-13T19:07:31.885" v="2201" actId="1035"/>
          <ac:spMkLst>
            <pc:docMk/>
            <pc:sldMk cId="4275415418" sldId="301"/>
            <ac:spMk id="5" creationId="{3F72C437-CDDD-7CC9-D2E2-D19706416CE3}"/>
          </ac:spMkLst>
        </pc:spChg>
        <pc:spChg chg="mod">
          <ac:chgData name="Michael Shaw" userId="8f9b315e-26a3-44ae-a90a-3b8507d94bd8" providerId="ADAL" clId="{F9763A62-441C-4CC4-B4A4-3B478B3ACB4C}" dt="2023-01-13T19:07:50.207" v="2218" actId="465"/>
          <ac:spMkLst>
            <pc:docMk/>
            <pc:sldMk cId="4275415418" sldId="301"/>
            <ac:spMk id="11" creationId="{81D93562-F631-4ADB-AB50-4D5ECF40F8A1}"/>
          </ac:spMkLst>
        </pc:spChg>
        <pc:spChg chg="mod">
          <ac:chgData name="Michael Shaw" userId="8f9b315e-26a3-44ae-a90a-3b8507d94bd8" providerId="ADAL" clId="{F9763A62-441C-4CC4-B4A4-3B478B3ACB4C}" dt="2023-01-13T19:09:14.418" v="2249" actId="1035"/>
          <ac:spMkLst>
            <pc:docMk/>
            <pc:sldMk cId="4275415418" sldId="301"/>
            <ac:spMk id="13" creationId="{F254C44F-43DD-4310-BB15-9C29C646DB24}"/>
          </ac:spMkLst>
        </pc:spChg>
        <pc:picChg chg="add mod">
          <ac:chgData name="Michael Shaw" userId="8f9b315e-26a3-44ae-a90a-3b8507d94bd8" providerId="ADAL" clId="{F9763A62-441C-4CC4-B4A4-3B478B3ACB4C}" dt="2023-01-13T19:08:16.071" v="2221" actId="552"/>
          <ac:picMkLst>
            <pc:docMk/>
            <pc:sldMk cId="4275415418" sldId="301"/>
            <ac:picMk id="4" creationId="{74CE0F2E-D738-8589-0A64-1C8300D28DB2}"/>
          </ac:picMkLst>
        </pc:picChg>
        <pc:picChg chg="mod">
          <ac:chgData name="Michael Shaw" userId="8f9b315e-26a3-44ae-a90a-3b8507d94bd8" providerId="ADAL" clId="{F9763A62-441C-4CC4-B4A4-3B478B3ACB4C}" dt="2023-01-16T21:27:41.247" v="6022" actId="1037"/>
          <ac:picMkLst>
            <pc:docMk/>
            <pc:sldMk cId="4275415418" sldId="301"/>
            <ac:picMk id="7" creationId="{2CD8DFC9-E679-43B6-94BA-67756E397A11}"/>
          </ac:picMkLst>
        </pc:picChg>
        <pc:picChg chg="mod">
          <ac:chgData name="Michael Shaw" userId="8f9b315e-26a3-44ae-a90a-3b8507d94bd8" providerId="ADAL" clId="{F9763A62-441C-4CC4-B4A4-3B478B3ACB4C}" dt="2023-01-13T19:08:16.071" v="2221" actId="552"/>
          <ac:picMkLst>
            <pc:docMk/>
            <pc:sldMk cId="4275415418" sldId="301"/>
            <ac:picMk id="15" creationId="{2BB6FD49-92B0-4DC9-AC1D-17947DECCCB8}"/>
          </ac:picMkLst>
        </pc:picChg>
        <pc:picChg chg="mod">
          <ac:chgData name="Michael Shaw" userId="8f9b315e-26a3-44ae-a90a-3b8507d94bd8" providerId="ADAL" clId="{F9763A62-441C-4CC4-B4A4-3B478B3ACB4C}" dt="2023-01-13T19:08:16.071" v="2221" actId="552"/>
          <ac:picMkLst>
            <pc:docMk/>
            <pc:sldMk cId="4275415418" sldId="301"/>
            <ac:picMk id="17" creationId="{B35AF671-FB05-4C5C-AD79-E7C03FDFC8C4}"/>
          </ac:picMkLst>
        </pc:picChg>
        <pc:picChg chg="mod">
          <ac:chgData name="Michael Shaw" userId="8f9b315e-26a3-44ae-a90a-3b8507d94bd8" providerId="ADAL" clId="{F9763A62-441C-4CC4-B4A4-3B478B3ACB4C}" dt="2023-01-13T19:09:14.418" v="2249" actId="1035"/>
          <ac:picMkLst>
            <pc:docMk/>
            <pc:sldMk cId="4275415418" sldId="301"/>
            <ac:picMk id="19" creationId="{D0EA9FF8-E112-4BA0-B552-7EC47F10324A}"/>
          </ac:picMkLst>
        </pc:picChg>
      </pc:sldChg>
      <pc:sldChg chg="addSp delSp modSp add mod ord replTag delTag">
        <pc:chgData name="Michael Shaw" userId="8f9b315e-26a3-44ae-a90a-3b8507d94bd8" providerId="ADAL" clId="{F9763A62-441C-4CC4-B4A4-3B478B3ACB4C}" dt="2023-01-16T22:06:59.520" v="6638"/>
        <pc:sldMkLst>
          <pc:docMk/>
          <pc:sldMk cId="941014021" sldId="302"/>
        </pc:sldMkLst>
        <pc:spChg chg="del">
          <ac:chgData name="Michael Shaw" userId="8f9b315e-26a3-44ae-a90a-3b8507d94bd8" providerId="ADAL" clId="{F9763A62-441C-4CC4-B4A4-3B478B3ACB4C}" dt="2023-01-16T19:32:02.505" v="4531" actId="478"/>
          <ac:spMkLst>
            <pc:docMk/>
            <pc:sldMk cId="941014021" sldId="302"/>
            <ac:spMk id="3" creationId="{1F16D174-C1FB-4494-B78F-EFF7C645AE67}"/>
          </ac:spMkLst>
        </pc:spChg>
        <pc:spChg chg="del">
          <ac:chgData name="Michael Shaw" userId="8f9b315e-26a3-44ae-a90a-3b8507d94bd8" providerId="ADAL" clId="{F9763A62-441C-4CC4-B4A4-3B478B3ACB4C}" dt="2023-01-13T19:10:57.248" v="2268" actId="478"/>
          <ac:spMkLst>
            <pc:docMk/>
            <pc:sldMk cId="941014021" sldId="302"/>
            <ac:spMk id="6" creationId="{18308D5A-12F5-4BB2-A4E0-37BA17CB1AB5}"/>
          </ac:spMkLst>
        </pc:spChg>
        <pc:spChg chg="del">
          <ac:chgData name="Michael Shaw" userId="8f9b315e-26a3-44ae-a90a-3b8507d94bd8" providerId="ADAL" clId="{F9763A62-441C-4CC4-B4A4-3B478B3ACB4C}" dt="2023-01-16T19:32:03.640" v="4532" actId="478"/>
          <ac:spMkLst>
            <pc:docMk/>
            <pc:sldMk cId="941014021" sldId="302"/>
            <ac:spMk id="7" creationId="{5E8475D7-5EB4-4E70-AD4D-D32B1FB40E6E}"/>
          </ac:spMkLst>
        </pc:spChg>
        <pc:spChg chg="mod">
          <ac:chgData name="Michael Shaw" userId="8f9b315e-26a3-44ae-a90a-3b8507d94bd8" providerId="ADAL" clId="{F9763A62-441C-4CC4-B4A4-3B478B3ACB4C}" dt="2023-01-13T19:10:52.929" v="2267" actId="6549"/>
          <ac:spMkLst>
            <pc:docMk/>
            <pc:sldMk cId="941014021" sldId="302"/>
            <ac:spMk id="19" creationId="{592443CF-1BB0-4648-AEBA-9AFB75D72A99}"/>
          </ac:spMkLst>
        </pc:spChg>
        <pc:graphicFrameChg chg="add mod modGraphic">
          <ac:chgData name="Michael Shaw" userId="8f9b315e-26a3-44ae-a90a-3b8507d94bd8" providerId="ADAL" clId="{F9763A62-441C-4CC4-B4A4-3B478B3ACB4C}" dt="2023-01-16T22:06:36.244" v="6625" actId="12269"/>
          <ac:graphicFrameMkLst>
            <pc:docMk/>
            <pc:sldMk cId="941014021" sldId="302"/>
            <ac:graphicFrameMk id="2" creationId="{D98F1801-447E-A856-CF13-4C5ABB525A3E}"/>
          </ac:graphicFrameMkLst>
        </pc:graphicFrameChg>
        <pc:graphicFrameChg chg="del mod">
          <ac:chgData name="Michael Shaw" userId="8f9b315e-26a3-44ae-a90a-3b8507d94bd8" providerId="ADAL" clId="{F9763A62-441C-4CC4-B4A4-3B478B3ACB4C}" dt="2023-01-13T19:11:01.554" v="2270" actId="478"/>
          <ac:graphicFrameMkLst>
            <pc:docMk/>
            <pc:sldMk cId="941014021" sldId="302"/>
            <ac:graphicFrameMk id="10" creationId="{4AF4332F-83BC-4DC5-9516-227508BC570F}"/>
          </ac:graphicFrameMkLst>
        </pc:graphicFrameChg>
      </pc:sldChg>
      <pc:sldChg chg="addSp delSp modSp add mod ord replTag delTag">
        <pc:chgData name="Michael Shaw" userId="8f9b315e-26a3-44ae-a90a-3b8507d94bd8" providerId="ADAL" clId="{F9763A62-441C-4CC4-B4A4-3B478B3ACB4C}" dt="2023-01-16T19:32:10.269" v="4541"/>
        <pc:sldMkLst>
          <pc:docMk/>
          <pc:sldMk cId="2089511560" sldId="303"/>
        </pc:sldMkLst>
        <pc:spChg chg="mod">
          <ac:chgData name="Michael Shaw" userId="8f9b315e-26a3-44ae-a90a-3b8507d94bd8" providerId="ADAL" clId="{F9763A62-441C-4CC4-B4A4-3B478B3ACB4C}" dt="2023-01-13T19:58:24.532" v="3064" actId="20577"/>
          <ac:spMkLst>
            <pc:docMk/>
            <pc:sldMk cId="2089511560" sldId="303"/>
            <ac:spMk id="2" creationId="{345C5720-51D4-4632-91CD-936B8AB96750}"/>
          </ac:spMkLst>
        </pc:spChg>
        <pc:spChg chg="del">
          <ac:chgData name="Michael Shaw" userId="8f9b315e-26a3-44ae-a90a-3b8507d94bd8" providerId="ADAL" clId="{F9763A62-441C-4CC4-B4A4-3B478B3ACB4C}" dt="2023-01-16T19:32:08.801" v="4539" actId="478"/>
          <ac:spMkLst>
            <pc:docMk/>
            <pc:sldMk cId="2089511560" sldId="303"/>
            <ac:spMk id="3" creationId="{24D506CC-0185-443E-82C7-1600C21D6E91}"/>
          </ac:spMkLst>
        </pc:spChg>
        <pc:spChg chg="mod">
          <ac:chgData name="Michael Shaw" userId="8f9b315e-26a3-44ae-a90a-3b8507d94bd8" providerId="ADAL" clId="{F9763A62-441C-4CC4-B4A4-3B478B3ACB4C}" dt="2023-01-16T17:21:54.862" v="4305" actId="14861"/>
          <ac:spMkLst>
            <pc:docMk/>
            <pc:sldMk cId="2089511560" sldId="303"/>
            <ac:spMk id="6" creationId="{9FABC344-E043-45BE-8588-06C658DBCE70}"/>
          </ac:spMkLst>
        </pc:spChg>
        <pc:spChg chg="add del mod">
          <ac:chgData name="Michael Shaw" userId="8f9b315e-26a3-44ae-a90a-3b8507d94bd8" providerId="ADAL" clId="{F9763A62-441C-4CC4-B4A4-3B478B3ACB4C}" dt="2023-01-13T19:22:10.095" v="2449" actId="14826"/>
          <ac:spMkLst>
            <pc:docMk/>
            <pc:sldMk cId="2089511560" sldId="303"/>
            <ac:spMk id="8" creationId="{60DF5015-2093-69B0-554F-6CDD1399690D}"/>
          </ac:spMkLst>
        </pc:spChg>
        <pc:spChg chg="mod">
          <ac:chgData name="Michael Shaw" userId="8f9b315e-26a3-44ae-a90a-3b8507d94bd8" providerId="ADAL" clId="{F9763A62-441C-4CC4-B4A4-3B478B3ACB4C}" dt="2023-01-13T19:21:02.832" v="2447" actId="20577"/>
          <ac:spMkLst>
            <pc:docMk/>
            <pc:sldMk cId="2089511560" sldId="303"/>
            <ac:spMk id="9" creationId="{E7A818AB-B120-41D5-88A6-933AB9CAAE68}"/>
          </ac:spMkLst>
        </pc:spChg>
        <pc:spChg chg="add mod">
          <ac:chgData name="Michael Shaw" userId="8f9b315e-26a3-44ae-a90a-3b8507d94bd8" providerId="ADAL" clId="{F9763A62-441C-4CC4-B4A4-3B478B3ACB4C}" dt="2023-01-13T19:23:05.318" v="2450" actId="14826"/>
          <ac:spMkLst>
            <pc:docMk/>
            <pc:sldMk cId="2089511560" sldId="303"/>
            <ac:spMk id="10" creationId="{DD68FF9E-8F89-4938-31FD-3BAAC7D94957}"/>
          </ac:spMkLst>
        </pc:spChg>
        <pc:picChg chg="mod">
          <ac:chgData name="Michael Shaw" userId="8f9b315e-26a3-44ae-a90a-3b8507d94bd8" providerId="ADAL" clId="{F9763A62-441C-4CC4-B4A4-3B478B3ACB4C}" dt="2023-01-13T19:23:19.434" v="2455" actId="1076"/>
          <ac:picMkLst>
            <pc:docMk/>
            <pc:sldMk cId="2089511560" sldId="303"/>
            <ac:picMk id="4" creationId="{2894B736-0F24-454E-8A9D-717EB78697D0}"/>
          </ac:picMkLst>
        </pc:picChg>
      </pc:sldChg>
      <pc:sldChg chg="delSp modSp add mod ord replTag delTag">
        <pc:chgData name="Michael Shaw" userId="8f9b315e-26a3-44ae-a90a-3b8507d94bd8" providerId="ADAL" clId="{F9763A62-441C-4CC4-B4A4-3B478B3ACB4C}" dt="2023-01-16T22:07:07.554" v="6642"/>
        <pc:sldMkLst>
          <pc:docMk/>
          <pc:sldMk cId="4148829003" sldId="304"/>
        </pc:sldMkLst>
        <pc:spChg chg="mod">
          <ac:chgData name="Michael Shaw" userId="8f9b315e-26a3-44ae-a90a-3b8507d94bd8" providerId="ADAL" clId="{F9763A62-441C-4CC4-B4A4-3B478B3ACB4C}" dt="2023-01-13T19:24:42.156" v="2470" actId="6549"/>
          <ac:spMkLst>
            <pc:docMk/>
            <pc:sldMk cId="4148829003" sldId="304"/>
            <ac:spMk id="3" creationId="{F9ADB42F-AE48-4323-897F-DB5A083BD103}"/>
          </ac:spMkLst>
        </pc:spChg>
        <pc:spChg chg="mod">
          <ac:chgData name="Michael Shaw" userId="8f9b315e-26a3-44ae-a90a-3b8507d94bd8" providerId="ADAL" clId="{F9763A62-441C-4CC4-B4A4-3B478B3ACB4C}" dt="2023-01-13T19:28:08.100" v="2562" actId="554"/>
          <ac:spMkLst>
            <pc:docMk/>
            <pc:sldMk cId="4148829003" sldId="304"/>
            <ac:spMk id="5" creationId="{6DEAD4F2-C5CC-44E9-A092-76413D5CA7F4}"/>
          </ac:spMkLst>
        </pc:spChg>
        <pc:spChg chg="mod">
          <ac:chgData name="Michael Shaw" userId="8f9b315e-26a3-44ae-a90a-3b8507d94bd8" providerId="ADAL" clId="{F9763A62-441C-4CC4-B4A4-3B478B3ACB4C}" dt="2023-01-13T19:29:07.602" v="2573" actId="5793"/>
          <ac:spMkLst>
            <pc:docMk/>
            <pc:sldMk cId="4148829003" sldId="304"/>
            <ac:spMk id="7" creationId="{7E0C6FDF-5982-4E37-B65D-F7B05D0FFB52}"/>
          </ac:spMkLst>
        </pc:spChg>
        <pc:spChg chg="del">
          <ac:chgData name="Michael Shaw" userId="8f9b315e-26a3-44ae-a90a-3b8507d94bd8" providerId="ADAL" clId="{F9763A62-441C-4CC4-B4A4-3B478B3ACB4C}" dt="2023-01-16T19:32:14.357" v="4546" actId="478"/>
          <ac:spMkLst>
            <pc:docMk/>
            <pc:sldMk cId="4148829003" sldId="304"/>
            <ac:spMk id="8" creationId="{68F7FB6B-EAC9-40F7-9522-61A8D53EFAF9}"/>
          </ac:spMkLst>
        </pc:spChg>
      </pc:sldChg>
      <pc:sldChg chg="addSp delSp modSp add mod ord replTag delTag">
        <pc:chgData name="Michael Shaw" userId="8f9b315e-26a3-44ae-a90a-3b8507d94bd8" providerId="ADAL" clId="{F9763A62-441C-4CC4-B4A4-3B478B3ACB4C}" dt="2023-01-16T21:20:27.116" v="5966"/>
        <pc:sldMkLst>
          <pc:docMk/>
          <pc:sldMk cId="4130697411" sldId="305"/>
        </pc:sldMkLst>
        <pc:spChg chg="mod">
          <ac:chgData name="Michael Shaw" userId="8f9b315e-26a3-44ae-a90a-3b8507d94bd8" providerId="ADAL" clId="{F9763A62-441C-4CC4-B4A4-3B478B3ACB4C}" dt="2023-01-13T19:39:33.752" v="2650" actId="6549"/>
          <ac:spMkLst>
            <pc:docMk/>
            <pc:sldMk cId="4130697411" sldId="305"/>
            <ac:spMk id="2" creationId="{26C5B371-F992-4547-B936-23F16F4488DA}"/>
          </ac:spMkLst>
        </pc:spChg>
        <pc:spChg chg="mod">
          <ac:chgData name="Michael Shaw" userId="8f9b315e-26a3-44ae-a90a-3b8507d94bd8" providerId="ADAL" clId="{F9763A62-441C-4CC4-B4A4-3B478B3ACB4C}" dt="2023-01-13T19:47:41.773" v="2757" actId="552"/>
          <ac:spMkLst>
            <pc:docMk/>
            <pc:sldMk cId="4130697411" sldId="305"/>
            <ac:spMk id="3" creationId="{C6B07B54-E3ED-4BBF-91BB-9F611C440199}"/>
          </ac:spMkLst>
        </pc:spChg>
        <pc:spChg chg="del mod">
          <ac:chgData name="Michael Shaw" userId="8f9b315e-26a3-44ae-a90a-3b8507d94bd8" providerId="ADAL" clId="{F9763A62-441C-4CC4-B4A4-3B478B3ACB4C}" dt="2023-01-13T19:44:27.675" v="2698" actId="478"/>
          <ac:spMkLst>
            <pc:docMk/>
            <pc:sldMk cId="4130697411" sldId="305"/>
            <ac:spMk id="5" creationId="{3F72C437-CDDD-7CC9-D2E2-D19706416CE3}"/>
          </ac:spMkLst>
        </pc:spChg>
        <pc:spChg chg="add mod">
          <ac:chgData name="Michael Shaw" userId="8f9b315e-26a3-44ae-a90a-3b8507d94bd8" providerId="ADAL" clId="{F9763A62-441C-4CC4-B4A4-3B478B3ACB4C}" dt="2023-01-13T19:42:31.394" v="2659" actId="478"/>
          <ac:spMkLst>
            <pc:docMk/>
            <pc:sldMk cId="4130697411" sldId="305"/>
            <ac:spMk id="9" creationId="{6A87E5FC-314A-8381-C2E8-082F30D9E08F}"/>
          </ac:spMkLst>
        </pc:spChg>
        <pc:spChg chg="del mod">
          <ac:chgData name="Michael Shaw" userId="8f9b315e-26a3-44ae-a90a-3b8507d94bd8" providerId="ADAL" clId="{F9763A62-441C-4CC4-B4A4-3B478B3ACB4C}" dt="2023-01-13T19:44:27.675" v="2698" actId="478"/>
          <ac:spMkLst>
            <pc:docMk/>
            <pc:sldMk cId="4130697411" sldId="305"/>
            <ac:spMk id="11" creationId="{81D93562-F631-4ADB-AB50-4D5ECF40F8A1}"/>
          </ac:spMkLst>
        </pc:spChg>
        <pc:spChg chg="del mod">
          <ac:chgData name="Michael Shaw" userId="8f9b315e-26a3-44ae-a90a-3b8507d94bd8" providerId="ADAL" clId="{F9763A62-441C-4CC4-B4A4-3B478B3ACB4C}" dt="2023-01-13T19:44:27.675" v="2698" actId="478"/>
          <ac:spMkLst>
            <pc:docMk/>
            <pc:sldMk cId="4130697411" sldId="305"/>
            <ac:spMk id="13" creationId="{F254C44F-43DD-4310-BB15-9C29C646DB24}"/>
          </ac:spMkLst>
        </pc:spChg>
        <pc:spChg chg="add del mod">
          <ac:chgData name="Michael Shaw" userId="8f9b315e-26a3-44ae-a90a-3b8507d94bd8" providerId="ADAL" clId="{F9763A62-441C-4CC4-B4A4-3B478B3ACB4C}" dt="2023-01-13T19:44:56.012" v="2705" actId="478"/>
          <ac:spMkLst>
            <pc:docMk/>
            <pc:sldMk cId="4130697411" sldId="305"/>
            <ac:spMk id="14" creationId="{0BC00FFD-B082-8A79-23EB-A37241491968}"/>
          </ac:spMkLst>
        </pc:spChg>
        <pc:spChg chg="add del mod">
          <ac:chgData name="Michael Shaw" userId="8f9b315e-26a3-44ae-a90a-3b8507d94bd8" providerId="ADAL" clId="{F9763A62-441C-4CC4-B4A4-3B478B3ACB4C}" dt="2023-01-13T19:44:53.572" v="2704" actId="478"/>
          <ac:spMkLst>
            <pc:docMk/>
            <pc:sldMk cId="4130697411" sldId="305"/>
            <ac:spMk id="18" creationId="{99715A35-479E-2AA9-AA3B-B34C74672D15}"/>
          </ac:spMkLst>
        </pc:spChg>
        <pc:spChg chg="add del mod">
          <ac:chgData name="Michael Shaw" userId="8f9b315e-26a3-44ae-a90a-3b8507d94bd8" providerId="ADAL" clId="{F9763A62-441C-4CC4-B4A4-3B478B3ACB4C}" dt="2023-01-13T19:44:50.567" v="2702" actId="478"/>
          <ac:spMkLst>
            <pc:docMk/>
            <pc:sldMk cId="4130697411" sldId="305"/>
            <ac:spMk id="21" creationId="{E8D424DE-0412-909D-991F-83331C20E7C6}"/>
          </ac:spMkLst>
        </pc:spChg>
        <pc:spChg chg="add del mod">
          <ac:chgData name="Michael Shaw" userId="8f9b315e-26a3-44ae-a90a-3b8507d94bd8" providerId="ADAL" clId="{F9763A62-441C-4CC4-B4A4-3B478B3ACB4C}" dt="2023-01-13T19:44:52.260" v="2703" actId="478"/>
          <ac:spMkLst>
            <pc:docMk/>
            <pc:sldMk cId="4130697411" sldId="305"/>
            <ac:spMk id="23" creationId="{2E643E97-0172-A267-4E74-F9509B331F4F}"/>
          </ac:spMkLst>
        </pc:spChg>
        <pc:spChg chg="add del mod">
          <ac:chgData name="Michael Shaw" userId="8f9b315e-26a3-44ae-a90a-3b8507d94bd8" providerId="ADAL" clId="{F9763A62-441C-4CC4-B4A4-3B478B3ACB4C}" dt="2023-01-13T19:44:35.590" v="2700"/>
          <ac:spMkLst>
            <pc:docMk/>
            <pc:sldMk cId="4130697411" sldId="305"/>
            <ac:spMk id="24" creationId="{251DC684-8428-4A6B-7E7B-730305A56B09}"/>
          </ac:spMkLst>
        </pc:spChg>
        <pc:spChg chg="add mod">
          <ac:chgData name="Michael Shaw" userId="8f9b315e-26a3-44ae-a90a-3b8507d94bd8" providerId="ADAL" clId="{F9763A62-441C-4CC4-B4A4-3B478B3ACB4C}" dt="2023-01-13T19:47:41.773" v="2757" actId="552"/>
          <ac:spMkLst>
            <pc:docMk/>
            <pc:sldMk cId="4130697411" sldId="305"/>
            <ac:spMk id="26" creationId="{FAD38754-3BBC-A782-F2BE-1831BABE23C5}"/>
          </ac:spMkLst>
        </pc:spChg>
        <pc:spChg chg="add mod">
          <ac:chgData name="Michael Shaw" userId="8f9b315e-26a3-44ae-a90a-3b8507d94bd8" providerId="ADAL" clId="{F9763A62-441C-4CC4-B4A4-3B478B3ACB4C}" dt="2023-01-13T19:47:41.773" v="2757" actId="552"/>
          <ac:spMkLst>
            <pc:docMk/>
            <pc:sldMk cId="4130697411" sldId="305"/>
            <ac:spMk id="28" creationId="{FF6FFCDB-1CB0-D0D4-2F87-FA17224B5CE0}"/>
          </ac:spMkLst>
        </pc:spChg>
        <pc:spChg chg="add mod">
          <ac:chgData name="Michael Shaw" userId="8f9b315e-26a3-44ae-a90a-3b8507d94bd8" providerId="ADAL" clId="{F9763A62-441C-4CC4-B4A4-3B478B3ACB4C}" dt="2023-01-13T19:47:41.773" v="2757" actId="552"/>
          <ac:spMkLst>
            <pc:docMk/>
            <pc:sldMk cId="4130697411" sldId="305"/>
            <ac:spMk id="30" creationId="{038EAF3B-973F-02EE-A579-ECF380C423B4}"/>
          </ac:spMkLst>
        </pc:spChg>
        <pc:spChg chg="add mod">
          <ac:chgData name="Michael Shaw" userId="8f9b315e-26a3-44ae-a90a-3b8507d94bd8" providerId="ADAL" clId="{F9763A62-441C-4CC4-B4A4-3B478B3ACB4C}" dt="2023-01-13T19:47:41.773" v="2757" actId="552"/>
          <ac:spMkLst>
            <pc:docMk/>
            <pc:sldMk cId="4130697411" sldId="305"/>
            <ac:spMk id="32" creationId="{BB1F5E88-68CC-A8AC-A94A-D3F6F9F100CE}"/>
          </ac:spMkLst>
        </pc:spChg>
        <pc:spChg chg="add mod">
          <ac:chgData name="Michael Shaw" userId="8f9b315e-26a3-44ae-a90a-3b8507d94bd8" providerId="ADAL" clId="{F9763A62-441C-4CC4-B4A4-3B478B3ACB4C}" dt="2023-01-13T19:47:41.773" v="2757" actId="552"/>
          <ac:spMkLst>
            <pc:docMk/>
            <pc:sldMk cId="4130697411" sldId="305"/>
            <ac:spMk id="34" creationId="{35AAD36A-333B-2DAD-0E68-C00B1C1D5681}"/>
          </ac:spMkLst>
        </pc:spChg>
        <pc:spChg chg="add mod">
          <ac:chgData name="Michael Shaw" userId="8f9b315e-26a3-44ae-a90a-3b8507d94bd8" providerId="ADAL" clId="{F9763A62-441C-4CC4-B4A4-3B478B3ACB4C}" dt="2023-01-13T19:47:41.773" v="2757" actId="552"/>
          <ac:spMkLst>
            <pc:docMk/>
            <pc:sldMk cId="4130697411" sldId="305"/>
            <ac:spMk id="36" creationId="{853872B0-B43D-16E0-9110-790BA254979A}"/>
          </ac:spMkLst>
        </pc:spChg>
        <pc:picChg chg="del">
          <ac:chgData name="Michael Shaw" userId="8f9b315e-26a3-44ae-a90a-3b8507d94bd8" providerId="ADAL" clId="{F9763A62-441C-4CC4-B4A4-3B478B3ACB4C}" dt="2023-01-13T19:44:27.675" v="2698" actId="478"/>
          <ac:picMkLst>
            <pc:docMk/>
            <pc:sldMk cId="4130697411" sldId="305"/>
            <ac:picMk id="4" creationId="{74CE0F2E-D738-8589-0A64-1C8300D28DB2}"/>
          </ac:picMkLst>
        </pc:picChg>
        <pc:picChg chg="del mod">
          <ac:chgData name="Michael Shaw" userId="8f9b315e-26a3-44ae-a90a-3b8507d94bd8" providerId="ADAL" clId="{F9763A62-441C-4CC4-B4A4-3B478B3ACB4C}" dt="2023-01-13T19:42:31.394" v="2659" actId="478"/>
          <ac:picMkLst>
            <pc:docMk/>
            <pc:sldMk cId="4130697411" sldId="305"/>
            <ac:picMk id="7" creationId="{2CD8DFC9-E679-43B6-94BA-67756E397A11}"/>
          </ac:picMkLst>
        </pc:picChg>
        <pc:picChg chg="add mod modCrop">
          <ac:chgData name="Michael Shaw" userId="8f9b315e-26a3-44ae-a90a-3b8507d94bd8" providerId="ADAL" clId="{F9763A62-441C-4CC4-B4A4-3B478B3ACB4C}" dt="2023-01-13T19:46:10.026" v="2725" actId="732"/>
          <ac:picMkLst>
            <pc:docMk/>
            <pc:sldMk cId="4130697411" sldId="305"/>
            <ac:picMk id="10" creationId="{2DA554D5-D738-E4F1-DD1F-31FD95EA36D5}"/>
          </ac:picMkLst>
        </pc:picChg>
        <pc:picChg chg="mod">
          <ac:chgData name="Michael Shaw" userId="8f9b315e-26a3-44ae-a90a-3b8507d94bd8" providerId="ADAL" clId="{F9763A62-441C-4CC4-B4A4-3B478B3ACB4C}" dt="2023-01-13T19:48:12.352" v="2764" actId="552"/>
          <ac:picMkLst>
            <pc:docMk/>
            <pc:sldMk cId="4130697411" sldId="305"/>
            <ac:picMk id="15" creationId="{2BB6FD49-92B0-4DC9-AC1D-17947DECCCB8}"/>
          </ac:picMkLst>
        </pc:picChg>
        <pc:picChg chg="del">
          <ac:chgData name="Michael Shaw" userId="8f9b315e-26a3-44ae-a90a-3b8507d94bd8" providerId="ADAL" clId="{F9763A62-441C-4CC4-B4A4-3B478B3ACB4C}" dt="2023-01-13T19:44:27.675" v="2698" actId="478"/>
          <ac:picMkLst>
            <pc:docMk/>
            <pc:sldMk cId="4130697411" sldId="305"/>
            <ac:picMk id="17" creationId="{B35AF671-FB05-4C5C-AD79-E7C03FDFC8C4}"/>
          </ac:picMkLst>
        </pc:picChg>
        <pc:picChg chg="del">
          <ac:chgData name="Michael Shaw" userId="8f9b315e-26a3-44ae-a90a-3b8507d94bd8" providerId="ADAL" clId="{F9763A62-441C-4CC4-B4A4-3B478B3ACB4C}" dt="2023-01-13T19:44:27.675" v="2698" actId="478"/>
          <ac:picMkLst>
            <pc:docMk/>
            <pc:sldMk cId="4130697411" sldId="305"/>
            <ac:picMk id="19" creationId="{D0EA9FF8-E112-4BA0-B552-7EC47F10324A}"/>
          </ac:picMkLst>
        </pc:picChg>
        <pc:picChg chg="add del mod">
          <ac:chgData name="Michael Shaw" userId="8f9b315e-26a3-44ae-a90a-3b8507d94bd8" providerId="ADAL" clId="{F9763A62-441C-4CC4-B4A4-3B478B3ACB4C}" dt="2023-01-13T19:44:35.590" v="2700"/>
          <ac:picMkLst>
            <pc:docMk/>
            <pc:sldMk cId="4130697411" sldId="305"/>
            <ac:picMk id="25" creationId="{E6A0B0F2-9796-15EC-C01A-D5F55020591D}"/>
          </ac:picMkLst>
        </pc:picChg>
        <pc:picChg chg="add mod">
          <ac:chgData name="Michael Shaw" userId="8f9b315e-26a3-44ae-a90a-3b8507d94bd8" providerId="ADAL" clId="{F9763A62-441C-4CC4-B4A4-3B478B3ACB4C}" dt="2023-01-13T19:48:12.352" v="2764" actId="552"/>
          <ac:picMkLst>
            <pc:docMk/>
            <pc:sldMk cId="4130697411" sldId="305"/>
            <ac:picMk id="27" creationId="{F0F39E85-B7CF-BFD5-6D33-DD74A2C46FBF}"/>
          </ac:picMkLst>
        </pc:picChg>
        <pc:picChg chg="add mod">
          <ac:chgData name="Michael Shaw" userId="8f9b315e-26a3-44ae-a90a-3b8507d94bd8" providerId="ADAL" clId="{F9763A62-441C-4CC4-B4A4-3B478B3ACB4C}" dt="2023-01-13T19:48:12.352" v="2764" actId="552"/>
          <ac:picMkLst>
            <pc:docMk/>
            <pc:sldMk cId="4130697411" sldId="305"/>
            <ac:picMk id="29" creationId="{F4F9D8AF-20D7-48F3-05C0-181C25ACD5A3}"/>
          </ac:picMkLst>
        </pc:picChg>
        <pc:picChg chg="add mod">
          <ac:chgData name="Michael Shaw" userId="8f9b315e-26a3-44ae-a90a-3b8507d94bd8" providerId="ADAL" clId="{F9763A62-441C-4CC4-B4A4-3B478B3ACB4C}" dt="2023-01-13T19:48:12.352" v="2764" actId="552"/>
          <ac:picMkLst>
            <pc:docMk/>
            <pc:sldMk cId="4130697411" sldId="305"/>
            <ac:picMk id="31" creationId="{A65DC235-7C42-4876-1C55-07558362CA02}"/>
          </ac:picMkLst>
        </pc:picChg>
        <pc:picChg chg="add mod">
          <ac:chgData name="Michael Shaw" userId="8f9b315e-26a3-44ae-a90a-3b8507d94bd8" providerId="ADAL" clId="{F9763A62-441C-4CC4-B4A4-3B478B3ACB4C}" dt="2023-01-13T19:48:12.352" v="2764" actId="552"/>
          <ac:picMkLst>
            <pc:docMk/>
            <pc:sldMk cId="4130697411" sldId="305"/>
            <ac:picMk id="33" creationId="{52874D3F-3A43-AFD0-FCE4-34835925FAA9}"/>
          </ac:picMkLst>
        </pc:picChg>
        <pc:picChg chg="add mod">
          <ac:chgData name="Michael Shaw" userId="8f9b315e-26a3-44ae-a90a-3b8507d94bd8" providerId="ADAL" clId="{F9763A62-441C-4CC4-B4A4-3B478B3ACB4C}" dt="2023-01-13T19:48:12.352" v="2764" actId="552"/>
          <ac:picMkLst>
            <pc:docMk/>
            <pc:sldMk cId="4130697411" sldId="305"/>
            <ac:picMk id="35" creationId="{76C712A4-32B2-B268-8F3E-54D6D3B1BDC2}"/>
          </ac:picMkLst>
        </pc:picChg>
        <pc:picChg chg="add mod">
          <ac:chgData name="Michael Shaw" userId="8f9b315e-26a3-44ae-a90a-3b8507d94bd8" providerId="ADAL" clId="{F9763A62-441C-4CC4-B4A4-3B478B3ACB4C}" dt="2023-01-13T19:48:12.352" v="2764" actId="552"/>
          <ac:picMkLst>
            <pc:docMk/>
            <pc:sldMk cId="4130697411" sldId="305"/>
            <ac:picMk id="37" creationId="{205D0A2E-9C7E-7EB1-E186-29D3630C44E5}"/>
          </ac:picMkLst>
        </pc:picChg>
      </pc:sldChg>
      <pc:sldChg chg="addSp delSp modSp add mod ord replTag delTag">
        <pc:chgData name="Michael Shaw" userId="8f9b315e-26a3-44ae-a90a-3b8507d94bd8" providerId="ADAL" clId="{F9763A62-441C-4CC4-B4A4-3B478B3ACB4C}" dt="2023-01-16T21:20:36.267" v="5968"/>
        <pc:sldMkLst>
          <pc:docMk/>
          <pc:sldMk cId="4274734245" sldId="306"/>
        </pc:sldMkLst>
        <pc:spChg chg="add del mod ord">
          <ac:chgData name="Michael Shaw" userId="8f9b315e-26a3-44ae-a90a-3b8507d94bd8" providerId="ADAL" clId="{F9763A62-441C-4CC4-B4A4-3B478B3ACB4C}" dt="2023-01-13T19:50:25.951" v="2791" actId="478"/>
          <ac:spMkLst>
            <pc:docMk/>
            <pc:sldMk cId="4274734245" sldId="306"/>
            <ac:spMk id="2" creationId="{139603E8-6C7D-99E4-66C8-6C94029DAF8D}"/>
          </ac:spMkLst>
        </pc:spChg>
        <pc:spChg chg="mod">
          <ac:chgData name="Michael Shaw" userId="8f9b315e-26a3-44ae-a90a-3b8507d94bd8" providerId="ADAL" clId="{F9763A62-441C-4CC4-B4A4-3B478B3ACB4C}" dt="2023-01-16T17:22:51.429" v="4317" actId="14861"/>
          <ac:spMkLst>
            <pc:docMk/>
            <pc:sldMk cId="4274734245" sldId="306"/>
            <ac:spMk id="3" creationId="{BC60BC58-9FA9-DD24-C66D-C849D75C6B0A}"/>
          </ac:spMkLst>
        </pc:spChg>
        <pc:spChg chg="mod">
          <ac:chgData name="Michael Shaw" userId="8f9b315e-26a3-44ae-a90a-3b8507d94bd8" providerId="ADAL" clId="{F9763A62-441C-4CC4-B4A4-3B478B3ACB4C}" dt="2023-01-16T17:22:44.048" v="4316" actId="14861"/>
          <ac:spMkLst>
            <pc:docMk/>
            <pc:sldMk cId="4274734245" sldId="306"/>
            <ac:spMk id="5" creationId="{D5537408-2125-4CE5-92A7-F7E0FCBA31D0}"/>
          </ac:spMkLst>
        </pc:spChg>
        <pc:spChg chg="mod">
          <ac:chgData name="Michael Shaw" userId="8f9b315e-26a3-44ae-a90a-3b8507d94bd8" providerId="ADAL" clId="{F9763A62-441C-4CC4-B4A4-3B478B3ACB4C}" dt="2023-01-13T19:50:47.573" v="2798" actId="20577"/>
          <ac:spMkLst>
            <pc:docMk/>
            <pc:sldMk cId="4274734245" sldId="306"/>
            <ac:spMk id="9" creationId="{7CF9E9B0-B1D4-0738-402D-7D05127F9D8E}"/>
          </ac:spMkLst>
        </pc:spChg>
        <pc:spChg chg="mod">
          <ac:chgData name="Michael Shaw" userId="8f9b315e-26a3-44ae-a90a-3b8507d94bd8" providerId="ADAL" clId="{F9763A62-441C-4CC4-B4A4-3B478B3ACB4C}" dt="2023-01-16T16:30:54.973" v="4162" actId="20577"/>
          <ac:spMkLst>
            <pc:docMk/>
            <pc:sldMk cId="4274734245" sldId="306"/>
            <ac:spMk id="11" creationId="{AD0F00B4-7483-8004-B3A5-B1DA83D9FF60}"/>
          </ac:spMkLst>
        </pc:spChg>
        <pc:spChg chg="mod">
          <ac:chgData name="Michael Shaw" userId="8f9b315e-26a3-44ae-a90a-3b8507d94bd8" providerId="ADAL" clId="{F9763A62-441C-4CC4-B4A4-3B478B3ACB4C}" dt="2023-01-13T19:51:12.390" v="2802" actId="6549"/>
          <ac:spMkLst>
            <pc:docMk/>
            <pc:sldMk cId="4274734245" sldId="306"/>
            <ac:spMk id="13" creationId="{0DDF8906-BA92-FF2E-1952-68B1001BE5D3}"/>
          </ac:spMkLst>
        </pc:spChg>
      </pc:sldChg>
      <pc:sldChg chg="addSp delSp modSp add mod ord replTag delTag">
        <pc:chgData name="Michael Shaw" userId="8f9b315e-26a3-44ae-a90a-3b8507d94bd8" providerId="ADAL" clId="{F9763A62-441C-4CC4-B4A4-3B478B3ACB4C}" dt="2023-01-16T21:20:39.266" v="5970"/>
        <pc:sldMkLst>
          <pc:docMk/>
          <pc:sldMk cId="3736996158" sldId="307"/>
        </pc:sldMkLst>
        <pc:spChg chg="del">
          <ac:chgData name="Michael Shaw" userId="8f9b315e-26a3-44ae-a90a-3b8507d94bd8" providerId="ADAL" clId="{F9763A62-441C-4CC4-B4A4-3B478B3ACB4C}" dt="2023-01-16T19:30:57.513" v="4458" actId="478"/>
          <ac:spMkLst>
            <pc:docMk/>
            <pc:sldMk cId="3736996158" sldId="307"/>
            <ac:spMk id="2" creationId="{3790A3AE-E658-426D-96CD-CB0614B7418A}"/>
          </ac:spMkLst>
        </pc:spChg>
        <pc:spChg chg="add del mod">
          <ac:chgData name="Michael Shaw" userId="8f9b315e-26a3-44ae-a90a-3b8507d94bd8" providerId="ADAL" clId="{F9763A62-441C-4CC4-B4A4-3B478B3ACB4C}" dt="2023-01-13T21:37:37.307" v="3137" actId="478"/>
          <ac:spMkLst>
            <pc:docMk/>
            <pc:sldMk cId="3736996158" sldId="307"/>
            <ac:spMk id="4" creationId="{96766886-A01C-392B-6258-7CAADBAE14EB}"/>
          </ac:spMkLst>
        </pc:spChg>
        <pc:spChg chg="mod">
          <ac:chgData name="Michael Shaw" userId="8f9b315e-26a3-44ae-a90a-3b8507d94bd8" providerId="ADAL" clId="{F9763A62-441C-4CC4-B4A4-3B478B3ACB4C}" dt="2023-01-13T19:52:37.908" v="2837" actId="20577"/>
          <ac:spMkLst>
            <pc:docMk/>
            <pc:sldMk cId="3736996158" sldId="307"/>
            <ac:spMk id="6" creationId="{6BDEDF39-62EC-40AF-98F4-06A79F1F80F1}"/>
          </ac:spMkLst>
        </pc:spChg>
        <pc:spChg chg="mod">
          <ac:chgData name="Michael Shaw" userId="8f9b315e-26a3-44ae-a90a-3b8507d94bd8" providerId="ADAL" clId="{F9763A62-441C-4CC4-B4A4-3B478B3ACB4C}" dt="2023-01-13T23:22:56.053" v="3898" actId="554"/>
          <ac:spMkLst>
            <pc:docMk/>
            <pc:sldMk cId="3736996158" sldId="307"/>
            <ac:spMk id="7" creationId="{23DC0E4E-6822-467C-96E3-77C667B41D2B}"/>
          </ac:spMkLst>
        </pc:spChg>
        <pc:spChg chg="add del mod">
          <ac:chgData name="Michael Shaw" userId="8f9b315e-26a3-44ae-a90a-3b8507d94bd8" providerId="ADAL" clId="{F9763A62-441C-4CC4-B4A4-3B478B3ACB4C}" dt="2023-01-13T21:37:38.914" v="3138" actId="478"/>
          <ac:spMkLst>
            <pc:docMk/>
            <pc:sldMk cId="3736996158" sldId="307"/>
            <ac:spMk id="8" creationId="{F1E42468-8C8C-9752-7BB0-657BB279A18D}"/>
          </ac:spMkLst>
        </pc:spChg>
        <pc:spChg chg="mod">
          <ac:chgData name="Michael Shaw" userId="8f9b315e-26a3-44ae-a90a-3b8507d94bd8" providerId="ADAL" clId="{F9763A62-441C-4CC4-B4A4-3B478B3ACB4C}" dt="2023-01-13T23:22:56.053" v="3898" actId="554"/>
          <ac:spMkLst>
            <pc:docMk/>
            <pc:sldMk cId="3736996158" sldId="307"/>
            <ac:spMk id="9" creationId="{2AF9D9A5-149E-4118-AAE3-8EF91B9C5B7D}"/>
          </ac:spMkLst>
        </pc:spChg>
        <pc:spChg chg="mod">
          <ac:chgData name="Michael Shaw" userId="8f9b315e-26a3-44ae-a90a-3b8507d94bd8" providerId="ADAL" clId="{F9763A62-441C-4CC4-B4A4-3B478B3ACB4C}" dt="2023-01-13T23:22:56.053" v="3898" actId="554"/>
          <ac:spMkLst>
            <pc:docMk/>
            <pc:sldMk cId="3736996158" sldId="307"/>
            <ac:spMk id="10" creationId="{2D8AA6DB-EBDB-4269-B4E5-AD059714C629}"/>
          </ac:spMkLst>
        </pc:spChg>
        <pc:spChg chg="del">
          <ac:chgData name="Michael Shaw" userId="8f9b315e-26a3-44ae-a90a-3b8507d94bd8" providerId="ADAL" clId="{F9763A62-441C-4CC4-B4A4-3B478B3ACB4C}" dt="2023-01-13T19:54:22.336" v="2942" actId="478"/>
          <ac:spMkLst>
            <pc:docMk/>
            <pc:sldMk cId="3736996158" sldId="307"/>
            <ac:spMk id="11" creationId="{DBCC020E-50A1-4B26-95EE-F180516D8BD8}"/>
          </ac:spMkLst>
        </pc:spChg>
        <pc:spChg chg="del">
          <ac:chgData name="Michael Shaw" userId="8f9b315e-26a3-44ae-a90a-3b8507d94bd8" providerId="ADAL" clId="{F9763A62-441C-4CC4-B4A4-3B478B3ACB4C}" dt="2023-01-13T19:54:22.336" v="2942" actId="478"/>
          <ac:spMkLst>
            <pc:docMk/>
            <pc:sldMk cId="3736996158" sldId="307"/>
            <ac:spMk id="12" creationId="{72176240-9D71-46A9-959A-FFCF84DC04A3}"/>
          </ac:spMkLst>
        </pc:spChg>
        <pc:spChg chg="del">
          <ac:chgData name="Michael Shaw" userId="8f9b315e-26a3-44ae-a90a-3b8507d94bd8" providerId="ADAL" clId="{F9763A62-441C-4CC4-B4A4-3B478B3ACB4C}" dt="2023-01-13T19:54:22.336" v="2942" actId="478"/>
          <ac:spMkLst>
            <pc:docMk/>
            <pc:sldMk cId="3736996158" sldId="307"/>
            <ac:spMk id="13" creationId="{77C0FED8-C734-4A93-8023-C7053E036A1E}"/>
          </ac:spMkLst>
        </pc:spChg>
        <pc:spChg chg="add del mod">
          <ac:chgData name="Michael Shaw" userId="8f9b315e-26a3-44ae-a90a-3b8507d94bd8" providerId="ADAL" clId="{F9763A62-441C-4CC4-B4A4-3B478B3ACB4C}" dt="2023-01-13T21:37:46.726" v="3140" actId="478"/>
          <ac:spMkLst>
            <pc:docMk/>
            <pc:sldMk cId="3736996158" sldId="307"/>
            <ac:spMk id="15" creationId="{AA5004BA-9F29-E20D-71AC-84E17B795C5F}"/>
          </ac:spMkLst>
        </pc:spChg>
        <pc:spChg chg="add del mod">
          <ac:chgData name="Michael Shaw" userId="8f9b315e-26a3-44ae-a90a-3b8507d94bd8" providerId="ADAL" clId="{F9763A62-441C-4CC4-B4A4-3B478B3ACB4C}" dt="2023-01-13T21:37:42.422" v="3139" actId="478"/>
          <ac:spMkLst>
            <pc:docMk/>
            <pc:sldMk cId="3736996158" sldId="307"/>
            <ac:spMk id="17" creationId="{8C2B4A8E-D92F-103D-7DD9-A154185EA004}"/>
          </ac:spMkLst>
        </pc:spChg>
        <pc:spChg chg="add del mod">
          <ac:chgData name="Michael Shaw" userId="8f9b315e-26a3-44ae-a90a-3b8507d94bd8" providerId="ADAL" clId="{F9763A62-441C-4CC4-B4A4-3B478B3ACB4C}" dt="2023-01-13T21:37:52.436" v="3142" actId="478"/>
          <ac:spMkLst>
            <pc:docMk/>
            <pc:sldMk cId="3736996158" sldId="307"/>
            <ac:spMk id="19" creationId="{A62988BE-6384-9F4C-62AE-833C1A88952B}"/>
          </ac:spMkLst>
        </pc:spChg>
        <pc:spChg chg="del">
          <ac:chgData name="Michael Shaw" userId="8f9b315e-26a3-44ae-a90a-3b8507d94bd8" providerId="ADAL" clId="{F9763A62-441C-4CC4-B4A4-3B478B3ACB4C}" dt="2023-01-16T19:30:54.349" v="4457" actId="478"/>
          <ac:spMkLst>
            <pc:docMk/>
            <pc:sldMk cId="3736996158" sldId="307"/>
            <ac:spMk id="23" creationId="{433945EE-A7C1-410E-BF29-F5CEA2F4F576}"/>
          </ac:spMkLst>
        </pc:spChg>
        <pc:spChg chg="add del mod">
          <ac:chgData name="Michael Shaw" userId="8f9b315e-26a3-44ae-a90a-3b8507d94bd8" providerId="ADAL" clId="{F9763A62-441C-4CC4-B4A4-3B478B3ACB4C}" dt="2023-01-13T21:37:48.755" v="3141" actId="478"/>
          <ac:spMkLst>
            <pc:docMk/>
            <pc:sldMk cId="3736996158" sldId="307"/>
            <ac:spMk id="25" creationId="{937CDDA9-A0C6-D104-8FAC-75B9ACE4F69F}"/>
          </ac:spMkLst>
        </pc:spChg>
        <pc:picChg chg="del">
          <ac:chgData name="Michael Shaw" userId="8f9b315e-26a3-44ae-a90a-3b8507d94bd8" providerId="ADAL" clId="{F9763A62-441C-4CC4-B4A4-3B478B3ACB4C}" dt="2023-01-13T19:54:22.336" v="2942" actId="478"/>
          <ac:picMkLst>
            <pc:docMk/>
            <pc:sldMk cId="3736996158" sldId="307"/>
            <ac:picMk id="32" creationId="{6054A700-8461-40AD-8429-6C9F6EEEEC4C}"/>
          </ac:picMkLst>
        </pc:picChg>
        <pc:picChg chg="del">
          <ac:chgData name="Michael Shaw" userId="8f9b315e-26a3-44ae-a90a-3b8507d94bd8" providerId="ADAL" clId="{F9763A62-441C-4CC4-B4A4-3B478B3ACB4C}" dt="2023-01-13T19:54:22.336" v="2942" actId="478"/>
          <ac:picMkLst>
            <pc:docMk/>
            <pc:sldMk cId="3736996158" sldId="307"/>
            <ac:picMk id="34" creationId="{EA6876F1-58FD-4237-BE75-C15655445FE1}"/>
          </ac:picMkLst>
        </pc:picChg>
        <pc:picChg chg="mod">
          <ac:chgData name="Michael Shaw" userId="8f9b315e-26a3-44ae-a90a-3b8507d94bd8" providerId="ADAL" clId="{F9763A62-441C-4CC4-B4A4-3B478B3ACB4C}" dt="2023-01-13T23:22:35.167" v="3896" actId="1076"/>
          <ac:picMkLst>
            <pc:docMk/>
            <pc:sldMk cId="3736996158" sldId="307"/>
            <ac:picMk id="36" creationId="{1A9D8BC9-CF04-4A6C-89E6-E6A18D7419F0}"/>
          </ac:picMkLst>
        </pc:picChg>
        <pc:picChg chg="mod">
          <ac:chgData name="Michael Shaw" userId="8f9b315e-26a3-44ae-a90a-3b8507d94bd8" providerId="ADAL" clId="{F9763A62-441C-4CC4-B4A4-3B478B3ACB4C}" dt="2023-01-13T23:22:45.369" v="3897" actId="1076"/>
          <ac:picMkLst>
            <pc:docMk/>
            <pc:sldMk cId="3736996158" sldId="307"/>
            <ac:picMk id="38" creationId="{D15B4FC9-0788-4E4C-9F5A-FCFAF69E7E7F}"/>
          </ac:picMkLst>
        </pc:picChg>
        <pc:picChg chg="mod">
          <ac:chgData name="Michael Shaw" userId="8f9b315e-26a3-44ae-a90a-3b8507d94bd8" providerId="ADAL" clId="{F9763A62-441C-4CC4-B4A4-3B478B3ACB4C}" dt="2023-01-13T23:22:24.377" v="3894" actId="1076"/>
          <ac:picMkLst>
            <pc:docMk/>
            <pc:sldMk cId="3736996158" sldId="307"/>
            <ac:picMk id="40" creationId="{250F553C-3E38-47E0-8A58-2967D756991D}"/>
          </ac:picMkLst>
        </pc:picChg>
        <pc:picChg chg="del">
          <ac:chgData name="Michael Shaw" userId="8f9b315e-26a3-44ae-a90a-3b8507d94bd8" providerId="ADAL" clId="{F9763A62-441C-4CC4-B4A4-3B478B3ACB4C}" dt="2023-01-13T19:54:22.336" v="2942" actId="478"/>
          <ac:picMkLst>
            <pc:docMk/>
            <pc:sldMk cId="3736996158" sldId="307"/>
            <ac:picMk id="42" creationId="{C9B2F2DF-F5C3-47DD-B3B0-43E328A2AAAB}"/>
          </ac:picMkLst>
        </pc:picChg>
      </pc:sldChg>
      <pc:sldChg chg="addSp delSp modSp add mod ord replTag delTag">
        <pc:chgData name="Michael Shaw" userId="8f9b315e-26a3-44ae-a90a-3b8507d94bd8" providerId="ADAL" clId="{F9763A62-441C-4CC4-B4A4-3B478B3ACB4C}" dt="2023-01-16T22:07:15.531" v="6644"/>
        <pc:sldMkLst>
          <pc:docMk/>
          <pc:sldMk cId="3361729916" sldId="308"/>
        </pc:sldMkLst>
        <pc:spChg chg="mod">
          <ac:chgData name="Michael Shaw" userId="8f9b315e-26a3-44ae-a90a-3b8507d94bd8" providerId="ADAL" clId="{F9763A62-441C-4CC4-B4A4-3B478B3ACB4C}" dt="2023-01-13T19:58:06.134" v="3035" actId="20577"/>
          <ac:spMkLst>
            <pc:docMk/>
            <pc:sldMk cId="3361729916" sldId="308"/>
            <ac:spMk id="2" creationId="{345C5720-51D4-4632-91CD-936B8AB96750}"/>
          </ac:spMkLst>
        </pc:spChg>
        <pc:spChg chg="del">
          <ac:chgData name="Michael Shaw" userId="8f9b315e-26a3-44ae-a90a-3b8507d94bd8" providerId="ADAL" clId="{F9763A62-441C-4CC4-B4A4-3B478B3ACB4C}" dt="2023-01-16T19:31:03.137" v="4463" actId="478"/>
          <ac:spMkLst>
            <pc:docMk/>
            <pc:sldMk cId="3361729916" sldId="308"/>
            <ac:spMk id="3" creationId="{24D506CC-0185-443E-82C7-1600C21D6E91}"/>
          </ac:spMkLst>
        </pc:spChg>
        <pc:spChg chg="mod">
          <ac:chgData name="Michael Shaw" userId="8f9b315e-26a3-44ae-a90a-3b8507d94bd8" providerId="ADAL" clId="{F9763A62-441C-4CC4-B4A4-3B478B3ACB4C}" dt="2023-01-16T17:23:03.248" v="4322" actId="14861"/>
          <ac:spMkLst>
            <pc:docMk/>
            <pc:sldMk cId="3361729916" sldId="308"/>
            <ac:spMk id="6" creationId="{9FABC344-E043-45BE-8588-06C658DBCE70}"/>
          </ac:spMkLst>
        </pc:spChg>
        <pc:spChg chg="add del mod">
          <ac:chgData name="Michael Shaw" userId="8f9b315e-26a3-44ae-a90a-3b8507d94bd8" providerId="ADAL" clId="{F9763A62-441C-4CC4-B4A4-3B478B3ACB4C}" dt="2023-01-13T21:30:11.859" v="3072" actId="478"/>
          <ac:spMkLst>
            <pc:docMk/>
            <pc:sldMk cId="3361729916" sldId="308"/>
            <ac:spMk id="8" creationId="{34099791-C9DC-0CF2-E67A-A64CE874C813}"/>
          </ac:spMkLst>
        </pc:spChg>
        <pc:spChg chg="mod">
          <ac:chgData name="Michael Shaw" userId="8f9b315e-26a3-44ae-a90a-3b8507d94bd8" providerId="ADAL" clId="{F9763A62-441C-4CC4-B4A4-3B478B3ACB4C}" dt="2023-01-13T19:58:13.261" v="3049" actId="20577"/>
          <ac:spMkLst>
            <pc:docMk/>
            <pc:sldMk cId="3361729916" sldId="308"/>
            <ac:spMk id="9" creationId="{E7A818AB-B120-41D5-88A6-933AB9CAAE68}"/>
          </ac:spMkLst>
        </pc:spChg>
        <pc:picChg chg="mod modCrop">
          <ac:chgData name="Michael Shaw" userId="8f9b315e-26a3-44ae-a90a-3b8507d94bd8" providerId="ADAL" clId="{F9763A62-441C-4CC4-B4A4-3B478B3ACB4C}" dt="2023-01-13T21:30:51.448" v="3078" actId="14100"/>
          <ac:picMkLst>
            <pc:docMk/>
            <pc:sldMk cId="3361729916" sldId="308"/>
            <ac:picMk id="4" creationId="{2894B736-0F24-454E-8A9D-717EB78697D0}"/>
          </ac:picMkLst>
        </pc:picChg>
      </pc:sldChg>
      <pc:sldChg chg="delSp new mod replTag delTag">
        <pc:chgData name="Michael Shaw" userId="8f9b315e-26a3-44ae-a90a-3b8507d94bd8" providerId="ADAL" clId="{F9763A62-441C-4CC4-B4A4-3B478B3ACB4C}" dt="2023-01-16T17:15:17.833" v="4247"/>
        <pc:sldMkLst>
          <pc:docMk/>
          <pc:sldMk cId="842653249" sldId="309"/>
        </pc:sldMkLst>
        <pc:spChg chg="del">
          <ac:chgData name="Michael Shaw" userId="8f9b315e-26a3-44ae-a90a-3b8507d94bd8" providerId="ADAL" clId="{F9763A62-441C-4CC4-B4A4-3B478B3ACB4C}" dt="2023-01-13T21:31:50.846" v="3091" actId="478"/>
          <ac:spMkLst>
            <pc:docMk/>
            <pc:sldMk cId="842653249" sldId="309"/>
            <ac:spMk id="2" creationId="{D36CC20F-E425-AE16-1D50-7F3A1531C7EA}"/>
          </ac:spMkLst>
        </pc:spChg>
        <pc:spChg chg="del">
          <ac:chgData name="Michael Shaw" userId="8f9b315e-26a3-44ae-a90a-3b8507d94bd8" providerId="ADAL" clId="{F9763A62-441C-4CC4-B4A4-3B478B3ACB4C}" dt="2023-01-13T21:36:21.597" v="3108" actId="478"/>
          <ac:spMkLst>
            <pc:docMk/>
            <pc:sldMk cId="842653249" sldId="309"/>
            <ac:spMk id="3" creationId="{B2E0B3F5-5C3B-E305-2B84-ECBCF57D5528}"/>
          </ac:spMkLst>
        </pc:spChg>
      </pc:sldChg>
      <pc:sldChg chg="delSp add mod replTag delTag">
        <pc:chgData name="Michael Shaw" userId="8f9b315e-26a3-44ae-a90a-3b8507d94bd8" providerId="ADAL" clId="{F9763A62-441C-4CC4-B4A4-3B478B3ACB4C}" dt="2023-01-16T17:13:27.361" v="4245"/>
        <pc:sldMkLst>
          <pc:docMk/>
          <pc:sldMk cId="407768471" sldId="310"/>
        </pc:sldMkLst>
        <pc:spChg chg="del">
          <ac:chgData name="Michael Shaw" userId="8f9b315e-26a3-44ae-a90a-3b8507d94bd8" providerId="ADAL" clId="{F9763A62-441C-4CC4-B4A4-3B478B3ACB4C}" dt="2023-01-13T23:16:06.910" v="3840" actId="478"/>
          <ac:spMkLst>
            <pc:docMk/>
            <pc:sldMk cId="407768471" sldId="310"/>
            <ac:spMk id="3" creationId="{B2E0B3F5-5C3B-E305-2B84-ECBCF57D5528}"/>
          </ac:spMkLst>
        </pc:spChg>
      </pc:sldChg>
      <pc:sldChg chg="delSp add mod replTag delTag">
        <pc:chgData name="Michael Shaw" userId="8f9b315e-26a3-44ae-a90a-3b8507d94bd8" providerId="ADAL" clId="{F9763A62-441C-4CC4-B4A4-3B478B3ACB4C}" dt="2023-01-16T17:13:26.676" v="4243"/>
        <pc:sldMkLst>
          <pc:docMk/>
          <pc:sldMk cId="3723165234" sldId="311"/>
        </pc:sldMkLst>
        <pc:spChg chg="del">
          <ac:chgData name="Michael Shaw" userId="8f9b315e-26a3-44ae-a90a-3b8507d94bd8" providerId="ADAL" clId="{F9763A62-441C-4CC4-B4A4-3B478B3ACB4C}" dt="2023-01-13T23:16:11.900" v="3845" actId="478"/>
          <ac:spMkLst>
            <pc:docMk/>
            <pc:sldMk cId="3723165234" sldId="311"/>
            <ac:spMk id="3" creationId="{B2E0B3F5-5C3B-E305-2B84-ECBCF57D5528}"/>
          </ac:spMkLst>
        </pc:spChg>
      </pc:sldChg>
      <pc:sldChg chg="delSp new mod ord replTag delTag">
        <pc:chgData name="Michael Shaw" userId="8f9b315e-26a3-44ae-a90a-3b8507d94bd8" providerId="ADAL" clId="{F9763A62-441C-4CC4-B4A4-3B478B3ACB4C}" dt="2023-01-16T22:20:20.615" v="6988"/>
        <pc:sldMkLst>
          <pc:docMk/>
          <pc:sldMk cId="3264598463" sldId="312"/>
        </pc:sldMkLst>
        <pc:spChg chg="del">
          <ac:chgData name="Michael Shaw" userId="8f9b315e-26a3-44ae-a90a-3b8507d94bd8" providerId="ADAL" clId="{F9763A62-441C-4CC4-B4A4-3B478B3ACB4C}" dt="2023-01-13T21:36:57.117" v="3117" actId="478"/>
          <ac:spMkLst>
            <pc:docMk/>
            <pc:sldMk cId="3264598463" sldId="312"/>
            <ac:spMk id="3" creationId="{877B545D-1479-1356-9125-6D0FF97FDBC9}"/>
          </ac:spMkLst>
        </pc:spChg>
      </pc:sldChg>
      <pc:sldChg chg="modSp add mod ord replTag delTag">
        <pc:chgData name="Michael Shaw" userId="8f9b315e-26a3-44ae-a90a-3b8507d94bd8" providerId="ADAL" clId="{F9763A62-441C-4CC4-B4A4-3B478B3ACB4C}" dt="2023-01-16T22:20:25.653" v="6992"/>
        <pc:sldMkLst>
          <pc:docMk/>
          <pc:sldMk cId="2949095899" sldId="313"/>
        </pc:sldMkLst>
        <pc:spChg chg="mod">
          <ac:chgData name="Michael Shaw" userId="8f9b315e-26a3-44ae-a90a-3b8507d94bd8" providerId="ADAL" clId="{F9763A62-441C-4CC4-B4A4-3B478B3ACB4C}" dt="2023-01-13T21:40:17.293" v="3168"/>
          <ac:spMkLst>
            <pc:docMk/>
            <pc:sldMk cId="2949095899" sldId="313"/>
            <ac:spMk id="2" creationId="{1BD43A5E-77DF-44FD-800D-158434A3ABC6}"/>
          </ac:spMkLst>
        </pc:spChg>
      </pc:sldChg>
      <pc:sldChg chg="addSp modSp add mod ord replTag delTag">
        <pc:chgData name="Michael Shaw" userId="8f9b315e-26a3-44ae-a90a-3b8507d94bd8" providerId="ADAL" clId="{F9763A62-441C-4CC4-B4A4-3B478B3ACB4C}" dt="2023-01-16T22:14:52.504" v="6884"/>
        <pc:sldMkLst>
          <pc:docMk/>
          <pc:sldMk cId="4117016238" sldId="314"/>
        </pc:sldMkLst>
        <pc:spChg chg="add mod">
          <ac:chgData name="Michael Shaw" userId="8f9b315e-26a3-44ae-a90a-3b8507d94bd8" providerId="ADAL" clId="{F9763A62-441C-4CC4-B4A4-3B478B3ACB4C}" dt="2023-01-13T21:46:08.460" v="3230" actId="6549"/>
          <ac:spMkLst>
            <pc:docMk/>
            <pc:sldMk cId="4117016238" sldId="314"/>
            <ac:spMk id="2" creationId="{5529E01B-103E-9592-264B-2AB5409A8F1B}"/>
          </ac:spMkLst>
        </pc:spChg>
        <pc:spChg chg="mod">
          <ac:chgData name="Michael Shaw" userId="8f9b315e-26a3-44ae-a90a-3b8507d94bd8" providerId="ADAL" clId="{F9763A62-441C-4CC4-B4A4-3B478B3ACB4C}" dt="2023-01-16T17:23:17.516" v="4332" actId="1037"/>
          <ac:spMkLst>
            <pc:docMk/>
            <pc:sldMk cId="4117016238" sldId="314"/>
            <ac:spMk id="3" creationId="{BC60BC58-9FA9-DD24-C66D-C849D75C6B0A}"/>
          </ac:spMkLst>
        </pc:spChg>
        <pc:spChg chg="mod">
          <ac:chgData name="Michael Shaw" userId="8f9b315e-26a3-44ae-a90a-3b8507d94bd8" providerId="ADAL" clId="{F9763A62-441C-4CC4-B4A4-3B478B3ACB4C}" dt="2023-01-13T21:45:15.247" v="3220" actId="1076"/>
          <ac:spMkLst>
            <pc:docMk/>
            <pc:sldMk cId="4117016238" sldId="314"/>
            <ac:spMk id="5" creationId="{D5537408-2125-4CE5-92A7-F7E0FCBA31D0}"/>
          </ac:spMkLst>
        </pc:spChg>
        <pc:spChg chg="mod">
          <ac:chgData name="Michael Shaw" userId="8f9b315e-26a3-44ae-a90a-3b8507d94bd8" providerId="ADAL" clId="{F9763A62-441C-4CC4-B4A4-3B478B3ACB4C}" dt="2023-01-13T21:49:26.402" v="3234" actId="207"/>
          <ac:spMkLst>
            <pc:docMk/>
            <pc:sldMk cId="4117016238" sldId="314"/>
            <ac:spMk id="9" creationId="{7CF9E9B0-B1D4-0738-402D-7D05127F9D8E}"/>
          </ac:spMkLst>
        </pc:spChg>
        <pc:spChg chg="mod">
          <ac:chgData name="Michael Shaw" userId="8f9b315e-26a3-44ae-a90a-3b8507d94bd8" providerId="ADAL" clId="{F9763A62-441C-4CC4-B4A4-3B478B3ACB4C}" dt="2023-01-13T21:49:31.466" v="3235" actId="208"/>
          <ac:spMkLst>
            <pc:docMk/>
            <pc:sldMk cId="4117016238" sldId="314"/>
            <ac:spMk id="10" creationId="{3D5680AF-E563-113F-9399-964928D4CD8D}"/>
          </ac:spMkLst>
        </pc:spChg>
        <pc:spChg chg="mod">
          <ac:chgData name="Michael Shaw" userId="8f9b315e-26a3-44ae-a90a-3b8507d94bd8" providerId="ADAL" clId="{F9763A62-441C-4CC4-B4A4-3B478B3ACB4C}" dt="2023-01-13T21:50:04.189" v="3244" actId="6549"/>
          <ac:spMkLst>
            <pc:docMk/>
            <pc:sldMk cId="4117016238" sldId="314"/>
            <ac:spMk id="11" creationId="{AD0F00B4-7483-8004-B3A5-B1DA83D9FF60}"/>
          </ac:spMkLst>
        </pc:spChg>
        <pc:spChg chg="mod">
          <ac:chgData name="Michael Shaw" userId="8f9b315e-26a3-44ae-a90a-3b8507d94bd8" providerId="ADAL" clId="{F9763A62-441C-4CC4-B4A4-3B478B3ACB4C}" dt="2023-01-13T21:50:01.161" v="3243" actId="20577"/>
          <ac:spMkLst>
            <pc:docMk/>
            <pc:sldMk cId="4117016238" sldId="314"/>
            <ac:spMk id="13" creationId="{0DDF8906-BA92-FF2E-1952-68B1001BE5D3}"/>
          </ac:spMkLst>
        </pc:spChg>
        <pc:picChg chg="mod">
          <ac:chgData name="Michael Shaw" userId="8f9b315e-26a3-44ae-a90a-3b8507d94bd8" providerId="ADAL" clId="{F9763A62-441C-4CC4-B4A4-3B478B3ACB4C}" dt="2023-01-13T21:49:20.270" v="3233" actId="14100"/>
          <ac:picMkLst>
            <pc:docMk/>
            <pc:sldMk cId="4117016238" sldId="314"/>
            <ac:picMk id="4" creationId="{BD5BAEF8-04EE-4148-AB9D-25427A926896}"/>
          </ac:picMkLst>
        </pc:picChg>
      </pc:sldChg>
      <pc:sldChg chg="addSp delSp modSp new mod ord replTag delTag modNotesTx">
        <pc:chgData name="Michael Shaw" userId="8f9b315e-26a3-44ae-a90a-3b8507d94bd8" providerId="ADAL" clId="{F9763A62-441C-4CC4-B4A4-3B478B3ACB4C}" dt="2023-01-16T22:19:35.397" v="6968" actId="1076"/>
        <pc:sldMkLst>
          <pc:docMk/>
          <pc:sldMk cId="2774659321" sldId="315"/>
        </pc:sldMkLst>
        <pc:spChg chg="mod ord">
          <ac:chgData name="Michael Shaw" userId="8f9b315e-26a3-44ae-a90a-3b8507d94bd8" providerId="ADAL" clId="{F9763A62-441C-4CC4-B4A4-3B478B3ACB4C}" dt="2023-01-16T22:17:35.598" v="6937" actId="166"/>
          <ac:spMkLst>
            <pc:docMk/>
            <pc:sldMk cId="2774659321" sldId="315"/>
            <ac:spMk id="2" creationId="{97A42CB0-C0F9-8653-C71E-7FA6EDCC3393}"/>
          </ac:spMkLst>
        </pc:spChg>
        <pc:spChg chg="add mod ord">
          <ac:chgData name="Michael Shaw" userId="8f9b315e-26a3-44ae-a90a-3b8507d94bd8" providerId="ADAL" clId="{F9763A62-441C-4CC4-B4A4-3B478B3ACB4C}" dt="2023-01-16T22:17:28.958" v="6936" actId="166"/>
          <ac:spMkLst>
            <pc:docMk/>
            <pc:sldMk cId="2774659321" sldId="315"/>
            <ac:spMk id="3" creationId="{2B6E9F51-2C24-1DFF-7385-D91547ED7C31}"/>
          </ac:spMkLst>
        </pc:spChg>
        <pc:spChg chg="add del mod">
          <ac:chgData name="Michael Shaw" userId="8f9b315e-26a3-44ae-a90a-3b8507d94bd8" providerId="ADAL" clId="{F9763A62-441C-4CC4-B4A4-3B478B3ACB4C}" dt="2023-01-13T21:59:02.226" v="3285" actId="478"/>
          <ac:spMkLst>
            <pc:docMk/>
            <pc:sldMk cId="2774659321" sldId="315"/>
            <ac:spMk id="5" creationId="{66AA6018-D15B-3348-E43A-AAC934B4D144}"/>
          </ac:spMkLst>
        </pc:spChg>
        <pc:spChg chg="add mod">
          <ac:chgData name="Michael Shaw" userId="8f9b315e-26a3-44ae-a90a-3b8507d94bd8" providerId="ADAL" clId="{F9763A62-441C-4CC4-B4A4-3B478B3ACB4C}" dt="2023-01-16T22:17:50.281" v="6938" actId="1076"/>
          <ac:spMkLst>
            <pc:docMk/>
            <pc:sldMk cId="2774659321" sldId="315"/>
            <ac:spMk id="5" creationId="{81D8BEA4-355F-E329-B103-5CD31601F00C}"/>
          </ac:spMkLst>
        </pc:spChg>
        <pc:spChg chg="add mod">
          <ac:chgData name="Michael Shaw" userId="8f9b315e-26a3-44ae-a90a-3b8507d94bd8" providerId="ADAL" clId="{F9763A62-441C-4CC4-B4A4-3B478B3ACB4C}" dt="2023-01-16T22:19:21.923" v="6966" actId="1076"/>
          <ac:spMkLst>
            <pc:docMk/>
            <pc:sldMk cId="2774659321" sldId="315"/>
            <ac:spMk id="6" creationId="{D29EC434-4B26-10F8-42E6-03295521D96C}"/>
          </ac:spMkLst>
        </pc:spChg>
        <pc:spChg chg="add del mod">
          <ac:chgData name="Michael Shaw" userId="8f9b315e-26a3-44ae-a90a-3b8507d94bd8" providerId="ADAL" clId="{F9763A62-441C-4CC4-B4A4-3B478B3ACB4C}" dt="2023-01-13T22:54:26.675" v="3510" actId="21"/>
          <ac:spMkLst>
            <pc:docMk/>
            <pc:sldMk cId="2774659321" sldId="315"/>
            <ac:spMk id="8" creationId="{ACB7765C-ECC6-69AF-5698-1FD7D0D17C83}"/>
          </ac:spMkLst>
        </pc:spChg>
        <pc:picChg chg="add mod">
          <ac:chgData name="Michael Shaw" userId="8f9b315e-26a3-44ae-a90a-3b8507d94bd8" providerId="ADAL" clId="{F9763A62-441C-4CC4-B4A4-3B478B3ACB4C}" dt="2023-01-16T22:17:50.281" v="6938" actId="1076"/>
          <ac:picMkLst>
            <pc:docMk/>
            <pc:sldMk cId="2774659321" sldId="315"/>
            <ac:picMk id="4" creationId="{84CDE10C-8A10-3EBA-466E-13C5F07922EA}"/>
          </ac:picMkLst>
        </pc:picChg>
        <pc:picChg chg="add del mod">
          <ac:chgData name="Michael Shaw" userId="8f9b315e-26a3-44ae-a90a-3b8507d94bd8" providerId="ADAL" clId="{F9763A62-441C-4CC4-B4A4-3B478B3ACB4C}" dt="2023-01-13T22:54:26.675" v="3510" actId="21"/>
          <ac:picMkLst>
            <pc:docMk/>
            <pc:sldMk cId="2774659321" sldId="315"/>
            <ac:picMk id="6" creationId="{F79FBE54-1475-CF5F-FEBD-0FF5844C2B23}"/>
          </ac:picMkLst>
        </pc:picChg>
        <pc:picChg chg="add mod">
          <ac:chgData name="Michael Shaw" userId="8f9b315e-26a3-44ae-a90a-3b8507d94bd8" providerId="ADAL" clId="{F9763A62-441C-4CC4-B4A4-3B478B3ACB4C}" dt="2023-01-16T22:19:35.397" v="6968" actId="1076"/>
          <ac:picMkLst>
            <pc:docMk/>
            <pc:sldMk cId="2774659321" sldId="315"/>
            <ac:picMk id="2050" creationId="{9D1F600B-16E9-EAD8-0115-E04F8C59AB37}"/>
          </ac:picMkLst>
        </pc:picChg>
      </pc:sldChg>
      <pc:sldChg chg="addSp modSp add mod ord replTag delTag">
        <pc:chgData name="Michael Shaw" userId="8f9b315e-26a3-44ae-a90a-3b8507d94bd8" providerId="ADAL" clId="{F9763A62-441C-4CC4-B4A4-3B478B3ACB4C}" dt="2023-01-16T22:19:41.809" v="6973"/>
        <pc:sldMkLst>
          <pc:docMk/>
          <pc:sldMk cId="21688540" sldId="316"/>
        </pc:sldMkLst>
        <pc:spChg chg="mod ord">
          <ac:chgData name="Michael Shaw" userId="8f9b315e-26a3-44ae-a90a-3b8507d94bd8" providerId="ADAL" clId="{F9763A62-441C-4CC4-B4A4-3B478B3ACB4C}" dt="2023-01-16T22:18:14.407" v="6946" actId="166"/>
          <ac:spMkLst>
            <pc:docMk/>
            <pc:sldMk cId="21688540" sldId="316"/>
            <ac:spMk id="2" creationId="{97A42CB0-C0F9-8653-C71E-7FA6EDCC3393}"/>
          </ac:spMkLst>
        </pc:spChg>
        <pc:spChg chg="add mod">
          <ac:chgData name="Michael Shaw" userId="8f9b315e-26a3-44ae-a90a-3b8507d94bd8" providerId="ADAL" clId="{F9763A62-441C-4CC4-B4A4-3B478B3ACB4C}" dt="2023-01-16T22:18:22.979" v="6947" actId="1076"/>
          <ac:spMkLst>
            <pc:docMk/>
            <pc:sldMk cId="21688540" sldId="316"/>
            <ac:spMk id="5" creationId="{2A85DDA1-5A84-BFEF-FEC1-CFC0CA8049B8}"/>
          </ac:spMkLst>
        </pc:spChg>
        <pc:spChg chg="add mod">
          <ac:chgData name="Michael Shaw" userId="8f9b315e-26a3-44ae-a90a-3b8507d94bd8" providerId="ADAL" clId="{F9763A62-441C-4CC4-B4A4-3B478B3ACB4C}" dt="2023-01-16T22:18:22.979" v="6947" actId="1076"/>
          <ac:spMkLst>
            <pc:docMk/>
            <pc:sldMk cId="21688540" sldId="316"/>
            <ac:spMk id="6" creationId="{D270B2CA-6E72-7504-3949-4A70BF4160A2}"/>
          </ac:spMkLst>
        </pc:spChg>
        <pc:picChg chg="add mod">
          <ac:chgData name="Michael Shaw" userId="8f9b315e-26a3-44ae-a90a-3b8507d94bd8" providerId="ADAL" clId="{F9763A62-441C-4CC4-B4A4-3B478B3ACB4C}" dt="2023-01-16T22:18:22.979" v="6947" actId="1076"/>
          <ac:picMkLst>
            <pc:docMk/>
            <pc:sldMk cId="21688540" sldId="316"/>
            <ac:picMk id="4" creationId="{F91AF460-F19D-AB6B-6183-28BABCCB4026}"/>
          </ac:picMkLst>
        </pc:picChg>
        <pc:picChg chg="add mod">
          <ac:chgData name="Michael Shaw" userId="8f9b315e-26a3-44ae-a90a-3b8507d94bd8" providerId="ADAL" clId="{F9763A62-441C-4CC4-B4A4-3B478B3ACB4C}" dt="2023-01-16T22:19:41.803" v="6971"/>
          <ac:picMkLst>
            <pc:docMk/>
            <pc:sldMk cId="21688540" sldId="316"/>
            <ac:picMk id="7" creationId="{AD8C3E87-B0FA-531E-2CF7-6790F31528B4}"/>
          </ac:picMkLst>
        </pc:picChg>
      </pc:sldChg>
      <pc:sldChg chg="addSp modSp add mod ord replTag delTag">
        <pc:chgData name="Michael Shaw" userId="8f9b315e-26a3-44ae-a90a-3b8507d94bd8" providerId="ADAL" clId="{F9763A62-441C-4CC4-B4A4-3B478B3ACB4C}" dt="2023-01-16T22:20:00.098" v="6982"/>
        <pc:sldMkLst>
          <pc:docMk/>
          <pc:sldMk cId="3072905400" sldId="317"/>
        </pc:sldMkLst>
        <pc:spChg chg="mod ord">
          <ac:chgData name="Michael Shaw" userId="8f9b315e-26a3-44ae-a90a-3b8507d94bd8" providerId="ADAL" clId="{F9763A62-441C-4CC4-B4A4-3B478B3ACB4C}" dt="2023-01-16T22:18:35.661" v="6954" actId="166"/>
          <ac:spMkLst>
            <pc:docMk/>
            <pc:sldMk cId="3072905400" sldId="317"/>
            <ac:spMk id="2" creationId="{97A42CB0-C0F9-8653-C71E-7FA6EDCC3393}"/>
          </ac:spMkLst>
        </pc:spChg>
        <pc:spChg chg="add mod">
          <ac:chgData name="Michael Shaw" userId="8f9b315e-26a3-44ae-a90a-3b8507d94bd8" providerId="ADAL" clId="{F9763A62-441C-4CC4-B4A4-3B478B3ACB4C}" dt="2023-01-16T22:18:47.686" v="6955" actId="1076"/>
          <ac:spMkLst>
            <pc:docMk/>
            <pc:sldMk cId="3072905400" sldId="317"/>
            <ac:spMk id="5" creationId="{6198E511-22ED-07B2-2387-664CE7F96949}"/>
          </ac:spMkLst>
        </pc:spChg>
        <pc:spChg chg="add mod">
          <ac:chgData name="Michael Shaw" userId="8f9b315e-26a3-44ae-a90a-3b8507d94bd8" providerId="ADAL" clId="{F9763A62-441C-4CC4-B4A4-3B478B3ACB4C}" dt="2023-01-16T22:18:47.686" v="6955" actId="1076"/>
          <ac:spMkLst>
            <pc:docMk/>
            <pc:sldMk cId="3072905400" sldId="317"/>
            <ac:spMk id="6" creationId="{C728D127-CA86-144B-D776-01910BF650F2}"/>
          </ac:spMkLst>
        </pc:spChg>
        <pc:picChg chg="add mod">
          <ac:chgData name="Michael Shaw" userId="8f9b315e-26a3-44ae-a90a-3b8507d94bd8" providerId="ADAL" clId="{F9763A62-441C-4CC4-B4A4-3B478B3ACB4C}" dt="2023-01-16T22:18:47.686" v="6955" actId="1076"/>
          <ac:picMkLst>
            <pc:docMk/>
            <pc:sldMk cId="3072905400" sldId="317"/>
            <ac:picMk id="4" creationId="{69182E67-5121-3B55-7668-E2F6E1C200C9}"/>
          </ac:picMkLst>
        </pc:picChg>
        <pc:picChg chg="add mod">
          <ac:chgData name="Michael Shaw" userId="8f9b315e-26a3-44ae-a90a-3b8507d94bd8" providerId="ADAL" clId="{F9763A62-441C-4CC4-B4A4-3B478B3ACB4C}" dt="2023-01-16T22:19:45.020" v="6976"/>
          <ac:picMkLst>
            <pc:docMk/>
            <pc:sldMk cId="3072905400" sldId="317"/>
            <ac:picMk id="7" creationId="{E31D2646-0067-589D-E6D7-32DC54A6096E}"/>
          </ac:picMkLst>
        </pc:picChg>
      </pc:sldChg>
      <pc:sldChg chg="addSp delSp modSp add mod replTag delTag modNotesTx">
        <pc:chgData name="Michael Shaw" userId="8f9b315e-26a3-44ae-a90a-3b8507d94bd8" providerId="ADAL" clId="{F9763A62-441C-4CC4-B4A4-3B478B3ACB4C}" dt="2023-01-16T22:11:49.233" v="6795"/>
        <pc:sldMkLst>
          <pc:docMk/>
          <pc:sldMk cId="2853855593" sldId="318"/>
        </pc:sldMkLst>
        <pc:spChg chg="mod">
          <ac:chgData name="Michael Shaw" userId="8f9b315e-26a3-44ae-a90a-3b8507d94bd8" providerId="ADAL" clId="{F9763A62-441C-4CC4-B4A4-3B478B3ACB4C}" dt="2023-01-13T22:48:43.160" v="3342" actId="6549"/>
          <ac:spMkLst>
            <pc:docMk/>
            <pc:sldMk cId="2853855593" sldId="318"/>
            <ac:spMk id="2" creationId="{97A42CB0-C0F9-8653-C71E-7FA6EDCC3393}"/>
          </ac:spMkLst>
        </pc:spChg>
        <pc:spChg chg="add del mod">
          <ac:chgData name="Michael Shaw" userId="8f9b315e-26a3-44ae-a90a-3b8507d94bd8" providerId="ADAL" clId="{F9763A62-441C-4CC4-B4A4-3B478B3ACB4C}" dt="2023-01-16T22:10:01.205" v="6765" actId="478"/>
          <ac:spMkLst>
            <pc:docMk/>
            <pc:sldMk cId="2853855593" sldId="318"/>
            <ac:spMk id="5" creationId="{5802073B-12CD-3735-89BC-913D3F6F9BBE}"/>
          </ac:spMkLst>
        </pc:spChg>
        <pc:picChg chg="add mod">
          <ac:chgData name="Michael Shaw" userId="8f9b315e-26a3-44ae-a90a-3b8507d94bd8" providerId="ADAL" clId="{F9763A62-441C-4CC4-B4A4-3B478B3ACB4C}" dt="2023-01-16T22:10:21.278" v="6774" actId="408"/>
          <ac:picMkLst>
            <pc:docMk/>
            <pc:sldMk cId="2853855593" sldId="318"/>
            <ac:picMk id="4" creationId="{92BDB73D-54B0-1637-03FA-BC4DC37D39D4}"/>
          </ac:picMkLst>
        </pc:picChg>
      </pc:sldChg>
      <pc:sldChg chg="delSp modSp add mod ord replTag delTag">
        <pc:chgData name="Michael Shaw" userId="8f9b315e-26a3-44ae-a90a-3b8507d94bd8" providerId="ADAL" clId="{F9763A62-441C-4CC4-B4A4-3B478B3ACB4C}" dt="2023-01-16T22:20:21.076" v="6990"/>
        <pc:sldMkLst>
          <pc:docMk/>
          <pc:sldMk cId="683449026" sldId="319"/>
        </pc:sldMkLst>
        <pc:spChg chg="mod">
          <ac:chgData name="Michael Shaw" userId="8f9b315e-26a3-44ae-a90a-3b8507d94bd8" providerId="ADAL" clId="{F9763A62-441C-4CC4-B4A4-3B478B3ACB4C}" dt="2023-01-13T22:50:52.288" v="3407" actId="1036"/>
          <ac:spMkLst>
            <pc:docMk/>
            <pc:sldMk cId="683449026" sldId="319"/>
            <ac:spMk id="2" creationId="{345C5720-51D4-4632-91CD-936B8AB96750}"/>
          </ac:spMkLst>
        </pc:spChg>
        <pc:spChg chg="del">
          <ac:chgData name="Michael Shaw" userId="8f9b315e-26a3-44ae-a90a-3b8507d94bd8" providerId="ADAL" clId="{F9763A62-441C-4CC4-B4A4-3B478B3ACB4C}" dt="2023-01-16T19:32:39.314" v="4571" actId="478"/>
          <ac:spMkLst>
            <pc:docMk/>
            <pc:sldMk cId="683449026" sldId="319"/>
            <ac:spMk id="3" creationId="{24D506CC-0185-443E-82C7-1600C21D6E91}"/>
          </ac:spMkLst>
        </pc:spChg>
        <pc:spChg chg="mod">
          <ac:chgData name="Michael Shaw" userId="8f9b315e-26a3-44ae-a90a-3b8507d94bd8" providerId="ADAL" clId="{F9763A62-441C-4CC4-B4A4-3B478B3ACB4C}" dt="2023-01-16T17:23:35.515" v="4339" actId="14861"/>
          <ac:spMkLst>
            <pc:docMk/>
            <pc:sldMk cId="683449026" sldId="319"/>
            <ac:spMk id="6" creationId="{9FABC344-E043-45BE-8588-06C658DBCE70}"/>
          </ac:spMkLst>
        </pc:spChg>
        <pc:spChg chg="mod">
          <ac:chgData name="Michael Shaw" userId="8f9b315e-26a3-44ae-a90a-3b8507d94bd8" providerId="ADAL" clId="{F9763A62-441C-4CC4-B4A4-3B478B3ACB4C}" dt="2023-01-13T22:50:52.288" v="3407" actId="1036"/>
          <ac:spMkLst>
            <pc:docMk/>
            <pc:sldMk cId="683449026" sldId="319"/>
            <ac:spMk id="7" creationId="{02C6628C-972C-4717-AAF3-D882B30F6658}"/>
          </ac:spMkLst>
        </pc:spChg>
        <pc:spChg chg="del">
          <ac:chgData name="Michael Shaw" userId="8f9b315e-26a3-44ae-a90a-3b8507d94bd8" providerId="ADAL" clId="{F9763A62-441C-4CC4-B4A4-3B478B3ACB4C}" dt="2023-01-13T22:50:44.288" v="3389" actId="478"/>
          <ac:spMkLst>
            <pc:docMk/>
            <pc:sldMk cId="683449026" sldId="319"/>
            <ac:spMk id="9" creationId="{E7A818AB-B120-41D5-88A6-933AB9CAAE68}"/>
          </ac:spMkLst>
        </pc:spChg>
        <pc:picChg chg="mod modCrop">
          <ac:chgData name="Michael Shaw" userId="8f9b315e-26a3-44ae-a90a-3b8507d94bd8" providerId="ADAL" clId="{F9763A62-441C-4CC4-B4A4-3B478B3ACB4C}" dt="2023-01-13T22:52:06.240" v="3466" actId="1037"/>
          <ac:picMkLst>
            <pc:docMk/>
            <pc:sldMk cId="683449026" sldId="319"/>
            <ac:picMk id="4" creationId="{2894B736-0F24-454E-8A9D-717EB78697D0}"/>
          </ac:picMkLst>
        </pc:picChg>
      </pc:sldChg>
      <pc:sldChg chg="add del replTag delTag">
        <pc:chgData name="Michael Shaw" userId="8f9b315e-26a3-44ae-a90a-3b8507d94bd8" providerId="ADAL" clId="{F9763A62-441C-4CC4-B4A4-3B478B3ACB4C}" dt="2023-01-13T22:49:05.517" v="3345" actId="47"/>
        <pc:sldMkLst>
          <pc:docMk/>
          <pc:sldMk cId="2006786931" sldId="319"/>
        </pc:sldMkLst>
      </pc:sldChg>
      <pc:sldChg chg="addSp delSp modSp add mod replTag delTag modNotesTx">
        <pc:chgData name="Michael Shaw" userId="8f9b315e-26a3-44ae-a90a-3b8507d94bd8" providerId="ADAL" clId="{F9763A62-441C-4CC4-B4A4-3B478B3ACB4C}" dt="2023-01-16T22:12:30.214" v="6809" actId="14100"/>
        <pc:sldMkLst>
          <pc:docMk/>
          <pc:sldMk cId="1102805684" sldId="320"/>
        </pc:sldMkLst>
        <pc:spChg chg="del mod">
          <ac:chgData name="Michael Shaw" userId="8f9b315e-26a3-44ae-a90a-3b8507d94bd8" providerId="ADAL" clId="{F9763A62-441C-4CC4-B4A4-3B478B3ACB4C}" dt="2023-01-16T22:10:42.864" v="6784" actId="478"/>
          <ac:spMkLst>
            <pc:docMk/>
            <pc:sldMk cId="1102805684" sldId="320"/>
            <ac:spMk id="5" creationId="{5802073B-12CD-3735-89BC-913D3F6F9BBE}"/>
          </ac:spMkLst>
        </pc:spChg>
        <pc:picChg chg="del">
          <ac:chgData name="Michael Shaw" userId="8f9b315e-26a3-44ae-a90a-3b8507d94bd8" providerId="ADAL" clId="{F9763A62-441C-4CC4-B4A4-3B478B3ACB4C}" dt="2023-01-13T22:56:01.656" v="3533" actId="478"/>
          <ac:picMkLst>
            <pc:docMk/>
            <pc:sldMk cId="1102805684" sldId="320"/>
            <ac:picMk id="4" creationId="{92BDB73D-54B0-1637-03FA-BC4DC37D39D4}"/>
          </ac:picMkLst>
        </pc:picChg>
        <pc:picChg chg="add mod">
          <ac:chgData name="Michael Shaw" userId="8f9b315e-26a3-44ae-a90a-3b8507d94bd8" providerId="ADAL" clId="{F9763A62-441C-4CC4-B4A4-3B478B3ACB4C}" dt="2023-01-16T22:12:30.214" v="6809" actId="14100"/>
          <ac:picMkLst>
            <pc:docMk/>
            <pc:sldMk cId="1102805684" sldId="320"/>
            <ac:picMk id="6" creationId="{1E510DB3-D087-17DF-5BD8-0876E45601CD}"/>
          </ac:picMkLst>
        </pc:picChg>
        <pc:picChg chg="add mod">
          <ac:chgData name="Michael Shaw" userId="8f9b315e-26a3-44ae-a90a-3b8507d94bd8" providerId="ADAL" clId="{F9763A62-441C-4CC4-B4A4-3B478B3ACB4C}" dt="2023-01-16T22:12:21.190" v="6807" actId="1076"/>
          <ac:picMkLst>
            <pc:docMk/>
            <pc:sldMk cId="1102805684" sldId="320"/>
            <ac:picMk id="7" creationId="{D7B1E470-01EF-91B8-8028-D55C036A77E2}"/>
          </ac:picMkLst>
        </pc:picChg>
      </pc:sldChg>
      <pc:sldChg chg="addSp delSp modSp add mod replTag delTag modNotesTx">
        <pc:chgData name="Michael Shaw" userId="8f9b315e-26a3-44ae-a90a-3b8507d94bd8" providerId="ADAL" clId="{F9763A62-441C-4CC4-B4A4-3B478B3ACB4C}" dt="2023-01-16T22:13:11.123" v="6823" actId="20577"/>
        <pc:sldMkLst>
          <pc:docMk/>
          <pc:sldMk cId="3058870169" sldId="321"/>
        </pc:sldMkLst>
        <pc:spChg chg="del mod">
          <ac:chgData name="Michael Shaw" userId="8f9b315e-26a3-44ae-a90a-3b8507d94bd8" providerId="ADAL" clId="{F9763A62-441C-4CC4-B4A4-3B478B3ACB4C}" dt="2023-01-16T22:12:48.649" v="6815" actId="478"/>
          <ac:spMkLst>
            <pc:docMk/>
            <pc:sldMk cId="3058870169" sldId="321"/>
            <ac:spMk id="5" creationId="{5802073B-12CD-3735-89BC-913D3F6F9BBE}"/>
          </ac:spMkLst>
        </pc:spChg>
        <pc:picChg chg="add mod">
          <ac:chgData name="Michael Shaw" userId="8f9b315e-26a3-44ae-a90a-3b8507d94bd8" providerId="ADAL" clId="{F9763A62-441C-4CC4-B4A4-3B478B3ACB4C}" dt="2023-01-13T22:58:09.806" v="3558" actId="1076"/>
          <ac:picMkLst>
            <pc:docMk/>
            <pc:sldMk cId="3058870169" sldId="321"/>
            <ac:picMk id="4" creationId="{A772BD45-612F-427D-A492-F3C02093C852}"/>
          </ac:picMkLst>
        </pc:picChg>
        <pc:picChg chg="del">
          <ac:chgData name="Michael Shaw" userId="8f9b315e-26a3-44ae-a90a-3b8507d94bd8" providerId="ADAL" clId="{F9763A62-441C-4CC4-B4A4-3B478B3ACB4C}" dt="2023-01-13T22:57:32.822" v="3548" actId="478"/>
          <ac:picMkLst>
            <pc:docMk/>
            <pc:sldMk cId="3058870169" sldId="321"/>
            <ac:picMk id="6" creationId="{1E510DB3-D087-17DF-5BD8-0876E45601CD}"/>
          </ac:picMkLst>
        </pc:picChg>
        <pc:picChg chg="del">
          <ac:chgData name="Michael Shaw" userId="8f9b315e-26a3-44ae-a90a-3b8507d94bd8" providerId="ADAL" clId="{F9763A62-441C-4CC4-B4A4-3B478B3ACB4C}" dt="2023-01-13T22:57:34.903" v="3549" actId="478"/>
          <ac:picMkLst>
            <pc:docMk/>
            <pc:sldMk cId="3058870169" sldId="321"/>
            <ac:picMk id="7" creationId="{D7B1E470-01EF-91B8-8028-D55C036A77E2}"/>
          </ac:picMkLst>
        </pc:picChg>
        <pc:picChg chg="add mod">
          <ac:chgData name="Michael Shaw" userId="8f9b315e-26a3-44ae-a90a-3b8507d94bd8" providerId="ADAL" clId="{F9763A62-441C-4CC4-B4A4-3B478B3ACB4C}" dt="2023-01-13T22:58:18.881" v="3560" actId="1076"/>
          <ac:picMkLst>
            <pc:docMk/>
            <pc:sldMk cId="3058870169" sldId="321"/>
            <ac:picMk id="8" creationId="{AE84EC1B-DF42-4244-8BDD-6962306C9E1D}"/>
          </ac:picMkLst>
        </pc:picChg>
      </pc:sldChg>
      <pc:sldChg chg="addSp delSp modSp add mod replTag delTag modNotesTx">
        <pc:chgData name="Michael Shaw" userId="8f9b315e-26a3-44ae-a90a-3b8507d94bd8" providerId="ADAL" clId="{F9763A62-441C-4CC4-B4A4-3B478B3ACB4C}" dt="2023-01-16T22:13:44.385" v="6842"/>
        <pc:sldMkLst>
          <pc:docMk/>
          <pc:sldMk cId="2971092871" sldId="322"/>
        </pc:sldMkLst>
        <pc:spChg chg="del mod">
          <ac:chgData name="Michael Shaw" userId="8f9b315e-26a3-44ae-a90a-3b8507d94bd8" providerId="ADAL" clId="{F9763A62-441C-4CC4-B4A4-3B478B3ACB4C}" dt="2023-01-16T22:13:27.432" v="6834" actId="478"/>
          <ac:spMkLst>
            <pc:docMk/>
            <pc:sldMk cId="2971092871" sldId="322"/>
            <ac:spMk id="5" creationId="{5802073B-12CD-3735-89BC-913D3F6F9BBE}"/>
          </ac:spMkLst>
        </pc:spChg>
        <pc:picChg chg="del">
          <ac:chgData name="Michael Shaw" userId="8f9b315e-26a3-44ae-a90a-3b8507d94bd8" providerId="ADAL" clId="{F9763A62-441C-4CC4-B4A4-3B478B3ACB4C}" dt="2023-01-13T22:59:08.573" v="3576" actId="478"/>
          <ac:picMkLst>
            <pc:docMk/>
            <pc:sldMk cId="2971092871" sldId="322"/>
            <ac:picMk id="4" creationId="{A772BD45-612F-427D-A492-F3C02093C852}"/>
          </ac:picMkLst>
        </pc:picChg>
        <pc:picChg chg="add mod">
          <ac:chgData name="Michael Shaw" userId="8f9b315e-26a3-44ae-a90a-3b8507d94bd8" providerId="ADAL" clId="{F9763A62-441C-4CC4-B4A4-3B478B3ACB4C}" dt="2023-01-13T22:59:13.629" v="3579" actId="1076"/>
          <ac:picMkLst>
            <pc:docMk/>
            <pc:sldMk cId="2971092871" sldId="322"/>
            <ac:picMk id="6" creationId="{23D19ED1-AC1E-B286-FA61-2AB4A3B41069}"/>
          </ac:picMkLst>
        </pc:picChg>
        <pc:picChg chg="add mod">
          <ac:chgData name="Michael Shaw" userId="8f9b315e-26a3-44ae-a90a-3b8507d94bd8" providerId="ADAL" clId="{F9763A62-441C-4CC4-B4A4-3B478B3ACB4C}" dt="2023-01-13T22:59:23.413" v="3581" actId="1076"/>
          <ac:picMkLst>
            <pc:docMk/>
            <pc:sldMk cId="2971092871" sldId="322"/>
            <ac:picMk id="7" creationId="{CFABB47F-7AB2-8F4A-DDD4-7A12F2BA5A6F}"/>
          </ac:picMkLst>
        </pc:picChg>
        <pc:picChg chg="del">
          <ac:chgData name="Michael Shaw" userId="8f9b315e-26a3-44ae-a90a-3b8507d94bd8" providerId="ADAL" clId="{F9763A62-441C-4CC4-B4A4-3B478B3ACB4C}" dt="2023-01-13T22:59:10.271" v="3577" actId="478"/>
          <ac:picMkLst>
            <pc:docMk/>
            <pc:sldMk cId="2971092871" sldId="322"/>
            <ac:picMk id="8" creationId="{AE84EC1B-DF42-4244-8BDD-6962306C9E1D}"/>
          </ac:picMkLst>
        </pc:picChg>
      </pc:sldChg>
      <pc:sldChg chg="addSp delSp modSp add mod ord replTag delTag modNotesTx">
        <pc:chgData name="Michael Shaw" userId="8f9b315e-26a3-44ae-a90a-3b8507d94bd8" providerId="ADAL" clId="{F9763A62-441C-4CC4-B4A4-3B478B3ACB4C}" dt="2023-01-16T22:14:45.498" v="6878"/>
        <pc:sldMkLst>
          <pc:docMk/>
          <pc:sldMk cId="2302951005" sldId="323"/>
        </pc:sldMkLst>
        <pc:spChg chg="del mod">
          <ac:chgData name="Michael Shaw" userId="8f9b315e-26a3-44ae-a90a-3b8507d94bd8" providerId="ADAL" clId="{F9763A62-441C-4CC4-B4A4-3B478B3ACB4C}" dt="2023-01-16T22:09:54.444" v="6759"/>
          <ac:spMkLst>
            <pc:docMk/>
            <pc:sldMk cId="2302951005" sldId="323"/>
            <ac:spMk id="5" creationId="{5802073B-12CD-3735-89BC-913D3F6F9BBE}"/>
          </ac:spMkLst>
        </pc:spChg>
        <pc:picChg chg="del">
          <ac:chgData name="Michael Shaw" userId="8f9b315e-26a3-44ae-a90a-3b8507d94bd8" providerId="ADAL" clId="{F9763A62-441C-4CC4-B4A4-3B478B3ACB4C}" dt="2023-01-13T23:02:38.509" v="3597" actId="478"/>
          <ac:picMkLst>
            <pc:docMk/>
            <pc:sldMk cId="2302951005" sldId="323"/>
            <ac:picMk id="4" creationId="{92BDB73D-54B0-1637-03FA-BC4DC37D39D4}"/>
          </ac:picMkLst>
        </pc:picChg>
        <pc:picChg chg="add mod">
          <ac:chgData name="Michael Shaw" userId="8f9b315e-26a3-44ae-a90a-3b8507d94bd8" providerId="ADAL" clId="{F9763A62-441C-4CC4-B4A4-3B478B3ACB4C}" dt="2023-01-16T22:09:50.895" v="6757" actId="1035"/>
          <ac:picMkLst>
            <pc:docMk/>
            <pc:sldMk cId="2302951005" sldId="323"/>
            <ac:picMk id="2050" creationId="{E6213B7F-63E3-0780-4E23-D9E660AC4EB9}"/>
          </ac:picMkLst>
        </pc:picChg>
        <pc:picChg chg="add mod">
          <ac:chgData name="Michael Shaw" userId="8f9b315e-26a3-44ae-a90a-3b8507d94bd8" providerId="ADAL" clId="{F9763A62-441C-4CC4-B4A4-3B478B3ACB4C}" dt="2023-01-16T22:09:50.895" v="6757" actId="1035"/>
          <ac:picMkLst>
            <pc:docMk/>
            <pc:sldMk cId="2302951005" sldId="323"/>
            <ac:picMk id="2052" creationId="{FF30D3B9-B08E-0395-DED4-008B467FF5E6}"/>
          </ac:picMkLst>
        </pc:picChg>
        <pc:picChg chg="add mod">
          <ac:chgData name="Michael Shaw" userId="8f9b315e-26a3-44ae-a90a-3b8507d94bd8" providerId="ADAL" clId="{F9763A62-441C-4CC4-B4A4-3B478B3ACB4C}" dt="2023-01-16T22:09:50.895" v="6757" actId="1035"/>
          <ac:picMkLst>
            <pc:docMk/>
            <pc:sldMk cId="2302951005" sldId="323"/>
            <ac:picMk id="2054" creationId="{D1D4F8C0-B500-9CED-BF21-63370C869E6B}"/>
          </ac:picMkLst>
        </pc:picChg>
      </pc:sldChg>
      <pc:sldChg chg="new del replTag delTag">
        <pc:chgData name="Michael Shaw" userId="8f9b315e-26a3-44ae-a90a-3b8507d94bd8" providerId="ADAL" clId="{F9763A62-441C-4CC4-B4A4-3B478B3ACB4C}" dt="2023-01-16T16:50:38.931" v="4196" actId="47"/>
        <pc:sldMkLst>
          <pc:docMk/>
          <pc:sldMk cId="425807531" sldId="324"/>
        </pc:sldMkLst>
      </pc:sldChg>
      <pc:sldChg chg="addSp delSp modSp add mod setBg delAnim modAnim replTag delTag modNotesTx">
        <pc:chgData name="Michael Shaw" userId="8f9b315e-26a3-44ae-a90a-3b8507d94bd8" providerId="ADAL" clId="{F9763A62-441C-4CC4-B4A4-3B478B3ACB4C}" dt="2023-01-16T22:08:21.376" v="6699" actId="20577"/>
        <pc:sldMkLst>
          <pc:docMk/>
          <pc:sldMk cId="483163738" sldId="324"/>
        </pc:sldMkLst>
        <pc:spChg chg="mod">
          <ac:chgData name="Michael Shaw" userId="8f9b315e-26a3-44ae-a90a-3b8507d94bd8" providerId="ADAL" clId="{F9763A62-441C-4CC4-B4A4-3B478B3ACB4C}" dt="2023-01-16T16:50:51.810" v="4233" actId="20577"/>
          <ac:spMkLst>
            <pc:docMk/>
            <pc:sldMk cId="483163738" sldId="324"/>
            <ac:spMk id="2" creationId="{97A42CB0-C0F9-8653-C71E-7FA6EDCC3393}"/>
          </ac:spMkLst>
        </pc:spChg>
        <pc:picChg chg="add del mod">
          <ac:chgData name="Michael Shaw" userId="8f9b315e-26a3-44ae-a90a-3b8507d94bd8" providerId="ADAL" clId="{F9763A62-441C-4CC4-B4A4-3B478B3ACB4C}" dt="2023-01-16T17:26:49.688" v="4352" actId="478"/>
          <ac:picMkLst>
            <pc:docMk/>
            <pc:sldMk cId="483163738" sldId="324"/>
            <ac:picMk id="4" creationId="{76370510-9AF3-8F37-4654-C02CC977C76A}"/>
          </ac:picMkLst>
        </pc:picChg>
        <pc:picChg chg="add mod">
          <ac:chgData name="Michael Shaw" userId="8f9b315e-26a3-44ae-a90a-3b8507d94bd8" providerId="ADAL" clId="{F9763A62-441C-4CC4-B4A4-3B478B3ACB4C}" dt="2023-01-16T17:30:31.470" v="4367" actId="408"/>
          <ac:picMkLst>
            <pc:docMk/>
            <pc:sldMk cId="483163738" sldId="324"/>
            <ac:picMk id="5" creationId="{32CA82AE-F007-2CD9-4F89-CD9152A7C850}"/>
          </ac:picMkLst>
        </pc:picChg>
      </pc:sldChg>
      <pc:sldChg chg="addSp modSp new del modAnim replTag delTag">
        <pc:chgData name="Michael Shaw" userId="8f9b315e-26a3-44ae-a90a-3b8507d94bd8" providerId="ADAL" clId="{F9763A62-441C-4CC4-B4A4-3B478B3ACB4C}" dt="2023-01-16T17:38:15.255" v="4428" actId="47"/>
        <pc:sldMkLst>
          <pc:docMk/>
          <pc:sldMk cId="765253186" sldId="325"/>
        </pc:sldMkLst>
        <pc:picChg chg="add mod">
          <ac:chgData name="Michael Shaw" userId="8f9b315e-26a3-44ae-a90a-3b8507d94bd8" providerId="ADAL" clId="{F9763A62-441C-4CC4-B4A4-3B478B3ACB4C}" dt="2023-01-16T17:38:03.298" v="4423"/>
          <ac:picMkLst>
            <pc:docMk/>
            <pc:sldMk cId="765253186" sldId="325"/>
            <ac:picMk id="3" creationId="{D76166EA-9D52-9E76-87BA-F7181653A909}"/>
          </ac:picMkLst>
        </pc:picChg>
      </pc:sldChg>
      <pc:sldChg chg="delSp modSp new del mod modClrScheme replTag delTag chgLayout">
        <pc:chgData name="Michael Shaw" userId="8f9b315e-26a3-44ae-a90a-3b8507d94bd8" providerId="ADAL" clId="{F9763A62-441C-4CC4-B4A4-3B478B3ACB4C}" dt="2023-01-16T19:40:14.099" v="4590" actId="47"/>
        <pc:sldMkLst>
          <pc:docMk/>
          <pc:sldMk cId="1363651167" sldId="325"/>
        </pc:sldMkLst>
        <pc:spChg chg="del">
          <ac:chgData name="Michael Shaw" userId="8f9b315e-26a3-44ae-a90a-3b8507d94bd8" providerId="ADAL" clId="{F9763A62-441C-4CC4-B4A4-3B478B3ACB4C}" dt="2023-01-16T19:38:53.916" v="4584" actId="700"/>
          <ac:spMkLst>
            <pc:docMk/>
            <pc:sldMk cId="1363651167" sldId="325"/>
            <ac:spMk id="2" creationId="{6C161BF2-4634-346F-F4AD-260A43E6259D}"/>
          </ac:spMkLst>
        </pc:spChg>
        <pc:spChg chg="del">
          <ac:chgData name="Michael Shaw" userId="8f9b315e-26a3-44ae-a90a-3b8507d94bd8" providerId="ADAL" clId="{F9763A62-441C-4CC4-B4A4-3B478B3ACB4C}" dt="2023-01-16T19:38:53.916" v="4584" actId="700"/>
          <ac:spMkLst>
            <pc:docMk/>
            <pc:sldMk cId="1363651167" sldId="325"/>
            <ac:spMk id="3" creationId="{345ECCD2-3029-0F6D-D45B-D44A6FB3C7C7}"/>
          </ac:spMkLst>
        </pc:spChg>
        <pc:spChg chg="del">
          <ac:chgData name="Michael Shaw" userId="8f9b315e-26a3-44ae-a90a-3b8507d94bd8" providerId="ADAL" clId="{F9763A62-441C-4CC4-B4A4-3B478B3ACB4C}" dt="2023-01-16T19:38:53.916" v="4584" actId="700"/>
          <ac:spMkLst>
            <pc:docMk/>
            <pc:sldMk cId="1363651167" sldId="325"/>
            <ac:spMk id="4" creationId="{DC2DA7D5-1EE1-DF14-10C6-1387CFD01BBB}"/>
          </ac:spMkLst>
        </pc:spChg>
        <pc:spChg chg="del">
          <ac:chgData name="Michael Shaw" userId="8f9b315e-26a3-44ae-a90a-3b8507d94bd8" providerId="ADAL" clId="{F9763A62-441C-4CC4-B4A4-3B478B3ACB4C}" dt="2023-01-16T19:38:53.916" v="4584" actId="700"/>
          <ac:spMkLst>
            <pc:docMk/>
            <pc:sldMk cId="1363651167" sldId="325"/>
            <ac:spMk id="5" creationId="{A2AFB3A0-AB58-E7D4-5DB5-4E6759D4D37D}"/>
          </ac:spMkLst>
        </pc:spChg>
        <pc:spChg chg="del">
          <ac:chgData name="Michael Shaw" userId="8f9b315e-26a3-44ae-a90a-3b8507d94bd8" providerId="ADAL" clId="{F9763A62-441C-4CC4-B4A4-3B478B3ACB4C}" dt="2023-01-16T19:38:53.916" v="4584" actId="700"/>
          <ac:spMkLst>
            <pc:docMk/>
            <pc:sldMk cId="1363651167" sldId="325"/>
            <ac:spMk id="6" creationId="{F2BE3C3B-4FF8-234A-A526-CF5A64B125DE}"/>
          </ac:spMkLst>
        </pc:spChg>
        <pc:spChg chg="del">
          <ac:chgData name="Michael Shaw" userId="8f9b315e-26a3-44ae-a90a-3b8507d94bd8" providerId="ADAL" clId="{F9763A62-441C-4CC4-B4A4-3B478B3ACB4C}" dt="2023-01-16T19:38:53.916" v="4584" actId="700"/>
          <ac:spMkLst>
            <pc:docMk/>
            <pc:sldMk cId="1363651167" sldId="325"/>
            <ac:spMk id="7" creationId="{67F6C533-F3CE-3CA3-7E5F-348FD4D29137}"/>
          </ac:spMkLst>
        </pc:spChg>
        <pc:spChg chg="del mod ord">
          <ac:chgData name="Michael Shaw" userId="8f9b315e-26a3-44ae-a90a-3b8507d94bd8" providerId="ADAL" clId="{F9763A62-441C-4CC4-B4A4-3B478B3ACB4C}" dt="2023-01-16T19:38:58.576" v="4587" actId="478"/>
          <ac:spMkLst>
            <pc:docMk/>
            <pc:sldMk cId="1363651167" sldId="325"/>
            <ac:spMk id="8" creationId="{E3DC2AAF-D4AE-3406-9F1E-1659DFEBFA3A}"/>
          </ac:spMkLst>
        </pc:spChg>
      </pc:sldChg>
      <pc:sldChg chg="addSp delSp modSp new mod replTag delTag modNotesTx">
        <pc:chgData name="Michael Shaw" userId="8f9b315e-26a3-44ae-a90a-3b8507d94bd8" providerId="ADAL" clId="{F9763A62-441C-4CC4-B4A4-3B478B3ACB4C}" dt="2023-01-16T22:00:18.044" v="6521"/>
        <pc:sldMkLst>
          <pc:docMk/>
          <pc:sldMk cId="2080888678" sldId="325"/>
        </pc:sldMkLst>
        <pc:spChg chg="del">
          <ac:chgData name="Michael Shaw" userId="8f9b315e-26a3-44ae-a90a-3b8507d94bd8" providerId="ADAL" clId="{F9763A62-441C-4CC4-B4A4-3B478B3ACB4C}" dt="2023-01-16T20:03:56.549" v="4628" actId="478"/>
          <ac:spMkLst>
            <pc:docMk/>
            <pc:sldMk cId="2080888678" sldId="325"/>
            <ac:spMk id="2" creationId="{1EC3C9BD-EC2C-CFF5-F7B5-58F49BC56015}"/>
          </ac:spMkLst>
        </pc:spChg>
        <pc:spChg chg="add del mod">
          <ac:chgData name="Michael Shaw" userId="8f9b315e-26a3-44ae-a90a-3b8507d94bd8" providerId="ADAL" clId="{F9763A62-441C-4CC4-B4A4-3B478B3ACB4C}" dt="2023-01-16T21:43:10.914" v="6387"/>
          <ac:spMkLst>
            <pc:docMk/>
            <pc:sldMk cId="2080888678" sldId="325"/>
            <ac:spMk id="8" creationId="{1A29F5F7-C69D-1B12-044F-3788E675DCC3}"/>
          </ac:spMkLst>
        </pc:spChg>
        <pc:spChg chg="add mod ord">
          <ac:chgData name="Michael Shaw" userId="8f9b315e-26a3-44ae-a90a-3b8507d94bd8" providerId="ADAL" clId="{F9763A62-441C-4CC4-B4A4-3B478B3ACB4C}" dt="2023-01-16T21:43:59.256" v="6412" actId="167"/>
          <ac:spMkLst>
            <pc:docMk/>
            <pc:sldMk cId="2080888678" sldId="325"/>
            <ac:spMk id="10" creationId="{FB40FFD5-2D0E-319B-9CDE-86BB52C494DD}"/>
          </ac:spMkLst>
        </pc:spChg>
        <pc:spChg chg="add mod ord">
          <ac:chgData name="Michael Shaw" userId="8f9b315e-26a3-44ae-a90a-3b8507d94bd8" providerId="ADAL" clId="{F9763A62-441C-4CC4-B4A4-3B478B3ACB4C}" dt="2023-01-16T21:44:33.667" v="6418" actId="207"/>
          <ac:spMkLst>
            <pc:docMk/>
            <pc:sldMk cId="2080888678" sldId="325"/>
            <ac:spMk id="11" creationId="{15A643D6-1DAA-4D91-CED3-DA4FCA09DAF1}"/>
          </ac:spMkLst>
        </pc:spChg>
        <pc:graphicFrameChg chg="add del mod">
          <ac:chgData name="Michael Shaw" userId="8f9b315e-26a3-44ae-a90a-3b8507d94bd8" providerId="ADAL" clId="{F9763A62-441C-4CC4-B4A4-3B478B3ACB4C}" dt="2023-01-16T20:04:53.141" v="4637" actId="478"/>
          <ac:graphicFrameMkLst>
            <pc:docMk/>
            <pc:sldMk cId="2080888678" sldId="325"/>
            <ac:graphicFrameMk id="3" creationId="{8EA193F3-54C7-EC76-D450-68130CD387C9}"/>
          </ac:graphicFrameMkLst>
        </pc:graphicFrameChg>
        <pc:graphicFrameChg chg="add del mod">
          <ac:chgData name="Michael Shaw" userId="8f9b315e-26a3-44ae-a90a-3b8507d94bd8" providerId="ADAL" clId="{F9763A62-441C-4CC4-B4A4-3B478B3ACB4C}" dt="2023-01-16T20:06:41.573" v="4645" actId="478"/>
          <ac:graphicFrameMkLst>
            <pc:docMk/>
            <pc:sldMk cId="2080888678" sldId="325"/>
            <ac:graphicFrameMk id="4" creationId="{F73477A8-0897-B219-CFC4-22AA4932AFC2}"/>
          </ac:graphicFrameMkLst>
        </pc:graphicFrameChg>
        <pc:graphicFrameChg chg="add del mod">
          <ac:chgData name="Michael Shaw" userId="8f9b315e-26a3-44ae-a90a-3b8507d94bd8" providerId="ADAL" clId="{F9763A62-441C-4CC4-B4A4-3B478B3ACB4C}" dt="2023-01-16T20:07:56.733" v="4661" actId="478"/>
          <ac:graphicFrameMkLst>
            <pc:docMk/>
            <pc:sldMk cId="2080888678" sldId="325"/>
            <ac:graphicFrameMk id="5" creationId="{AA1F4892-9D7E-C18E-055D-E059770A5DC6}"/>
          </ac:graphicFrameMkLst>
        </pc:graphicFrameChg>
        <pc:graphicFrameChg chg="add mod">
          <ac:chgData name="Michael Shaw" userId="8f9b315e-26a3-44ae-a90a-3b8507d94bd8" providerId="ADAL" clId="{F9763A62-441C-4CC4-B4A4-3B478B3ACB4C}" dt="2023-01-16T20:31:01.445" v="5226" actId="1076"/>
          <ac:graphicFrameMkLst>
            <pc:docMk/>
            <pc:sldMk cId="2080888678" sldId="325"/>
            <ac:graphicFrameMk id="6" creationId="{D1ECE009-CE1B-0832-8120-74C681636985}"/>
          </ac:graphicFrameMkLst>
        </pc:graphicFrameChg>
        <pc:graphicFrameChg chg="add mod">
          <ac:chgData name="Michael Shaw" userId="8f9b315e-26a3-44ae-a90a-3b8507d94bd8" providerId="ADAL" clId="{F9763A62-441C-4CC4-B4A4-3B478B3ACB4C}" dt="2023-01-16T20:31:25.506" v="5233" actId="1076"/>
          <ac:graphicFrameMkLst>
            <pc:docMk/>
            <pc:sldMk cId="2080888678" sldId="325"/>
            <ac:graphicFrameMk id="7" creationId="{D06306F0-81A6-D9EF-5407-1BF1AE46ABA6}"/>
          </ac:graphicFrameMkLst>
        </pc:graphicFrameChg>
        <pc:picChg chg="add mod ord">
          <ac:chgData name="Michael Shaw" userId="8f9b315e-26a3-44ae-a90a-3b8507d94bd8" providerId="ADAL" clId="{F9763A62-441C-4CC4-B4A4-3B478B3ACB4C}" dt="2023-01-16T21:44:02.547" v="6413" actId="167"/>
          <ac:picMkLst>
            <pc:docMk/>
            <pc:sldMk cId="2080888678" sldId="325"/>
            <ac:picMk id="9" creationId="{5CBF83C5-7319-4F48-90FD-BE5A12656C87}"/>
          </ac:picMkLst>
        </pc:picChg>
      </pc:sldChg>
      <pc:sldChg chg="delSp new del mod modClrScheme replTag delTag chgLayout">
        <pc:chgData name="Michael Shaw" userId="8f9b315e-26a3-44ae-a90a-3b8507d94bd8" providerId="ADAL" clId="{F9763A62-441C-4CC4-B4A4-3B478B3ACB4C}" dt="2023-01-16T20:01:56.155" v="4614" actId="47"/>
        <pc:sldMkLst>
          <pc:docMk/>
          <pc:sldMk cId="3760991435" sldId="325"/>
        </pc:sldMkLst>
        <pc:spChg chg="del">
          <ac:chgData name="Michael Shaw" userId="8f9b315e-26a3-44ae-a90a-3b8507d94bd8" providerId="ADAL" clId="{F9763A62-441C-4CC4-B4A4-3B478B3ACB4C}" dt="2023-01-16T19:55:17.435" v="4611" actId="700"/>
          <ac:spMkLst>
            <pc:docMk/>
            <pc:sldMk cId="3760991435" sldId="325"/>
            <ac:spMk id="2" creationId="{E4A97798-C0DA-348D-F070-AE576DF3FA19}"/>
          </ac:spMkLst>
        </pc:spChg>
      </pc:sldChg>
      <pc:sldChg chg="addSp delSp modSp new mod ord modClrScheme replTag delTag chgLayout modNotesTx">
        <pc:chgData name="Michael Shaw" userId="8f9b315e-26a3-44ae-a90a-3b8507d94bd8" providerId="ADAL" clId="{F9763A62-441C-4CC4-B4A4-3B478B3ACB4C}" dt="2023-01-16T22:17:05.216" v="6928"/>
        <pc:sldMkLst>
          <pc:docMk/>
          <pc:sldMk cId="2222934176" sldId="326"/>
        </pc:sldMkLst>
        <pc:spChg chg="del">
          <ac:chgData name="Michael Shaw" userId="8f9b315e-26a3-44ae-a90a-3b8507d94bd8" providerId="ADAL" clId="{F9763A62-441C-4CC4-B4A4-3B478B3ACB4C}" dt="2023-01-16T21:11:10.470" v="5636" actId="700"/>
          <ac:spMkLst>
            <pc:docMk/>
            <pc:sldMk cId="2222934176" sldId="326"/>
            <ac:spMk id="2" creationId="{680FEA37-B04A-B328-6F84-0A1F6F9102A2}"/>
          </ac:spMkLst>
        </pc:spChg>
        <pc:spChg chg="add mod">
          <ac:chgData name="Michael Shaw" userId="8f9b315e-26a3-44ae-a90a-3b8507d94bd8" providerId="ADAL" clId="{F9763A62-441C-4CC4-B4A4-3B478B3ACB4C}" dt="2023-01-16T21:48:32.839" v="6446" actId="1076"/>
          <ac:spMkLst>
            <pc:docMk/>
            <pc:sldMk cId="2222934176" sldId="326"/>
            <ac:spMk id="7" creationId="{A85F863B-71D9-813B-B121-7C8F0D44D830}"/>
          </ac:spMkLst>
        </pc:spChg>
        <pc:spChg chg="add mod">
          <ac:chgData name="Michael Shaw" userId="8f9b315e-26a3-44ae-a90a-3b8507d94bd8" providerId="ADAL" clId="{F9763A62-441C-4CC4-B4A4-3B478B3ACB4C}" dt="2023-01-16T21:48:32.839" v="6446" actId="1076"/>
          <ac:spMkLst>
            <pc:docMk/>
            <pc:sldMk cId="2222934176" sldId="326"/>
            <ac:spMk id="8" creationId="{285323AD-9130-9AF9-9FF5-D60EADCCE581}"/>
          </ac:spMkLst>
        </pc:spChg>
        <pc:graphicFrameChg chg="add mod ord">
          <ac:chgData name="Michael Shaw" userId="8f9b315e-26a3-44ae-a90a-3b8507d94bd8" providerId="ADAL" clId="{F9763A62-441C-4CC4-B4A4-3B478B3ACB4C}" dt="2023-01-16T21:48:49.424" v="6452" actId="1076"/>
          <ac:graphicFrameMkLst>
            <pc:docMk/>
            <pc:sldMk cId="2222934176" sldId="326"/>
            <ac:graphicFrameMk id="3" creationId="{46995799-8B5A-C0AE-A0A5-E13A260952DC}"/>
          </ac:graphicFrameMkLst>
        </pc:graphicFrameChg>
        <pc:graphicFrameChg chg="add mod ord">
          <ac:chgData name="Michael Shaw" userId="8f9b315e-26a3-44ae-a90a-3b8507d94bd8" providerId="ADAL" clId="{F9763A62-441C-4CC4-B4A4-3B478B3ACB4C}" dt="2023-01-16T21:48:39.073" v="6448" actId="1076"/>
          <ac:graphicFrameMkLst>
            <pc:docMk/>
            <pc:sldMk cId="2222934176" sldId="326"/>
            <ac:graphicFrameMk id="4" creationId="{2A8AB59C-02D4-3D32-C30B-6717ABF9DDB8}"/>
          </ac:graphicFrameMkLst>
        </pc:graphicFrameChg>
        <pc:graphicFrameChg chg="add del mod">
          <ac:chgData name="Michael Shaw" userId="8f9b315e-26a3-44ae-a90a-3b8507d94bd8" providerId="ADAL" clId="{F9763A62-441C-4CC4-B4A4-3B478B3ACB4C}" dt="2023-01-16T21:28:57.739" v="6033" actId="478"/>
          <ac:graphicFrameMkLst>
            <pc:docMk/>
            <pc:sldMk cId="2222934176" sldId="326"/>
            <ac:graphicFrameMk id="5" creationId="{37550DA0-024D-8720-5E0C-9998083C1DC9}"/>
          </ac:graphicFrameMkLst>
        </pc:graphicFrameChg>
        <pc:picChg chg="add mod">
          <ac:chgData name="Michael Shaw" userId="8f9b315e-26a3-44ae-a90a-3b8507d94bd8" providerId="ADAL" clId="{F9763A62-441C-4CC4-B4A4-3B478B3ACB4C}" dt="2023-01-16T21:48:32.839" v="6446" actId="1076"/>
          <ac:picMkLst>
            <pc:docMk/>
            <pc:sldMk cId="2222934176" sldId="326"/>
            <ac:picMk id="6" creationId="{31E305CE-C0B7-BDEC-378D-1055A0D7B54F}"/>
          </ac:picMkLst>
        </pc:picChg>
      </pc:sldChg>
      <pc:sldChg chg="addSp delSp modSp new mod setBg modClrScheme replTag delTag chgLayout modNotesTx">
        <pc:chgData name="Michael Shaw" userId="8f9b315e-26a3-44ae-a90a-3b8507d94bd8" providerId="ADAL" clId="{F9763A62-441C-4CC4-B4A4-3B478B3ACB4C}" dt="2023-01-16T22:05:52.599" v="6597"/>
        <pc:sldMkLst>
          <pc:docMk/>
          <pc:sldMk cId="3483090481" sldId="327"/>
        </pc:sldMkLst>
        <pc:spChg chg="del">
          <ac:chgData name="Michael Shaw" userId="8f9b315e-26a3-44ae-a90a-3b8507d94bd8" providerId="ADAL" clId="{F9763A62-441C-4CC4-B4A4-3B478B3ACB4C}" dt="2023-01-16T21:33:12.651" v="6046" actId="700"/>
          <ac:spMkLst>
            <pc:docMk/>
            <pc:sldMk cId="3483090481" sldId="327"/>
            <ac:spMk id="2" creationId="{44795B04-7B0C-12CC-4CC3-7CC73317A1A8}"/>
          </ac:spMkLst>
        </pc:spChg>
        <pc:spChg chg="add mod">
          <ac:chgData name="Michael Shaw" userId="8f9b315e-26a3-44ae-a90a-3b8507d94bd8" providerId="ADAL" clId="{F9763A62-441C-4CC4-B4A4-3B478B3ACB4C}" dt="2023-01-16T22:02:53.017" v="6530" actId="207"/>
          <ac:spMkLst>
            <pc:docMk/>
            <pc:sldMk cId="3483090481" sldId="327"/>
            <ac:spMk id="5" creationId="{BD9FA6E5-8720-B884-D473-E9438BA1CA62}"/>
          </ac:spMkLst>
        </pc:spChg>
        <pc:picChg chg="add del mod">
          <ac:chgData name="Michael Shaw" userId="8f9b315e-26a3-44ae-a90a-3b8507d94bd8" providerId="ADAL" clId="{F9763A62-441C-4CC4-B4A4-3B478B3ACB4C}" dt="2023-01-16T21:38:49.778" v="6258" actId="478"/>
          <ac:picMkLst>
            <pc:docMk/>
            <pc:sldMk cId="3483090481" sldId="327"/>
            <ac:picMk id="4" creationId="{CDF8F0D3-4C3B-3133-BEBF-76341DBB02AD}"/>
          </ac:picMkLst>
        </pc:picChg>
        <pc:picChg chg="add mod">
          <ac:chgData name="Michael Shaw" userId="8f9b315e-26a3-44ae-a90a-3b8507d94bd8" providerId="ADAL" clId="{F9763A62-441C-4CC4-B4A4-3B478B3ACB4C}" dt="2023-01-16T21:41:11.091" v="6349" actId="408"/>
          <ac:picMkLst>
            <pc:docMk/>
            <pc:sldMk cId="3483090481" sldId="327"/>
            <ac:picMk id="1026" creationId="{F6639CEE-D787-EA41-5ACC-2BC3AFDA0518}"/>
          </ac:picMkLst>
        </pc:picChg>
      </pc:sldChg>
      <pc:sldChg chg="new replTag">
        <pc:chgData name="Michael Shaw" userId="8f9b315e-26a3-44ae-a90a-3b8507d94bd8" providerId="ADAL" clId="{F9763A62-441C-4CC4-B4A4-3B478B3ACB4C}" dt="2023-01-16T22:20:18.876" v="6984"/>
        <pc:sldMkLst>
          <pc:docMk/>
          <pc:sldMk cId="3023078336" sldId="328"/>
        </pc:sldMkLst>
      </pc:sldChg>
      <pc:sldMasterChg chg="delSp modSp mod replTag delTag modSldLayout">
        <pc:chgData name="Michael Shaw" userId="8f9b315e-26a3-44ae-a90a-3b8507d94bd8" providerId="ADAL" clId="{F9763A62-441C-4CC4-B4A4-3B478B3ACB4C}" dt="2023-01-13T21:37:22.067" v="3128" actId="478"/>
        <pc:sldMasterMkLst>
          <pc:docMk/>
          <pc:sldMasterMk cId="3664101507" sldId="2147483648"/>
        </pc:sldMasterMkLst>
        <pc:spChg chg="del mod">
          <ac:chgData name="Michael Shaw" userId="8f9b315e-26a3-44ae-a90a-3b8507d94bd8" providerId="ADAL" clId="{F9763A62-441C-4CC4-B4A4-3B478B3ACB4C}" dt="2023-01-13T21:37:20.949" v="3127" actId="478"/>
          <ac:spMkLst>
            <pc:docMk/>
            <pc:sldMasterMk cId="3664101507" sldId="2147483648"/>
            <ac:spMk id="6" creationId="{D15DEFFD-817B-43EC-86F0-34DEA2BA5EEB}"/>
          </ac:spMkLst>
        </pc:spChg>
        <pc:spChg chg="del">
          <ac:chgData name="Michael Shaw" userId="8f9b315e-26a3-44ae-a90a-3b8507d94bd8" providerId="ADAL" clId="{F9763A62-441C-4CC4-B4A4-3B478B3ACB4C}" dt="2023-01-13T21:37:22.067" v="3128" actId="478"/>
          <ac:spMkLst>
            <pc:docMk/>
            <pc:sldMasterMk cId="3664101507" sldId="2147483648"/>
            <ac:spMk id="10" creationId="{5A5F3BCF-F6FD-4DFF-B0B4-9892C9389344}"/>
          </ac:spMkLst>
        </pc:spChg>
        <pc:sldLayoutChg chg="delSp mod replTag delTag">
          <pc:chgData name="Michael Shaw" userId="8f9b315e-26a3-44ae-a90a-3b8507d94bd8" providerId="ADAL" clId="{F9763A62-441C-4CC4-B4A4-3B478B3ACB4C}" dt="2023-01-13T21:37:15.312" v="3122"/>
          <pc:sldLayoutMkLst>
            <pc:docMk/>
            <pc:sldMasterMk cId="3664101507" sldId="2147483648"/>
            <pc:sldLayoutMk cId="3691903267" sldId="2147483654"/>
          </pc:sldLayoutMkLst>
          <pc:spChg chg="del">
            <ac:chgData name="Michael Shaw" userId="8f9b315e-26a3-44ae-a90a-3b8507d94bd8" providerId="ADAL" clId="{F9763A62-441C-4CC4-B4A4-3B478B3ACB4C}" dt="2023-01-13T21:37:12.804" v="3120" actId="478"/>
            <ac:spMkLst>
              <pc:docMk/>
              <pc:sldMasterMk cId="3664101507" sldId="2147483648"/>
              <pc:sldLayoutMk cId="3691903267" sldId="2147483654"/>
              <ac:spMk id="5" creationId="{BE4A5E74-F26F-4C7A-BED1-6EE66C0B3A54}"/>
            </ac:spMkLst>
          </pc:spChg>
        </pc:sldLayoutChg>
        <pc:sldLayoutChg chg="modSp mod replTag delTag">
          <pc:chgData name="Michael Shaw" userId="8f9b315e-26a3-44ae-a90a-3b8507d94bd8" providerId="ADAL" clId="{F9763A62-441C-4CC4-B4A4-3B478B3ACB4C}" dt="2023-01-13T17:22:21.196" v="459"/>
          <pc:sldLayoutMkLst>
            <pc:docMk/>
            <pc:sldMasterMk cId="3664101507" sldId="2147483648"/>
            <pc:sldLayoutMk cId="3294386540" sldId="2147483662"/>
          </pc:sldLayoutMkLst>
          <pc:spChg chg="mod">
            <ac:chgData name="Michael Shaw" userId="8f9b315e-26a3-44ae-a90a-3b8507d94bd8" providerId="ADAL" clId="{F9763A62-441C-4CC4-B4A4-3B478B3ACB4C}" dt="2023-01-13T17:17:50.774" v="359" actId="207"/>
            <ac:spMkLst>
              <pc:docMk/>
              <pc:sldMasterMk cId="3664101507" sldId="2147483648"/>
              <pc:sldLayoutMk cId="3294386540" sldId="2147483662"/>
              <ac:spMk id="2" creationId="{4690E0AA-5363-4861-AB6B-0E4D34D74B92}"/>
            </ac:spMkLst>
          </pc:spChg>
          <pc:spChg chg="mod ord">
            <ac:chgData name="Michael Shaw" userId="8f9b315e-26a3-44ae-a90a-3b8507d94bd8" providerId="ADAL" clId="{F9763A62-441C-4CC4-B4A4-3B478B3ACB4C}" dt="2023-01-13T17:22:20.517" v="457" actId="14100"/>
            <ac:spMkLst>
              <pc:docMk/>
              <pc:sldMasterMk cId="3664101507" sldId="2147483648"/>
              <pc:sldLayoutMk cId="3294386540" sldId="2147483662"/>
              <ac:spMk id="9" creationId="{9337951D-6DB6-4713-9200-E8513CDEB6B3}"/>
            </ac:spMkLst>
          </pc:spChg>
        </pc:sldLayoutChg>
      </pc:sldMasterChg>
    </pc:docChg>
  </pc:docChgLst>
  <pc:docChgLst>
    <pc:chgData name="Laurel Shaw" userId="S::lshaw@silkweb.com::21ae4e40-2f51-4709-ab57-796690b44cdd" providerId="AD" clId="Web-{0D7C3707-34A7-7F34-E7DF-12E7AB0F3702}"/>
    <pc:docChg chg="modSld">
      <pc:chgData name="Laurel Shaw" userId="S::lshaw@silkweb.com::21ae4e40-2f51-4709-ab57-796690b44cdd" providerId="AD" clId="Web-{0D7C3707-34A7-7F34-E7DF-12E7AB0F3702}" dt="2023-01-17T21:26:27.529" v="123" actId="20577"/>
      <pc:docMkLst>
        <pc:docMk/>
      </pc:docMkLst>
      <pc:sldChg chg="addSp delSp modSp">
        <pc:chgData name="Laurel Shaw" userId="S::lshaw@silkweb.com::21ae4e40-2f51-4709-ab57-796690b44cdd" providerId="AD" clId="Web-{0D7C3707-34A7-7F34-E7DF-12E7AB0F3702}" dt="2023-01-17T21:15:55.885" v="28"/>
        <pc:sldMkLst>
          <pc:docMk/>
          <pc:sldMk cId="1065904074" sldId="268"/>
        </pc:sldMkLst>
        <pc:spChg chg="add del mod">
          <ac:chgData name="Laurel Shaw" userId="S::lshaw@silkweb.com::21ae4e40-2f51-4709-ab57-796690b44cdd" providerId="AD" clId="Web-{0D7C3707-34A7-7F34-E7DF-12E7AB0F3702}" dt="2023-01-17T21:13:08.438" v="7"/>
          <ac:spMkLst>
            <pc:docMk/>
            <pc:sldMk cId="1065904074" sldId="268"/>
            <ac:spMk id="10" creationId="{BC5495A6-A4D1-A59F-BB4F-CB25B0C45B38}"/>
          </ac:spMkLst>
        </pc:spChg>
        <pc:spChg chg="add del mod">
          <ac:chgData name="Laurel Shaw" userId="S::lshaw@silkweb.com::21ae4e40-2f51-4709-ab57-796690b44cdd" providerId="AD" clId="Web-{0D7C3707-34A7-7F34-E7DF-12E7AB0F3702}" dt="2023-01-17T21:15:04.241" v="21"/>
          <ac:spMkLst>
            <pc:docMk/>
            <pc:sldMk cId="1065904074" sldId="268"/>
            <ac:spMk id="14" creationId="{7607D890-2F2A-9A0A-EAD7-D9F44BFA53E6}"/>
          </ac:spMkLst>
        </pc:spChg>
        <pc:spChg chg="ord">
          <ac:chgData name="Laurel Shaw" userId="S::lshaw@silkweb.com::21ae4e40-2f51-4709-ab57-796690b44cdd" providerId="AD" clId="Web-{0D7C3707-34A7-7F34-E7DF-12E7AB0F3702}" dt="2023-01-17T21:15:55.885" v="28"/>
          <ac:spMkLst>
            <pc:docMk/>
            <pc:sldMk cId="1065904074" sldId="268"/>
            <ac:spMk id="29" creationId="{23AE393F-46ED-4451-AACA-7EC20B0EE16F}"/>
          </ac:spMkLst>
        </pc:spChg>
        <pc:picChg chg="add mod">
          <ac:chgData name="Laurel Shaw" userId="S::lshaw@silkweb.com::21ae4e40-2f51-4709-ab57-796690b44cdd" providerId="AD" clId="Web-{0D7C3707-34A7-7F34-E7DF-12E7AB0F3702}" dt="2023-01-17T21:14:21.973" v="16" actId="1076"/>
          <ac:picMkLst>
            <pc:docMk/>
            <pc:sldMk cId="1065904074" sldId="268"/>
            <ac:picMk id="12" creationId="{2071A684-B953-44DD-A3A1-6653DE14C23C}"/>
          </ac:picMkLst>
        </pc:picChg>
        <pc:picChg chg="add mod ord">
          <ac:chgData name="Laurel Shaw" userId="S::lshaw@silkweb.com::21ae4e40-2f51-4709-ab57-796690b44cdd" providerId="AD" clId="Web-{0D7C3707-34A7-7F34-E7DF-12E7AB0F3702}" dt="2023-01-17T21:15:44.619" v="26"/>
          <ac:picMkLst>
            <pc:docMk/>
            <pc:sldMk cId="1065904074" sldId="268"/>
            <ac:picMk id="16" creationId="{5E7C6642-9D1F-CA97-BBC1-A426E34F52DF}"/>
          </ac:picMkLst>
        </pc:picChg>
        <pc:picChg chg="mod">
          <ac:chgData name="Laurel Shaw" userId="S::lshaw@silkweb.com::21ae4e40-2f51-4709-ab57-796690b44cdd" providerId="AD" clId="Web-{0D7C3707-34A7-7F34-E7DF-12E7AB0F3702}" dt="2023-01-17T21:14:41.943" v="17"/>
          <ac:picMkLst>
            <pc:docMk/>
            <pc:sldMk cId="1065904074" sldId="268"/>
            <ac:picMk id="53" creationId="{4F21771F-9679-4088-A72C-1BE0AC04B6BE}"/>
          </ac:picMkLst>
        </pc:picChg>
        <pc:picChg chg="del mod modCrop">
          <ac:chgData name="Laurel Shaw" userId="S::lshaw@silkweb.com::21ae4e40-2f51-4709-ab57-796690b44cdd" providerId="AD" clId="Web-{0D7C3707-34A7-7F34-E7DF-12E7AB0F3702}" dt="2023-01-17T21:13:02.938" v="6"/>
          <ac:picMkLst>
            <pc:docMk/>
            <pc:sldMk cId="1065904074" sldId="268"/>
            <ac:picMk id="57" creationId="{097D4C55-25B9-4F31-8D16-7968DEF76582}"/>
          </ac:picMkLst>
        </pc:picChg>
        <pc:picChg chg="del mod">
          <ac:chgData name="Laurel Shaw" userId="S::lshaw@silkweb.com::21ae4e40-2f51-4709-ab57-796690b44cdd" providerId="AD" clId="Web-{0D7C3707-34A7-7F34-E7DF-12E7AB0F3702}" dt="2023-01-17T21:15:00.976" v="20"/>
          <ac:picMkLst>
            <pc:docMk/>
            <pc:sldMk cId="1065904074" sldId="268"/>
            <ac:picMk id="61" creationId="{FF5F0811-386E-4C21-BC9F-29D6AEEA7A21}"/>
          </ac:picMkLst>
        </pc:picChg>
      </pc:sldChg>
      <pc:sldChg chg="addSp delSp modSp">
        <pc:chgData name="Laurel Shaw" userId="S::lshaw@silkweb.com::21ae4e40-2f51-4709-ab57-796690b44cdd" providerId="AD" clId="Web-{0D7C3707-34A7-7F34-E7DF-12E7AB0F3702}" dt="2023-01-17T21:18:46.160" v="60"/>
        <pc:sldMkLst>
          <pc:docMk/>
          <pc:sldMk cId="1093556016" sldId="289"/>
        </pc:sldMkLst>
        <pc:picChg chg="add del mod">
          <ac:chgData name="Laurel Shaw" userId="S::lshaw@silkweb.com::21ae4e40-2f51-4709-ab57-796690b44cdd" providerId="AD" clId="Web-{0D7C3707-34A7-7F34-E7DF-12E7AB0F3702}" dt="2023-01-17T21:18:46.160" v="60"/>
          <ac:picMkLst>
            <pc:docMk/>
            <pc:sldMk cId="1093556016" sldId="289"/>
            <ac:picMk id="4" creationId="{3DC99F01-0776-27FB-3774-B4E58818954D}"/>
          </ac:picMkLst>
        </pc:picChg>
        <pc:picChg chg="add mod">
          <ac:chgData name="Laurel Shaw" userId="S::lshaw@silkweb.com::21ae4e40-2f51-4709-ab57-796690b44cdd" providerId="AD" clId="Web-{0D7C3707-34A7-7F34-E7DF-12E7AB0F3702}" dt="2023-01-17T21:16:55.826" v="34" actId="1076"/>
          <ac:picMkLst>
            <pc:docMk/>
            <pc:sldMk cId="1093556016" sldId="289"/>
            <ac:picMk id="5" creationId="{714554A1-DF77-027A-C475-806CA715CBB9}"/>
          </ac:picMkLst>
        </pc:picChg>
      </pc:sldChg>
      <pc:sldChg chg="addSp delSp modSp">
        <pc:chgData name="Laurel Shaw" userId="S::lshaw@silkweb.com::21ae4e40-2f51-4709-ab57-796690b44cdd" providerId="AD" clId="Web-{0D7C3707-34A7-7F34-E7DF-12E7AB0F3702}" dt="2023-01-17T21:19:20.865" v="67" actId="1076"/>
        <pc:sldMkLst>
          <pc:docMk/>
          <pc:sldMk cId="2740160462" sldId="293"/>
        </pc:sldMkLst>
        <pc:spChg chg="del">
          <ac:chgData name="Laurel Shaw" userId="S::lshaw@silkweb.com::21ae4e40-2f51-4709-ab57-796690b44cdd" providerId="AD" clId="Web-{0D7C3707-34A7-7F34-E7DF-12E7AB0F3702}" dt="2023-01-17T21:17:03.920" v="36"/>
          <ac:spMkLst>
            <pc:docMk/>
            <pc:sldMk cId="2740160462" sldId="293"/>
            <ac:spMk id="14" creationId="{C4948B82-4539-90C3-AD7A-93E564E4F010}"/>
          </ac:spMkLst>
        </pc:spChg>
        <pc:spChg chg="add del mod">
          <ac:chgData name="Laurel Shaw" userId="S::lshaw@silkweb.com::21ae4e40-2f51-4709-ab57-796690b44cdd" providerId="AD" clId="Web-{0D7C3707-34A7-7F34-E7DF-12E7AB0F3702}" dt="2023-01-17T21:18:43.222" v="59" actId="1076"/>
          <ac:spMkLst>
            <pc:docMk/>
            <pc:sldMk cId="2740160462" sldId="293"/>
            <ac:spMk id="16" creationId="{773EAE8E-2C5E-5F5E-8BFA-03AB7905616A}"/>
          </ac:spMkLst>
        </pc:spChg>
        <pc:picChg chg="add del mod">
          <ac:chgData name="Laurel Shaw" userId="S::lshaw@silkweb.com::21ae4e40-2f51-4709-ab57-796690b44cdd" providerId="AD" clId="Web-{0D7C3707-34A7-7F34-E7DF-12E7AB0F3702}" dt="2023-01-17T21:18:14.377" v="52"/>
          <ac:picMkLst>
            <pc:docMk/>
            <pc:sldMk cId="2740160462" sldId="293"/>
            <ac:picMk id="6" creationId="{5358A798-40E0-D3F6-426A-DB404A13C50A}"/>
          </ac:picMkLst>
        </pc:picChg>
        <pc:picChg chg="add mod">
          <ac:chgData name="Laurel Shaw" userId="S::lshaw@silkweb.com::21ae4e40-2f51-4709-ab57-796690b44cdd" providerId="AD" clId="Web-{0D7C3707-34A7-7F34-E7DF-12E7AB0F3702}" dt="2023-01-17T21:19:20.865" v="67" actId="1076"/>
          <ac:picMkLst>
            <pc:docMk/>
            <pc:sldMk cId="2740160462" sldId="293"/>
            <ac:picMk id="7" creationId="{437201C0-3394-FBDF-8366-C070FFBF66AB}"/>
          </ac:picMkLst>
        </pc:picChg>
        <pc:picChg chg="del">
          <ac:chgData name="Laurel Shaw" userId="S::lshaw@silkweb.com::21ae4e40-2f51-4709-ab57-796690b44cdd" providerId="AD" clId="Web-{0D7C3707-34A7-7F34-E7DF-12E7AB0F3702}" dt="2023-01-17T21:17:02.138" v="35"/>
          <ac:picMkLst>
            <pc:docMk/>
            <pc:sldMk cId="2740160462" sldId="293"/>
            <ac:picMk id="1026" creationId="{A3424203-79C2-AF89-087C-670A1B88AFED}"/>
          </ac:picMkLst>
        </pc:picChg>
      </pc:sldChg>
      <pc:sldChg chg="modSp">
        <pc:chgData name="Laurel Shaw" userId="S::lshaw@silkweb.com::21ae4e40-2f51-4709-ab57-796690b44cdd" providerId="AD" clId="Web-{0D7C3707-34A7-7F34-E7DF-12E7AB0F3702}" dt="2023-01-17T21:11:46.293" v="3" actId="20577"/>
        <pc:sldMkLst>
          <pc:docMk/>
          <pc:sldMk cId="2008993863" sldId="297"/>
        </pc:sldMkLst>
        <pc:spChg chg="mod">
          <ac:chgData name="Laurel Shaw" userId="S::lshaw@silkweb.com::21ae4e40-2f51-4709-ab57-796690b44cdd" providerId="AD" clId="Web-{0D7C3707-34A7-7F34-E7DF-12E7AB0F3702}" dt="2023-01-17T21:11:46.293" v="3" actId="20577"/>
          <ac:spMkLst>
            <pc:docMk/>
            <pc:sldMk cId="2008993863" sldId="297"/>
            <ac:spMk id="11" creationId="{AD0F00B4-7483-8004-B3A5-B1DA83D9FF60}"/>
          </ac:spMkLst>
        </pc:spChg>
      </pc:sldChg>
      <pc:sldChg chg="modSp">
        <pc:chgData name="Laurel Shaw" userId="S::lshaw@silkweb.com::21ae4e40-2f51-4709-ab57-796690b44cdd" providerId="AD" clId="Web-{0D7C3707-34A7-7F34-E7DF-12E7AB0F3702}" dt="2023-01-17T21:25:56.106" v="121" actId="20577"/>
        <pc:sldMkLst>
          <pc:docMk/>
          <pc:sldMk cId="3832013607" sldId="300"/>
        </pc:sldMkLst>
        <pc:graphicFrameChg chg="modGraphic">
          <ac:chgData name="Laurel Shaw" userId="S::lshaw@silkweb.com::21ae4e40-2f51-4709-ab57-796690b44cdd" providerId="AD" clId="Web-{0D7C3707-34A7-7F34-E7DF-12E7AB0F3702}" dt="2023-01-17T21:25:56.106" v="121" actId="20577"/>
          <ac:graphicFrameMkLst>
            <pc:docMk/>
            <pc:sldMk cId="3832013607" sldId="300"/>
            <ac:graphicFrameMk id="47" creationId="{2EA145F2-85B3-22BB-5D0C-549548923BA8}"/>
          </ac:graphicFrameMkLst>
        </pc:graphicFrameChg>
      </pc:sldChg>
      <pc:sldChg chg="modSp">
        <pc:chgData name="Laurel Shaw" userId="S::lshaw@silkweb.com::21ae4e40-2f51-4709-ab57-796690b44cdd" providerId="AD" clId="Web-{0D7C3707-34A7-7F34-E7DF-12E7AB0F3702}" dt="2023-01-17T21:10:39.445" v="0" actId="1076"/>
        <pc:sldMkLst>
          <pc:docMk/>
          <pc:sldMk cId="2089511560" sldId="303"/>
        </pc:sldMkLst>
        <pc:picChg chg="mod">
          <ac:chgData name="Laurel Shaw" userId="S::lshaw@silkweb.com::21ae4e40-2f51-4709-ab57-796690b44cdd" providerId="AD" clId="Web-{0D7C3707-34A7-7F34-E7DF-12E7AB0F3702}" dt="2023-01-17T21:10:39.445" v="0" actId="1076"/>
          <ac:picMkLst>
            <pc:docMk/>
            <pc:sldMk cId="2089511560" sldId="303"/>
            <ac:picMk id="4" creationId="{2894B736-0F24-454E-8A9D-717EB78697D0}"/>
          </ac:picMkLst>
        </pc:picChg>
      </pc:sldChg>
      <pc:sldChg chg="modSp">
        <pc:chgData name="Laurel Shaw" userId="S::lshaw@silkweb.com::21ae4e40-2f51-4709-ab57-796690b44cdd" providerId="AD" clId="Web-{0D7C3707-34A7-7F34-E7DF-12E7AB0F3702}" dt="2023-01-17T21:26:27.529" v="123" actId="20577"/>
        <pc:sldMkLst>
          <pc:docMk/>
          <pc:sldMk cId="2949095899" sldId="313"/>
        </pc:sldMkLst>
        <pc:spChg chg="mod">
          <ac:chgData name="Laurel Shaw" userId="S::lshaw@silkweb.com::21ae4e40-2f51-4709-ab57-796690b44cdd" providerId="AD" clId="Web-{0D7C3707-34A7-7F34-E7DF-12E7AB0F3702}" dt="2023-01-17T21:26:27.529" v="123" actId="20577"/>
          <ac:spMkLst>
            <pc:docMk/>
            <pc:sldMk cId="2949095899" sldId="313"/>
            <ac:spMk id="5" creationId="{D5537408-2125-4CE5-92A7-F7E0FCBA31D0}"/>
          </ac:spMkLst>
        </pc:spChg>
      </pc:sldChg>
      <pc:sldChg chg="modSp">
        <pc:chgData name="Laurel Shaw" userId="S::lshaw@silkweb.com::21ae4e40-2f51-4709-ab57-796690b44cdd" providerId="AD" clId="Web-{0D7C3707-34A7-7F34-E7DF-12E7AB0F3702}" dt="2023-01-17T21:10:49.227" v="2" actId="1076"/>
        <pc:sldMkLst>
          <pc:docMk/>
          <pc:sldMk cId="2222934176" sldId="326"/>
        </pc:sldMkLst>
        <pc:spChg chg="mod">
          <ac:chgData name="Laurel Shaw" userId="S::lshaw@silkweb.com::21ae4e40-2f51-4709-ab57-796690b44cdd" providerId="AD" clId="Web-{0D7C3707-34A7-7F34-E7DF-12E7AB0F3702}" dt="2023-01-17T21:10:49.227" v="2" actId="1076"/>
          <ac:spMkLst>
            <pc:docMk/>
            <pc:sldMk cId="2222934176" sldId="326"/>
            <ac:spMk id="7" creationId="{A85F863B-71D9-813B-B121-7C8F0D44D830}"/>
          </ac:spMkLst>
        </pc:spChg>
      </pc:sldChg>
    </pc:docChg>
  </pc:docChgLst>
  <pc:docChgLst>
    <pc:chgData name="Laurel Shaw" userId="S::lshaw@silkweb.com::21ae4e40-2f51-4709-ab57-796690b44cdd" providerId="AD" clId="Web-{F7542C4D-1DAB-2584-00BA-67C549564F86}"/>
    <pc:docChg chg="modSld">
      <pc:chgData name="Laurel Shaw" userId="S::lshaw@silkweb.com::21ae4e40-2f51-4709-ab57-796690b44cdd" providerId="AD" clId="Web-{F7542C4D-1DAB-2584-00BA-67C549564F86}" dt="2023-01-17T21:47:28.899" v="34" actId="1076"/>
      <pc:docMkLst>
        <pc:docMk/>
      </pc:docMkLst>
      <pc:sldChg chg="addSp delSp modSp">
        <pc:chgData name="Laurel Shaw" userId="S::lshaw@silkweb.com::21ae4e40-2f51-4709-ab57-796690b44cdd" providerId="AD" clId="Web-{F7542C4D-1DAB-2584-00BA-67C549564F86}" dt="2023-01-17T21:47:28.899" v="34" actId="1076"/>
        <pc:sldMkLst>
          <pc:docMk/>
          <pc:sldMk cId="1093556016" sldId="289"/>
        </pc:sldMkLst>
        <pc:picChg chg="add mod">
          <ac:chgData name="Laurel Shaw" userId="S::lshaw@silkweb.com::21ae4e40-2f51-4709-ab57-796690b44cdd" providerId="AD" clId="Web-{F7542C4D-1DAB-2584-00BA-67C549564F86}" dt="2023-01-17T21:47:28.899" v="34" actId="1076"/>
          <ac:picMkLst>
            <pc:docMk/>
            <pc:sldMk cId="1093556016" sldId="289"/>
            <ac:picMk id="3" creationId="{07E81120-E3C0-910D-2301-CBC9D1D19F17}"/>
          </ac:picMkLst>
        </pc:picChg>
        <pc:picChg chg="del">
          <ac:chgData name="Laurel Shaw" userId="S::lshaw@silkweb.com::21ae4e40-2f51-4709-ab57-796690b44cdd" providerId="AD" clId="Web-{F7542C4D-1DAB-2584-00BA-67C549564F86}" dt="2023-01-17T21:46:43.023" v="29"/>
          <ac:picMkLst>
            <pc:docMk/>
            <pc:sldMk cId="1093556016" sldId="289"/>
            <ac:picMk id="5" creationId="{714554A1-DF77-027A-C475-806CA715CBB9}"/>
          </ac:picMkLst>
        </pc:picChg>
      </pc:sldChg>
      <pc:sldChg chg="modSp">
        <pc:chgData name="Laurel Shaw" userId="S::lshaw@silkweb.com::21ae4e40-2f51-4709-ab57-796690b44cdd" providerId="AD" clId="Web-{F7542C4D-1DAB-2584-00BA-67C549564F86}" dt="2023-01-17T21:31:10.370" v="24" actId="1076"/>
        <pc:sldMkLst>
          <pc:docMk/>
          <pc:sldMk cId="3832013607" sldId="300"/>
        </pc:sldMkLst>
        <pc:graphicFrameChg chg="mod modGraphic">
          <ac:chgData name="Laurel Shaw" userId="S::lshaw@silkweb.com::21ae4e40-2f51-4709-ab57-796690b44cdd" providerId="AD" clId="Web-{F7542C4D-1DAB-2584-00BA-67C549564F86}" dt="2023-01-17T21:31:10.370" v="24" actId="1076"/>
          <ac:graphicFrameMkLst>
            <pc:docMk/>
            <pc:sldMk cId="3832013607" sldId="300"/>
            <ac:graphicFrameMk id="47" creationId="{2EA145F2-85B3-22BB-5D0C-549548923BA8}"/>
          </ac:graphicFrameMkLst>
        </pc:graphicFrameChg>
      </pc:sldChg>
      <pc:sldChg chg="modSp">
        <pc:chgData name="Laurel Shaw" userId="S::lshaw@silkweb.com::21ae4e40-2f51-4709-ab57-796690b44cdd" providerId="AD" clId="Web-{F7542C4D-1DAB-2584-00BA-67C549564F86}" dt="2023-01-17T21:31:34.464" v="26" actId="1076"/>
        <pc:sldMkLst>
          <pc:docMk/>
          <pc:sldMk cId="2774659321" sldId="315"/>
        </pc:sldMkLst>
        <pc:spChg chg="mod">
          <ac:chgData name="Laurel Shaw" userId="S::lshaw@silkweb.com::21ae4e40-2f51-4709-ab57-796690b44cdd" providerId="AD" clId="Web-{F7542C4D-1DAB-2584-00BA-67C549564F86}" dt="2023-01-17T21:31:34.464" v="26" actId="1076"/>
          <ac:spMkLst>
            <pc:docMk/>
            <pc:sldMk cId="2774659321" sldId="315"/>
            <ac:spMk id="5" creationId="{81D8BEA4-355F-E329-B103-5CD31601F00C}"/>
          </ac:spMkLst>
        </pc:spChg>
      </pc:sldChg>
      <pc:sldChg chg="addSp delSp modSp mod setBg setClrOvrMap">
        <pc:chgData name="Laurel Shaw" userId="S::lshaw@silkweb.com::21ae4e40-2f51-4709-ab57-796690b44cdd" providerId="AD" clId="Web-{F7542C4D-1DAB-2584-00BA-67C549564F86}" dt="2023-01-17T21:32:22.591" v="28"/>
        <pc:sldMkLst>
          <pc:docMk/>
          <pc:sldMk cId="3483090481" sldId="327"/>
        </pc:sldMkLst>
        <pc:spChg chg="mod">
          <ac:chgData name="Laurel Shaw" userId="S::lshaw@silkweb.com::21ae4e40-2f51-4709-ab57-796690b44cdd" providerId="AD" clId="Web-{F7542C4D-1DAB-2584-00BA-67C549564F86}" dt="2023-01-17T21:32:22.591" v="28"/>
          <ac:spMkLst>
            <pc:docMk/>
            <pc:sldMk cId="3483090481" sldId="327"/>
            <ac:spMk id="5" creationId="{BD9FA6E5-8720-B884-D473-E9438BA1CA62}"/>
          </ac:spMkLst>
        </pc:spChg>
        <pc:spChg chg="add del">
          <ac:chgData name="Laurel Shaw" userId="S::lshaw@silkweb.com::21ae4e40-2f51-4709-ab57-796690b44cdd" providerId="AD" clId="Web-{F7542C4D-1DAB-2584-00BA-67C549564F86}" dt="2023-01-17T21:32:22.591" v="28"/>
          <ac:spMkLst>
            <pc:docMk/>
            <pc:sldMk cId="3483090481" sldId="327"/>
            <ac:spMk id="1031" creationId="{E49CC64F-7275-4E33-961B-0C5CDC439875}"/>
          </ac:spMkLst>
        </pc:spChg>
        <pc:picChg chg="mod ord">
          <ac:chgData name="Laurel Shaw" userId="S::lshaw@silkweb.com::21ae4e40-2f51-4709-ab57-796690b44cdd" providerId="AD" clId="Web-{F7542C4D-1DAB-2584-00BA-67C549564F86}" dt="2023-01-17T21:32:22.591" v="28"/>
          <ac:picMkLst>
            <pc:docMk/>
            <pc:sldMk cId="3483090481" sldId="327"/>
            <ac:picMk id="1026" creationId="{F6639CEE-D787-EA41-5ACC-2BC3AFDA0518}"/>
          </ac:picMkLst>
        </pc:picChg>
      </pc:sldChg>
    </pc:docChg>
  </pc:docChgLst>
  <pc:docChgLst>
    <pc:chgData name="Laurel Shaw" userId="S::lshaw@silkweb.com::21ae4e40-2f51-4709-ab57-796690b44cdd" providerId="AD" clId="Web-{A646C036-B908-AC71-A1CE-62C480428F7E}"/>
    <pc:docChg chg="modSld sldOrd">
      <pc:chgData name="Laurel Shaw" userId="S::lshaw@silkweb.com::21ae4e40-2f51-4709-ab57-796690b44cdd" providerId="AD" clId="Web-{A646C036-B908-AC71-A1CE-62C480428F7E}" dt="2023-01-18T18:51:55.999" v="909"/>
      <pc:docMkLst>
        <pc:docMk/>
      </pc:docMkLst>
      <pc:sldChg chg="ord modNotes">
        <pc:chgData name="Laurel Shaw" userId="S::lshaw@silkweb.com::21ae4e40-2f51-4709-ab57-796690b44cdd" providerId="AD" clId="Web-{A646C036-B908-AC71-A1CE-62C480428F7E}" dt="2023-01-18T18:40:53.297" v="424"/>
        <pc:sldMkLst>
          <pc:docMk/>
          <pc:sldMk cId="1065904074" sldId="268"/>
        </pc:sldMkLst>
      </pc:sldChg>
      <pc:sldChg chg="mod modShow">
        <pc:chgData name="Laurel Shaw" userId="S::lshaw@silkweb.com::21ae4e40-2f51-4709-ab57-796690b44cdd" providerId="AD" clId="Web-{A646C036-B908-AC71-A1CE-62C480428F7E}" dt="2023-01-18T18:30:08.329" v="228"/>
        <pc:sldMkLst>
          <pc:docMk/>
          <pc:sldMk cId="3366032599" sldId="270"/>
        </pc:sldMkLst>
      </pc:sldChg>
      <pc:sldChg chg="mod modShow">
        <pc:chgData name="Laurel Shaw" userId="S::lshaw@silkweb.com::21ae4e40-2f51-4709-ab57-796690b44cdd" providerId="AD" clId="Web-{A646C036-B908-AC71-A1CE-62C480428F7E}" dt="2023-01-18T18:30:08.532" v="230"/>
        <pc:sldMkLst>
          <pc:docMk/>
          <pc:sldMk cId="3013812118" sldId="271"/>
        </pc:sldMkLst>
      </pc:sldChg>
      <pc:sldChg chg="mod modShow">
        <pc:chgData name="Laurel Shaw" userId="S::lshaw@silkweb.com::21ae4e40-2f51-4709-ab57-796690b44cdd" providerId="AD" clId="Web-{A646C036-B908-AC71-A1CE-62C480428F7E}" dt="2023-01-18T18:30:08.876" v="233"/>
        <pc:sldMkLst>
          <pc:docMk/>
          <pc:sldMk cId="3327019842" sldId="273"/>
        </pc:sldMkLst>
      </pc:sldChg>
      <pc:sldChg chg="modNotes">
        <pc:chgData name="Laurel Shaw" userId="S::lshaw@silkweb.com::21ae4e40-2f51-4709-ab57-796690b44cdd" providerId="AD" clId="Web-{A646C036-B908-AC71-A1CE-62C480428F7E}" dt="2023-01-18T18:42:20.017" v="455"/>
        <pc:sldMkLst>
          <pc:docMk/>
          <pc:sldMk cId="1793949734" sldId="286"/>
        </pc:sldMkLst>
      </pc:sldChg>
      <pc:sldChg chg="mod modShow">
        <pc:chgData name="Laurel Shaw" userId="S::lshaw@silkweb.com::21ae4e40-2f51-4709-ab57-796690b44cdd" providerId="AD" clId="Web-{A646C036-B908-AC71-A1CE-62C480428F7E}" dt="2023-01-18T18:30:08.719" v="231"/>
        <pc:sldMkLst>
          <pc:docMk/>
          <pc:sldMk cId="1662811017" sldId="287"/>
        </pc:sldMkLst>
      </pc:sldChg>
      <pc:sldChg chg="mod modShow">
        <pc:chgData name="Laurel Shaw" userId="S::lshaw@silkweb.com::21ae4e40-2f51-4709-ab57-796690b44cdd" providerId="AD" clId="Web-{A646C036-B908-AC71-A1CE-62C480428F7E}" dt="2023-01-18T18:30:08.969" v="234"/>
        <pc:sldMkLst>
          <pc:docMk/>
          <pc:sldMk cId="1486951216" sldId="288"/>
        </pc:sldMkLst>
      </pc:sldChg>
      <pc:sldChg chg="modSp modNotes">
        <pc:chgData name="Laurel Shaw" userId="S::lshaw@silkweb.com::21ae4e40-2f51-4709-ab57-796690b44cdd" providerId="AD" clId="Web-{A646C036-B908-AC71-A1CE-62C480428F7E}" dt="2023-01-18T18:41:19.719" v="454"/>
        <pc:sldMkLst>
          <pc:docMk/>
          <pc:sldMk cId="1093556016" sldId="289"/>
        </pc:sldMkLst>
        <pc:spChg chg="mod">
          <ac:chgData name="Laurel Shaw" userId="S::lshaw@silkweb.com::21ae4e40-2f51-4709-ab57-796690b44cdd" providerId="AD" clId="Web-{A646C036-B908-AC71-A1CE-62C480428F7E}" dt="2023-01-18T18:37:20.479" v="273" actId="1076"/>
          <ac:spMkLst>
            <pc:docMk/>
            <pc:sldMk cId="1093556016" sldId="289"/>
            <ac:spMk id="2" creationId="{AFB6C91D-4B22-49F1-9A0B-ABEB9E1F5A26}"/>
          </ac:spMkLst>
        </pc:spChg>
        <pc:spChg chg="mod">
          <ac:chgData name="Laurel Shaw" userId="S::lshaw@silkweb.com::21ae4e40-2f51-4709-ab57-796690b44cdd" providerId="AD" clId="Web-{A646C036-B908-AC71-A1CE-62C480428F7E}" dt="2023-01-18T18:37:23.964" v="274" actId="14100"/>
          <ac:spMkLst>
            <pc:docMk/>
            <pc:sldMk cId="1093556016" sldId="289"/>
            <ac:spMk id="8" creationId="{4A8EF61E-49B0-2FA9-F197-6A960A6367D2}"/>
          </ac:spMkLst>
        </pc:spChg>
        <pc:picChg chg="mod">
          <ac:chgData name="Laurel Shaw" userId="S::lshaw@silkweb.com::21ae4e40-2f51-4709-ab57-796690b44cdd" providerId="AD" clId="Web-{A646C036-B908-AC71-A1CE-62C480428F7E}" dt="2023-01-18T18:37:39.402" v="279" actId="1076"/>
          <ac:picMkLst>
            <pc:docMk/>
            <pc:sldMk cId="1093556016" sldId="289"/>
            <ac:picMk id="3" creationId="{07E81120-E3C0-910D-2301-CBC9D1D19F17}"/>
          </ac:picMkLst>
        </pc:picChg>
      </pc:sldChg>
      <pc:sldChg chg="mod modShow">
        <pc:chgData name="Laurel Shaw" userId="S::lshaw@silkweb.com::21ae4e40-2f51-4709-ab57-796690b44cdd" providerId="AD" clId="Web-{A646C036-B908-AC71-A1CE-62C480428F7E}" dt="2023-01-18T18:30:08.454" v="229"/>
        <pc:sldMkLst>
          <pc:docMk/>
          <pc:sldMk cId="339509426" sldId="290"/>
        </pc:sldMkLst>
      </pc:sldChg>
      <pc:sldChg chg="mod modShow">
        <pc:chgData name="Laurel Shaw" userId="S::lshaw@silkweb.com::21ae4e40-2f51-4709-ab57-796690b44cdd" providerId="AD" clId="Web-{A646C036-B908-AC71-A1CE-62C480428F7E}" dt="2023-01-18T18:30:08.126" v="227"/>
        <pc:sldMkLst>
          <pc:docMk/>
          <pc:sldMk cId="2212090630" sldId="291"/>
        </pc:sldMkLst>
      </pc:sldChg>
      <pc:sldChg chg="modNotes">
        <pc:chgData name="Laurel Shaw" userId="S::lshaw@silkweb.com::21ae4e40-2f51-4709-ab57-796690b44cdd" providerId="AD" clId="Web-{A646C036-B908-AC71-A1CE-62C480428F7E}" dt="2023-01-18T18:15:18.137" v="70"/>
        <pc:sldMkLst>
          <pc:docMk/>
          <pc:sldMk cId="2165367801" sldId="292"/>
        </pc:sldMkLst>
      </pc:sldChg>
      <pc:sldChg chg="modNotes">
        <pc:chgData name="Laurel Shaw" userId="S::lshaw@silkweb.com::21ae4e40-2f51-4709-ab57-796690b44cdd" providerId="AD" clId="Web-{A646C036-B908-AC71-A1CE-62C480428F7E}" dt="2023-01-18T18:11:06.428" v="24"/>
        <pc:sldMkLst>
          <pc:docMk/>
          <pc:sldMk cId="2740160462" sldId="293"/>
        </pc:sldMkLst>
      </pc:sldChg>
      <pc:sldChg chg="modNotes">
        <pc:chgData name="Laurel Shaw" userId="S::lshaw@silkweb.com::21ae4e40-2f51-4709-ab57-796690b44cdd" providerId="AD" clId="Web-{A646C036-B908-AC71-A1CE-62C480428F7E}" dt="2023-01-18T18:11:54.085" v="34"/>
        <pc:sldMkLst>
          <pc:docMk/>
          <pc:sldMk cId="3404635982" sldId="294"/>
        </pc:sldMkLst>
      </pc:sldChg>
      <pc:sldChg chg="modNotes">
        <pc:chgData name="Laurel Shaw" userId="S::lshaw@silkweb.com::21ae4e40-2f51-4709-ab57-796690b44cdd" providerId="AD" clId="Web-{A646C036-B908-AC71-A1CE-62C480428F7E}" dt="2023-01-18T18:12:49.352" v="43"/>
        <pc:sldMkLst>
          <pc:docMk/>
          <pc:sldMk cId="4190188036" sldId="295"/>
        </pc:sldMkLst>
      </pc:sldChg>
      <pc:sldChg chg="modNotes">
        <pc:chgData name="Laurel Shaw" userId="S::lshaw@silkweb.com::21ae4e40-2f51-4709-ab57-796690b44cdd" providerId="AD" clId="Web-{A646C036-B908-AC71-A1CE-62C480428F7E}" dt="2023-01-18T18:13:06.915" v="46"/>
        <pc:sldMkLst>
          <pc:docMk/>
          <pc:sldMk cId="1278882802" sldId="296"/>
        </pc:sldMkLst>
      </pc:sldChg>
      <pc:sldChg chg="modNotes">
        <pc:chgData name="Laurel Shaw" userId="S::lshaw@silkweb.com::21ae4e40-2f51-4709-ab57-796690b44cdd" providerId="AD" clId="Web-{A646C036-B908-AC71-A1CE-62C480428F7E}" dt="2023-01-18T18:13:24.025" v="51"/>
        <pc:sldMkLst>
          <pc:docMk/>
          <pc:sldMk cId="2008993863" sldId="297"/>
        </pc:sldMkLst>
      </pc:sldChg>
      <pc:sldChg chg="modNotes">
        <pc:chgData name="Laurel Shaw" userId="S::lshaw@silkweb.com::21ae4e40-2f51-4709-ab57-796690b44cdd" providerId="AD" clId="Web-{A646C036-B908-AC71-A1CE-62C480428F7E}" dt="2023-01-18T18:44:39.364" v="536"/>
        <pc:sldMkLst>
          <pc:docMk/>
          <pc:sldMk cId="4196358210" sldId="298"/>
        </pc:sldMkLst>
      </pc:sldChg>
      <pc:sldChg chg="modNotes">
        <pc:chgData name="Laurel Shaw" userId="S::lshaw@silkweb.com::21ae4e40-2f51-4709-ab57-796690b44cdd" providerId="AD" clId="Web-{A646C036-B908-AC71-A1CE-62C480428F7E}" dt="2023-01-18T18:19:08.720" v="103"/>
        <pc:sldMkLst>
          <pc:docMk/>
          <pc:sldMk cId="143335445" sldId="299"/>
        </pc:sldMkLst>
      </pc:sldChg>
      <pc:sldChg chg="modNotes">
        <pc:chgData name="Laurel Shaw" userId="S::lshaw@silkweb.com::21ae4e40-2f51-4709-ab57-796690b44cdd" providerId="AD" clId="Web-{A646C036-B908-AC71-A1CE-62C480428F7E}" dt="2023-01-18T18:19:21.751" v="112"/>
        <pc:sldMkLst>
          <pc:docMk/>
          <pc:sldMk cId="3832013607" sldId="300"/>
        </pc:sldMkLst>
      </pc:sldChg>
      <pc:sldChg chg="modNotes">
        <pc:chgData name="Laurel Shaw" userId="S::lshaw@silkweb.com::21ae4e40-2f51-4709-ab57-796690b44cdd" providerId="AD" clId="Web-{A646C036-B908-AC71-A1CE-62C480428F7E}" dt="2023-01-18T18:45:46.803" v="629"/>
        <pc:sldMkLst>
          <pc:docMk/>
          <pc:sldMk cId="4275415418" sldId="301"/>
        </pc:sldMkLst>
      </pc:sldChg>
      <pc:sldChg chg="modNotes">
        <pc:chgData name="Laurel Shaw" userId="S::lshaw@silkweb.com::21ae4e40-2f51-4709-ab57-796690b44cdd" providerId="AD" clId="Web-{A646C036-B908-AC71-A1CE-62C480428F7E}" dt="2023-01-18T18:20:24.737" v="122"/>
        <pc:sldMkLst>
          <pc:docMk/>
          <pc:sldMk cId="941014021" sldId="302"/>
        </pc:sldMkLst>
      </pc:sldChg>
      <pc:sldChg chg="modNotes">
        <pc:chgData name="Laurel Shaw" userId="S::lshaw@silkweb.com::21ae4e40-2f51-4709-ab57-796690b44cdd" providerId="AD" clId="Web-{A646C036-B908-AC71-A1CE-62C480428F7E}" dt="2023-01-18T18:47:46.634" v="771"/>
        <pc:sldMkLst>
          <pc:docMk/>
          <pc:sldMk cId="2089511560" sldId="303"/>
        </pc:sldMkLst>
      </pc:sldChg>
      <pc:sldChg chg="modNotes">
        <pc:chgData name="Laurel Shaw" userId="S::lshaw@silkweb.com::21ae4e40-2f51-4709-ab57-796690b44cdd" providerId="AD" clId="Web-{A646C036-B908-AC71-A1CE-62C480428F7E}" dt="2023-01-18T18:47:30.790" v="763"/>
        <pc:sldMkLst>
          <pc:docMk/>
          <pc:sldMk cId="4148829003" sldId="304"/>
        </pc:sldMkLst>
      </pc:sldChg>
      <pc:sldChg chg="modNotes">
        <pc:chgData name="Laurel Shaw" userId="S::lshaw@silkweb.com::21ae4e40-2f51-4709-ab57-796690b44cdd" providerId="AD" clId="Web-{A646C036-B908-AC71-A1CE-62C480428F7E}" dt="2023-01-18T18:24:59.150" v="195"/>
        <pc:sldMkLst>
          <pc:docMk/>
          <pc:sldMk cId="4130697411" sldId="305"/>
        </pc:sldMkLst>
      </pc:sldChg>
      <pc:sldChg chg="modNotes">
        <pc:chgData name="Laurel Shaw" userId="S::lshaw@silkweb.com::21ae4e40-2f51-4709-ab57-796690b44cdd" providerId="AD" clId="Web-{A646C036-B908-AC71-A1CE-62C480428F7E}" dt="2023-01-18T18:25:27.713" v="197"/>
        <pc:sldMkLst>
          <pc:docMk/>
          <pc:sldMk cId="4274734245" sldId="306"/>
        </pc:sldMkLst>
      </pc:sldChg>
      <pc:sldChg chg="modNotes">
        <pc:chgData name="Laurel Shaw" userId="S::lshaw@silkweb.com::21ae4e40-2f51-4709-ab57-796690b44cdd" providerId="AD" clId="Web-{A646C036-B908-AC71-A1CE-62C480428F7E}" dt="2023-01-18T18:26:12.073" v="200"/>
        <pc:sldMkLst>
          <pc:docMk/>
          <pc:sldMk cId="3736996158" sldId="307"/>
        </pc:sldMkLst>
      </pc:sldChg>
      <pc:sldChg chg="mod modShow">
        <pc:chgData name="Laurel Shaw" userId="S::lshaw@silkweb.com::21ae4e40-2f51-4709-ab57-796690b44cdd" providerId="AD" clId="Web-{A646C036-B908-AC71-A1CE-62C480428F7E}" dt="2023-01-18T18:30:08.969" v="235"/>
        <pc:sldMkLst>
          <pc:docMk/>
          <pc:sldMk cId="3264598463" sldId="312"/>
        </pc:sldMkLst>
      </pc:sldChg>
      <pc:sldChg chg="mod modShow">
        <pc:chgData name="Laurel Shaw" userId="S::lshaw@silkweb.com::21ae4e40-2f51-4709-ab57-796690b44cdd" providerId="AD" clId="Web-{A646C036-B908-AC71-A1CE-62C480428F7E}" dt="2023-01-18T18:30:07.891" v="226"/>
        <pc:sldMkLst>
          <pc:docMk/>
          <pc:sldMk cId="2949095899" sldId="313"/>
        </pc:sldMkLst>
      </pc:sldChg>
      <pc:sldChg chg="modNotes">
        <pc:chgData name="Laurel Shaw" userId="S::lshaw@silkweb.com::21ae4e40-2f51-4709-ab57-796690b44cdd" providerId="AD" clId="Web-{A646C036-B908-AC71-A1CE-62C480428F7E}" dt="2023-01-18T18:51:20.014" v="903"/>
        <pc:sldMkLst>
          <pc:docMk/>
          <pc:sldMk cId="4117016238" sldId="314"/>
        </pc:sldMkLst>
      </pc:sldChg>
      <pc:sldChg chg="addSp delSp modSp">
        <pc:chgData name="Laurel Shaw" userId="S::lshaw@silkweb.com::21ae4e40-2f51-4709-ab57-796690b44cdd" providerId="AD" clId="Web-{A646C036-B908-AC71-A1CE-62C480428F7E}" dt="2023-01-18T18:35:33.852" v="261" actId="1076"/>
        <pc:sldMkLst>
          <pc:docMk/>
          <pc:sldMk cId="2774659321" sldId="315"/>
        </pc:sldMkLst>
        <pc:spChg chg="mod">
          <ac:chgData name="Laurel Shaw" userId="S::lshaw@silkweb.com::21ae4e40-2f51-4709-ab57-796690b44cdd" providerId="AD" clId="Web-{A646C036-B908-AC71-A1CE-62C480428F7E}" dt="2023-01-18T18:35:01.572" v="253" actId="20577"/>
          <ac:spMkLst>
            <pc:docMk/>
            <pc:sldMk cId="2774659321" sldId="315"/>
            <ac:spMk id="2" creationId="{97A42CB0-C0F9-8653-C71E-7FA6EDCC3393}"/>
          </ac:spMkLst>
        </pc:spChg>
        <pc:spChg chg="del">
          <ac:chgData name="Laurel Shaw" userId="S::lshaw@silkweb.com::21ae4e40-2f51-4709-ab57-796690b44cdd" providerId="AD" clId="Web-{A646C036-B908-AC71-A1CE-62C480428F7E}" dt="2023-01-18T18:35:10.336" v="254"/>
          <ac:spMkLst>
            <pc:docMk/>
            <pc:sldMk cId="2774659321" sldId="315"/>
            <ac:spMk id="5" creationId="{81D8BEA4-355F-E329-B103-5CD31601F00C}"/>
          </ac:spMkLst>
        </pc:spChg>
        <pc:spChg chg="del">
          <ac:chgData name="Laurel Shaw" userId="S::lshaw@silkweb.com::21ae4e40-2f51-4709-ab57-796690b44cdd" providerId="AD" clId="Web-{A646C036-B908-AC71-A1CE-62C480428F7E}" dt="2023-01-18T18:34:55.507" v="252"/>
          <ac:spMkLst>
            <pc:docMk/>
            <pc:sldMk cId="2774659321" sldId="315"/>
            <ac:spMk id="6" creationId="{D29EC434-4B26-10F8-42E6-03295521D96C}"/>
          </ac:spMkLst>
        </pc:spChg>
        <pc:spChg chg="add ord">
          <ac:chgData name="Laurel Shaw" userId="S::lshaw@silkweb.com::21ae4e40-2f51-4709-ab57-796690b44cdd" providerId="AD" clId="Web-{A646C036-B908-AC71-A1CE-62C480428F7E}" dt="2023-01-18T18:35:14.195" v="256"/>
          <ac:spMkLst>
            <pc:docMk/>
            <pc:sldMk cId="2774659321" sldId="315"/>
            <ac:spMk id="8" creationId="{12ECBDED-F985-5EDA-33E3-EE2368E1E399}"/>
          </ac:spMkLst>
        </pc:spChg>
        <pc:picChg chg="add mod">
          <ac:chgData name="Laurel Shaw" userId="S::lshaw@silkweb.com::21ae4e40-2f51-4709-ab57-796690b44cdd" providerId="AD" clId="Web-{A646C036-B908-AC71-A1CE-62C480428F7E}" dt="2023-01-18T18:35:33.852" v="261" actId="1076"/>
          <ac:picMkLst>
            <pc:docMk/>
            <pc:sldMk cId="2774659321" sldId="315"/>
            <ac:picMk id="10" creationId="{48A433E0-E2B1-5F2E-FE83-FD3DC367D088}"/>
          </ac:picMkLst>
        </pc:picChg>
        <pc:picChg chg="del">
          <ac:chgData name="Laurel Shaw" userId="S::lshaw@silkweb.com::21ae4e40-2f51-4709-ab57-796690b44cdd" providerId="AD" clId="Web-{A646C036-B908-AC71-A1CE-62C480428F7E}" dt="2023-01-18T18:34:53.742" v="251"/>
          <ac:picMkLst>
            <pc:docMk/>
            <pc:sldMk cId="2774659321" sldId="315"/>
            <ac:picMk id="2050" creationId="{9D1F600B-16E9-EAD8-0115-E04F8C59AB37}"/>
          </ac:picMkLst>
        </pc:picChg>
      </pc:sldChg>
      <pc:sldChg chg="addSp delSp modSp">
        <pc:chgData name="Laurel Shaw" userId="S::lshaw@silkweb.com::21ae4e40-2f51-4709-ab57-796690b44cdd" providerId="AD" clId="Web-{A646C036-B908-AC71-A1CE-62C480428F7E}" dt="2023-01-18T18:35:37.836" v="262"/>
        <pc:sldMkLst>
          <pc:docMk/>
          <pc:sldMk cId="21688540" sldId="316"/>
        </pc:sldMkLst>
        <pc:spChg chg="mod">
          <ac:chgData name="Laurel Shaw" userId="S::lshaw@silkweb.com::21ae4e40-2f51-4709-ab57-796690b44cdd" providerId="AD" clId="Web-{A646C036-B908-AC71-A1CE-62C480428F7E}" dt="2023-01-18T18:34:48.132" v="250" actId="20577"/>
          <ac:spMkLst>
            <pc:docMk/>
            <pc:sldMk cId="21688540" sldId="316"/>
            <ac:spMk id="2" creationId="{97A42CB0-C0F9-8653-C71E-7FA6EDCC3393}"/>
          </ac:spMkLst>
        </pc:spChg>
        <pc:spChg chg="mod">
          <ac:chgData name="Laurel Shaw" userId="S::lshaw@silkweb.com::21ae4e40-2f51-4709-ab57-796690b44cdd" providerId="AD" clId="Web-{A646C036-B908-AC71-A1CE-62C480428F7E}" dt="2023-01-18T18:34:15.569" v="247"/>
          <ac:spMkLst>
            <pc:docMk/>
            <pc:sldMk cId="21688540" sldId="316"/>
            <ac:spMk id="5" creationId="{2A85DDA1-5A84-BFEF-FEC1-CFC0CA8049B8}"/>
          </ac:spMkLst>
        </pc:spChg>
        <pc:spChg chg="del">
          <ac:chgData name="Laurel Shaw" userId="S::lshaw@silkweb.com::21ae4e40-2f51-4709-ab57-796690b44cdd" providerId="AD" clId="Web-{A646C036-B908-AC71-A1CE-62C480428F7E}" dt="2023-01-18T18:33:12.067" v="242"/>
          <ac:spMkLst>
            <pc:docMk/>
            <pc:sldMk cId="21688540" sldId="316"/>
            <ac:spMk id="6" creationId="{D270B2CA-6E72-7504-3949-4A70BF4160A2}"/>
          </ac:spMkLst>
        </pc:spChg>
        <pc:picChg chg="del mod">
          <ac:chgData name="Laurel Shaw" userId="S::lshaw@silkweb.com::21ae4e40-2f51-4709-ab57-796690b44cdd" providerId="AD" clId="Web-{A646C036-B908-AC71-A1CE-62C480428F7E}" dt="2023-01-18T18:33:10.786" v="241"/>
          <ac:picMkLst>
            <pc:docMk/>
            <pc:sldMk cId="21688540" sldId="316"/>
            <ac:picMk id="7" creationId="{AD8C3E87-B0FA-531E-2CF7-6790F31528B4}"/>
          </ac:picMkLst>
        </pc:picChg>
        <pc:picChg chg="add del mod">
          <ac:chgData name="Laurel Shaw" userId="S::lshaw@silkweb.com::21ae4e40-2f51-4709-ab57-796690b44cdd" providerId="AD" clId="Web-{A646C036-B908-AC71-A1CE-62C480428F7E}" dt="2023-01-18T18:35:29.555" v="260"/>
          <ac:picMkLst>
            <pc:docMk/>
            <pc:sldMk cId="21688540" sldId="316"/>
            <ac:picMk id="8" creationId="{18482523-8488-6035-DA99-0BD8209D1B00}"/>
          </ac:picMkLst>
        </pc:picChg>
        <pc:picChg chg="add">
          <ac:chgData name="Laurel Shaw" userId="S::lshaw@silkweb.com::21ae4e40-2f51-4709-ab57-796690b44cdd" providerId="AD" clId="Web-{A646C036-B908-AC71-A1CE-62C480428F7E}" dt="2023-01-18T18:35:37.836" v="262"/>
          <ac:picMkLst>
            <pc:docMk/>
            <pc:sldMk cId="21688540" sldId="316"/>
            <ac:picMk id="10" creationId="{E66935C3-BD32-8F4F-9830-6FBFE16A8C6A}"/>
          </ac:picMkLst>
        </pc:picChg>
      </pc:sldChg>
      <pc:sldChg chg="addSp delSp modSp">
        <pc:chgData name="Laurel Shaw" userId="S::lshaw@silkweb.com::21ae4e40-2f51-4709-ab57-796690b44cdd" providerId="AD" clId="Web-{A646C036-B908-AC71-A1CE-62C480428F7E}" dt="2023-01-18T18:36:00.071" v="269"/>
        <pc:sldMkLst>
          <pc:docMk/>
          <pc:sldMk cId="3072905400" sldId="317"/>
        </pc:sldMkLst>
        <pc:spChg chg="mod">
          <ac:chgData name="Laurel Shaw" userId="S::lshaw@silkweb.com::21ae4e40-2f51-4709-ab57-796690b44cdd" providerId="AD" clId="Web-{A646C036-B908-AC71-A1CE-62C480428F7E}" dt="2023-01-18T18:35:46.883" v="266" actId="20577"/>
          <ac:spMkLst>
            <pc:docMk/>
            <pc:sldMk cId="3072905400" sldId="317"/>
            <ac:spMk id="2" creationId="{97A42CB0-C0F9-8653-C71E-7FA6EDCC3393}"/>
          </ac:spMkLst>
        </pc:spChg>
        <pc:spChg chg="del">
          <ac:chgData name="Laurel Shaw" userId="S::lshaw@silkweb.com::21ae4e40-2f51-4709-ab57-796690b44cdd" providerId="AD" clId="Web-{A646C036-B908-AC71-A1CE-62C480428F7E}" dt="2023-01-18T18:35:44.055" v="265"/>
          <ac:spMkLst>
            <pc:docMk/>
            <pc:sldMk cId="3072905400" sldId="317"/>
            <ac:spMk id="5" creationId="{6198E511-22ED-07B2-2387-664CE7F96949}"/>
          </ac:spMkLst>
        </pc:spChg>
        <pc:spChg chg="del">
          <ac:chgData name="Laurel Shaw" userId="S::lshaw@silkweb.com::21ae4e40-2f51-4709-ab57-796690b44cdd" providerId="AD" clId="Web-{A646C036-B908-AC71-A1CE-62C480428F7E}" dt="2023-01-18T18:35:43.180" v="264"/>
          <ac:spMkLst>
            <pc:docMk/>
            <pc:sldMk cId="3072905400" sldId="317"/>
            <ac:spMk id="6" creationId="{C728D127-CA86-144B-D776-01910BF650F2}"/>
          </ac:spMkLst>
        </pc:spChg>
        <pc:spChg chg="add ord">
          <ac:chgData name="Laurel Shaw" userId="S::lshaw@silkweb.com::21ae4e40-2f51-4709-ab57-796690b44cdd" providerId="AD" clId="Web-{A646C036-B908-AC71-A1CE-62C480428F7E}" dt="2023-01-18T18:36:00.071" v="269"/>
          <ac:spMkLst>
            <pc:docMk/>
            <pc:sldMk cId="3072905400" sldId="317"/>
            <ac:spMk id="9" creationId="{DFAF65B6-8807-8432-883C-17E406E7B6E8}"/>
          </ac:spMkLst>
        </pc:spChg>
        <pc:picChg chg="del">
          <ac:chgData name="Laurel Shaw" userId="S::lshaw@silkweb.com::21ae4e40-2f51-4709-ab57-796690b44cdd" providerId="AD" clId="Web-{A646C036-B908-AC71-A1CE-62C480428F7E}" dt="2023-01-18T18:35:41.196" v="263"/>
          <ac:picMkLst>
            <pc:docMk/>
            <pc:sldMk cId="3072905400" sldId="317"/>
            <ac:picMk id="7" creationId="{E31D2646-0067-589D-E6D7-32DC54A6096E}"/>
          </ac:picMkLst>
        </pc:picChg>
        <pc:picChg chg="add">
          <ac:chgData name="Laurel Shaw" userId="S::lshaw@silkweb.com::21ae4e40-2f51-4709-ab57-796690b44cdd" providerId="AD" clId="Web-{A646C036-B908-AC71-A1CE-62C480428F7E}" dt="2023-01-18T18:35:54.805" v="268"/>
          <ac:picMkLst>
            <pc:docMk/>
            <pc:sldMk cId="3072905400" sldId="317"/>
            <ac:picMk id="11" creationId="{20ED0C4D-D2B7-963A-C87C-4B50A3F9B408}"/>
          </ac:picMkLst>
        </pc:picChg>
      </pc:sldChg>
      <pc:sldChg chg="modNotes">
        <pc:chgData name="Laurel Shaw" userId="S::lshaw@silkweb.com::21ae4e40-2f51-4709-ab57-796690b44cdd" providerId="AD" clId="Web-{A646C036-B908-AC71-A1CE-62C480428F7E}" dt="2023-01-18T18:28:51.905" v="225"/>
        <pc:sldMkLst>
          <pc:docMk/>
          <pc:sldMk cId="2853855593" sldId="318"/>
        </pc:sldMkLst>
      </pc:sldChg>
      <pc:sldChg chg="modNotes">
        <pc:chgData name="Laurel Shaw" userId="S::lshaw@silkweb.com::21ae4e40-2f51-4709-ab57-796690b44cdd" providerId="AD" clId="Web-{A646C036-B908-AC71-A1CE-62C480428F7E}" dt="2023-01-18T18:51:55.999" v="909"/>
        <pc:sldMkLst>
          <pc:docMk/>
          <pc:sldMk cId="2302951005" sldId="323"/>
        </pc:sldMkLst>
      </pc:sldChg>
      <pc:sldChg chg="modNotes">
        <pc:chgData name="Laurel Shaw" userId="S::lshaw@silkweb.com::21ae4e40-2f51-4709-ab57-796690b44cdd" providerId="AD" clId="Web-{A646C036-B908-AC71-A1CE-62C480428F7E}" dt="2023-01-18T18:20:55.941" v="130"/>
        <pc:sldMkLst>
          <pc:docMk/>
          <pc:sldMk cId="2222934176" sldId="326"/>
        </pc:sldMkLst>
      </pc:sldChg>
      <pc:sldChg chg="mod modShow">
        <pc:chgData name="Laurel Shaw" userId="S::lshaw@silkweb.com::21ae4e40-2f51-4709-ab57-796690b44cdd" providerId="AD" clId="Web-{A646C036-B908-AC71-A1CE-62C480428F7E}" dt="2023-01-18T18:30:08.735" v="232"/>
        <pc:sldMkLst>
          <pc:docMk/>
          <pc:sldMk cId="3023078336" sldId="32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12"/>
        <c:holeSize val="7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solidFill>
              <a:ln w="19050">
                <a:noFill/>
              </a:ln>
              <a:effectLst/>
            </c:spPr>
            <c:extLst>
              <c:ext xmlns:c16="http://schemas.microsoft.com/office/drawing/2014/chart" uri="{C3380CC4-5D6E-409C-BE32-E72D297353CC}">
                <c16:uniqueId val="{00000001-38C1-46BF-8440-AEFD0DA39D91}"/>
              </c:ext>
            </c:extLst>
          </c:dPt>
          <c:dPt>
            <c:idx val="1"/>
            <c:bubble3D val="0"/>
            <c:spPr>
              <a:solidFill>
                <a:schemeClr val="bg2"/>
              </a:solidFill>
              <a:ln w="19050">
                <a:noFill/>
              </a:ln>
              <a:effectLst/>
            </c:spPr>
            <c:extLst>
              <c:ext xmlns:c16="http://schemas.microsoft.com/office/drawing/2014/chart" uri="{C3380CC4-5D6E-409C-BE32-E72D297353CC}">
                <c16:uniqueId val="{00000002-38C1-46BF-8440-AEFD0DA39D91}"/>
              </c:ext>
            </c:extLst>
          </c:dPt>
          <c:cat>
            <c:strRef>
              <c:f>Sheet1!$A$2:$A$3</c:f>
              <c:strCache>
                <c:ptCount val="2"/>
                <c:pt idx="0">
                  <c:v>1st Qtr</c:v>
                </c:pt>
                <c:pt idx="1">
                  <c:v>2nd Qtr</c:v>
                </c:pt>
              </c:strCache>
            </c:strRef>
          </c:cat>
          <c:val>
            <c:numRef>
              <c:f>Sheet1!$B$2:$B$3</c:f>
              <c:numCache>
                <c:formatCode>General</c:formatCode>
                <c:ptCount val="2"/>
                <c:pt idx="0">
                  <c:v>47</c:v>
                </c:pt>
                <c:pt idx="1">
                  <c:v>53</c:v>
                </c:pt>
              </c:numCache>
            </c:numRef>
          </c:val>
          <c:extLst>
            <c:ext xmlns:c16="http://schemas.microsoft.com/office/drawing/2014/chart" uri="{C3380CC4-5D6E-409C-BE32-E72D297353CC}">
              <c16:uniqueId val="{00000000-38C1-46BF-8440-AEFD0DA39D91}"/>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364E-4D58-81DC-2B1385B5A2BF}"/>
              </c:ext>
            </c:extLst>
          </c:dPt>
          <c:dPt>
            <c:idx val="1"/>
            <c:bubble3D val="0"/>
            <c:spPr>
              <a:solidFill>
                <a:schemeClr val="bg2"/>
              </a:solidFill>
              <a:ln w="19050">
                <a:noFill/>
              </a:ln>
              <a:effectLst/>
            </c:spPr>
            <c:extLst>
              <c:ext xmlns:c16="http://schemas.microsoft.com/office/drawing/2014/chart" uri="{C3380CC4-5D6E-409C-BE32-E72D297353CC}">
                <c16:uniqueId val="{00000003-364E-4D58-81DC-2B1385B5A2BF}"/>
              </c:ext>
            </c:extLst>
          </c:dPt>
          <c:cat>
            <c:strRef>
              <c:f>Sheet1!$A$2:$A$3</c:f>
              <c:strCache>
                <c:ptCount val="2"/>
                <c:pt idx="0">
                  <c:v>1st Qtr</c:v>
                </c:pt>
                <c:pt idx="1">
                  <c:v>2nd Qtr</c:v>
                </c:pt>
              </c:strCache>
            </c:strRef>
          </c:cat>
          <c:val>
            <c:numRef>
              <c:f>Sheet1!$B$2:$B$3</c:f>
              <c:numCache>
                <c:formatCode>General</c:formatCode>
                <c:ptCount val="2"/>
                <c:pt idx="0">
                  <c:v>21</c:v>
                </c:pt>
                <c:pt idx="1">
                  <c:v>79</c:v>
                </c:pt>
              </c:numCache>
            </c:numRef>
          </c:val>
          <c:extLst>
            <c:ext xmlns:c16="http://schemas.microsoft.com/office/drawing/2014/chart" uri="{C3380CC4-5D6E-409C-BE32-E72D297353CC}">
              <c16:uniqueId val="{00000004-364E-4D58-81DC-2B1385B5A2BF}"/>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3974-451F-922D-5036AF7DB1A6}"/>
              </c:ext>
            </c:extLst>
          </c:dPt>
          <c:dPt>
            <c:idx val="1"/>
            <c:bubble3D val="0"/>
            <c:spPr>
              <a:solidFill>
                <a:schemeClr val="bg2"/>
              </a:solidFill>
              <a:ln w="19050">
                <a:noFill/>
              </a:ln>
              <a:effectLst/>
            </c:spPr>
            <c:extLst>
              <c:ext xmlns:c16="http://schemas.microsoft.com/office/drawing/2014/chart" uri="{C3380CC4-5D6E-409C-BE32-E72D297353CC}">
                <c16:uniqueId val="{00000003-3974-451F-922D-5036AF7DB1A6}"/>
              </c:ext>
            </c:extLst>
          </c:dPt>
          <c:cat>
            <c:strRef>
              <c:f>Sheet1!$A$2:$A$3</c:f>
              <c:strCache>
                <c:ptCount val="2"/>
                <c:pt idx="0">
                  <c:v>1st Qtr</c:v>
                </c:pt>
                <c:pt idx="1">
                  <c:v>2nd Qtr</c:v>
                </c:pt>
              </c:strCache>
            </c:strRef>
          </c:cat>
          <c:val>
            <c:numRef>
              <c:f>Sheet1!$B$2:$B$3</c:f>
              <c:numCache>
                <c:formatCode>General</c:formatCode>
                <c:ptCount val="2"/>
                <c:pt idx="0">
                  <c:v>17</c:v>
                </c:pt>
                <c:pt idx="1">
                  <c:v>83</c:v>
                </c:pt>
              </c:numCache>
            </c:numRef>
          </c:val>
          <c:extLst>
            <c:ext xmlns:c16="http://schemas.microsoft.com/office/drawing/2014/chart" uri="{C3380CC4-5D6E-409C-BE32-E72D297353CC}">
              <c16:uniqueId val="{00000004-3974-451F-922D-5036AF7DB1A6}"/>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0011-4772-93FF-8CF059B07177}"/>
              </c:ext>
            </c:extLst>
          </c:dPt>
          <c:dPt>
            <c:idx val="1"/>
            <c:bubble3D val="0"/>
            <c:spPr>
              <a:solidFill>
                <a:schemeClr val="bg2"/>
              </a:solidFill>
              <a:ln w="19050">
                <a:noFill/>
              </a:ln>
              <a:effectLst/>
            </c:spPr>
            <c:extLst>
              <c:ext xmlns:c16="http://schemas.microsoft.com/office/drawing/2014/chart" uri="{C3380CC4-5D6E-409C-BE32-E72D297353CC}">
                <c16:uniqueId val="{00000003-0011-4772-93FF-8CF059B07177}"/>
              </c:ext>
            </c:extLst>
          </c:dPt>
          <c:cat>
            <c:strRef>
              <c:f>Sheet1!$A$2:$A$3</c:f>
              <c:strCache>
                <c:ptCount val="2"/>
                <c:pt idx="0">
                  <c:v>1st Qtr</c:v>
                </c:pt>
                <c:pt idx="1">
                  <c:v>2nd Qtr</c:v>
                </c:pt>
              </c:strCache>
            </c:strRef>
          </c:cat>
          <c:val>
            <c:numRef>
              <c:f>Sheet1!$B$2:$B$3</c:f>
              <c:numCache>
                <c:formatCode>General</c:formatCode>
                <c:ptCount val="2"/>
                <c:pt idx="0">
                  <c:v>37</c:v>
                </c:pt>
                <c:pt idx="1">
                  <c:v>63</c:v>
                </c:pt>
              </c:numCache>
            </c:numRef>
          </c:val>
          <c:extLst>
            <c:ext xmlns:c16="http://schemas.microsoft.com/office/drawing/2014/chart" uri="{C3380CC4-5D6E-409C-BE32-E72D297353CC}">
              <c16:uniqueId val="{00000004-0011-4772-93FF-8CF059B07177}"/>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B7EF-486F-B9C3-BB44DDE740B7}"/>
              </c:ext>
            </c:extLst>
          </c:dPt>
          <c:dPt>
            <c:idx val="1"/>
            <c:bubble3D val="0"/>
            <c:spPr>
              <a:solidFill>
                <a:schemeClr val="bg2"/>
              </a:solidFill>
              <a:ln w="19050">
                <a:noFill/>
              </a:ln>
              <a:effectLst/>
            </c:spPr>
            <c:extLst>
              <c:ext xmlns:c16="http://schemas.microsoft.com/office/drawing/2014/chart" uri="{C3380CC4-5D6E-409C-BE32-E72D297353CC}">
                <c16:uniqueId val="{00000003-B7EF-486F-B9C3-BB44DDE740B7}"/>
              </c:ext>
            </c:extLst>
          </c:dPt>
          <c:cat>
            <c:strRef>
              <c:f>Sheet1!$A$2:$A$3</c:f>
              <c:strCache>
                <c:ptCount val="2"/>
                <c:pt idx="0">
                  <c:v>1st Qtr</c:v>
                </c:pt>
                <c:pt idx="1">
                  <c:v>2nd Qtr</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4-B7EF-486F-B9C3-BB44DDE740B7}"/>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chemeClr val="accent2"/>
                </a:solidFill>
              </a:rPr>
              <a:t>Annual Sales &amp; Gross Profit</a:t>
            </a:r>
          </a:p>
        </c:rich>
      </c:tx>
      <c:layout>
        <c:manualLayout>
          <c:xMode val="edge"/>
          <c:yMode val="edge"/>
          <c:x val="9.9205277819246675E-3"/>
          <c:y val="9.2836257309941526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Total Sales</c:v>
                </c:pt>
              </c:strCache>
            </c:strRef>
          </c:tx>
          <c:spPr>
            <a:solidFill>
              <a:schemeClr val="accent2"/>
            </a:solidFill>
            <a:ln>
              <a:noFill/>
            </a:ln>
            <a:effectLst/>
          </c:spPr>
          <c:invertIfNegative val="0"/>
          <c:cat>
            <c:strRef>
              <c:f>Sheet1!$A$2:$A$4</c:f>
              <c:strCache>
                <c:ptCount val="3"/>
                <c:pt idx="0">
                  <c:v>Year 1</c:v>
                </c:pt>
                <c:pt idx="1">
                  <c:v>Year 2</c:v>
                </c:pt>
                <c:pt idx="2">
                  <c:v>Year 3</c:v>
                </c:pt>
              </c:strCache>
            </c:strRef>
          </c:cat>
          <c:val>
            <c:numRef>
              <c:f>Sheet1!$B$2:$B$4</c:f>
              <c:numCache>
                <c:formatCode>General</c:formatCode>
                <c:ptCount val="3"/>
                <c:pt idx="0">
                  <c:v>300</c:v>
                </c:pt>
                <c:pt idx="1">
                  <c:v>400</c:v>
                </c:pt>
                <c:pt idx="2">
                  <c:v>500</c:v>
                </c:pt>
              </c:numCache>
            </c:numRef>
          </c:val>
          <c:extLst>
            <c:ext xmlns:c16="http://schemas.microsoft.com/office/drawing/2014/chart" uri="{C3380CC4-5D6E-409C-BE32-E72D297353CC}">
              <c16:uniqueId val="{00000000-8E30-4838-AC67-F96C488013E6}"/>
            </c:ext>
          </c:extLst>
        </c:ser>
        <c:ser>
          <c:idx val="1"/>
          <c:order val="1"/>
          <c:tx>
            <c:strRef>
              <c:f>Sheet1!$C$1</c:f>
              <c:strCache>
                <c:ptCount val="1"/>
                <c:pt idx="0">
                  <c:v>Net Profit</c:v>
                </c:pt>
              </c:strCache>
            </c:strRef>
          </c:tx>
          <c:spPr>
            <a:solidFill>
              <a:schemeClr val="bg2">
                <a:lumMod val="40000"/>
                <a:lumOff val="60000"/>
              </a:schemeClr>
            </a:solidFill>
            <a:ln>
              <a:noFill/>
            </a:ln>
            <a:effectLst/>
          </c:spPr>
          <c:invertIfNegative val="0"/>
          <c:cat>
            <c:strRef>
              <c:f>Sheet1!$A$2:$A$4</c:f>
              <c:strCache>
                <c:ptCount val="3"/>
                <c:pt idx="0">
                  <c:v>Year 1</c:v>
                </c:pt>
                <c:pt idx="1">
                  <c:v>Year 2</c:v>
                </c:pt>
                <c:pt idx="2">
                  <c:v>Year 3</c:v>
                </c:pt>
              </c:strCache>
            </c:strRef>
          </c:cat>
          <c:val>
            <c:numRef>
              <c:f>Sheet1!$C$2:$C$4</c:f>
              <c:numCache>
                <c:formatCode>General</c:formatCode>
                <c:ptCount val="3"/>
                <c:pt idx="0">
                  <c:v>36</c:v>
                </c:pt>
                <c:pt idx="1">
                  <c:v>48</c:v>
                </c:pt>
                <c:pt idx="2">
                  <c:v>60</c:v>
                </c:pt>
              </c:numCache>
            </c:numRef>
          </c:val>
          <c:extLst>
            <c:ext xmlns:c16="http://schemas.microsoft.com/office/drawing/2014/chart" uri="{C3380CC4-5D6E-409C-BE32-E72D297353CC}">
              <c16:uniqueId val="{00000001-8E30-4838-AC67-F96C488013E6}"/>
            </c:ext>
          </c:extLst>
        </c:ser>
        <c:dLbls>
          <c:showLegendKey val="0"/>
          <c:showVal val="0"/>
          <c:showCatName val="0"/>
          <c:showSerName val="0"/>
          <c:showPercent val="0"/>
          <c:showBubbleSize val="0"/>
        </c:dLbls>
        <c:gapWidth val="72"/>
        <c:overlap val="-12"/>
        <c:axId val="490625744"/>
        <c:axId val="490625104"/>
      </c:barChart>
      <c:catAx>
        <c:axId val="490625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90625104"/>
        <c:crosses val="autoZero"/>
        <c:auto val="1"/>
        <c:lblAlgn val="ctr"/>
        <c:lblOffset val="100"/>
        <c:noMultiLvlLbl val="0"/>
      </c:catAx>
      <c:valAx>
        <c:axId val="490625104"/>
        <c:scaling>
          <c:orientation val="minMax"/>
          <c:max val="500"/>
        </c:scaling>
        <c:delete val="0"/>
        <c:axPos val="l"/>
        <c:majorGridlines>
          <c:spPr>
            <a:ln w="317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906257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D42E-4A67-ABB7-DD78A2E787CE}"/>
              </c:ext>
            </c:extLst>
          </c:dPt>
          <c:dPt>
            <c:idx val="1"/>
            <c:bubble3D val="0"/>
            <c:spPr>
              <a:solidFill>
                <a:schemeClr val="accent5"/>
              </a:solidFill>
              <a:ln w="19050">
                <a:noFill/>
              </a:ln>
              <a:effectLst/>
            </c:spPr>
            <c:extLst>
              <c:ext xmlns:c16="http://schemas.microsoft.com/office/drawing/2014/chart" uri="{C3380CC4-5D6E-409C-BE32-E72D297353CC}">
                <c16:uniqueId val="{00000003-D42E-4A67-ABB7-DD78A2E787CE}"/>
              </c:ext>
            </c:extLst>
          </c:dPt>
          <c:dPt>
            <c:idx val="2"/>
            <c:bubble3D val="0"/>
            <c:spPr>
              <a:solidFill>
                <a:schemeClr val="accent4"/>
              </a:solidFill>
              <a:ln w="19050">
                <a:noFill/>
              </a:ln>
              <a:effectLst/>
            </c:spPr>
            <c:extLst>
              <c:ext xmlns:c16="http://schemas.microsoft.com/office/drawing/2014/chart" uri="{C3380CC4-5D6E-409C-BE32-E72D297353CC}">
                <c16:uniqueId val="{00000005-D42E-4A67-ABB7-DD78A2E787CE}"/>
              </c:ext>
            </c:extLst>
          </c:dPt>
          <c:dPt>
            <c:idx val="3"/>
            <c:bubble3D val="0"/>
            <c:spPr>
              <a:solidFill>
                <a:schemeClr val="accent6"/>
              </a:solidFill>
              <a:ln w="19050">
                <a:noFill/>
              </a:ln>
              <a:effectLst/>
            </c:spPr>
            <c:extLst>
              <c:ext xmlns:c16="http://schemas.microsoft.com/office/drawing/2014/chart" uri="{C3380CC4-5D6E-409C-BE32-E72D297353CC}">
                <c16:uniqueId val="{00000007-D42E-4A67-ABB7-DD78A2E787CE}"/>
              </c:ext>
            </c:extLst>
          </c:dPt>
          <c:dPt>
            <c:idx val="4"/>
            <c:bubble3D val="0"/>
            <c:spPr>
              <a:solidFill>
                <a:srgbClr val="064899"/>
              </a:solidFill>
              <a:ln w="19050">
                <a:solidFill>
                  <a:schemeClr val="lt1"/>
                </a:solidFill>
              </a:ln>
              <a:effectLst/>
            </c:spPr>
            <c:extLst>
              <c:ext xmlns:c16="http://schemas.microsoft.com/office/drawing/2014/chart" uri="{C3380CC4-5D6E-409C-BE32-E72D297353CC}">
                <c16:uniqueId val="{00000009-EEFA-4EA6-973F-64763EC86B56}"/>
              </c:ext>
            </c:extLst>
          </c:dPt>
          <c:dPt>
            <c:idx val="5"/>
            <c:bubble3D val="0"/>
            <c:spPr>
              <a:solidFill>
                <a:schemeClr val="accent2"/>
              </a:solidFill>
              <a:ln w="19050">
                <a:solidFill>
                  <a:schemeClr val="lt1"/>
                </a:solidFill>
              </a:ln>
              <a:effectLst/>
            </c:spPr>
            <c:extLst>
              <c:ext xmlns:c16="http://schemas.microsoft.com/office/drawing/2014/chart" uri="{C3380CC4-5D6E-409C-BE32-E72D297353CC}">
                <c16:uniqueId val="{0000000B-B429-4DD7-A3AE-DC3D8F7BD7B2}"/>
              </c:ext>
            </c:extLst>
          </c:dPt>
          <c:dPt>
            <c:idx val="6"/>
            <c:bubble3D val="0"/>
            <c:spPr>
              <a:solidFill>
                <a:srgbClr val="7030A0"/>
              </a:solidFill>
              <a:ln w="19050">
                <a:solidFill>
                  <a:schemeClr val="lt1"/>
                </a:solidFill>
              </a:ln>
              <a:effectLst/>
            </c:spPr>
            <c:extLst>
              <c:ext xmlns:c16="http://schemas.microsoft.com/office/drawing/2014/chart" uri="{C3380CC4-5D6E-409C-BE32-E72D297353CC}">
                <c16:uniqueId val="{00000008-EEFA-4EA6-973F-64763EC86B56}"/>
              </c:ext>
            </c:extLst>
          </c:dPt>
          <c:cat>
            <c:strRef>
              <c:f>Sheet1!$A$2:$A$8</c:f>
              <c:strCache>
                <c:ptCount val="7"/>
                <c:pt idx="0">
                  <c:v>1st Qtr</c:v>
                </c:pt>
                <c:pt idx="1">
                  <c:v>2nd Qtr</c:v>
                </c:pt>
                <c:pt idx="2">
                  <c:v>3rd Qtr</c:v>
                </c:pt>
                <c:pt idx="3">
                  <c:v>4th Qtr</c:v>
                </c:pt>
                <c:pt idx="4">
                  <c:v>5th qtr</c:v>
                </c:pt>
                <c:pt idx="5">
                  <c:v>6th Qtr</c:v>
                </c:pt>
                <c:pt idx="6">
                  <c:v>7th Qtr</c:v>
                </c:pt>
              </c:strCache>
            </c:strRef>
          </c:cat>
          <c:val>
            <c:numRef>
              <c:f>Sheet1!$B$2:$B$8</c:f>
              <c:numCache>
                <c:formatCode>General</c:formatCode>
                <c:ptCount val="7"/>
                <c:pt idx="0">
                  <c:v>10</c:v>
                </c:pt>
                <c:pt idx="1">
                  <c:v>10</c:v>
                </c:pt>
                <c:pt idx="2">
                  <c:v>10</c:v>
                </c:pt>
                <c:pt idx="3">
                  <c:v>10</c:v>
                </c:pt>
                <c:pt idx="4">
                  <c:v>10</c:v>
                </c:pt>
                <c:pt idx="5">
                  <c:v>10</c:v>
                </c:pt>
                <c:pt idx="6">
                  <c:v>10</c:v>
                </c:pt>
              </c:numCache>
            </c:numRef>
          </c:val>
          <c:extLst>
            <c:ext xmlns:c16="http://schemas.microsoft.com/office/drawing/2014/chart" uri="{C3380CC4-5D6E-409C-BE32-E72D297353CC}">
              <c16:uniqueId val="{00000008-D42E-4A67-ABB7-DD78A2E787CE}"/>
            </c:ext>
          </c:extLst>
        </c:ser>
        <c:dLbls>
          <c:showLegendKey val="0"/>
          <c:showVal val="0"/>
          <c:showCatName val="0"/>
          <c:showSerName val="0"/>
          <c:showPercent val="0"/>
          <c:showBubbleSize val="0"/>
          <c:showLeaderLines val="1"/>
        </c:dLbls>
        <c:firstSliceAng val="12"/>
        <c:holeSize val="7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473075-0BEE-44A1-9921-46A6D78AE794}" type="doc">
      <dgm:prSet loTypeId="urn:microsoft.com/office/officeart/2005/8/layout/venn1" loCatId="relationship" qsTypeId="urn:microsoft.com/office/officeart/2005/8/quickstyle/3d1" qsCatId="3D" csTypeId="urn:microsoft.com/office/officeart/2005/8/colors/colorful1" csCatId="colorful" phldr="1"/>
      <dgm:spPr/>
    </dgm:pt>
    <dgm:pt modelId="{1856DFF4-13C1-47F9-BA3C-5F86715A8038}">
      <dgm:prSet phldrT="[Text]" custT="1"/>
      <dgm:spPr/>
      <dgm:t>
        <a:bodyPr/>
        <a:lstStyle/>
        <a:p>
          <a:r>
            <a:rPr lang="en-US" sz="1400" dirty="0">
              <a:solidFill>
                <a:schemeClr val="bg1"/>
              </a:solidFill>
            </a:rPr>
            <a:t>Collaborative Approach</a:t>
          </a:r>
        </a:p>
      </dgm:t>
    </dgm:pt>
    <dgm:pt modelId="{FC6447CC-0BAB-4385-A47B-C74FF8A504B4}" type="parTrans" cxnId="{0C1AC103-3315-423E-9B9F-9645D110519A}">
      <dgm:prSet/>
      <dgm:spPr/>
      <dgm:t>
        <a:bodyPr/>
        <a:lstStyle/>
        <a:p>
          <a:endParaRPr lang="en-US"/>
        </a:p>
      </dgm:t>
    </dgm:pt>
    <dgm:pt modelId="{918EE43D-AFF9-4A05-BE6F-7F8BA13AC572}" type="sibTrans" cxnId="{0C1AC103-3315-423E-9B9F-9645D110519A}">
      <dgm:prSet/>
      <dgm:spPr/>
      <dgm:t>
        <a:bodyPr/>
        <a:lstStyle/>
        <a:p>
          <a:endParaRPr lang="en-US"/>
        </a:p>
      </dgm:t>
    </dgm:pt>
    <dgm:pt modelId="{6894F0E0-3E01-4FAB-860E-E855FD3CBC06}">
      <dgm:prSet custT="1"/>
      <dgm:spPr/>
      <dgm:t>
        <a:bodyPr/>
        <a:lstStyle/>
        <a:p>
          <a:r>
            <a:rPr lang="en-US" sz="1400" dirty="0">
              <a:solidFill>
                <a:schemeClr val="bg1"/>
              </a:solidFill>
            </a:rPr>
            <a:t>Robust use of Project Management Tools</a:t>
          </a:r>
        </a:p>
      </dgm:t>
    </dgm:pt>
    <dgm:pt modelId="{C1BB66FE-4933-469A-B03A-8A0E2F7895DD}" type="parTrans" cxnId="{31DF298E-BA04-417D-AF7B-5B9C77A877E3}">
      <dgm:prSet/>
      <dgm:spPr/>
      <dgm:t>
        <a:bodyPr/>
        <a:lstStyle/>
        <a:p>
          <a:endParaRPr lang="en-US"/>
        </a:p>
      </dgm:t>
    </dgm:pt>
    <dgm:pt modelId="{BCEB34A8-B4AD-4758-A014-F9F30A0E5E65}" type="sibTrans" cxnId="{31DF298E-BA04-417D-AF7B-5B9C77A877E3}">
      <dgm:prSet/>
      <dgm:spPr/>
      <dgm:t>
        <a:bodyPr/>
        <a:lstStyle/>
        <a:p>
          <a:endParaRPr lang="en-US"/>
        </a:p>
      </dgm:t>
    </dgm:pt>
    <dgm:pt modelId="{8AA1C1D0-1122-4E52-BA3B-6193DCA316D5}">
      <dgm:prSet custT="1"/>
      <dgm:spPr/>
      <dgm:t>
        <a:bodyPr/>
        <a:lstStyle/>
        <a:p>
          <a:r>
            <a:rPr lang="en-US" sz="1400" dirty="0">
              <a:solidFill>
                <a:schemeClr val="bg1"/>
              </a:solidFill>
            </a:rPr>
            <a:t>10 Week Engagement Model</a:t>
          </a:r>
        </a:p>
      </dgm:t>
    </dgm:pt>
    <dgm:pt modelId="{F30A67B8-0E51-4542-9A0A-1788CD21DD90}" type="parTrans" cxnId="{B838E271-BA62-4DF9-8322-67949F066BCF}">
      <dgm:prSet/>
      <dgm:spPr/>
      <dgm:t>
        <a:bodyPr/>
        <a:lstStyle/>
        <a:p>
          <a:endParaRPr lang="en-US"/>
        </a:p>
      </dgm:t>
    </dgm:pt>
    <dgm:pt modelId="{F062BEF3-8A98-4C2E-86EC-9F3682152647}" type="sibTrans" cxnId="{B838E271-BA62-4DF9-8322-67949F066BCF}">
      <dgm:prSet/>
      <dgm:spPr/>
      <dgm:t>
        <a:bodyPr/>
        <a:lstStyle/>
        <a:p>
          <a:endParaRPr lang="en-US"/>
        </a:p>
      </dgm:t>
    </dgm:pt>
    <dgm:pt modelId="{ADEE70E4-9567-454C-925D-283B53EC53EC}">
      <dgm:prSet custT="1"/>
      <dgm:spPr/>
      <dgm:t>
        <a:bodyPr/>
        <a:lstStyle/>
        <a:p>
          <a:r>
            <a:rPr lang="en-US" sz="1400" dirty="0">
              <a:solidFill>
                <a:schemeClr val="bg1"/>
              </a:solidFill>
            </a:rPr>
            <a:t>Quality Matters™ and Accessibility</a:t>
          </a:r>
        </a:p>
      </dgm:t>
    </dgm:pt>
    <dgm:pt modelId="{D3FAA5E1-46C0-4C68-9F4C-D1F7C33CF3AD}" type="parTrans" cxnId="{736F187E-E2FD-4FAB-8BCD-FCDA60144D42}">
      <dgm:prSet/>
      <dgm:spPr/>
      <dgm:t>
        <a:bodyPr/>
        <a:lstStyle/>
        <a:p>
          <a:endParaRPr lang="en-US"/>
        </a:p>
      </dgm:t>
    </dgm:pt>
    <dgm:pt modelId="{AF93EF66-4434-432A-9C33-C54F9F0B3AF0}" type="sibTrans" cxnId="{736F187E-E2FD-4FAB-8BCD-FCDA60144D42}">
      <dgm:prSet/>
      <dgm:spPr/>
      <dgm:t>
        <a:bodyPr/>
        <a:lstStyle/>
        <a:p>
          <a:endParaRPr lang="en-US"/>
        </a:p>
      </dgm:t>
    </dgm:pt>
    <dgm:pt modelId="{96B94531-0F4B-4990-B1F0-5B3ECBF6516D}" type="pres">
      <dgm:prSet presAssocID="{CA473075-0BEE-44A1-9921-46A6D78AE794}" presName="compositeShape" presStyleCnt="0">
        <dgm:presLayoutVars>
          <dgm:chMax val="7"/>
          <dgm:dir/>
          <dgm:resizeHandles val="exact"/>
        </dgm:presLayoutVars>
      </dgm:prSet>
      <dgm:spPr/>
    </dgm:pt>
    <dgm:pt modelId="{3C4639CE-1C24-44D2-AE37-2B8085D96F04}" type="pres">
      <dgm:prSet presAssocID="{1856DFF4-13C1-47F9-BA3C-5F86715A8038}" presName="circ1" presStyleLbl="vennNode1" presStyleIdx="0" presStyleCnt="4"/>
      <dgm:spPr/>
    </dgm:pt>
    <dgm:pt modelId="{E44FB3C5-9E55-43F7-A709-A0F9B5F66DC0}" type="pres">
      <dgm:prSet presAssocID="{1856DFF4-13C1-47F9-BA3C-5F86715A8038}" presName="circ1Tx" presStyleLbl="revTx" presStyleIdx="0" presStyleCnt="0">
        <dgm:presLayoutVars>
          <dgm:chMax val="0"/>
          <dgm:chPref val="0"/>
          <dgm:bulletEnabled val="1"/>
        </dgm:presLayoutVars>
      </dgm:prSet>
      <dgm:spPr/>
    </dgm:pt>
    <dgm:pt modelId="{F44FCCA7-BD93-401E-804E-0881924C14EF}" type="pres">
      <dgm:prSet presAssocID="{6894F0E0-3E01-4FAB-860E-E855FD3CBC06}" presName="circ2" presStyleLbl="vennNode1" presStyleIdx="1" presStyleCnt="4"/>
      <dgm:spPr/>
    </dgm:pt>
    <dgm:pt modelId="{0E0E555F-4667-4DC3-8E6E-65B58A7592E6}" type="pres">
      <dgm:prSet presAssocID="{6894F0E0-3E01-4FAB-860E-E855FD3CBC06}" presName="circ2Tx" presStyleLbl="revTx" presStyleIdx="0" presStyleCnt="0">
        <dgm:presLayoutVars>
          <dgm:chMax val="0"/>
          <dgm:chPref val="0"/>
          <dgm:bulletEnabled val="1"/>
        </dgm:presLayoutVars>
      </dgm:prSet>
      <dgm:spPr/>
    </dgm:pt>
    <dgm:pt modelId="{232B1DE3-49AA-4672-A312-201EA7080514}" type="pres">
      <dgm:prSet presAssocID="{8AA1C1D0-1122-4E52-BA3B-6193DCA316D5}" presName="circ3" presStyleLbl="vennNode1" presStyleIdx="2" presStyleCnt="4"/>
      <dgm:spPr/>
    </dgm:pt>
    <dgm:pt modelId="{DD042632-5E8E-460A-B266-C23C6B8B357A}" type="pres">
      <dgm:prSet presAssocID="{8AA1C1D0-1122-4E52-BA3B-6193DCA316D5}" presName="circ3Tx" presStyleLbl="revTx" presStyleIdx="0" presStyleCnt="0">
        <dgm:presLayoutVars>
          <dgm:chMax val="0"/>
          <dgm:chPref val="0"/>
          <dgm:bulletEnabled val="1"/>
        </dgm:presLayoutVars>
      </dgm:prSet>
      <dgm:spPr/>
    </dgm:pt>
    <dgm:pt modelId="{B59713CC-57A0-4F32-B166-28F59DAB5BB1}" type="pres">
      <dgm:prSet presAssocID="{ADEE70E4-9567-454C-925D-283B53EC53EC}" presName="circ4" presStyleLbl="vennNode1" presStyleIdx="3" presStyleCnt="4"/>
      <dgm:spPr/>
    </dgm:pt>
    <dgm:pt modelId="{FCDAA244-D7B8-40F1-9B73-1C8C7CE13E0B}" type="pres">
      <dgm:prSet presAssocID="{ADEE70E4-9567-454C-925D-283B53EC53EC}" presName="circ4Tx" presStyleLbl="revTx" presStyleIdx="0" presStyleCnt="0">
        <dgm:presLayoutVars>
          <dgm:chMax val="0"/>
          <dgm:chPref val="0"/>
          <dgm:bulletEnabled val="1"/>
        </dgm:presLayoutVars>
      </dgm:prSet>
      <dgm:spPr/>
    </dgm:pt>
  </dgm:ptLst>
  <dgm:cxnLst>
    <dgm:cxn modelId="{0C1AC103-3315-423E-9B9F-9645D110519A}" srcId="{CA473075-0BEE-44A1-9921-46A6D78AE794}" destId="{1856DFF4-13C1-47F9-BA3C-5F86715A8038}" srcOrd="0" destOrd="0" parTransId="{FC6447CC-0BAB-4385-A47B-C74FF8A504B4}" sibTransId="{918EE43D-AFF9-4A05-BE6F-7F8BA13AC572}"/>
    <dgm:cxn modelId="{534E5A19-4B93-45E2-A673-6FE664C41598}" type="presOf" srcId="{6894F0E0-3E01-4FAB-860E-E855FD3CBC06}" destId="{F44FCCA7-BD93-401E-804E-0881924C14EF}" srcOrd="0" destOrd="0" presId="urn:microsoft.com/office/officeart/2005/8/layout/venn1"/>
    <dgm:cxn modelId="{0FFBCD36-FCEF-4D3C-B71F-E335C21A69F1}" type="presOf" srcId="{6894F0E0-3E01-4FAB-860E-E855FD3CBC06}" destId="{0E0E555F-4667-4DC3-8E6E-65B58A7592E6}" srcOrd="1" destOrd="0" presId="urn:microsoft.com/office/officeart/2005/8/layout/venn1"/>
    <dgm:cxn modelId="{7806BB69-3A1B-45C4-B52F-29C85842915C}" type="presOf" srcId="{CA473075-0BEE-44A1-9921-46A6D78AE794}" destId="{96B94531-0F4B-4990-B1F0-5B3ECBF6516D}" srcOrd="0" destOrd="0" presId="urn:microsoft.com/office/officeart/2005/8/layout/venn1"/>
    <dgm:cxn modelId="{B838E271-BA62-4DF9-8322-67949F066BCF}" srcId="{CA473075-0BEE-44A1-9921-46A6D78AE794}" destId="{8AA1C1D0-1122-4E52-BA3B-6193DCA316D5}" srcOrd="2" destOrd="0" parTransId="{F30A67B8-0E51-4542-9A0A-1788CD21DD90}" sibTransId="{F062BEF3-8A98-4C2E-86EC-9F3682152647}"/>
    <dgm:cxn modelId="{736F187E-E2FD-4FAB-8BCD-FCDA60144D42}" srcId="{CA473075-0BEE-44A1-9921-46A6D78AE794}" destId="{ADEE70E4-9567-454C-925D-283B53EC53EC}" srcOrd="3" destOrd="0" parTransId="{D3FAA5E1-46C0-4C68-9F4C-D1F7C33CF3AD}" sibTransId="{AF93EF66-4434-432A-9C33-C54F9F0B3AF0}"/>
    <dgm:cxn modelId="{6A03677F-7D1B-4C8E-BC4D-FEBC69E4904F}" type="presOf" srcId="{ADEE70E4-9567-454C-925D-283B53EC53EC}" destId="{B59713CC-57A0-4F32-B166-28F59DAB5BB1}" srcOrd="0" destOrd="0" presId="urn:microsoft.com/office/officeart/2005/8/layout/venn1"/>
    <dgm:cxn modelId="{31DF298E-BA04-417D-AF7B-5B9C77A877E3}" srcId="{CA473075-0BEE-44A1-9921-46A6D78AE794}" destId="{6894F0E0-3E01-4FAB-860E-E855FD3CBC06}" srcOrd="1" destOrd="0" parTransId="{C1BB66FE-4933-469A-B03A-8A0E2F7895DD}" sibTransId="{BCEB34A8-B4AD-4758-A014-F9F30A0E5E65}"/>
    <dgm:cxn modelId="{32BADD94-3A0B-474C-8C22-A6EF5A534D0D}" type="presOf" srcId="{8AA1C1D0-1122-4E52-BA3B-6193DCA316D5}" destId="{232B1DE3-49AA-4672-A312-201EA7080514}" srcOrd="0" destOrd="0" presId="urn:microsoft.com/office/officeart/2005/8/layout/venn1"/>
    <dgm:cxn modelId="{AA900EAC-5602-41B1-9C72-AB2C432AAECC}" type="presOf" srcId="{ADEE70E4-9567-454C-925D-283B53EC53EC}" destId="{FCDAA244-D7B8-40F1-9B73-1C8C7CE13E0B}" srcOrd="1" destOrd="0" presId="urn:microsoft.com/office/officeart/2005/8/layout/venn1"/>
    <dgm:cxn modelId="{DFE15BBA-C79A-4A6D-A452-6F481B038E1E}" type="presOf" srcId="{8AA1C1D0-1122-4E52-BA3B-6193DCA316D5}" destId="{DD042632-5E8E-460A-B266-C23C6B8B357A}" srcOrd="1" destOrd="0" presId="urn:microsoft.com/office/officeart/2005/8/layout/venn1"/>
    <dgm:cxn modelId="{6DD6F8C4-2BEE-4A97-A969-049282397FAC}" type="presOf" srcId="{1856DFF4-13C1-47F9-BA3C-5F86715A8038}" destId="{E44FB3C5-9E55-43F7-A709-A0F9B5F66DC0}" srcOrd="1" destOrd="0" presId="urn:microsoft.com/office/officeart/2005/8/layout/venn1"/>
    <dgm:cxn modelId="{2D6316EB-D2DB-4494-81D5-3BAAC9BA6824}" type="presOf" srcId="{1856DFF4-13C1-47F9-BA3C-5F86715A8038}" destId="{3C4639CE-1C24-44D2-AE37-2B8085D96F04}" srcOrd="0" destOrd="0" presId="urn:microsoft.com/office/officeart/2005/8/layout/venn1"/>
    <dgm:cxn modelId="{E28346E6-4BDF-4D5B-BE37-56DBA7D4C2F7}" type="presParOf" srcId="{96B94531-0F4B-4990-B1F0-5B3ECBF6516D}" destId="{3C4639CE-1C24-44D2-AE37-2B8085D96F04}" srcOrd="0" destOrd="0" presId="urn:microsoft.com/office/officeart/2005/8/layout/venn1"/>
    <dgm:cxn modelId="{49FC2EEF-457A-4A3A-A60D-6AF2B0639D06}" type="presParOf" srcId="{96B94531-0F4B-4990-B1F0-5B3ECBF6516D}" destId="{E44FB3C5-9E55-43F7-A709-A0F9B5F66DC0}" srcOrd="1" destOrd="0" presId="urn:microsoft.com/office/officeart/2005/8/layout/venn1"/>
    <dgm:cxn modelId="{1A3E4A90-52B1-40AA-9CF4-20564EA7EFAE}" type="presParOf" srcId="{96B94531-0F4B-4990-B1F0-5B3ECBF6516D}" destId="{F44FCCA7-BD93-401E-804E-0881924C14EF}" srcOrd="2" destOrd="0" presId="urn:microsoft.com/office/officeart/2005/8/layout/venn1"/>
    <dgm:cxn modelId="{335A4478-08D7-4062-911B-E7D87FEB2171}" type="presParOf" srcId="{96B94531-0F4B-4990-B1F0-5B3ECBF6516D}" destId="{0E0E555F-4667-4DC3-8E6E-65B58A7592E6}" srcOrd="3" destOrd="0" presId="urn:microsoft.com/office/officeart/2005/8/layout/venn1"/>
    <dgm:cxn modelId="{976F483B-E6B9-4868-94CA-A31D21FCE1D9}" type="presParOf" srcId="{96B94531-0F4B-4990-B1F0-5B3ECBF6516D}" destId="{232B1DE3-49AA-4672-A312-201EA7080514}" srcOrd="4" destOrd="0" presId="urn:microsoft.com/office/officeart/2005/8/layout/venn1"/>
    <dgm:cxn modelId="{2008CEB9-50E1-4C82-A2D0-6E436024ADFE}" type="presParOf" srcId="{96B94531-0F4B-4990-B1F0-5B3ECBF6516D}" destId="{DD042632-5E8E-460A-B266-C23C6B8B357A}" srcOrd="5" destOrd="0" presId="urn:microsoft.com/office/officeart/2005/8/layout/venn1"/>
    <dgm:cxn modelId="{B19C90CA-9890-4F78-8CB3-BBA22A2B721B}" type="presParOf" srcId="{96B94531-0F4B-4990-B1F0-5B3ECBF6516D}" destId="{B59713CC-57A0-4F32-B166-28F59DAB5BB1}" srcOrd="6" destOrd="0" presId="urn:microsoft.com/office/officeart/2005/8/layout/venn1"/>
    <dgm:cxn modelId="{C23E36C4-D4B2-471D-9B5E-4E73262FF49A}" type="presParOf" srcId="{96B94531-0F4B-4990-B1F0-5B3ECBF6516D}" destId="{FCDAA244-D7B8-40F1-9B73-1C8C7CE13E0B}" srcOrd="7"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D378F7-E7A0-4A84-9DA3-BEFD995EB8D9}" type="doc">
      <dgm:prSet loTypeId="urn:microsoft.com/office/officeart/2005/8/layout/cycle5" loCatId="cycle" qsTypeId="urn:microsoft.com/office/officeart/2005/8/quickstyle/simple5" qsCatId="simple" csTypeId="urn:microsoft.com/office/officeart/2005/8/colors/accent1_2" csCatId="accent1" phldr="1"/>
      <dgm:spPr/>
    </dgm:pt>
    <dgm:pt modelId="{2EE4225C-7911-44ED-AFFD-E69EBCF05A76}">
      <dgm:prSet phldrT="[Text]"/>
      <dgm:spPr/>
      <dgm:t>
        <a:bodyPr/>
        <a:lstStyle/>
        <a:p>
          <a:r>
            <a:rPr lang="en-US" dirty="0">
              <a:latin typeface="Gill Sans MT"/>
            </a:rPr>
            <a:t>Avoid </a:t>
          </a:r>
          <a:endParaRPr lang="en-US" dirty="0"/>
        </a:p>
      </dgm:t>
    </dgm:pt>
    <dgm:pt modelId="{00B2A79F-A4D7-4E69-B1CA-16AE1F024417}" type="parTrans" cxnId="{A9CB6A7D-9BE7-4CC4-BB23-1E5AB0DF1944}">
      <dgm:prSet/>
      <dgm:spPr/>
      <dgm:t>
        <a:bodyPr/>
        <a:lstStyle/>
        <a:p>
          <a:endParaRPr lang="en-US"/>
        </a:p>
      </dgm:t>
    </dgm:pt>
    <dgm:pt modelId="{C1FF3C00-9CD5-4C50-8383-AA26A5670E15}" type="sibTrans" cxnId="{A9CB6A7D-9BE7-4CC4-BB23-1E5AB0DF1944}">
      <dgm:prSet/>
      <dgm:spPr/>
      <dgm:t>
        <a:bodyPr/>
        <a:lstStyle/>
        <a:p>
          <a:endParaRPr lang="en-US"/>
        </a:p>
      </dgm:t>
    </dgm:pt>
    <dgm:pt modelId="{C87922F4-26B3-43BD-8CD1-8B77E0049413}">
      <dgm:prSet phldrT="[Text]"/>
      <dgm:spPr/>
      <dgm:t>
        <a:bodyPr/>
        <a:lstStyle/>
        <a:p>
          <a:pPr rtl="0"/>
          <a:r>
            <a:rPr lang="en-US" dirty="0"/>
            <a:t>Mitigate</a:t>
          </a:r>
          <a:r>
            <a:rPr lang="en-US" dirty="0">
              <a:latin typeface="Gill Sans MT"/>
            </a:rPr>
            <a:t> </a:t>
          </a:r>
        </a:p>
      </dgm:t>
    </dgm:pt>
    <dgm:pt modelId="{23FEA873-80D2-4499-AE3D-7F501FDCA9E4}" type="parTrans" cxnId="{B89F2F03-A44F-4D37-8467-565EF40778A5}">
      <dgm:prSet/>
      <dgm:spPr/>
      <dgm:t>
        <a:bodyPr/>
        <a:lstStyle/>
        <a:p>
          <a:endParaRPr lang="en-US"/>
        </a:p>
      </dgm:t>
    </dgm:pt>
    <dgm:pt modelId="{70A459B5-00FD-4B50-88B4-5CE8DC0BD767}" type="sibTrans" cxnId="{B89F2F03-A44F-4D37-8467-565EF40778A5}">
      <dgm:prSet/>
      <dgm:spPr/>
      <dgm:t>
        <a:bodyPr/>
        <a:lstStyle/>
        <a:p>
          <a:endParaRPr lang="en-US"/>
        </a:p>
      </dgm:t>
    </dgm:pt>
    <dgm:pt modelId="{4A372A3B-B512-4987-B8F8-2320E118E0FA}">
      <dgm:prSet/>
      <dgm:spPr/>
      <dgm:t>
        <a:bodyPr/>
        <a:lstStyle/>
        <a:p>
          <a:pPr rtl="0"/>
          <a:r>
            <a:rPr lang="en-US" dirty="0"/>
            <a:t>Accept</a:t>
          </a:r>
          <a:r>
            <a:rPr lang="en-US" dirty="0">
              <a:latin typeface="Gill Sans MT"/>
            </a:rPr>
            <a:t> </a:t>
          </a:r>
          <a:endParaRPr lang="en-US" dirty="0"/>
        </a:p>
      </dgm:t>
    </dgm:pt>
    <dgm:pt modelId="{F1C8BDF9-4534-4814-ADB1-4D133B782FD0}" type="parTrans" cxnId="{3EB28136-39FF-4E1F-B996-838F581646E0}">
      <dgm:prSet/>
      <dgm:spPr/>
      <dgm:t>
        <a:bodyPr/>
        <a:lstStyle/>
        <a:p>
          <a:endParaRPr lang="en-US"/>
        </a:p>
      </dgm:t>
    </dgm:pt>
    <dgm:pt modelId="{7FBA74EF-A9AA-41C9-A109-4DE3825C1F22}" type="sibTrans" cxnId="{3EB28136-39FF-4E1F-B996-838F581646E0}">
      <dgm:prSet/>
      <dgm:spPr/>
      <dgm:t>
        <a:bodyPr/>
        <a:lstStyle/>
        <a:p>
          <a:endParaRPr lang="en-US"/>
        </a:p>
      </dgm:t>
    </dgm:pt>
    <dgm:pt modelId="{B8DF8198-379B-4D90-AB5C-C753E0F2BD76}" type="pres">
      <dgm:prSet presAssocID="{E4D378F7-E7A0-4A84-9DA3-BEFD995EB8D9}" presName="cycle" presStyleCnt="0">
        <dgm:presLayoutVars>
          <dgm:dir/>
          <dgm:resizeHandles val="exact"/>
        </dgm:presLayoutVars>
      </dgm:prSet>
      <dgm:spPr/>
    </dgm:pt>
    <dgm:pt modelId="{7D039A8F-1888-425C-B3AA-934E9D35B105}" type="pres">
      <dgm:prSet presAssocID="{2EE4225C-7911-44ED-AFFD-E69EBCF05A76}" presName="node" presStyleLbl="node1" presStyleIdx="0" presStyleCnt="3">
        <dgm:presLayoutVars>
          <dgm:bulletEnabled val="1"/>
        </dgm:presLayoutVars>
      </dgm:prSet>
      <dgm:spPr/>
    </dgm:pt>
    <dgm:pt modelId="{16C4B760-F1A3-407A-993F-32E9AC639D7F}" type="pres">
      <dgm:prSet presAssocID="{2EE4225C-7911-44ED-AFFD-E69EBCF05A76}" presName="spNode" presStyleCnt="0"/>
      <dgm:spPr/>
    </dgm:pt>
    <dgm:pt modelId="{0A92396B-C942-40AC-908A-B033E6A581E1}" type="pres">
      <dgm:prSet presAssocID="{C1FF3C00-9CD5-4C50-8383-AA26A5670E15}" presName="sibTrans" presStyleLbl="sibTrans1D1" presStyleIdx="0" presStyleCnt="3"/>
      <dgm:spPr/>
    </dgm:pt>
    <dgm:pt modelId="{C82014B8-518C-42C5-9D34-38C0674E76D8}" type="pres">
      <dgm:prSet presAssocID="{C87922F4-26B3-43BD-8CD1-8B77E0049413}" presName="node" presStyleLbl="node1" presStyleIdx="1" presStyleCnt="3">
        <dgm:presLayoutVars>
          <dgm:bulletEnabled val="1"/>
        </dgm:presLayoutVars>
      </dgm:prSet>
      <dgm:spPr/>
    </dgm:pt>
    <dgm:pt modelId="{9CFB9CAB-5A02-4597-A6EB-C08FEA3F807A}" type="pres">
      <dgm:prSet presAssocID="{C87922F4-26B3-43BD-8CD1-8B77E0049413}" presName="spNode" presStyleCnt="0"/>
      <dgm:spPr/>
    </dgm:pt>
    <dgm:pt modelId="{8B35746F-E874-441E-BD93-DB99F84639A6}" type="pres">
      <dgm:prSet presAssocID="{70A459B5-00FD-4B50-88B4-5CE8DC0BD767}" presName="sibTrans" presStyleLbl="sibTrans1D1" presStyleIdx="1" presStyleCnt="3"/>
      <dgm:spPr/>
    </dgm:pt>
    <dgm:pt modelId="{F8C4461C-B84B-4E79-AA7A-7DF4D6DDD40C}" type="pres">
      <dgm:prSet presAssocID="{4A372A3B-B512-4987-B8F8-2320E118E0FA}" presName="node" presStyleLbl="node1" presStyleIdx="2" presStyleCnt="3">
        <dgm:presLayoutVars>
          <dgm:bulletEnabled val="1"/>
        </dgm:presLayoutVars>
      </dgm:prSet>
      <dgm:spPr/>
    </dgm:pt>
    <dgm:pt modelId="{5649CFD9-2BA4-4FED-9A6C-C3780E90C304}" type="pres">
      <dgm:prSet presAssocID="{4A372A3B-B512-4987-B8F8-2320E118E0FA}" presName="spNode" presStyleCnt="0"/>
      <dgm:spPr/>
    </dgm:pt>
    <dgm:pt modelId="{0B0B4EA9-9C45-4A05-8AF6-29311320EA53}" type="pres">
      <dgm:prSet presAssocID="{7FBA74EF-A9AA-41C9-A109-4DE3825C1F22}" presName="sibTrans" presStyleLbl="sibTrans1D1" presStyleIdx="2" presStyleCnt="3"/>
      <dgm:spPr/>
    </dgm:pt>
  </dgm:ptLst>
  <dgm:cxnLst>
    <dgm:cxn modelId="{B89F2F03-A44F-4D37-8467-565EF40778A5}" srcId="{E4D378F7-E7A0-4A84-9DA3-BEFD995EB8D9}" destId="{C87922F4-26B3-43BD-8CD1-8B77E0049413}" srcOrd="1" destOrd="0" parTransId="{23FEA873-80D2-4499-AE3D-7F501FDCA9E4}" sibTransId="{70A459B5-00FD-4B50-88B4-5CE8DC0BD767}"/>
    <dgm:cxn modelId="{DDDAA72F-B35D-41EB-9EEC-643289D3482B}" type="presOf" srcId="{70A459B5-00FD-4B50-88B4-5CE8DC0BD767}" destId="{8B35746F-E874-441E-BD93-DB99F84639A6}" srcOrd="0" destOrd="0" presId="urn:microsoft.com/office/officeart/2005/8/layout/cycle5"/>
    <dgm:cxn modelId="{3EB28136-39FF-4E1F-B996-838F581646E0}" srcId="{E4D378F7-E7A0-4A84-9DA3-BEFD995EB8D9}" destId="{4A372A3B-B512-4987-B8F8-2320E118E0FA}" srcOrd="2" destOrd="0" parTransId="{F1C8BDF9-4534-4814-ADB1-4D133B782FD0}" sibTransId="{7FBA74EF-A9AA-41C9-A109-4DE3825C1F22}"/>
    <dgm:cxn modelId="{8B7E7D4A-CBF5-48E6-94B1-285D77F70499}" type="presOf" srcId="{C87922F4-26B3-43BD-8CD1-8B77E0049413}" destId="{C82014B8-518C-42C5-9D34-38C0674E76D8}" srcOrd="0" destOrd="0" presId="urn:microsoft.com/office/officeart/2005/8/layout/cycle5"/>
    <dgm:cxn modelId="{4EF1A24E-B6FD-467E-A9FE-2D196C1AA7B3}" type="presOf" srcId="{4A372A3B-B512-4987-B8F8-2320E118E0FA}" destId="{F8C4461C-B84B-4E79-AA7A-7DF4D6DDD40C}" srcOrd="0" destOrd="0" presId="urn:microsoft.com/office/officeart/2005/8/layout/cycle5"/>
    <dgm:cxn modelId="{F186964F-A5F8-4C8A-AB6C-EAB7ECB24787}" type="presOf" srcId="{2EE4225C-7911-44ED-AFFD-E69EBCF05A76}" destId="{7D039A8F-1888-425C-B3AA-934E9D35B105}" srcOrd="0" destOrd="0" presId="urn:microsoft.com/office/officeart/2005/8/layout/cycle5"/>
    <dgm:cxn modelId="{769B7871-CD7C-47A8-9492-6D13CECABE97}" type="presOf" srcId="{7FBA74EF-A9AA-41C9-A109-4DE3825C1F22}" destId="{0B0B4EA9-9C45-4A05-8AF6-29311320EA53}" srcOrd="0" destOrd="0" presId="urn:microsoft.com/office/officeart/2005/8/layout/cycle5"/>
    <dgm:cxn modelId="{A9CB6A7D-9BE7-4CC4-BB23-1E5AB0DF1944}" srcId="{E4D378F7-E7A0-4A84-9DA3-BEFD995EB8D9}" destId="{2EE4225C-7911-44ED-AFFD-E69EBCF05A76}" srcOrd="0" destOrd="0" parTransId="{00B2A79F-A4D7-4E69-B1CA-16AE1F024417}" sibTransId="{C1FF3C00-9CD5-4C50-8383-AA26A5670E15}"/>
    <dgm:cxn modelId="{DF684DD3-654E-42A1-B2AD-670AF863BA83}" type="presOf" srcId="{E4D378F7-E7A0-4A84-9DA3-BEFD995EB8D9}" destId="{B8DF8198-379B-4D90-AB5C-C753E0F2BD76}" srcOrd="0" destOrd="0" presId="urn:microsoft.com/office/officeart/2005/8/layout/cycle5"/>
    <dgm:cxn modelId="{DBC15FE6-5CDD-49DE-884F-ABD4DB09BC86}" type="presOf" srcId="{C1FF3C00-9CD5-4C50-8383-AA26A5670E15}" destId="{0A92396B-C942-40AC-908A-B033E6A581E1}" srcOrd="0" destOrd="0" presId="urn:microsoft.com/office/officeart/2005/8/layout/cycle5"/>
    <dgm:cxn modelId="{9952C7D5-5229-4A69-9736-18AEC2D24C5D}" type="presParOf" srcId="{B8DF8198-379B-4D90-AB5C-C753E0F2BD76}" destId="{7D039A8F-1888-425C-B3AA-934E9D35B105}" srcOrd="0" destOrd="0" presId="urn:microsoft.com/office/officeart/2005/8/layout/cycle5"/>
    <dgm:cxn modelId="{67A7A0CF-ABF6-4FB3-945B-303EFBEEF6CA}" type="presParOf" srcId="{B8DF8198-379B-4D90-AB5C-C753E0F2BD76}" destId="{16C4B760-F1A3-407A-993F-32E9AC639D7F}" srcOrd="1" destOrd="0" presId="urn:microsoft.com/office/officeart/2005/8/layout/cycle5"/>
    <dgm:cxn modelId="{D8EBDC86-AB8A-4056-B5CC-2E84DCBCE0D6}" type="presParOf" srcId="{B8DF8198-379B-4D90-AB5C-C753E0F2BD76}" destId="{0A92396B-C942-40AC-908A-B033E6A581E1}" srcOrd="2" destOrd="0" presId="urn:microsoft.com/office/officeart/2005/8/layout/cycle5"/>
    <dgm:cxn modelId="{EA032352-8623-4C91-8569-00B5FE3897FA}" type="presParOf" srcId="{B8DF8198-379B-4D90-AB5C-C753E0F2BD76}" destId="{C82014B8-518C-42C5-9D34-38C0674E76D8}" srcOrd="3" destOrd="0" presId="urn:microsoft.com/office/officeart/2005/8/layout/cycle5"/>
    <dgm:cxn modelId="{82B4A43B-6A80-48E5-AE99-1A7FF7CC7350}" type="presParOf" srcId="{B8DF8198-379B-4D90-AB5C-C753E0F2BD76}" destId="{9CFB9CAB-5A02-4597-A6EB-C08FEA3F807A}" srcOrd="4" destOrd="0" presId="urn:microsoft.com/office/officeart/2005/8/layout/cycle5"/>
    <dgm:cxn modelId="{B82EEEF9-1C79-40FE-879D-91F79C5D36A4}" type="presParOf" srcId="{B8DF8198-379B-4D90-AB5C-C753E0F2BD76}" destId="{8B35746F-E874-441E-BD93-DB99F84639A6}" srcOrd="5" destOrd="0" presId="urn:microsoft.com/office/officeart/2005/8/layout/cycle5"/>
    <dgm:cxn modelId="{816A025B-8919-4DDF-835F-8B6F84118BAB}" type="presParOf" srcId="{B8DF8198-379B-4D90-AB5C-C753E0F2BD76}" destId="{F8C4461C-B84B-4E79-AA7A-7DF4D6DDD40C}" srcOrd="6" destOrd="0" presId="urn:microsoft.com/office/officeart/2005/8/layout/cycle5"/>
    <dgm:cxn modelId="{6FD9460C-2654-4360-9D0A-29E460C19C03}" type="presParOf" srcId="{B8DF8198-379B-4D90-AB5C-C753E0F2BD76}" destId="{5649CFD9-2BA4-4FED-9A6C-C3780E90C304}" srcOrd="7" destOrd="0" presId="urn:microsoft.com/office/officeart/2005/8/layout/cycle5"/>
    <dgm:cxn modelId="{F9D8E301-05F2-4ADD-B36E-5324409187F0}" type="presParOf" srcId="{B8DF8198-379B-4D90-AB5C-C753E0F2BD76}" destId="{0B0B4EA9-9C45-4A05-8AF6-29311320EA53}" srcOrd="8" destOrd="0" presId="urn:microsoft.com/office/officeart/2005/8/layout/cycle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A142A8-1E56-424A-89A8-F966822F28FE}" type="doc">
      <dgm:prSet loTypeId="urn:microsoft.com/office/officeart/2005/8/layout/hProcess9" loCatId="process" qsTypeId="urn:microsoft.com/office/officeart/2005/8/quickstyle/simple5" qsCatId="simple" csTypeId="urn:microsoft.com/office/officeart/2005/8/colors/accent1_2" csCatId="accent1" phldr="1"/>
      <dgm:spPr/>
      <dgm:t>
        <a:bodyPr/>
        <a:lstStyle/>
        <a:p>
          <a:endParaRPr lang="en-US"/>
        </a:p>
      </dgm:t>
    </dgm:pt>
    <dgm:pt modelId="{8EFB4943-3863-4A53-A9AE-048B2750DD7B}">
      <dgm:prSet phldrT="[Text]"/>
      <dgm:spPr/>
      <dgm:t>
        <a:bodyPr/>
        <a:lstStyle/>
        <a:p>
          <a:r>
            <a:rPr lang="en-US" dirty="0"/>
            <a:t>ID identifies and reviews content </a:t>
          </a:r>
        </a:p>
      </dgm:t>
    </dgm:pt>
    <dgm:pt modelId="{F314B0EE-830C-4096-AE55-062E38A0F92A}" type="parTrans" cxnId="{44E2FAFE-28BF-4A66-8291-FFFE0C94CC1E}">
      <dgm:prSet/>
      <dgm:spPr/>
      <dgm:t>
        <a:bodyPr/>
        <a:lstStyle/>
        <a:p>
          <a:endParaRPr lang="en-US"/>
        </a:p>
      </dgm:t>
    </dgm:pt>
    <dgm:pt modelId="{FF51FEDD-1D7C-4281-92A9-992437EEC83C}" type="sibTrans" cxnId="{44E2FAFE-28BF-4A66-8291-FFFE0C94CC1E}">
      <dgm:prSet/>
      <dgm:spPr/>
      <dgm:t>
        <a:bodyPr/>
        <a:lstStyle/>
        <a:p>
          <a:endParaRPr lang="en-US"/>
        </a:p>
      </dgm:t>
    </dgm:pt>
    <dgm:pt modelId="{E3288784-7200-4402-9507-7E41A928B686}">
      <dgm:prSet phldrT="[Text]"/>
      <dgm:spPr/>
      <dgm:t>
        <a:bodyPr/>
        <a:lstStyle/>
        <a:p>
          <a:r>
            <a:rPr lang="en-US" dirty="0"/>
            <a:t>SME/ID make content changes </a:t>
          </a:r>
        </a:p>
      </dgm:t>
    </dgm:pt>
    <dgm:pt modelId="{3B3883B2-826F-4884-9744-F03139719001}" type="parTrans" cxnId="{2E52580C-6B6F-432E-96A8-8730BC80BCED}">
      <dgm:prSet/>
      <dgm:spPr/>
      <dgm:t>
        <a:bodyPr/>
        <a:lstStyle/>
        <a:p>
          <a:endParaRPr lang="en-US"/>
        </a:p>
      </dgm:t>
    </dgm:pt>
    <dgm:pt modelId="{CDC0FAAD-0AE4-408A-9DCA-01EA6DC4A45C}" type="sibTrans" cxnId="{2E52580C-6B6F-432E-96A8-8730BC80BCED}">
      <dgm:prSet/>
      <dgm:spPr/>
      <dgm:t>
        <a:bodyPr/>
        <a:lstStyle/>
        <a:p>
          <a:endParaRPr lang="en-US"/>
        </a:p>
      </dgm:t>
    </dgm:pt>
    <dgm:pt modelId="{4D730CD9-1A1A-4619-B229-3385624B7C98}">
      <dgm:prSet phldrT="[Text]"/>
      <dgm:spPr/>
      <dgm:t>
        <a:bodyPr/>
        <a:lstStyle/>
        <a:p>
          <a:r>
            <a:rPr lang="en-US" dirty="0"/>
            <a:t>Content loaded into LMS</a:t>
          </a:r>
        </a:p>
      </dgm:t>
    </dgm:pt>
    <dgm:pt modelId="{01D6B165-DC4C-4D97-B7CB-6E759BAD042E}" type="parTrans" cxnId="{8126E812-3739-4294-A97C-FC4639C55406}">
      <dgm:prSet/>
      <dgm:spPr/>
      <dgm:t>
        <a:bodyPr/>
        <a:lstStyle/>
        <a:p>
          <a:endParaRPr lang="en-US"/>
        </a:p>
      </dgm:t>
    </dgm:pt>
    <dgm:pt modelId="{A150C721-30D9-4C84-B308-D21CB256334C}" type="sibTrans" cxnId="{8126E812-3739-4294-A97C-FC4639C55406}">
      <dgm:prSet/>
      <dgm:spPr/>
      <dgm:t>
        <a:bodyPr/>
        <a:lstStyle/>
        <a:p>
          <a:endParaRPr lang="en-US"/>
        </a:p>
      </dgm:t>
    </dgm:pt>
    <dgm:pt modelId="{6F5C7318-3105-4685-BE17-FA5654BD25C1}">
      <dgm:prSet phldrT="[Text]"/>
      <dgm:spPr/>
      <dgm:t>
        <a:bodyPr/>
        <a:lstStyle/>
        <a:p>
          <a:r>
            <a:rPr lang="en-US" dirty="0"/>
            <a:t>Review for educational effectiveness, accuracy, and adherence to guidelines</a:t>
          </a:r>
        </a:p>
      </dgm:t>
    </dgm:pt>
    <dgm:pt modelId="{BC83FDD2-93B6-4925-AB35-41354CD02BBA}" type="parTrans" cxnId="{F0C9E714-3084-48F2-AF4C-4DB6CB96C882}">
      <dgm:prSet/>
      <dgm:spPr/>
      <dgm:t>
        <a:bodyPr/>
        <a:lstStyle/>
        <a:p>
          <a:endParaRPr lang="en-US"/>
        </a:p>
      </dgm:t>
    </dgm:pt>
    <dgm:pt modelId="{B2B41A6D-F39F-4056-8540-9FB93CADE8EE}" type="sibTrans" cxnId="{F0C9E714-3084-48F2-AF4C-4DB6CB96C882}">
      <dgm:prSet/>
      <dgm:spPr/>
      <dgm:t>
        <a:bodyPr/>
        <a:lstStyle/>
        <a:p>
          <a:endParaRPr lang="en-US"/>
        </a:p>
      </dgm:t>
    </dgm:pt>
    <dgm:pt modelId="{D887834D-2DC2-48EA-83CA-39D68A17BD1B}">
      <dgm:prSet phldrT="[Text]"/>
      <dgm:spPr/>
      <dgm:t>
        <a:bodyPr/>
        <a:lstStyle/>
        <a:p>
          <a:r>
            <a:rPr lang="en-US" dirty="0"/>
            <a:t>Quality Matters and Accessibility rubric reviews</a:t>
          </a:r>
        </a:p>
      </dgm:t>
    </dgm:pt>
    <dgm:pt modelId="{2D0CBC3F-7973-4F79-87F7-56C6CD2E4B16}" type="parTrans" cxnId="{7A85AC8D-70BA-4F97-8D83-F4B122759A2B}">
      <dgm:prSet/>
      <dgm:spPr/>
      <dgm:t>
        <a:bodyPr/>
        <a:lstStyle/>
        <a:p>
          <a:endParaRPr lang="en-US"/>
        </a:p>
      </dgm:t>
    </dgm:pt>
    <dgm:pt modelId="{FF421FA4-561A-4619-AA2A-7544DAC2A744}" type="sibTrans" cxnId="{7A85AC8D-70BA-4F97-8D83-F4B122759A2B}">
      <dgm:prSet/>
      <dgm:spPr/>
      <dgm:t>
        <a:bodyPr/>
        <a:lstStyle/>
        <a:p>
          <a:endParaRPr lang="en-US"/>
        </a:p>
      </dgm:t>
    </dgm:pt>
    <dgm:pt modelId="{5F014250-62EC-40FD-A1BE-A1F47185D622}">
      <dgm:prSet phldrT="[Text]"/>
      <dgm:spPr/>
      <dgm:t>
        <a:bodyPr/>
        <a:lstStyle/>
        <a:p>
          <a:r>
            <a:rPr lang="en-US" dirty="0"/>
            <a:t>Course finalized</a:t>
          </a:r>
        </a:p>
      </dgm:t>
    </dgm:pt>
    <dgm:pt modelId="{EFF82DCC-6339-49E2-BACA-AA591EBBDE73}" type="parTrans" cxnId="{76A3C717-FFCC-4A1F-8407-44A1ACD1BBA0}">
      <dgm:prSet/>
      <dgm:spPr/>
      <dgm:t>
        <a:bodyPr/>
        <a:lstStyle/>
        <a:p>
          <a:endParaRPr lang="en-US"/>
        </a:p>
      </dgm:t>
    </dgm:pt>
    <dgm:pt modelId="{B320D66B-13E5-40C4-B21C-27009D44CC9B}" type="sibTrans" cxnId="{76A3C717-FFCC-4A1F-8407-44A1ACD1BBA0}">
      <dgm:prSet/>
      <dgm:spPr/>
      <dgm:t>
        <a:bodyPr/>
        <a:lstStyle/>
        <a:p>
          <a:endParaRPr lang="en-US"/>
        </a:p>
      </dgm:t>
    </dgm:pt>
    <dgm:pt modelId="{FE65723B-67C4-4DD5-9554-809A1D709642}" type="pres">
      <dgm:prSet presAssocID="{41A142A8-1E56-424A-89A8-F966822F28FE}" presName="CompostProcess" presStyleCnt="0">
        <dgm:presLayoutVars>
          <dgm:dir/>
          <dgm:resizeHandles val="exact"/>
        </dgm:presLayoutVars>
      </dgm:prSet>
      <dgm:spPr/>
    </dgm:pt>
    <dgm:pt modelId="{29CAF662-9CD9-426F-85ED-A9A5007F3E7A}" type="pres">
      <dgm:prSet presAssocID="{41A142A8-1E56-424A-89A8-F966822F28FE}" presName="arrow" presStyleLbl="bgShp" presStyleIdx="0" presStyleCnt="1"/>
      <dgm:spPr/>
    </dgm:pt>
    <dgm:pt modelId="{0D26416D-E0C3-4608-BA85-8EA9164089CB}" type="pres">
      <dgm:prSet presAssocID="{41A142A8-1E56-424A-89A8-F966822F28FE}" presName="linearProcess" presStyleCnt="0"/>
      <dgm:spPr/>
    </dgm:pt>
    <dgm:pt modelId="{06EE5C22-8F85-462A-A416-D00F14C18EC3}" type="pres">
      <dgm:prSet presAssocID="{8EFB4943-3863-4A53-A9AE-048B2750DD7B}" presName="textNode" presStyleLbl="node1" presStyleIdx="0" presStyleCnt="6">
        <dgm:presLayoutVars>
          <dgm:bulletEnabled val="1"/>
        </dgm:presLayoutVars>
      </dgm:prSet>
      <dgm:spPr/>
    </dgm:pt>
    <dgm:pt modelId="{8519E1CC-A12D-4195-9D11-5B4E0941366E}" type="pres">
      <dgm:prSet presAssocID="{FF51FEDD-1D7C-4281-92A9-992437EEC83C}" presName="sibTrans" presStyleCnt="0"/>
      <dgm:spPr/>
    </dgm:pt>
    <dgm:pt modelId="{46D92D28-DDB9-44B9-8F4B-CD1C86106DC7}" type="pres">
      <dgm:prSet presAssocID="{E3288784-7200-4402-9507-7E41A928B686}" presName="textNode" presStyleLbl="node1" presStyleIdx="1" presStyleCnt="6">
        <dgm:presLayoutVars>
          <dgm:bulletEnabled val="1"/>
        </dgm:presLayoutVars>
      </dgm:prSet>
      <dgm:spPr/>
    </dgm:pt>
    <dgm:pt modelId="{29446C49-B65E-42FD-894D-3C992CE16170}" type="pres">
      <dgm:prSet presAssocID="{CDC0FAAD-0AE4-408A-9DCA-01EA6DC4A45C}" presName="sibTrans" presStyleCnt="0"/>
      <dgm:spPr/>
    </dgm:pt>
    <dgm:pt modelId="{F0779C49-C4A3-4D57-B062-ECDF59B4238C}" type="pres">
      <dgm:prSet presAssocID="{4D730CD9-1A1A-4619-B229-3385624B7C98}" presName="textNode" presStyleLbl="node1" presStyleIdx="2" presStyleCnt="6">
        <dgm:presLayoutVars>
          <dgm:bulletEnabled val="1"/>
        </dgm:presLayoutVars>
      </dgm:prSet>
      <dgm:spPr/>
    </dgm:pt>
    <dgm:pt modelId="{9E416362-B531-4A01-AAFD-5B24E5FEB2EB}" type="pres">
      <dgm:prSet presAssocID="{A150C721-30D9-4C84-B308-D21CB256334C}" presName="sibTrans" presStyleCnt="0"/>
      <dgm:spPr/>
    </dgm:pt>
    <dgm:pt modelId="{2E8BFF39-1C83-43A5-B3CC-4B5A2C8AACF3}" type="pres">
      <dgm:prSet presAssocID="{6F5C7318-3105-4685-BE17-FA5654BD25C1}" presName="textNode" presStyleLbl="node1" presStyleIdx="3" presStyleCnt="6">
        <dgm:presLayoutVars>
          <dgm:bulletEnabled val="1"/>
        </dgm:presLayoutVars>
      </dgm:prSet>
      <dgm:spPr/>
    </dgm:pt>
    <dgm:pt modelId="{D993084A-F69F-4C25-8B55-5CC506CC0460}" type="pres">
      <dgm:prSet presAssocID="{B2B41A6D-F39F-4056-8540-9FB93CADE8EE}" presName="sibTrans" presStyleCnt="0"/>
      <dgm:spPr/>
    </dgm:pt>
    <dgm:pt modelId="{BF9365DC-CAEE-4F49-B34F-385BC7DCD6CF}" type="pres">
      <dgm:prSet presAssocID="{D887834D-2DC2-48EA-83CA-39D68A17BD1B}" presName="textNode" presStyleLbl="node1" presStyleIdx="4" presStyleCnt="6">
        <dgm:presLayoutVars>
          <dgm:bulletEnabled val="1"/>
        </dgm:presLayoutVars>
      </dgm:prSet>
      <dgm:spPr/>
    </dgm:pt>
    <dgm:pt modelId="{80C5DE59-AC21-48F9-BA09-86405874E5A7}" type="pres">
      <dgm:prSet presAssocID="{FF421FA4-561A-4619-AA2A-7544DAC2A744}" presName="sibTrans" presStyleCnt="0"/>
      <dgm:spPr/>
    </dgm:pt>
    <dgm:pt modelId="{1226835D-5CC4-4CAD-8F72-4498F35A742D}" type="pres">
      <dgm:prSet presAssocID="{5F014250-62EC-40FD-A1BE-A1F47185D622}" presName="textNode" presStyleLbl="node1" presStyleIdx="5" presStyleCnt="6">
        <dgm:presLayoutVars>
          <dgm:bulletEnabled val="1"/>
        </dgm:presLayoutVars>
      </dgm:prSet>
      <dgm:spPr/>
    </dgm:pt>
  </dgm:ptLst>
  <dgm:cxnLst>
    <dgm:cxn modelId="{2E52580C-6B6F-432E-96A8-8730BC80BCED}" srcId="{41A142A8-1E56-424A-89A8-F966822F28FE}" destId="{E3288784-7200-4402-9507-7E41A928B686}" srcOrd="1" destOrd="0" parTransId="{3B3883B2-826F-4884-9744-F03139719001}" sibTransId="{CDC0FAAD-0AE4-408A-9DCA-01EA6DC4A45C}"/>
    <dgm:cxn modelId="{8126E812-3739-4294-A97C-FC4639C55406}" srcId="{41A142A8-1E56-424A-89A8-F966822F28FE}" destId="{4D730CD9-1A1A-4619-B229-3385624B7C98}" srcOrd="2" destOrd="0" parTransId="{01D6B165-DC4C-4D97-B7CB-6E759BAD042E}" sibTransId="{A150C721-30D9-4C84-B308-D21CB256334C}"/>
    <dgm:cxn modelId="{F0C9E714-3084-48F2-AF4C-4DB6CB96C882}" srcId="{41A142A8-1E56-424A-89A8-F966822F28FE}" destId="{6F5C7318-3105-4685-BE17-FA5654BD25C1}" srcOrd="3" destOrd="0" parTransId="{BC83FDD2-93B6-4925-AB35-41354CD02BBA}" sibTransId="{B2B41A6D-F39F-4056-8540-9FB93CADE8EE}"/>
    <dgm:cxn modelId="{76A3C717-FFCC-4A1F-8407-44A1ACD1BBA0}" srcId="{41A142A8-1E56-424A-89A8-F966822F28FE}" destId="{5F014250-62EC-40FD-A1BE-A1F47185D622}" srcOrd="5" destOrd="0" parTransId="{EFF82DCC-6339-49E2-BACA-AA591EBBDE73}" sibTransId="{B320D66B-13E5-40C4-B21C-27009D44CC9B}"/>
    <dgm:cxn modelId="{0024482B-1FD0-4BAB-A4D9-FA9B9282D425}" type="presOf" srcId="{41A142A8-1E56-424A-89A8-F966822F28FE}" destId="{FE65723B-67C4-4DD5-9554-809A1D709642}" srcOrd="0" destOrd="0" presId="urn:microsoft.com/office/officeart/2005/8/layout/hProcess9"/>
    <dgm:cxn modelId="{DA33FF4D-8140-4421-A924-021D1F1FB253}" type="presOf" srcId="{8EFB4943-3863-4A53-A9AE-048B2750DD7B}" destId="{06EE5C22-8F85-462A-A416-D00F14C18EC3}" srcOrd="0" destOrd="0" presId="urn:microsoft.com/office/officeart/2005/8/layout/hProcess9"/>
    <dgm:cxn modelId="{7A85AC8D-70BA-4F97-8D83-F4B122759A2B}" srcId="{41A142A8-1E56-424A-89A8-F966822F28FE}" destId="{D887834D-2DC2-48EA-83CA-39D68A17BD1B}" srcOrd="4" destOrd="0" parTransId="{2D0CBC3F-7973-4F79-87F7-56C6CD2E4B16}" sibTransId="{FF421FA4-561A-4619-AA2A-7544DAC2A744}"/>
    <dgm:cxn modelId="{8334CBD7-0CC9-407A-A072-832ED2587082}" type="presOf" srcId="{4D730CD9-1A1A-4619-B229-3385624B7C98}" destId="{F0779C49-C4A3-4D57-B062-ECDF59B4238C}" srcOrd="0" destOrd="0" presId="urn:microsoft.com/office/officeart/2005/8/layout/hProcess9"/>
    <dgm:cxn modelId="{811A69E7-52BA-4211-8F98-E1E4702E7553}" type="presOf" srcId="{6F5C7318-3105-4685-BE17-FA5654BD25C1}" destId="{2E8BFF39-1C83-43A5-B3CC-4B5A2C8AACF3}" srcOrd="0" destOrd="0" presId="urn:microsoft.com/office/officeart/2005/8/layout/hProcess9"/>
    <dgm:cxn modelId="{F73CCFF1-BABE-4C51-A731-DA0F488AFE6F}" type="presOf" srcId="{D887834D-2DC2-48EA-83CA-39D68A17BD1B}" destId="{BF9365DC-CAEE-4F49-B34F-385BC7DCD6CF}" srcOrd="0" destOrd="0" presId="urn:microsoft.com/office/officeart/2005/8/layout/hProcess9"/>
    <dgm:cxn modelId="{772336F5-7E25-4CA4-900F-7EBD01D1241C}" type="presOf" srcId="{E3288784-7200-4402-9507-7E41A928B686}" destId="{46D92D28-DDB9-44B9-8F4B-CD1C86106DC7}" srcOrd="0" destOrd="0" presId="urn:microsoft.com/office/officeart/2005/8/layout/hProcess9"/>
    <dgm:cxn modelId="{DB0457F8-F483-42D1-8B80-232F8BD27F28}" type="presOf" srcId="{5F014250-62EC-40FD-A1BE-A1F47185D622}" destId="{1226835D-5CC4-4CAD-8F72-4498F35A742D}" srcOrd="0" destOrd="0" presId="urn:microsoft.com/office/officeart/2005/8/layout/hProcess9"/>
    <dgm:cxn modelId="{44E2FAFE-28BF-4A66-8291-FFFE0C94CC1E}" srcId="{41A142A8-1E56-424A-89A8-F966822F28FE}" destId="{8EFB4943-3863-4A53-A9AE-048B2750DD7B}" srcOrd="0" destOrd="0" parTransId="{F314B0EE-830C-4096-AE55-062E38A0F92A}" sibTransId="{FF51FEDD-1D7C-4281-92A9-992437EEC83C}"/>
    <dgm:cxn modelId="{FE25775C-F6D6-4792-BB25-9C495B1DC505}" type="presParOf" srcId="{FE65723B-67C4-4DD5-9554-809A1D709642}" destId="{29CAF662-9CD9-426F-85ED-A9A5007F3E7A}" srcOrd="0" destOrd="0" presId="urn:microsoft.com/office/officeart/2005/8/layout/hProcess9"/>
    <dgm:cxn modelId="{5FB382F4-3FF6-4D20-84A4-D1305CBF935B}" type="presParOf" srcId="{FE65723B-67C4-4DD5-9554-809A1D709642}" destId="{0D26416D-E0C3-4608-BA85-8EA9164089CB}" srcOrd="1" destOrd="0" presId="urn:microsoft.com/office/officeart/2005/8/layout/hProcess9"/>
    <dgm:cxn modelId="{04D5AF74-5029-45DD-BA9A-4EA4BE879CD4}" type="presParOf" srcId="{0D26416D-E0C3-4608-BA85-8EA9164089CB}" destId="{06EE5C22-8F85-462A-A416-D00F14C18EC3}" srcOrd="0" destOrd="0" presId="urn:microsoft.com/office/officeart/2005/8/layout/hProcess9"/>
    <dgm:cxn modelId="{EF403975-C93A-4666-A4DD-A0BAF06B2D85}" type="presParOf" srcId="{0D26416D-E0C3-4608-BA85-8EA9164089CB}" destId="{8519E1CC-A12D-4195-9D11-5B4E0941366E}" srcOrd="1" destOrd="0" presId="urn:microsoft.com/office/officeart/2005/8/layout/hProcess9"/>
    <dgm:cxn modelId="{9BA136B7-8029-436F-BECD-E6848A9E4568}" type="presParOf" srcId="{0D26416D-E0C3-4608-BA85-8EA9164089CB}" destId="{46D92D28-DDB9-44B9-8F4B-CD1C86106DC7}" srcOrd="2" destOrd="0" presId="urn:microsoft.com/office/officeart/2005/8/layout/hProcess9"/>
    <dgm:cxn modelId="{AFEA3707-8465-49FA-887A-186E065EE288}" type="presParOf" srcId="{0D26416D-E0C3-4608-BA85-8EA9164089CB}" destId="{29446C49-B65E-42FD-894D-3C992CE16170}" srcOrd="3" destOrd="0" presId="urn:microsoft.com/office/officeart/2005/8/layout/hProcess9"/>
    <dgm:cxn modelId="{BB8A6FD7-8466-4AE1-9079-CB43804B64B8}" type="presParOf" srcId="{0D26416D-E0C3-4608-BA85-8EA9164089CB}" destId="{F0779C49-C4A3-4D57-B062-ECDF59B4238C}" srcOrd="4" destOrd="0" presId="urn:microsoft.com/office/officeart/2005/8/layout/hProcess9"/>
    <dgm:cxn modelId="{7DD98C38-00C9-4AD2-91C5-A543FEEE1D72}" type="presParOf" srcId="{0D26416D-E0C3-4608-BA85-8EA9164089CB}" destId="{9E416362-B531-4A01-AAFD-5B24E5FEB2EB}" srcOrd="5" destOrd="0" presId="urn:microsoft.com/office/officeart/2005/8/layout/hProcess9"/>
    <dgm:cxn modelId="{8F13CE58-2BCD-4923-91D4-9DA5D1D4671F}" type="presParOf" srcId="{0D26416D-E0C3-4608-BA85-8EA9164089CB}" destId="{2E8BFF39-1C83-43A5-B3CC-4B5A2C8AACF3}" srcOrd="6" destOrd="0" presId="urn:microsoft.com/office/officeart/2005/8/layout/hProcess9"/>
    <dgm:cxn modelId="{EBAE99A7-FFF5-49E1-8961-D3929201CB44}" type="presParOf" srcId="{0D26416D-E0C3-4608-BA85-8EA9164089CB}" destId="{D993084A-F69F-4C25-8B55-5CC506CC0460}" srcOrd="7" destOrd="0" presId="urn:microsoft.com/office/officeart/2005/8/layout/hProcess9"/>
    <dgm:cxn modelId="{4DE56B11-F1F7-42FC-823D-3251F914FB47}" type="presParOf" srcId="{0D26416D-E0C3-4608-BA85-8EA9164089CB}" destId="{BF9365DC-CAEE-4F49-B34F-385BC7DCD6CF}" srcOrd="8" destOrd="0" presId="urn:microsoft.com/office/officeart/2005/8/layout/hProcess9"/>
    <dgm:cxn modelId="{77B0B1F8-765A-461A-91B4-52FE197209CB}" type="presParOf" srcId="{0D26416D-E0C3-4608-BA85-8EA9164089CB}" destId="{80C5DE59-AC21-48F9-BA09-86405874E5A7}" srcOrd="9" destOrd="0" presId="urn:microsoft.com/office/officeart/2005/8/layout/hProcess9"/>
    <dgm:cxn modelId="{CBE0806E-BDCA-4C36-AA3B-6CA74BB33399}" type="presParOf" srcId="{0D26416D-E0C3-4608-BA85-8EA9164089CB}" destId="{1226835D-5CC4-4CAD-8F72-4498F35A742D}" srcOrd="10"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4639CE-1C24-44D2-AE37-2B8085D96F04}">
      <dsp:nvSpPr>
        <dsp:cNvPr id="0" name=""/>
        <dsp:cNvSpPr/>
      </dsp:nvSpPr>
      <dsp:spPr>
        <a:xfrm>
          <a:off x="2669168" y="55929"/>
          <a:ext cx="2908324" cy="2908324"/>
        </a:xfrm>
        <a:prstGeom prst="ellipse">
          <a:avLst/>
        </a:prstGeom>
        <a:solidFill>
          <a:schemeClr val="accent2">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Collaborative Approach</a:t>
          </a:r>
        </a:p>
      </dsp:txBody>
      <dsp:txXfrm>
        <a:off x="3004744" y="447434"/>
        <a:ext cx="2237172" cy="922833"/>
      </dsp:txXfrm>
    </dsp:sp>
    <dsp:sp modelId="{F44FCCA7-BD93-401E-804E-0881924C14EF}">
      <dsp:nvSpPr>
        <dsp:cNvPr id="0" name=""/>
        <dsp:cNvSpPr/>
      </dsp:nvSpPr>
      <dsp:spPr>
        <a:xfrm>
          <a:off x="3955543" y="1342303"/>
          <a:ext cx="2908324" cy="2908324"/>
        </a:xfrm>
        <a:prstGeom prst="ellipse">
          <a:avLst/>
        </a:prstGeom>
        <a:solidFill>
          <a:schemeClr val="accent3">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Robust use of Project Management Tools</a:t>
          </a:r>
        </a:p>
      </dsp:txBody>
      <dsp:txXfrm>
        <a:off x="5521563" y="1677879"/>
        <a:ext cx="1118586" cy="2237172"/>
      </dsp:txXfrm>
    </dsp:sp>
    <dsp:sp modelId="{232B1DE3-49AA-4672-A312-201EA7080514}">
      <dsp:nvSpPr>
        <dsp:cNvPr id="0" name=""/>
        <dsp:cNvSpPr/>
      </dsp:nvSpPr>
      <dsp:spPr>
        <a:xfrm>
          <a:off x="2669168" y="2628677"/>
          <a:ext cx="2908324" cy="2908324"/>
        </a:xfrm>
        <a:prstGeom prst="ellipse">
          <a:avLst/>
        </a:prstGeom>
        <a:solidFill>
          <a:schemeClr val="accent4">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10 Week Engagement Model</a:t>
          </a:r>
        </a:p>
      </dsp:txBody>
      <dsp:txXfrm>
        <a:off x="3004744" y="4222662"/>
        <a:ext cx="2237172" cy="922833"/>
      </dsp:txXfrm>
    </dsp:sp>
    <dsp:sp modelId="{B59713CC-57A0-4F32-B166-28F59DAB5BB1}">
      <dsp:nvSpPr>
        <dsp:cNvPr id="0" name=""/>
        <dsp:cNvSpPr/>
      </dsp:nvSpPr>
      <dsp:spPr>
        <a:xfrm>
          <a:off x="1382794" y="1342303"/>
          <a:ext cx="2908324" cy="2908324"/>
        </a:xfrm>
        <a:prstGeom prst="ellipse">
          <a:avLst/>
        </a:prstGeom>
        <a:solidFill>
          <a:schemeClr val="accent5">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Quality Matters™ and Accessibility</a:t>
          </a:r>
        </a:p>
      </dsp:txBody>
      <dsp:txXfrm>
        <a:off x="1606512" y="1677879"/>
        <a:ext cx="1118586" cy="22371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039A8F-1888-425C-B3AA-934E9D35B105}">
      <dsp:nvSpPr>
        <dsp:cNvPr id="0" name=""/>
        <dsp:cNvSpPr/>
      </dsp:nvSpPr>
      <dsp:spPr>
        <a:xfrm>
          <a:off x="2513498" y="1228"/>
          <a:ext cx="1891880" cy="122972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latin typeface="Gill Sans MT"/>
            </a:rPr>
            <a:t>Avoid </a:t>
          </a:r>
          <a:endParaRPr lang="en-US" sz="3100" kern="1200" dirty="0"/>
        </a:p>
      </dsp:txBody>
      <dsp:txXfrm>
        <a:off x="2573528" y="61258"/>
        <a:ext cx="1771820" cy="1109662"/>
      </dsp:txXfrm>
    </dsp:sp>
    <dsp:sp modelId="{0A92396B-C942-40AC-908A-B033E6A581E1}">
      <dsp:nvSpPr>
        <dsp:cNvPr id="0" name=""/>
        <dsp:cNvSpPr/>
      </dsp:nvSpPr>
      <dsp:spPr>
        <a:xfrm>
          <a:off x="1820921" y="616089"/>
          <a:ext cx="3277034" cy="3277034"/>
        </a:xfrm>
        <a:custGeom>
          <a:avLst/>
          <a:gdLst/>
          <a:ahLst/>
          <a:cxnLst/>
          <a:rect l="0" t="0" r="0" b="0"/>
          <a:pathLst>
            <a:path>
              <a:moveTo>
                <a:pt x="2837813" y="522082"/>
              </a:moveTo>
              <a:arcTo wR="1638517" hR="1638517" stAng="19022956" swAng="2299765"/>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82014B8-518C-42C5-9D34-38C0674E76D8}">
      <dsp:nvSpPr>
        <dsp:cNvPr id="0" name=""/>
        <dsp:cNvSpPr/>
      </dsp:nvSpPr>
      <dsp:spPr>
        <a:xfrm>
          <a:off x="3932495" y="2459004"/>
          <a:ext cx="1891880" cy="122972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kern="1200" dirty="0"/>
            <a:t>Mitigate</a:t>
          </a:r>
          <a:r>
            <a:rPr lang="en-US" sz="3100" kern="1200" dirty="0">
              <a:latin typeface="Gill Sans MT"/>
            </a:rPr>
            <a:t> </a:t>
          </a:r>
        </a:p>
      </dsp:txBody>
      <dsp:txXfrm>
        <a:off x="3992525" y="2519034"/>
        <a:ext cx="1771820" cy="1109662"/>
      </dsp:txXfrm>
    </dsp:sp>
    <dsp:sp modelId="{8B35746F-E874-441E-BD93-DB99F84639A6}">
      <dsp:nvSpPr>
        <dsp:cNvPr id="0" name=""/>
        <dsp:cNvSpPr/>
      </dsp:nvSpPr>
      <dsp:spPr>
        <a:xfrm>
          <a:off x="1820921" y="616089"/>
          <a:ext cx="3277034" cy="3277034"/>
        </a:xfrm>
        <a:custGeom>
          <a:avLst/>
          <a:gdLst/>
          <a:ahLst/>
          <a:cxnLst/>
          <a:rect l="0" t="0" r="0" b="0"/>
          <a:pathLst>
            <a:path>
              <a:moveTo>
                <a:pt x="2140497" y="3198246"/>
              </a:moveTo>
              <a:arcTo wR="1638517" hR="1638517" stAng="4329591" swAng="214081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8C4461C-B84B-4E79-AA7A-7DF4D6DDD40C}">
      <dsp:nvSpPr>
        <dsp:cNvPr id="0" name=""/>
        <dsp:cNvSpPr/>
      </dsp:nvSpPr>
      <dsp:spPr>
        <a:xfrm>
          <a:off x="1094500" y="2459004"/>
          <a:ext cx="1891880" cy="122972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kern="1200" dirty="0"/>
            <a:t>Accept</a:t>
          </a:r>
          <a:r>
            <a:rPr lang="en-US" sz="3100" kern="1200" dirty="0">
              <a:latin typeface="Gill Sans MT"/>
            </a:rPr>
            <a:t> </a:t>
          </a:r>
          <a:endParaRPr lang="en-US" sz="3100" kern="1200" dirty="0"/>
        </a:p>
      </dsp:txBody>
      <dsp:txXfrm>
        <a:off x="1154530" y="2519034"/>
        <a:ext cx="1771820" cy="1109662"/>
      </dsp:txXfrm>
    </dsp:sp>
    <dsp:sp modelId="{0B0B4EA9-9C45-4A05-8AF6-29311320EA53}">
      <dsp:nvSpPr>
        <dsp:cNvPr id="0" name=""/>
        <dsp:cNvSpPr/>
      </dsp:nvSpPr>
      <dsp:spPr>
        <a:xfrm>
          <a:off x="1820921" y="616089"/>
          <a:ext cx="3277034" cy="3277034"/>
        </a:xfrm>
        <a:custGeom>
          <a:avLst/>
          <a:gdLst/>
          <a:ahLst/>
          <a:cxnLst/>
          <a:rect l="0" t="0" r="0" b="0"/>
          <a:pathLst>
            <a:path>
              <a:moveTo>
                <a:pt x="5326" y="1506502"/>
              </a:moveTo>
              <a:arcTo wR="1638517" hR="1638517" stAng="11077279" swAng="2299765"/>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AF662-9CD9-426F-85ED-A9A5007F3E7A}">
      <dsp:nvSpPr>
        <dsp:cNvPr id="0" name=""/>
        <dsp:cNvSpPr/>
      </dsp:nvSpPr>
      <dsp:spPr>
        <a:xfrm>
          <a:off x="609599"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06EE5C22-8F85-462A-A416-D00F14C18EC3}">
      <dsp:nvSpPr>
        <dsp:cNvPr id="0" name=""/>
        <dsp:cNvSpPr/>
      </dsp:nvSpPr>
      <dsp:spPr>
        <a:xfrm>
          <a:off x="2232"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ID identifies and reviews content </a:t>
          </a:r>
        </a:p>
      </dsp:txBody>
      <dsp:txXfrm>
        <a:off x="65681" y="1689049"/>
        <a:ext cx="1172867" cy="2040568"/>
      </dsp:txXfrm>
    </dsp:sp>
    <dsp:sp modelId="{46D92D28-DDB9-44B9-8F4B-CD1C86106DC7}">
      <dsp:nvSpPr>
        <dsp:cNvPr id="0" name=""/>
        <dsp:cNvSpPr/>
      </dsp:nvSpPr>
      <dsp:spPr>
        <a:xfrm>
          <a:off x="1366986"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SME/ID make content changes </a:t>
          </a:r>
        </a:p>
      </dsp:txBody>
      <dsp:txXfrm>
        <a:off x="1430435" y="1689049"/>
        <a:ext cx="1172867" cy="2040568"/>
      </dsp:txXfrm>
    </dsp:sp>
    <dsp:sp modelId="{F0779C49-C4A3-4D57-B062-ECDF59B4238C}">
      <dsp:nvSpPr>
        <dsp:cNvPr id="0" name=""/>
        <dsp:cNvSpPr/>
      </dsp:nvSpPr>
      <dsp:spPr>
        <a:xfrm>
          <a:off x="2731740"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Content loaded into LMS</a:t>
          </a:r>
        </a:p>
      </dsp:txBody>
      <dsp:txXfrm>
        <a:off x="2795189" y="1689049"/>
        <a:ext cx="1172867" cy="2040568"/>
      </dsp:txXfrm>
    </dsp:sp>
    <dsp:sp modelId="{2E8BFF39-1C83-43A5-B3CC-4B5A2C8AACF3}">
      <dsp:nvSpPr>
        <dsp:cNvPr id="0" name=""/>
        <dsp:cNvSpPr/>
      </dsp:nvSpPr>
      <dsp:spPr>
        <a:xfrm>
          <a:off x="4096494"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Review for educational effectiveness, accuracy, and adherence to guidelines</a:t>
          </a:r>
        </a:p>
      </dsp:txBody>
      <dsp:txXfrm>
        <a:off x="4159943" y="1689049"/>
        <a:ext cx="1172867" cy="2040568"/>
      </dsp:txXfrm>
    </dsp:sp>
    <dsp:sp modelId="{BF9365DC-CAEE-4F49-B34F-385BC7DCD6CF}">
      <dsp:nvSpPr>
        <dsp:cNvPr id="0" name=""/>
        <dsp:cNvSpPr/>
      </dsp:nvSpPr>
      <dsp:spPr>
        <a:xfrm>
          <a:off x="5461248"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Quality Matters and Accessibility rubric reviews</a:t>
          </a:r>
        </a:p>
      </dsp:txBody>
      <dsp:txXfrm>
        <a:off x="5524697" y="1689049"/>
        <a:ext cx="1172867" cy="2040568"/>
      </dsp:txXfrm>
    </dsp:sp>
    <dsp:sp modelId="{1226835D-5CC4-4CAD-8F72-4498F35A742D}">
      <dsp:nvSpPr>
        <dsp:cNvPr id="0" name=""/>
        <dsp:cNvSpPr/>
      </dsp:nvSpPr>
      <dsp:spPr>
        <a:xfrm>
          <a:off x="6826001" y="1625600"/>
          <a:ext cx="1299765" cy="216746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Course finalized</a:t>
          </a:r>
        </a:p>
      </dsp:txBody>
      <dsp:txXfrm>
        <a:off x="6889450" y="1689049"/>
        <a:ext cx="1172867" cy="204056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2" Type="http://schemas.openxmlformats.org/officeDocument/2006/relationships/hyperlink" Target="https://www.logo.wine/logo/Monday.com" TargetMode="External"/><Relationship Id="rId1" Type="http://schemas.openxmlformats.org/officeDocument/2006/relationships/image" Target="../media/image20.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3" name="Picture 2" descr="Text, logo&#10;&#10;Description automatically generated">
          <a:extLst xmlns:a="http://schemas.openxmlformats.org/drawingml/2006/main">
            <a:ext uri="{FF2B5EF4-FFF2-40B4-BE49-F238E27FC236}">
              <a16:creationId xmlns:a16="http://schemas.microsoft.com/office/drawing/2014/main" id="{242B5C01-6612-4771-C4B6-B6C4D9D04ED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tretch xmlns:a="http://schemas.openxmlformats.org/drawingml/2006/main">
          <a:fillRect/>
        </a:stretch>
      </cdr:blipFill>
      <cdr:spPr>
        <a:xfrm xmlns:a="http://schemas.openxmlformats.org/drawingml/2006/main">
          <a:off x="0" y="10758"/>
          <a:ext cx="5523345" cy="3289512"/>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2F7A84F-E231-42BE-A9F8-B5131853C8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CB813BC-9E49-4ABB-A3C3-CEE0885B027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EBDBEE-1FDA-4F57-947F-5759FA6ABC55}" type="datetimeFigureOut">
              <a:rPr lang="en-US" smtClean="0"/>
              <a:t>1/18/2023</a:t>
            </a:fld>
            <a:endParaRPr lang="en-US" dirty="0"/>
          </a:p>
        </p:txBody>
      </p:sp>
      <p:sp>
        <p:nvSpPr>
          <p:cNvPr id="4" name="Footer Placeholder 3">
            <a:extLst>
              <a:ext uri="{FF2B5EF4-FFF2-40B4-BE49-F238E27FC236}">
                <a16:creationId xmlns:a16="http://schemas.microsoft.com/office/drawing/2014/main" id="{47ADFF29-9BE4-4CDF-A198-BBEE303F0EB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0D4AFC6-5A97-4417-A16A-485E5801A6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A8C659-3DDB-48CB-A056-6A658A161B7C}" type="slidenum">
              <a:rPr lang="en-US" smtClean="0"/>
              <a:t>‹#›</a:t>
            </a:fld>
            <a:endParaRPr lang="en-US" dirty="0"/>
          </a:p>
        </p:txBody>
      </p:sp>
    </p:spTree>
    <p:extLst>
      <p:ext uri="{BB962C8B-B14F-4D97-AF65-F5344CB8AC3E}">
        <p14:creationId xmlns:p14="http://schemas.microsoft.com/office/powerpoint/2010/main" val="2360767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16A9CD-5E57-4C86-B862-09CA519924BA}" type="datetimeFigureOut">
              <a:rPr lang="en-US" smtClean="0"/>
              <a:t>1/18/2023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004F4-F240-48F9-8AE1-486585C7F00D}" type="slidenum">
              <a:rPr lang="en-US" smtClean="0"/>
              <a:t>‹#›</a:t>
            </a:fld>
            <a:endParaRPr lang="en-US" dirty="0"/>
          </a:p>
        </p:txBody>
      </p:sp>
    </p:spTree>
    <p:extLst>
      <p:ext uri="{BB962C8B-B14F-4D97-AF65-F5344CB8AC3E}">
        <p14:creationId xmlns:p14="http://schemas.microsoft.com/office/powerpoint/2010/main" val="2154881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silkweb.instructure.com/courses/28/files/6308?module_item_id=1075&amp;fd_cookie_set=1"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silkweb.instructure.com/courses/28/quizzes"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Hello, I'm Laurel Silk and I am happy to be here today to introduce you to my team and to share our instructional design processes with you and to answer your questions. </a:t>
            </a:r>
          </a:p>
        </p:txBody>
      </p:sp>
      <p:sp>
        <p:nvSpPr>
          <p:cNvPr id="4" name="Slide Number Placeholder 3"/>
          <p:cNvSpPr>
            <a:spLocks noGrp="1"/>
          </p:cNvSpPr>
          <p:nvPr>
            <p:ph type="sldNum" sz="quarter" idx="5"/>
          </p:nvPr>
        </p:nvSpPr>
        <p:spPr/>
        <p:txBody>
          <a:bodyPr/>
          <a:lstStyle/>
          <a:p>
            <a:fld id="{9CA004F4-F240-48F9-8AE1-486585C7F00D}" type="slidenum">
              <a:rPr lang="en-US" smtClean="0"/>
              <a:t>1</a:t>
            </a:fld>
            <a:endParaRPr lang="en-US" dirty="0"/>
          </a:p>
        </p:txBody>
      </p:sp>
    </p:spTree>
    <p:extLst>
      <p:ext uri="{BB962C8B-B14F-4D97-AF65-F5344CB8AC3E}">
        <p14:creationId xmlns:p14="http://schemas.microsoft.com/office/powerpoint/2010/main" val="3228853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&lt;OPEN EXAMPLE COURSE MAP&gt;</a:t>
            </a:r>
          </a:p>
          <a:p>
            <a:r>
              <a:rPr lang="en-US" i="1" dirty="0">
                <a:highlight>
                  <a:srgbClr val="FFFF00"/>
                </a:highlight>
              </a:rPr>
              <a:t>Here is an example of a course map. The course map is used to demonstrate how a course is measuring learning outcomes and how it is satisfying time on task requirements  </a:t>
            </a:r>
          </a:p>
          <a:p>
            <a:endParaRPr lang="en-US" dirty="0"/>
          </a:p>
          <a:p>
            <a:r>
              <a:rPr lang="en-US" dirty="0"/>
              <a:t>&lt;OPEN EXAMPLE WORKSHEET&gt;</a:t>
            </a:r>
          </a:p>
          <a:p>
            <a:r>
              <a:rPr lang="en-US" i="1" dirty="0"/>
              <a:t>Here is an example of a worksheet. The faculty and ID work on these documents collaboratively through </a:t>
            </a:r>
            <a:r>
              <a:rPr lang="en-US" i="1" dirty="0" err="1"/>
              <a:t>Sharepoint</a:t>
            </a:r>
            <a:r>
              <a:rPr lang="en-US" i="1" dirty="0"/>
              <a:t>. As you can see, the worksheets contain clear and concise instructions, how to videos, and best practices.  </a:t>
            </a:r>
          </a:p>
          <a:p>
            <a:endParaRPr lang="en-US" dirty="0"/>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10</a:t>
            </a:fld>
            <a:endParaRPr lang="en-US" dirty="0"/>
          </a:p>
        </p:txBody>
      </p:sp>
    </p:spTree>
    <p:extLst>
      <p:ext uri="{BB962C8B-B14F-4D97-AF65-F5344CB8AC3E}">
        <p14:creationId xmlns:p14="http://schemas.microsoft.com/office/powerpoint/2010/main" val="3995657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LAUREL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“FACUTY HUB” ON SCREEN OR GO TO: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https://rise.articulate.com/share/aiNlHr0X7udjATAfq2qG0LLnpiTHKKai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click around.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Here is an example Faculty Hub that we created for you to see how it could look in application. Access to this hub has been provided within our written response to the RFP.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11</a:t>
            </a:fld>
            <a:endParaRPr lang="en-US" dirty="0"/>
          </a:p>
        </p:txBody>
      </p:sp>
    </p:spTree>
    <p:extLst>
      <p:ext uri="{BB962C8B-B14F-4D97-AF65-F5344CB8AC3E}">
        <p14:creationId xmlns:p14="http://schemas.microsoft.com/office/powerpoint/2010/main" val="2149114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We conduct weekly meetings with key stakeholders where we provide a thorough analysis on every aspect of the project—from progress updates to potential challenges or questions that may arise—to ensure we stay ahead of the game.</a:t>
            </a:r>
            <a:endParaRPr lang="en-US" dirty="0"/>
          </a:p>
          <a:p>
            <a:endParaRPr lang="en-US" i="1" dirty="0"/>
          </a:p>
          <a:p>
            <a:r>
              <a:rPr lang="en-US" i="1" dirty="0"/>
              <a:t>Laurel: Now I will hand things over to Annelise who will act as Project Manager for this endeavor. </a:t>
            </a:r>
            <a:endParaRPr lang="en-US"/>
          </a:p>
          <a:p>
            <a:endParaRPr lang="en-US" i="1" dirty="0"/>
          </a:p>
          <a:p>
            <a:r>
              <a:rPr lang="en-US" i="1" dirty="0"/>
              <a:t>Annelise:</a:t>
            </a:r>
            <a:endParaRPr lang="en-US" dirty="0"/>
          </a:p>
          <a:p>
            <a:r>
              <a:rPr lang="en-US" i="1" dirty="0"/>
              <a:t>Each week, the project manager will provide informative updates on all aspects of the project. These reports feature an overall status report, as well as in-depth insights into course development percentages, any escalated issues that need addressing, and individualized course progress information.</a:t>
            </a:r>
            <a:endParaRPr lang="en-US" dirty="0">
              <a:cs typeface="Calibri" panose="020F0502020204030204"/>
            </a:endParaRPr>
          </a:p>
          <a:p>
            <a:endParaRPr lang="en-US" i="1" dirty="0">
              <a:cs typeface="Calibri"/>
            </a:endParaRPr>
          </a:p>
          <a:p>
            <a:r>
              <a:rPr lang="en-US" i="1" dirty="0"/>
              <a:t>You will have a dedicated single point of contact. All emails and phone calls will be answered the same day, during normal business hours.</a:t>
            </a:r>
            <a:endParaRPr lang="en-US">
              <a:cs typeface="Calibri" panose="020F0502020204030204"/>
            </a:endParaRPr>
          </a:p>
          <a:p>
            <a:endParaRPr lang="en-US" i="1" dirty="0">
              <a:cs typeface="Calibri"/>
            </a:endParaRPr>
          </a:p>
          <a:p>
            <a:r>
              <a:rPr lang="en-US" i="1" dirty="0"/>
              <a:t>In the event of an emergency we provide the project sponsor with the Client Success Manager’s after-hours line.</a:t>
            </a:r>
            <a:endParaRPr lang="en-US" dirty="0"/>
          </a:p>
          <a:p>
            <a:endParaRPr lang="en-US" i="1" dirty="0">
              <a:cs typeface="Calibri"/>
            </a:endParaRPr>
          </a:p>
          <a:p>
            <a:r>
              <a:rPr lang="en-US" i="1" dirty="0"/>
              <a:t>Real-time updates and details of the project are available 24/7 via a secured web link. Next, we will review this project management web portal in more detail.</a:t>
            </a:r>
            <a:endParaRPr lang="en-US" dirty="0"/>
          </a:p>
          <a:p>
            <a:endParaRPr lang="en-US" i="1" dirty="0">
              <a:cs typeface="Calibri"/>
            </a:endParaRPr>
          </a:p>
          <a:p>
            <a:endParaRPr lang="en-US" i="1" dirty="0">
              <a:cs typeface="Calibri"/>
            </a:endParaRPr>
          </a:p>
          <a:p>
            <a:endParaRPr lang="en-US" i="1" dirty="0">
              <a:cs typeface="Calibri"/>
            </a:endParaRPr>
          </a:p>
          <a:p>
            <a:endParaRPr lang="en-US" i="1"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12</a:t>
            </a:fld>
            <a:endParaRPr lang="en-US" dirty="0"/>
          </a:p>
        </p:txBody>
      </p:sp>
    </p:spTree>
    <p:extLst>
      <p:ext uri="{BB962C8B-B14F-4D97-AF65-F5344CB8AC3E}">
        <p14:creationId xmlns:p14="http://schemas.microsoft.com/office/powerpoint/2010/main" val="2941142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Project Management (37) (Annelise)</a:t>
            </a:r>
          </a:p>
          <a:p>
            <a:r>
              <a:rPr lang="en-US" dirty="0"/>
              <a:t>                                               </a:t>
            </a:r>
            <a:r>
              <a:rPr lang="en-US" dirty="0" err="1"/>
              <a:t>i</a:t>
            </a:r>
            <a:r>
              <a:rPr lang="en-US" dirty="0"/>
              <a:t>.     &lt;Monday.com deep dive&gt;</a:t>
            </a:r>
            <a:endParaRPr lang="en-US" dirty="0">
              <a:cs typeface="Calibri"/>
            </a:endParaRPr>
          </a:p>
          <a:p>
            <a:r>
              <a:rPr lang="en-US" dirty="0"/>
              <a:t>                                              ii.     &lt;Use a course as an example&gt; Do a deep dive of the communications, file hosting.</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13</a:t>
            </a:fld>
            <a:endParaRPr lang="en-US" dirty="0"/>
          </a:p>
        </p:txBody>
      </p:sp>
    </p:spTree>
    <p:extLst>
      <p:ext uri="{BB962C8B-B14F-4D97-AF65-F5344CB8AC3E}">
        <p14:creationId xmlns:p14="http://schemas.microsoft.com/office/powerpoint/2010/main" val="757191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a:t>SilkWeb’s</a:t>
            </a:r>
            <a:r>
              <a:rPr lang="en-US" i="1" dirty="0"/>
              <a:t> Project Manager is proactive in managing risk for the project and takes steps to avoid, mitigate, and accept risk. To avoid risk, the PM will ensure that potential risks are identified and documented at the outset of the project, and plans are made to eliminate or reduce the risks identified. Mitigation is when a risk is identified but cannot be avoided, so strategies are put in place to reduce its impact on the project and timeline. An example of a common risk mitigation strategy is allocating redundant resources to a project in the event that a member of the team falls ill. Accepting risk occurs when all measures have been exhausted or are not suitable for addressing a specific risk; these risks can be managed internally with effective planning and communication. These risks never impact the quality of deliverables. Ultimately, it is up to the Project Manager to assess each situation on an individual basis and determine what combination of avoidance, mitigation, and acceptance will best protect the project from unexpected events.</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17</a:t>
            </a:fld>
            <a:endParaRPr lang="en-US" dirty="0"/>
          </a:p>
        </p:txBody>
      </p:sp>
    </p:spTree>
    <p:extLst>
      <p:ext uri="{BB962C8B-B14F-4D97-AF65-F5344CB8AC3E}">
        <p14:creationId xmlns:p14="http://schemas.microsoft.com/office/powerpoint/2010/main" val="3427816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Annelise: Now, I will hand things over to Nicole who will explain our quality standards and control process. </a:t>
            </a:r>
            <a:endParaRPr lang="en-US" i="1" dirty="0"/>
          </a:p>
          <a:p>
            <a:endParaRPr lang="en-US" i="1" dirty="0"/>
          </a:p>
          <a:p>
            <a:endParaRPr lang="en-US" i="1" dirty="0"/>
          </a:p>
          <a:p>
            <a:r>
              <a:rPr lang="en-US" i="1" dirty="0"/>
              <a:t>NICOLE:</a:t>
            </a:r>
            <a:endParaRPr lang="en-US" dirty="0"/>
          </a:p>
          <a:p>
            <a:r>
              <a:rPr lang="en-US" i="1" dirty="0" err="1"/>
              <a:t>SilkWeb’s</a:t>
            </a:r>
            <a:r>
              <a:rPr lang="en-US" i="1" dirty="0"/>
              <a:t> team members include Quality Matters™ certified and Certified Professionals in Accessibility Core Competencies (CPACC) and have extensive experience in design, development, copyright best practices, and quality assurance review and testing.</a:t>
            </a:r>
            <a:endParaRPr lang="en-US">
              <a:cs typeface="Calibri"/>
            </a:endParaRPr>
          </a:p>
          <a:p>
            <a:endParaRPr lang="en-US" i="1" dirty="0"/>
          </a:p>
          <a:p>
            <a:r>
              <a:rPr lang="en-US" i="1" dirty="0"/>
              <a:t>All courses are reviewed based on the 8 QM Higher Education General Standards. Any deviations from these standards are based on specific instructor requests and are documented in course mapping documents and noted in project management software. Our ID team works to educate faculty and discuss the reasoning behind each standard so that faculty fully understand the impact it has on the student learning experience.</a:t>
            </a:r>
            <a:endParaRPr lang="en-US" dirty="0">
              <a:cs typeface="Calibri"/>
            </a:endParaRPr>
          </a:p>
          <a:p>
            <a:endParaRPr lang="en-US" i="1" dirty="0"/>
          </a:p>
          <a:p>
            <a:r>
              <a:rPr lang="en-US" i="1" dirty="0"/>
              <a:t>When selecting content to be used in courses, special attention is paid to ownership, citation requirements, and copyright usage. We suggest curating open educational resources whenever possible and when such resources make sense and offer reliable and up to date content.</a:t>
            </a:r>
            <a:endParaRPr lang="en-US" dirty="0">
              <a:cs typeface="Calibri"/>
            </a:endParaRPr>
          </a:p>
          <a:p>
            <a:endParaRPr lang="en-US" i="1" dirty="0"/>
          </a:p>
          <a:p>
            <a:r>
              <a:rPr lang="en-US" i="1" dirty="0"/>
              <a:t>Our firm is dedicated to ensuring equitable digital access for all students, and our IAAP-certified compliance officer serves as a leader in teaching the team how they can meet this goal. Each of our IDs are trained in applying universal design strategies that guarantee fair and unbiased shareability of material across the board.</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18</a:t>
            </a:fld>
            <a:endParaRPr lang="en-US" dirty="0"/>
          </a:p>
        </p:txBody>
      </p:sp>
    </p:spTree>
    <p:extLst>
      <p:ext uri="{BB962C8B-B14F-4D97-AF65-F5344CB8AC3E}">
        <p14:creationId xmlns:p14="http://schemas.microsoft.com/office/powerpoint/2010/main" val="3964770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Instructional design also requires working with a subject matter expert to develop content that best meets the courses’ goals and learning objectives. Instructional designers have an important responsibility to ensure that learning content is of high quality and accessible for students. The ID reviews all content for instructional rigor, completeness, and accuracy. Accessibility is addressed at every stage of the process, from design to implementation. Instructional designers will leverage resources such as Quality Matters™ to evaluate quality and will use rubrics to determine accessibility in order to create online learning experiences with ease. I Learning content is built or loaded into the learning management system and tested. The ID, QA reviewer and beta testers provide feedback on accessibility, adherence to project guidelines, and quality. The ID and SME implement feedback accordingly.</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19</a:t>
            </a:fld>
            <a:endParaRPr lang="en-US" dirty="0"/>
          </a:p>
        </p:txBody>
      </p:sp>
    </p:spTree>
    <p:extLst>
      <p:ext uri="{BB962C8B-B14F-4D97-AF65-F5344CB8AC3E}">
        <p14:creationId xmlns:p14="http://schemas.microsoft.com/office/powerpoint/2010/main" val="4252575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NICOLE</a:t>
            </a:r>
          </a:p>
          <a:p>
            <a:endParaRPr lang="en-US" dirty="0"/>
          </a:p>
          <a:p>
            <a:r>
              <a:rPr lang="en-US" dirty="0"/>
              <a:t>&lt;OPEN THE ACCESSIBILITY TRACKING SPREADSHEET&gt;</a:t>
            </a:r>
          </a:p>
          <a:p>
            <a:r>
              <a:rPr lang="en-US" dirty="0"/>
              <a:t>We use this spreadsheet to track accessibility issues to resolution. </a:t>
            </a:r>
          </a:p>
          <a:p>
            <a:endParaRPr lang="en-US" dirty="0"/>
          </a:p>
          <a:p>
            <a:r>
              <a:rPr lang="en-US" dirty="0"/>
              <a:t>&lt;OPEN QM AND ACCESSIBILITY RUBRIC&gt;</a:t>
            </a:r>
          </a:p>
          <a:p>
            <a:r>
              <a:rPr lang="en-US" dirty="0"/>
              <a:t>This spreadsheet is used to review a completed course against QM and Accessibility standards. </a:t>
            </a:r>
          </a:p>
          <a:p>
            <a:endParaRPr lang="en-US" dirty="0">
              <a:cs typeface="Calibri" panose="020F0502020204030204"/>
            </a:endParaRPr>
          </a:p>
          <a:p>
            <a:r>
              <a:rPr lang="en-US" i="1" dirty="0"/>
              <a:t>Rubrics and spreadsheets can be powerful tools for accessibility in an online course, providing the instructional design team with a systemized way to track progress, adherence to accessibility standards, and optimization. Rubrics also allow instructors to easily review the accessibility of their course from a qualitative perspective, while spreadsheet tracking can provide quantitative data on accessibility within the course.</a:t>
            </a:r>
            <a:endParaRPr lang="en-US" dirty="0"/>
          </a:p>
          <a:p>
            <a:endParaRPr lang="en-US" i="1" dirty="0">
              <a:cs typeface="Calibri" panose="020F0502020204030204"/>
            </a:endParaRPr>
          </a:p>
          <a:p>
            <a:r>
              <a:rPr lang="en-US" i="1" dirty="0"/>
              <a:t>his spreadsheet is used to review a completed course against QM and Accessibility standards.</a:t>
            </a:r>
            <a:endParaRPr lang="en-US" dirty="0"/>
          </a:p>
          <a:p>
            <a:endParaRPr lang="en-US" i="1"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20</a:t>
            </a:fld>
            <a:endParaRPr lang="en-US" dirty="0"/>
          </a:p>
        </p:txBody>
      </p:sp>
    </p:spTree>
    <p:extLst>
      <p:ext uri="{BB962C8B-B14F-4D97-AF65-F5344CB8AC3E}">
        <p14:creationId xmlns:p14="http://schemas.microsoft.com/office/powerpoint/2010/main" val="3125318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Nicole: I appreciate your attention, now we will have Mike delve a bit deeper into our processes as he demonstrates a recent project. </a:t>
            </a:r>
          </a:p>
          <a:p>
            <a:endParaRPr lang="en-US" dirty="0">
              <a:cs typeface="Calibri"/>
            </a:endParaRPr>
          </a:p>
          <a:p>
            <a:r>
              <a:rPr lang="en-US" dirty="0">
                <a:cs typeface="Calibri"/>
              </a:rPr>
              <a:t>Mike, click to next slide. </a:t>
            </a: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21</a:t>
            </a:fld>
            <a:endParaRPr lang="en-US" dirty="0"/>
          </a:p>
        </p:txBody>
      </p:sp>
    </p:spTree>
    <p:extLst>
      <p:ext uri="{BB962C8B-B14F-4D97-AF65-F5344CB8AC3E}">
        <p14:creationId xmlns:p14="http://schemas.microsoft.com/office/powerpoint/2010/main" val="3618738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a:t>SilkWeb</a:t>
            </a:r>
            <a:r>
              <a:rPr lang="en-US" i="1" dirty="0"/>
              <a:t> was hired to produce 350 new courses. These courses were a combination of traditional online, blended, CE, and CBE courses.</a:t>
            </a:r>
            <a:endParaRPr lang="en-US" i="1" dirty="0">
              <a:cs typeface="Calibri"/>
            </a:endParaRPr>
          </a:p>
          <a:p>
            <a:r>
              <a:rPr lang="en-US" i="1" dirty="0"/>
              <a:t>Finalized courses needed to meet QM and Section 508 Standards.</a:t>
            </a:r>
            <a:endParaRPr lang="en-US" i="1" dirty="0">
              <a:cs typeface="Calibri"/>
            </a:endParaRPr>
          </a:p>
          <a:p>
            <a:r>
              <a:rPr lang="en-US" i="1" dirty="0"/>
              <a:t>Later, we were also asked to update an additional 95 courses.</a:t>
            </a:r>
            <a:endParaRPr lang="en-US" i="1" dirty="0">
              <a:cs typeface="Calibri"/>
            </a:endParaRPr>
          </a:p>
          <a:p>
            <a:r>
              <a:rPr lang="en-US" i="1" dirty="0"/>
              <a:t>Course updates involved updating online only courses to a blended delivery format and reviewing and making QM and accessibility related updates as needed.</a:t>
            </a:r>
            <a:endParaRPr lang="en-US" i="1" dirty="0">
              <a:cs typeface="Calibri"/>
            </a:endParaRPr>
          </a:p>
          <a:p>
            <a:r>
              <a:rPr lang="en-US" i="1" dirty="0"/>
              <a:t>During this engagement we produced 4000 Digital Learning Objects using Articulate 360 tools and instructional and graphic design resources.</a:t>
            </a:r>
            <a:endParaRPr lang="en-US" i="1" dirty="0">
              <a:cs typeface="Calibri"/>
            </a:endParaRPr>
          </a:p>
          <a:p>
            <a:r>
              <a:rPr lang="en-US" i="1" dirty="0"/>
              <a:t>The Project Schedule started on December 1st and was scheduled to be completed on May 1st.</a:t>
            </a:r>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22</a:t>
            </a:fld>
            <a:endParaRPr lang="en-US" dirty="0"/>
          </a:p>
        </p:txBody>
      </p:sp>
    </p:spTree>
    <p:extLst>
      <p:ext uri="{BB962C8B-B14F-4D97-AF65-F5344CB8AC3E}">
        <p14:creationId xmlns:p14="http://schemas.microsoft.com/office/powerpoint/2010/main" val="32954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Next, I will briefly introduce my amazing team that will help oversee your project's success. At the helm we have Dr. Michael Shaw as the Client Success Manager, Annelise Skovmand who will Project Manage both faculty and internal design teams, and Nicole Bremer Nash will direct our Accessibility &amp; Quality Review Teams. Ensuring technical excellence at every step is Kate Small's domain; a Senior Instructional Designer primed for any challenge that comes her way, plus myself as QM Coordinator- providing guidance related to quality measures along the journey.</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3</a:t>
            </a:fld>
            <a:endParaRPr lang="en-US" dirty="0"/>
          </a:p>
        </p:txBody>
      </p:sp>
    </p:spTree>
    <p:extLst>
      <p:ext uri="{BB962C8B-B14F-4D97-AF65-F5344CB8AC3E}">
        <p14:creationId xmlns:p14="http://schemas.microsoft.com/office/powerpoint/2010/main" val="1327980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During the project preplanning phase, one month prior to launch, a great deal of work took place. First, course templates and worksheets were developed to provide a foundation for the learning objectives, activities, assessments, and other key components of the course. Next, course blueprints were created that detailed the structure, content, and pedagogy to be included in each course. Finally, instructional designers were trained on client project specific requirements such as brand and style guidelines, as well as any additional components that needed to be incorporated. By taking the time to complete this preplanning phase, it ensured a successful launch and made the entire development process smoother.</a:t>
            </a:r>
            <a:endParaRPr lang="en-US" dirty="0"/>
          </a:p>
          <a:p>
            <a:endParaRPr lang="en-US" i="1" dirty="0">
              <a:cs typeface="Calibri"/>
            </a:endParaRPr>
          </a:p>
          <a:p>
            <a:r>
              <a:rPr lang="en-US" i="1" dirty="0"/>
              <a:t>Each cohort of faculty was assigned to a project lead who would provide guidance and answer questions along the way. Project leads were responsible for leading their cohort through the project timeline which included a series of goals and objectives that were to be completed in a timely manner. The project leads were available to provide on-going support and assistance with course design, course assessment, and instruction design. They worked with faculty to ensure that their courses were successfully integrated into the LMS provided assistance with the development of learning activities and strategies to ensure that courses met the standards of quality, accuracy, and effectiveness. As the project progressed, the faculty cohorts were able to make meaningful contributions to their courses. They shared best practices and insights on how courses could be improved. They also received feedback from their peers on how their courses could be improved. Faculty cohorts provided a unique opportunity for faculty to collaborate, share ideas, and gain valuable insight into the course development process. They also provided a great way to build relationships and strengthen educational networks.</a:t>
            </a:r>
            <a:endParaRPr lang="en-US" dirty="0"/>
          </a:p>
          <a:p>
            <a:endParaRPr lang="en-US" i="1" dirty="0">
              <a:cs typeface="Calibri"/>
            </a:endParaRPr>
          </a:p>
          <a:p>
            <a:r>
              <a:rPr lang="en-US" i="1" dirty="0"/>
              <a:t>Our faculty-focused engagement process enabled smooth collaboration, offering support via phone call, email, and video chat. To facilitate project progress, we developed a centralized hub that encompassed key resources including dates and articles; accompanied by detailed course maps as well as QM and Accessibility rubrics crafted through </a:t>
            </a:r>
            <a:r>
              <a:rPr lang="en-US" i="1" dirty="0" err="1"/>
              <a:t>SilkWeb's</a:t>
            </a:r>
            <a:r>
              <a:rPr lang="en-US" i="1" dirty="0"/>
              <a:t> expertise. Project management was handled within our Monday portal which allowed administrators to monitor the entire operation or access specific instructor communications in minute detail.</a:t>
            </a:r>
            <a:endParaRPr lang="en-US" dirty="0"/>
          </a:p>
          <a:p>
            <a:endParaRPr lang="en-US" i="1" dirty="0">
              <a:cs typeface="Calibri"/>
            </a:endParaRPr>
          </a:p>
          <a:p>
            <a:endParaRPr lang="en-US" i="1"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23</a:t>
            </a:fld>
            <a:endParaRPr lang="en-US" dirty="0"/>
          </a:p>
        </p:txBody>
      </p:sp>
    </p:spTree>
    <p:extLst>
      <p:ext uri="{BB962C8B-B14F-4D97-AF65-F5344CB8AC3E}">
        <p14:creationId xmlns:p14="http://schemas.microsoft.com/office/powerpoint/2010/main" val="197450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Managing the faculty's contractual requirements was a major challenge in this project. The union contract terms limited their availability to work during summers, as well as what courses they were allowed to contribute towards, so we had to be mindful of those restrictions and adjust our schedules accordingly. On top of that, faculty workloads fluctuated through each semester which added an extra layer when trying coordinate collaboration amongst them for the project. Nevertheless, with strategic planning and flexibility on both sides we managed such obstacles successfully!</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24</a:t>
            </a:fld>
            <a:endParaRPr lang="en-US" dirty="0"/>
          </a:p>
        </p:txBody>
      </p:sp>
    </p:spTree>
    <p:extLst>
      <p:ext uri="{BB962C8B-B14F-4D97-AF65-F5344CB8AC3E}">
        <p14:creationId xmlns:p14="http://schemas.microsoft.com/office/powerpoint/2010/main" val="2573518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Through our successful collaboration, Broward College extended the project scope and asked us to update an additional 95 courses. Now, instructors have greater flexibility in their teaching approach while providing students the benefits from consistency between classrooms in terms of expectations and course flows. We remain committed to working as partners moving forward with this client relationship.</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25</a:t>
            </a:fld>
            <a:endParaRPr lang="en-US" dirty="0"/>
          </a:p>
        </p:txBody>
      </p:sp>
    </p:spTree>
    <p:extLst>
      <p:ext uri="{BB962C8B-B14F-4D97-AF65-F5344CB8AC3E}">
        <p14:creationId xmlns:p14="http://schemas.microsoft.com/office/powerpoint/2010/main" val="420574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26</a:t>
            </a:fld>
            <a:endParaRPr lang="en-US" dirty="0"/>
          </a:p>
        </p:txBody>
      </p:sp>
    </p:spTree>
    <p:extLst>
      <p:ext uri="{BB962C8B-B14F-4D97-AF65-F5344CB8AC3E}">
        <p14:creationId xmlns:p14="http://schemas.microsoft.com/office/powerpoint/2010/main" val="3263321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cs typeface="Calibri"/>
              </a:rPr>
              <a:t>Mike </a:t>
            </a:r>
            <a:r>
              <a:rPr lang="en-US" i="1" dirty="0">
                <a:cs typeface="Calibri"/>
              </a:rPr>
              <a:t>– Next, I will ask Kate to walk you through two example courses. </a:t>
            </a:r>
          </a:p>
          <a:p>
            <a:endParaRPr lang="en-US" i="1" dirty="0">
              <a:cs typeface="Calibri"/>
            </a:endParaRPr>
          </a:p>
          <a:p>
            <a:r>
              <a:rPr lang="en-US" b="1" i="1" dirty="0"/>
              <a:t>KATE</a:t>
            </a:r>
            <a:r>
              <a:rPr lang="en-US" i="1" dirty="0"/>
              <a:t>:</a:t>
            </a:r>
            <a:endParaRPr lang="en-US" i="1" dirty="0">
              <a:cs typeface="Calibri"/>
            </a:endParaRPr>
          </a:p>
          <a:p>
            <a:r>
              <a:rPr lang="en-US" i="1" dirty="0"/>
              <a:t>These examples including credentials and links are available within the hard copy of our proposal and will also be made available within the Chat here.</a:t>
            </a:r>
            <a:endParaRPr lang="en-US" i="1" dirty="0">
              <a:cs typeface="Calibri"/>
            </a:endParaRPr>
          </a:p>
          <a:p>
            <a:endParaRPr lang="en-US" i="1" dirty="0"/>
          </a:p>
          <a:p>
            <a:r>
              <a:rPr lang="en-US" i="1" dirty="0"/>
              <a:t>Let’s take a peek at some of the specified course needs and how they line up to the examples.</a:t>
            </a:r>
            <a:endParaRPr lang="en-US" i="1" dirty="0">
              <a:cs typeface="Calibri"/>
            </a:endParaRPr>
          </a:p>
          <a:p>
            <a:endParaRPr lang="en-US" i="1" dirty="0"/>
          </a:p>
          <a:p>
            <a:r>
              <a:rPr lang="en-US" i="1" dirty="0"/>
              <a:t>First Year Experience, provides an example of a course developed to allow instructors flexibility to take, remove, and move modules and content, without the need to update module numbers and dates. Content is also chunked into major topic areas, making it easy to move content into other courses where it finds application. These examples show the use of assessments and multimedia that was custom developed for this course. Psychometricians were used to developed questions based on SME input.   </a:t>
            </a:r>
            <a:endParaRPr lang="en-US" i="1" dirty="0">
              <a:cs typeface="Calibri"/>
            </a:endParaRPr>
          </a:p>
          <a:p>
            <a:endParaRPr lang="en-US" i="1" dirty="0">
              <a:cs typeface="Calibri"/>
            </a:endParaRPr>
          </a:p>
          <a:p>
            <a:r>
              <a:rPr lang="en-US" i="1" dirty="0"/>
              <a:t>Organic Chemistry provides examples of fully online, synchronous, blended, and hybrid class sessions. Each module is labeled accordingly.</a:t>
            </a:r>
            <a:endParaRPr lang="en-US" i="1" dirty="0">
              <a:cs typeface="Calibri"/>
            </a:endParaRPr>
          </a:p>
          <a:p>
            <a:endParaRPr lang="en-US" i="1" dirty="0">
              <a:cs typeface="Calibri"/>
            </a:endParaRPr>
          </a:p>
          <a:p>
            <a:endParaRPr lang="en-US" i="1" dirty="0">
              <a:cs typeface="Calibri"/>
            </a:endParaRPr>
          </a:p>
          <a:p>
            <a:br>
              <a:rPr lang="en-US" dirty="0"/>
            </a:br>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27</a:t>
            </a:fld>
            <a:endParaRPr lang="en-US" dirty="0"/>
          </a:p>
        </p:txBody>
      </p:sp>
    </p:spTree>
    <p:extLst>
      <p:ext uri="{BB962C8B-B14F-4D97-AF65-F5344CB8AC3E}">
        <p14:creationId xmlns:p14="http://schemas.microsoft.com/office/powerpoint/2010/main" val="2707558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&lt;CLICK PLAY AND Turn CC on. ALLOW TO PLAY&gt;</a:t>
            </a:r>
          </a:p>
          <a:p>
            <a:endParaRPr lang="en-US" b="1" dirty="0"/>
          </a:p>
        </p:txBody>
      </p:sp>
      <p:sp>
        <p:nvSpPr>
          <p:cNvPr id="4" name="Slide Number Placeholder 3"/>
          <p:cNvSpPr>
            <a:spLocks noGrp="1"/>
          </p:cNvSpPr>
          <p:nvPr>
            <p:ph type="sldNum" sz="quarter" idx="5"/>
          </p:nvPr>
        </p:nvSpPr>
        <p:spPr/>
        <p:txBody>
          <a:bodyPr/>
          <a:lstStyle/>
          <a:p>
            <a:fld id="{9CA004F4-F240-48F9-8AE1-486585C7F00D}" type="slidenum">
              <a:rPr lang="en-US" smtClean="0"/>
              <a:t>28</a:t>
            </a:fld>
            <a:endParaRPr lang="en-US" dirty="0"/>
          </a:p>
        </p:txBody>
      </p:sp>
    </p:spTree>
    <p:extLst>
      <p:ext uri="{BB962C8B-B14F-4D97-AF65-F5344CB8AC3E}">
        <p14:creationId xmlns:p14="http://schemas.microsoft.com/office/powerpoint/2010/main" val="3025713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Kate:  </a:t>
            </a:r>
            <a:r>
              <a:rPr lang="en-US" i="1" dirty="0"/>
              <a:t>To ensure everyone can access content in online courses, adding text descriptions to images and incorporating features like transcripts or closed captions with audio/video are key. Making Microsoft Office® and PDF documents accessible within the programs they're created is also vital for everyone's benefit.</a:t>
            </a:r>
            <a:endParaRPr lang="en-US" dirty="0"/>
          </a:p>
          <a:p>
            <a:endParaRPr lang="en-US" dirty="0"/>
          </a:p>
          <a:p>
            <a:r>
              <a:rPr lang="en-US" dirty="0"/>
              <a:t>We use of alt text, closed captioning, and built in accessibility features. </a:t>
            </a:r>
            <a:endParaRPr lang="en-US"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29</a:t>
            </a:fld>
            <a:endParaRPr lang="en-US" dirty="0"/>
          </a:p>
        </p:txBody>
      </p:sp>
    </p:spTree>
    <p:extLst>
      <p:ext uri="{BB962C8B-B14F-4D97-AF65-F5344CB8AC3E}">
        <p14:creationId xmlns:p14="http://schemas.microsoft.com/office/powerpoint/2010/main" val="1855883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screenshots and descriptions provide additional examples: </a:t>
            </a:r>
          </a:p>
          <a:p>
            <a:endParaRPr lang="en-US" dirty="0"/>
          </a:p>
          <a:p>
            <a:r>
              <a:rPr lang="en-US" dirty="0"/>
              <a:t>Resources include student-choice options for reading articles or accessing information via multimedia.  (UDL 1.1, 2.5, 7.1, 8.2) </a:t>
            </a:r>
            <a:endParaRPr lang="en-US"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30</a:t>
            </a:fld>
            <a:endParaRPr lang="en-US" dirty="0"/>
          </a:p>
        </p:txBody>
      </p:sp>
    </p:spTree>
    <p:extLst>
      <p:ext uri="{BB962C8B-B14F-4D97-AF65-F5344CB8AC3E}">
        <p14:creationId xmlns:p14="http://schemas.microsoft.com/office/powerpoint/2010/main" val="40229059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Assessments contain student-choice options based on their experiences and preferences. (UDL 5.2, 7.1, 7.2) </a:t>
            </a:r>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31</a:t>
            </a:fld>
            <a:endParaRPr lang="en-US" dirty="0"/>
          </a:p>
        </p:txBody>
      </p:sp>
    </p:spTree>
    <p:extLst>
      <p:ext uri="{BB962C8B-B14F-4D97-AF65-F5344CB8AC3E}">
        <p14:creationId xmlns:p14="http://schemas.microsoft.com/office/powerpoint/2010/main" val="1385017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Overviews and Assignments provide clear associations with course objectives, as well as context that clarifies the relationship of the content to the course and why it’s important for the student to learn/do.</a:t>
            </a:r>
          </a:p>
        </p:txBody>
      </p:sp>
      <p:sp>
        <p:nvSpPr>
          <p:cNvPr id="4" name="Slide Number Placeholder 3"/>
          <p:cNvSpPr>
            <a:spLocks noGrp="1"/>
          </p:cNvSpPr>
          <p:nvPr>
            <p:ph type="sldNum" sz="quarter" idx="5"/>
          </p:nvPr>
        </p:nvSpPr>
        <p:spPr/>
        <p:txBody>
          <a:bodyPr/>
          <a:lstStyle/>
          <a:p>
            <a:fld id="{9CA004F4-F240-48F9-8AE1-486585C7F00D}" type="slidenum">
              <a:rPr lang="en-US" smtClean="0"/>
              <a:t>32</a:t>
            </a:fld>
            <a:endParaRPr lang="en-US" dirty="0"/>
          </a:p>
        </p:txBody>
      </p:sp>
    </p:spTree>
    <p:extLst>
      <p:ext uri="{BB962C8B-B14F-4D97-AF65-F5344CB8AC3E}">
        <p14:creationId xmlns:p14="http://schemas.microsoft.com/office/powerpoint/2010/main" val="37221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a:t>SilkWeb</a:t>
            </a:r>
            <a:r>
              <a:rPr lang="en-US" i="1" dirty="0"/>
              <a:t> is proud to be a federal 8a certified organization and a certified WMBE in the state of Illinois.</a:t>
            </a:r>
            <a:endParaRPr lang="en-US" dirty="0"/>
          </a:p>
          <a:p>
            <a:endParaRPr lang="en-US" dirty="0"/>
          </a:p>
          <a:p>
            <a:r>
              <a:rPr lang="en-US" i="1" dirty="0"/>
              <a:t>We're a rock-solid business with over 15 years of success providing solutions to the education sector. Our founders, who have walked in faculty shoes, are committed to delivering outstanding service and results for higher ed clients.</a:t>
            </a:r>
            <a:endParaRPr lang="en-US" dirty="0">
              <a:cs typeface="Calibri" panose="020F0502020204030204"/>
            </a:endParaRPr>
          </a:p>
          <a:p>
            <a:endParaRPr lang="en-US" i="1" dirty="0">
              <a:cs typeface="Calibri" panose="020F0502020204030204"/>
            </a:endParaRPr>
          </a:p>
          <a:p>
            <a:r>
              <a:rPr lang="en-US" i="1" dirty="0"/>
              <a:t>At the core of our service is a dedication to communication, attention-to-detail, and genuine enthusiasm for helping others succeed.</a:t>
            </a:r>
            <a:endParaRPr lang="en-US" dirty="0"/>
          </a:p>
          <a:p>
            <a:endParaRPr lang="en-US" i="1"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2</a:t>
            </a:fld>
            <a:endParaRPr lang="en-US" dirty="0"/>
          </a:p>
        </p:txBody>
      </p:sp>
    </p:spTree>
    <p:extLst>
      <p:ext uri="{BB962C8B-B14F-4D97-AF65-F5344CB8AC3E}">
        <p14:creationId xmlns:p14="http://schemas.microsoft.com/office/powerpoint/2010/main" val="183143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Module Overviews, organization, and next steps give students context of the course and the importance of the information being presented.</a:t>
            </a:r>
          </a:p>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33</a:t>
            </a:fld>
            <a:endParaRPr lang="en-US" dirty="0"/>
          </a:p>
        </p:txBody>
      </p:sp>
    </p:spTree>
    <p:extLst>
      <p:ext uri="{BB962C8B-B14F-4D97-AF65-F5344CB8AC3E}">
        <p14:creationId xmlns:p14="http://schemas.microsoft.com/office/powerpoint/2010/main" val="3363141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fr-FR" dirty="0">
                <a:solidFill>
                  <a:schemeClr val="tx1"/>
                </a:solidFill>
              </a:rPr>
              <a:t>&lt;GO TO Location: https://silkweb.instructure.com/ </a:t>
            </a:r>
          </a:p>
          <a:p>
            <a:pPr algn="l"/>
            <a:r>
              <a:rPr lang="fr-FR" dirty="0">
                <a:solidFill>
                  <a:schemeClr val="tx1"/>
                </a:solidFill>
              </a:rPr>
              <a:t>UN: ID@silkweb.com </a:t>
            </a:r>
          </a:p>
          <a:p>
            <a:pPr algn="l"/>
            <a:r>
              <a:rPr lang="fr-FR" dirty="0">
                <a:solidFill>
                  <a:schemeClr val="tx1"/>
                </a:solidFill>
              </a:rPr>
              <a:t>PW: aeavier3256</a:t>
            </a:r>
          </a:p>
          <a:p>
            <a:pPr algn="l"/>
            <a:endParaRPr lang="fr-FR"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https://silkweb.instructure.com/courses/28/files/6308?module_item_id=1075&amp;fd_cookie_set=1</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563C1"/>
                </a:solidFill>
                <a:effectLst/>
                <a:latin typeface="Calibri" panose="020F0502020204030204" pitchFamily="34" charset="0"/>
                <a:ea typeface="Times New Roman" panose="02020603050405020304" pitchFamily="18" charset="0"/>
                <a:hlinkClick r:id="rId4"/>
              </a:rPr>
              <a:t>https://silkweb.instructure.com/courses/28/quizzes</a:t>
            </a:r>
            <a:r>
              <a:rPr lang="en-US" sz="1800" dirty="0">
                <a:solidFill>
                  <a:srgbClr val="000000"/>
                </a:solidFill>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34</a:t>
            </a:fld>
            <a:endParaRPr lang="en-US" dirty="0"/>
          </a:p>
        </p:txBody>
      </p:sp>
    </p:spTree>
    <p:extLst>
      <p:ext uri="{BB962C8B-B14F-4D97-AF65-F5344CB8AC3E}">
        <p14:creationId xmlns:p14="http://schemas.microsoft.com/office/powerpoint/2010/main" val="725599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36</a:t>
            </a:fld>
            <a:endParaRPr lang="en-US" dirty="0"/>
          </a:p>
        </p:txBody>
      </p:sp>
    </p:spTree>
    <p:extLst>
      <p:ext uri="{BB962C8B-B14F-4D97-AF65-F5344CB8AC3E}">
        <p14:creationId xmlns:p14="http://schemas.microsoft.com/office/powerpoint/2010/main" val="3835039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37</a:t>
            </a:fld>
            <a:endParaRPr lang="en-US" dirty="0"/>
          </a:p>
        </p:txBody>
      </p:sp>
    </p:spTree>
    <p:extLst>
      <p:ext uri="{BB962C8B-B14F-4D97-AF65-F5344CB8AC3E}">
        <p14:creationId xmlns:p14="http://schemas.microsoft.com/office/powerpoint/2010/main" val="4485614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40</a:t>
            </a:fld>
            <a:endParaRPr lang="en-US" dirty="0"/>
          </a:p>
        </p:txBody>
      </p:sp>
    </p:spTree>
    <p:extLst>
      <p:ext uri="{BB962C8B-B14F-4D97-AF65-F5344CB8AC3E}">
        <p14:creationId xmlns:p14="http://schemas.microsoft.com/office/powerpoint/2010/main" val="3413783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41</a:t>
            </a:fld>
            <a:endParaRPr lang="en-US" dirty="0"/>
          </a:p>
        </p:txBody>
      </p:sp>
    </p:spTree>
    <p:extLst>
      <p:ext uri="{BB962C8B-B14F-4D97-AF65-F5344CB8AC3E}">
        <p14:creationId xmlns:p14="http://schemas.microsoft.com/office/powerpoint/2010/main" val="31410292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42</a:t>
            </a:fld>
            <a:endParaRPr lang="en-US" dirty="0"/>
          </a:p>
        </p:txBody>
      </p:sp>
    </p:spTree>
    <p:extLst>
      <p:ext uri="{BB962C8B-B14F-4D97-AF65-F5344CB8AC3E}">
        <p14:creationId xmlns:p14="http://schemas.microsoft.com/office/powerpoint/2010/main" val="1912317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43</a:t>
            </a:fld>
            <a:endParaRPr lang="en-US" dirty="0"/>
          </a:p>
        </p:txBody>
      </p:sp>
    </p:spTree>
    <p:extLst>
      <p:ext uri="{BB962C8B-B14F-4D97-AF65-F5344CB8AC3E}">
        <p14:creationId xmlns:p14="http://schemas.microsoft.com/office/powerpoint/2010/main" val="3354175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44</a:t>
            </a:fld>
            <a:endParaRPr lang="en-US" dirty="0"/>
          </a:p>
        </p:txBody>
      </p:sp>
    </p:spTree>
    <p:extLst>
      <p:ext uri="{BB962C8B-B14F-4D97-AF65-F5344CB8AC3E}">
        <p14:creationId xmlns:p14="http://schemas.microsoft.com/office/powerpoint/2010/main" val="6045757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45</a:t>
            </a:fld>
            <a:endParaRPr lang="en-US" dirty="0"/>
          </a:p>
        </p:txBody>
      </p:sp>
    </p:spTree>
    <p:extLst>
      <p:ext uri="{BB962C8B-B14F-4D97-AF65-F5344CB8AC3E}">
        <p14:creationId xmlns:p14="http://schemas.microsoft.com/office/powerpoint/2010/main" val="1335137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Laurel </a:t>
            </a:r>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a:t>
            </a:fld>
            <a:endParaRPr lang="en-US" dirty="0"/>
          </a:p>
        </p:txBody>
      </p:sp>
    </p:spTree>
    <p:extLst>
      <p:ext uri="{BB962C8B-B14F-4D97-AF65-F5344CB8AC3E}">
        <p14:creationId xmlns:p14="http://schemas.microsoft.com/office/powerpoint/2010/main" val="26090890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46</a:t>
            </a:fld>
            <a:endParaRPr lang="en-US" dirty="0"/>
          </a:p>
        </p:txBody>
      </p:sp>
    </p:spTree>
    <p:extLst>
      <p:ext uri="{BB962C8B-B14F-4D97-AF65-F5344CB8AC3E}">
        <p14:creationId xmlns:p14="http://schemas.microsoft.com/office/powerpoint/2010/main" val="31420649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47</a:t>
            </a:fld>
            <a:endParaRPr lang="en-US" dirty="0"/>
          </a:p>
        </p:txBody>
      </p:sp>
    </p:spTree>
    <p:extLst>
      <p:ext uri="{BB962C8B-B14F-4D97-AF65-F5344CB8AC3E}">
        <p14:creationId xmlns:p14="http://schemas.microsoft.com/office/powerpoint/2010/main" val="4032744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Our goal is to transform the education system by crafting an engaging curriculum, inspiring faculty with a vision, and delivering powerful course design that emphasizes best practices for enhanced student performance. We strive to equip faculty with cutting-edge concepts, tools, research, and best practices so they can realize an increase in retention, knowledge application, and meet educational outcomes. </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5</a:t>
            </a:fld>
            <a:endParaRPr lang="en-US" dirty="0"/>
          </a:p>
        </p:txBody>
      </p:sp>
    </p:spTree>
    <p:extLst>
      <p:ext uri="{BB962C8B-B14F-4D97-AF65-F5344CB8AC3E}">
        <p14:creationId xmlns:p14="http://schemas.microsoft.com/office/powerpoint/2010/main" val="3533830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Get ready for an amazing collaborative experience! Our instructional designers are the perfect addition to your faculty, collaborating and supporting them throughout their journey. Plus, we have all the communication tools necessary for a truly immersive team effort.</a:t>
            </a:r>
            <a:endParaRPr lang="en-US" dirty="0"/>
          </a:p>
          <a:p>
            <a:endParaRPr lang="en-US" i="1" dirty="0"/>
          </a:p>
          <a:p>
            <a:r>
              <a:rPr lang="en-US" i="1" dirty="0"/>
              <a:t>With the project deliverables and faculty load divided into ten carefully planned weeks, this collaboration promises to be an organized effort towards a successful end result.</a:t>
            </a:r>
            <a:endParaRPr lang="en-US" dirty="0">
              <a:cs typeface="Calibri"/>
            </a:endParaRPr>
          </a:p>
          <a:p>
            <a:endParaRPr lang="en-US" i="1" dirty="0"/>
          </a:p>
          <a:p>
            <a:r>
              <a:rPr lang="en-US" i="1" dirty="0"/>
              <a:t>In addition to our weekly project management meetings, you can easily stay up-to-date with the project in a few clicks! Our cutting-edge project management technology provides secure access to daily updates for each course. Conveniently check progress whenever you need - it's that easy.</a:t>
            </a:r>
            <a:endParaRPr lang="en-US" dirty="0">
              <a:cs typeface="Calibri"/>
            </a:endParaRPr>
          </a:p>
          <a:p>
            <a:endParaRPr lang="en-US" i="1" dirty="0"/>
          </a:p>
          <a:p>
            <a:r>
              <a:rPr lang="en-US" i="1" dirty="0" err="1"/>
              <a:t>SilkWeb</a:t>
            </a:r>
            <a:r>
              <a:rPr lang="en-US" i="1" dirty="0"/>
              <a:t> is proud to be a QM™ Member organization. We are one of only six other third-party organizations in the United States to do so and the only instructional design company serving higher education. At the core of our content analysis, updates and recommendations is a focus on quality standards. We adhere to QM guidelines in tandem with WCAG/Section 508 criteria as well as university regulations and checklists for an optimal outcome.</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6</a:t>
            </a:fld>
            <a:endParaRPr lang="en-US" dirty="0"/>
          </a:p>
        </p:txBody>
      </p:sp>
    </p:spTree>
    <p:extLst>
      <p:ext uri="{BB962C8B-B14F-4D97-AF65-F5344CB8AC3E}">
        <p14:creationId xmlns:p14="http://schemas.microsoft.com/office/powerpoint/2010/main" val="2878902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One of our core missions in this project is to collaborate with faculty on the development of course content and to provide them with the support they need to meet stringent institutional objectives on quality and accessibility. This means our team of experienced instructional designers will create courses that are built with the learner in mind by developing meaningful learning experiences through intentional activities; our ID mapping documents provide important data for internal program reviews and accreditation visits; our instructional design worksheets serve as actionable plans aimed at promoting effective pedagogy; our QM guided rubrics and accessibility checklists enable us to thoroughly evaluate course content for any potential barriers to student success. In addition, we provide monthly workshops on teaching online, instructional design, best practices, utilizing LMS features, and accessibility improvement. Included in the project is a custom Faculty Hub for UI faculty. The faculty hub is a central repository for important links, web and downloadable resources, workshop recordings, and useful accessibility tools.</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7</a:t>
            </a:fld>
            <a:endParaRPr lang="en-US" dirty="0"/>
          </a:p>
        </p:txBody>
      </p:sp>
    </p:spTree>
    <p:extLst>
      <p:ext uri="{BB962C8B-B14F-4D97-AF65-F5344CB8AC3E}">
        <p14:creationId xmlns:p14="http://schemas.microsoft.com/office/powerpoint/2010/main" val="70983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Your faculty will receive specialized guidance from their dedicated instructional designer, who will be available through phone, email and video. He or she will guide the faculty member through the UI Faculty Hub, explain the resources available and collaborate on course development using the ID Mapping documents, checklists and rubrics.</a:t>
            </a:r>
            <a:endParaRPr lang="en-US" dirty="0"/>
          </a:p>
          <a:p>
            <a:endParaRPr lang="en-US" i="1" dirty="0"/>
          </a:p>
          <a:p>
            <a:r>
              <a:rPr lang="en-US" i="1" dirty="0"/>
              <a:t>Our 10-week engagement model facilitates an efficient, structured process that gives instructors more time to deliver feedback and the ID time to refine course materials for maximum impact. Faculty are also educated on LMS tools and how they can be further incorporated into their instructional practices. With regular team contributions spread evenly throughout the timeline, everyone is kept motivated in working toward specific weekly goals - so you see real results!</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8</a:t>
            </a:fld>
            <a:endParaRPr lang="en-US" dirty="0"/>
          </a:p>
        </p:txBody>
      </p:sp>
    </p:spTree>
    <p:extLst>
      <p:ext uri="{BB962C8B-B14F-4D97-AF65-F5344CB8AC3E}">
        <p14:creationId xmlns:p14="http://schemas.microsoft.com/office/powerpoint/2010/main" val="4019470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i="1" dirty="0"/>
              <a:t>Instructional Designers work with faculty using worksheets which guide the discussions and help to reinforce instructional design tips and tricks discussed during live calls with faculty.</a:t>
            </a:r>
            <a:endParaRPr lang="en-US" i="1" dirty="0">
              <a:cs typeface="Calibri"/>
            </a:endParaRPr>
          </a:p>
          <a:p>
            <a:pPr algn="just"/>
            <a:r>
              <a:rPr lang="en-US" i="1" dirty="0"/>
              <a:t>Both the instructional designer and the faculty work to complete the worksheet.</a:t>
            </a:r>
            <a:endParaRPr lang="en-US" i="1" dirty="0">
              <a:cs typeface="Calibri"/>
            </a:endParaRPr>
          </a:p>
          <a:p>
            <a:pPr algn="just"/>
            <a:r>
              <a:rPr lang="en-US" i="1" dirty="0"/>
              <a:t>Worksheets often include links to video that provide further explanation.</a:t>
            </a:r>
            <a:endParaRPr lang="en-US" i="1" dirty="0">
              <a:cs typeface="Calibri"/>
            </a:endParaRPr>
          </a:p>
          <a:p>
            <a:pPr algn="just"/>
            <a:r>
              <a:rPr lang="en-US" i="1" dirty="0"/>
              <a:t>Worksheets are passed back and forth between the faculty and ID until they are finalized.</a:t>
            </a:r>
            <a:endParaRPr lang="en-US" i="1" dirty="0">
              <a:cs typeface="Calibri"/>
            </a:endParaRPr>
          </a:p>
          <a:p>
            <a:pPr algn="just"/>
            <a:r>
              <a:rPr lang="en-US" i="1" dirty="0"/>
              <a:t>Course maps and worksheets are retained by school for accreditation artifacts</a:t>
            </a:r>
            <a:endParaRPr lang="en-US" i="1" dirty="0">
              <a:cs typeface="Calibri"/>
            </a:endParaRPr>
          </a:p>
          <a:p>
            <a:pPr algn="just"/>
            <a:endParaRPr lang="en-US" i="1" dirty="0">
              <a:cs typeface="Calibri"/>
            </a:endParaRPr>
          </a:p>
          <a:p>
            <a:pPr algn="just"/>
            <a:r>
              <a:rPr lang="en-US" i="1" dirty="0"/>
              <a:t>We use SharePoint to work with faculty in real time on the drafting and review of course content. Faculty workshops are hosted on Microsoft teams and are open to any faculty member at your institution. During the workshops, faculty will learn about best practices, discuss design ideas with an ID and peers, and learn tips and tricks for teaching online. Open dialog amongst instructors and the design team is encouraged as it establishes a collaborative forum for faculty to learn and share. </a:t>
            </a:r>
            <a:endParaRPr lang="en-US" i="1" dirty="0">
              <a:cs typeface="Calibri"/>
            </a:endParaRPr>
          </a:p>
          <a:p>
            <a:pPr algn="just"/>
            <a:endParaRPr lang="en-US" i="1" dirty="0">
              <a:cs typeface="Calibri"/>
            </a:endParaRPr>
          </a:p>
          <a:p>
            <a:pPr algn="just"/>
            <a:r>
              <a:rPr lang="en-US" i="1" dirty="0"/>
              <a:t>The Faculty Hub is a repository for important project information, links, worksheets, workshop recordings, and announcements. It also includes valuable accessibility resources. All instructors will have access to the Faculty Hub.  The faculty hub is customized based on your institutional needs. We created an example to show you what it can look like.</a:t>
            </a:r>
            <a:endParaRPr lang="en-US" i="1" dirty="0">
              <a:cs typeface="Calibri"/>
            </a:endParaRPr>
          </a:p>
          <a:p>
            <a:pPr algn="just"/>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9CA004F4-F240-48F9-8AE1-486585C7F00D}" type="slidenum">
              <a:rPr lang="en-US" smtClean="0"/>
              <a:t>9</a:t>
            </a:fld>
            <a:endParaRPr lang="en-US" dirty="0"/>
          </a:p>
        </p:txBody>
      </p:sp>
    </p:spTree>
    <p:extLst>
      <p:ext uri="{BB962C8B-B14F-4D97-AF65-F5344CB8AC3E}">
        <p14:creationId xmlns:p14="http://schemas.microsoft.com/office/powerpoint/2010/main" val="893538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D165-49B0-44FF-A267-367F5A6EE306}"/>
              </a:ext>
            </a:extLst>
          </p:cNvPr>
          <p:cNvSpPr>
            <a:spLocks noGrp="1"/>
          </p:cNvSpPr>
          <p:nvPr>
            <p:ph type="ctrTitle"/>
          </p:nvPr>
        </p:nvSpPr>
        <p:spPr>
          <a:xfrm>
            <a:off x="1524000" y="2039514"/>
            <a:ext cx="9144000" cy="2128049"/>
          </a:xfrm>
        </p:spPr>
        <p:txBody>
          <a:bodyPr anchor="b"/>
          <a:lstStyle>
            <a:lvl1pPr algn="ctr">
              <a:lnSpc>
                <a:spcPct val="125000"/>
              </a:lnSpc>
              <a:defRPr sz="6000">
                <a:solidFill>
                  <a:schemeClr val="bg1"/>
                </a:solidFill>
              </a:defRPr>
            </a:lvl1pPr>
          </a:lstStyle>
          <a:p>
            <a:r>
              <a:rPr lang="en-US" noProof="0"/>
              <a:t>Click to edit Master title style</a:t>
            </a:r>
          </a:p>
        </p:txBody>
      </p:sp>
      <p:sp>
        <p:nvSpPr>
          <p:cNvPr id="3" name="Subtitle 2">
            <a:extLst>
              <a:ext uri="{FF2B5EF4-FFF2-40B4-BE49-F238E27FC236}">
                <a16:creationId xmlns:a16="http://schemas.microsoft.com/office/drawing/2014/main" id="{56B52800-74D6-4A78-AC9B-8E737A1A3B0D}"/>
              </a:ext>
            </a:extLst>
          </p:cNvPr>
          <p:cNvSpPr>
            <a:spLocks noGrp="1"/>
          </p:cNvSpPr>
          <p:nvPr>
            <p:ph type="subTitle" idx="1"/>
          </p:nvPr>
        </p:nvSpPr>
        <p:spPr>
          <a:xfrm>
            <a:off x="1524000" y="4221162"/>
            <a:ext cx="9144000" cy="882001"/>
          </a:xfrm>
          <a:solidFill>
            <a:schemeClr val="accent2">
              <a:alpha val="90000"/>
            </a:schemeClr>
          </a:solidFill>
        </p:spPr>
        <p:txBody>
          <a:bodyPr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lang="en-US" sz="2500" b="1" i="1" kern="1200" spc="65" dirty="0">
                <a:solidFill>
                  <a:schemeClr val="accent1"/>
                </a:solidFill>
                <a:latin typeface="+mn-lt"/>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Date Placeholder 3">
            <a:extLst>
              <a:ext uri="{FF2B5EF4-FFF2-40B4-BE49-F238E27FC236}">
                <a16:creationId xmlns:a16="http://schemas.microsoft.com/office/drawing/2014/main" id="{88B91F7B-C4AF-4FC6-A6BE-657DEF6D5358}"/>
              </a:ext>
            </a:extLst>
          </p:cNvPr>
          <p:cNvSpPr>
            <a:spLocks noGrp="1"/>
          </p:cNvSpPr>
          <p:nvPr>
            <p:ph type="dt" sz="half" idx="10"/>
          </p:nvPr>
        </p:nvSpPr>
        <p:spPr/>
        <p:txBody>
          <a:bodyPr/>
          <a:lstStyle/>
          <a:p>
            <a:fld id="{8DA08ED5-AEFE-4443-9040-726EF6690995}" type="datetime1">
              <a:rPr lang="en-US" noProof="0" smtClean="0"/>
              <a:t>1/18/2023</a:t>
            </a:fld>
            <a:endParaRPr lang="en-US" noProof="0" dirty="0"/>
          </a:p>
        </p:txBody>
      </p:sp>
      <p:sp>
        <p:nvSpPr>
          <p:cNvPr id="5" name="Footer Placeholder 4">
            <a:extLst>
              <a:ext uri="{FF2B5EF4-FFF2-40B4-BE49-F238E27FC236}">
                <a16:creationId xmlns:a16="http://schemas.microsoft.com/office/drawing/2014/main" id="{5BED32F8-B0C7-4332-B0A5-BC19DD8C4CF5}"/>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B0030946-D0C7-4F78-94B0-427DAA6D5CB0}"/>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189509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wo Horisontal Content">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E4FD2CFF-0F3D-42BB-BBFF-903727B32640}"/>
              </a:ext>
            </a:extLst>
          </p:cNvPr>
          <p:cNvSpPr/>
          <p:nvPr userDrawn="1"/>
        </p:nvSpPr>
        <p:spPr>
          <a:xfrm>
            <a:off x="0" y="1562188"/>
            <a:ext cx="11269980" cy="2359660"/>
          </a:xfrm>
          <a:custGeom>
            <a:avLst/>
            <a:gdLst/>
            <a:ahLst/>
            <a:cxnLst/>
            <a:rect l="l" t="t" r="r" b="b"/>
            <a:pathLst>
              <a:path w="11269980" h="2359660">
                <a:moveTo>
                  <a:pt x="0" y="2359152"/>
                </a:moveTo>
                <a:lnTo>
                  <a:pt x="11269980" y="2359152"/>
                </a:lnTo>
                <a:lnTo>
                  <a:pt x="11269980" y="0"/>
                </a:lnTo>
                <a:lnTo>
                  <a:pt x="0" y="0"/>
                </a:lnTo>
                <a:lnTo>
                  <a:pt x="0" y="2359152"/>
                </a:lnTo>
                <a:close/>
              </a:path>
            </a:pathLst>
          </a:custGeom>
          <a:solidFill>
            <a:srgbClr val="064899"/>
          </a:solidFill>
        </p:spPr>
        <p:txBody>
          <a:bodyPr wrap="square" lIns="0" tIns="0" rIns="0" bIns="0" rtlCol="0"/>
          <a:lstStyle/>
          <a:p>
            <a:endParaRPr lang="en-US" noProof="0" dirty="0"/>
          </a:p>
        </p:txBody>
      </p:sp>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p>
            <a:r>
              <a:rPr lang="en-US" noProof="0" dirty="0"/>
              <a:t>Click to edit Master title style</a:t>
            </a:r>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838200" y="4133087"/>
            <a:ext cx="10431780" cy="204387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
        <p:nvSpPr>
          <p:cNvPr id="9" name="Content Placeholder 3">
            <a:extLst>
              <a:ext uri="{FF2B5EF4-FFF2-40B4-BE49-F238E27FC236}">
                <a16:creationId xmlns:a16="http://schemas.microsoft.com/office/drawing/2014/main" id="{C1B0D46C-2987-401A-A0C4-CFB6F73E9D23}"/>
              </a:ext>
            </a:extLst>
          </p:cNvPr>
          <p:cNvSpPr>
            <a:spLocks noGrp="1"/>
          </p:cNvSpPr>
          <p:nvPr>
            <p:ph sz="half" idx="13"/>
          </p:nvPr>
        </p:nvSpPr>
        <p:spPr>
          <a:xfrm>
            <a:off x="844296" y="1788579"/>
            <a:ext cx="10425684" cy="190687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98979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ix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7202246-9B90-4CE1-AAF1-3328E51AE0A5}"/>
              </a:ext>
            </a:extLst>
          </p:cNvPr>
          <p:cNvSpPr>
            <a:spLocks noGrp="1"/>
          </p:cNvSpPr>
          <p:nvPr>
            <p:ph type="pic" sz="quarter" idx="13"/>
          </p:nvPr>
        </p:nvSpPr>
        <p:spPr>
          <a:xfrm>
            <a:off x="0" y="0"/>
            <a:ext cx="12192000" cy="6858000"/>
          </a:xfrm>
        </p:spPr>
        <p:txBody>
          <a:bodyPr/>
          <a:lstStyle>
            <a:lvl1pPr marL="0" indent="0" algn="ctr">
              <a:buNone/>
              <a:defRPr/>
            </a:lvl1pPr>
          </a:lstStyle>
          <a:p>
            <a:r>
              <a:rPr lang="en-US" noProof="0"/>
              <a:t>Click icon to add picture</a:t>
            </a:r>
            <a:endParaRPr lang="en-US" noProof="0" dirty="0"/>
          </a:p>
        </p:txBody>
      </p:sp>
      <p:sp>
        <p:nvSpPr>
          <p:cNvPr id="18" name="Content Placeholder 2">
            <a:extLst>
              <a:ext uri="{FF2B5EF4-FFF2-40B4-BE49-F238E27FC236}">
                <a16:creationId xmlns:a16="http://schemas.microsoft.com/office/drawing/2014/main" id="{843DF42B-5E6A-409A-A205-0B59AE5FBD98}"/>
              </a:ext>
            </a:extLst>
          </p:cNvPr>
          <p:cNvSpPr>
            <a:spLocks noGrp="1"/>
          </p:cNvSpPr>
          <p:nvPr>
            <p:ph sz="half" idx="15"/>
          </p:nvPr>
        </p:nvSpPr>
        <p:spPr>
          <a:xfrm>
            <a:off x="8530301" y="1690689"/>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Content Placeholder 2">
            <a:extLst>
              <a:ext uri="{FF2B5EF4-FFF2-40B4-BE49-F238E27FC236}">
                <a16:creationId xmlns:a16="http://schemas.microsoft.com/office/drawing/2014/main" id="{9C7A202D-9C81-48E9-AC0B-E4DDE20AE14F}"/>
              </a:ext>
            </a:extLst>
          </p:cNvPr>
          <p:cNvSpPr>
            <a:spLocks noGrp="1"/>
          </p:cNvSpPr>
          <p:nvPr>
            <p:ph sz="half" idx="14"/>
          </p:nvPr>
        </p:nvSpPr>
        <p:spPr>
          <a:xfrm>
            <a:off x="4888689" y="170282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lvl1pPr>
              <a:defRPr>
                <a:solidFill>
                  <a:schemeClr val="bg1"/>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1337076" y="170282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
        <p:nvSpPr>
          <p:cNvPr id="25" name="Content Placeholder 2">
            <a:extLst>
              <a:ext uri="{FF2B5EF4-FFF2-40B4-BE49-F238E27FC236}">
                <a16:creationId xmlns:a16="http://schemas.microsoft.com/office/drawing/2014/main" id="{70506441-775A-4D93-ADE3-695C86D6699F}"/>
              </a:ext>
            </a:extLst>
          </p:cNvPr>
          <p:cNvSpPr>
            <a:spLocks noGrp="1"/>
          </p:cNvSpPr>
          <p:nvPr>
            <p:ph sz="half" idx="16"/>
          </p:nvPr>
        </p:nvSpPr>
        <p:spPr>
          <a:xfrm>
            <a:off x="8530301"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 name="Content Placeholder 2">
            <a:extLst>
              <a:ext uri="{FF2B5EF4-FFF2-40B4-BE49-F238E27FC236}">
                <a16:creationId xmlns:a16="http://schemas.microsoft.com/office/drawing/2014/main" id="{FA00A08C-FA2D-44B5-9451-63F193A3E7B3}"/>
              </a:ext>
            </a:extLst>
          </p:cNvPr>
          <p:cNvSpPr>
            <a:spLocks noGrp="1"/>
          </p:cNvSpPr>
          <p:nvPr>
            <p:ph sz="half" idx="17"/>
          </p:nvPr>
        </p:nvSpPr>
        <p:spPr>
          <a:xfrm>
            <a:off x="4888689"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 name="Content Placeholder 2">
            <a:extLst>
              <a:ext uri="{FF2B5EF4-FFF2-40B4-BE49-F238E27FC236}">
                <a16:creationId xmlns:a16="http://schemas.microsoft.com/office/drawing/2014/main" id="{6A8F9540-8D26-4ADA-88E6-B9A742232C2D}"/>
              </a:ext>
            </a:extLst>
          </p:cNvPr>
          <p:cNvSpPr>
            <a:spLocks noGrp="1"/>
          </p:cNvSpPr>
          <p:nvPr>
            <p:ph sz="half" idx="18"/>
          </p:nvPr>
        </p:nvSpPr>
        <p:spPr>
          <a:xfrm>
            <a:off x="1337076"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9" name="Picture Placeholder 28">
            <a:extLst>
              <a:ext uri="{FF2B5EF4-FFF2-40B4-BE49-F238E27FC236}">
                <a16:creationId xmlns:a16="http://schemas.microsoft.com/office/drawing/2014/main" id="{3D7801BA-80A8-4F2C-90C8-155E6210A852}"/>
              </a:ext>
            </a:extLst>
          </p:cNvPr>
          <p:cNvSpPr>
            <a:spLocks noGrp="1"/>
          </p:cNvSpPr>
          <p:nvPr>
            <p:ph type="pic" sz="quarter" idx="19"/>
          </p:nvPr>
        </p:nvSpPr>
        <p:spPr>
          <a:xfrm>
            <a:off x="947634" y="1679576"/>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30" name="Picture Placeholder 28">
            <a:extLst>
              <a:ext uri="{FF2B5EF4-FFF2-40B4-BE49-F238E27FC236}">
                <a16:creationId xmlns:a16="http://schemas.microsoft.com/office/drawing/2014/main" id="{99C7ED62-8CE2-417B-9E03-DB47D419110B}"/>
              </a:ext>
            </a:extLst>
          </p:cNvPr>
          <p:cNvSpPr>
            <a:spLocks noGrp="1"/>
          </p:cNvSpPr>
          <p:nvPr>
            <p:ph type="pic" sz="quarter" idx="20"/>
          </p:nvPr>
        </p:nvSpPr>
        <p:spPr>
          <a:xfrm>
            <a:off x="4499246" y="1679576"/>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31" name="Picture Placeholder 28">
            <a:extLst>
              <a:ext uri="{FF2B5EF4-FFF2-40B4-BE49-F238E27FC236}">
                <a16:creationId xmlns:a16="http://schemas.microsoft.com/office/drawing/2014/main" id="{96383197-4013-4D5E-BF47-64BD2386A4D6}"/>
              </a:ext>
            </a:extLst>
          </p:cNvPr>
          <p:cNvSpPr>
            <a:spLocks noGrp="1"/>
          </p:cNvSpPr>
          <p:nvPr>
            <p:ph type="pic" sz="quarter" idx="21"/>
          </p:nvPr>
        </p:nvSpPr>
        <p:spPr>
          <a:xfrm>
            <a:off x="8126282" y="1679576"/>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32" name="Picture Placeholder 28">
            <a:extLst>
              <a:ext uri="{FF2B5EF4-FFF2-40B4-BE49-F238E27FC236}">
                <a16:creationId xmlns:a16="http://schemas.microsoft.com/office/drawing/2014/main" id="{B2568099-B430-4F70-A248-1840860FFEED}"/>
              </a:ext>
            </a:extLst>
          </p:cNvPr>
          <p:cNvSpPr>
            <a:spLocks noGrp="1"/>
          </p:cNvSpPr>
          <p:nvPr>
            <p:ph type="pic" sz="quarter" idx="22"/>
          </p:nvPr>
        </p:nvSpPr>
        <p:spPr>
          <a:xfrm>
            <a:off x="947634" y="3792079"/>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33" name="Picture Placeholder 28">
            <a:extLst>
              <a:ext uri="{FF2B5EF4-FFF2-40B4-BE49-F238E27FC236}">
                <a16:creationId xmlns:a16="http://schemas.microsoft.com/office/drawing/2014/main" id="{82A0F640-3653-4074-BEAA-B09FF6E0B391}"/>
              </a:ext>
            </a:extLst>
          </p:cNvPr>
          <p:cNvSpPr>
            <a:spLocks noGrp="1"/>
          </p:cNvSpPr>
          <p:nvPr>
            <p:ph type="pic" sz="quarter" idx="23"/>
          </p:nvPr>
        </p:nvSpPr>
        <p:spPr>
          <a:xfrm>
            <a:off x="4499246" y="3792079"/>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34" name="Picture Placeholder 28">
            <a:extLst>
              <a:ext uri="{FF2B5EF4-FFF2-40B4-BE49-F238E27FC236}">
                <a16:creationId xmlns:a16="http://schemas.microsoft.com/office/drawing/2014/main" id="{1723BD4F-261F-418F-B763-09039D2CA7B6}"/>
              </a:ext>
            </a:extLst>
          </p:cNvPr>
          <p:cNvSpPr>
            <a:spLocks noGrp="1"/>
          </p:cNvSpPr>
          <p:nvPr>
            <p:ph type="pic" sz="quarter" idx="24"/>
          </p:nvPr>
        </p:nvSpPr>
        <p:spPr>
          <a:xfrm>
            <a:off x="8126282" y="3792079"/>
            <a:ext cx="376237" cy="376237"/>
          </a:xfrm>
        </p:spPr>
        <p:txBody>
          <a:bodyPr>
            <a:normAutofit/>
          </a:bodyPr>
          <a:lstStyle>
            <a:lvl1pPr marL="0" indent="0" algn="ctr">
              <a:buNone/>
              <a:defRPr sz="400"/>
            </a:lvl1pPr>
          </a:lstStyle>
          <a:p>
            <a:r>
              <a:rPr lang="en-US" noProof="0"/>
              <a:t>Click icon to add picture</a:t>
            </a:r>
            <a:endParaRPr lang="en-US" noProof="0" dirty="0"/>
          </a:p>
        </p:txBody>
      </p:sp>
    </p:spTree>
    <p:extLst>
      <p:ext uri="{BB962C8B-B14F-4D97-AF65-F5344CB8AC3E}">
        <p14:creationId xmlns:p14="http://schemas.microsoft.com/office/powerpoint/2010/main" val="2667104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parison with picture">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B74348DE-EC54-4C62-948C-0B2BF9045578}"/>
              </a:ext>
            </a:extLst>
          </p:cNvPr>
          <p:cNvSpPr>
            <a:spLocks noGrp="1"/>
          </p:cNvSpPr>
          <p:nvPr>
            <p:ph type="pic" sz="quarter" idx="13"/>
          </p:nvPr>
        </p:nvSpPr>
        <p:spPr>
          <a:xfrm>
            <a:off x="0" y="3115389"/>
            <a:ext cx="12188825" cy="3742611"/>
          </a:xfrm>
        </p:spPr>
        <p:txBody>
          <a:bodyPr/>
          <a:lstStyle>
            <a:lvl1pPr marL="0" indent="0" algn="ctr">
              <a:buNone/>
              <a:defRPr/>
            </a:lvl1pPr>
          </a:lstStyle>
          <a:p>
            <a:r>
              <a:rPr lang="en-US" noProof="0"/>
              <a:t>Click icon to add picture</a:t>
            </a:r>
            <a:endParaRPr lang="en-US" noProof="0" dirty="0"/>
          </a:p>
        </p:txBody>
      </p:sp>
      <p:sp>
        <p:nvSpPr>
          <p:cNvPr id="10" name="object 3">
            <a:extLst>
              <a:ext uri="{FF2B5EF4-FFF2-40B4-BE49-F238E27FC236}">
                <a16:creationId xmlns:a16="http://schemas.microsoft.com/office/drawing/2014/main" id="{2A53E879-94A1-4659-9069-ED0D6F03014D}"/>
              </a:ext>
            </a:extLst>
          </p:cNvPr>
          <p:cNvSpPr/>
          <p:nvPr userDrawn="1"/>
        </p:nvSpPr>
        <p:spPr>
          <a:xfrm>
            <a:off x="2400" y="1999821"/>
            <a:ext cx="12189600" cy="1115568"/>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accent2"/>
          </a:solidFill>
        </p:spPr>
        <p:txBody>
          <a:bodyPr wrap="square" lIns="0" tIns="0" rIns="0" bIns="0" rtlCol="0"/>
          <a:lstStyle/>
          <a:p>
            <a:endParaRPr lang="en-US" noProof="0" dirty="0"/>
          </a:p>
        </p:txBody>
      </p:sp>
      <p:sp>
        <p:nvSpPr>
          <p:cNvPr id="2" name="Title 1">
            <a:extLst>
              <a:ext uri="{FF2B5EF4-FFF2-40B4-BE49-F238E27FC236}">
                <a16:creationId xmlns:a16="http://schemas.microsoft.com/office/drawing/2014/main" id="{0EF43C73-1D0F-45F9-A7E4-E9D24EAFDE3D}"/>
              </a:ext>
            </a:extLst>
          </p:cNvPr>
          <p:cNvSpPr>
            <a:spLocks noGrp="1"/>
          </p:cNvSpPr>
          <p:nvPr>
            <p:ph type="title"/>
          </p:nvPr>
        </p:nvSpPr>
        <p:spPr>
          <a:xfrm>
            <a:off x="839788" y="365125"/>
            <a:ext cx="10515600" cy="1325563"/>
          </a:xfrm>
        </p:spPr>
        <p:txBody>
          <a:bodyPr/>
          <a:lstStyle/>
          <a:p>
            <a:r>
              <a:rPr lang="en-US" noProof="0"/>
              <a:t>Click to edit Master title style</a:t>
            </a:r>
          </a:p>
        </p:txBody>
      </p:sp>
      <p:sp>
        <p:nvSpPr>
          <p:cNvPr id="3" name="Text Placeholder 2">
            <a:extLst>
              <a:ext uri="{FF2B5EF4-FFF2-40B4-BE49-F238E27FC236}">
                <a16:creationId xmlns:a16="http://schemas.microsoft.com/office/drawing/2014/main" id="{D3B88E76-F6AB-4621-A9A6-20A81C5A3F91}"/>
              </a:ext>
            </a:extLst>
          </p:cNvPr>
          <p:cNvSpPr>
            <a:spLocks noGrp="1"/>
          </p:cNvSpPr>
          <p:nvPr>
            <p:ph type="body" idx="1"/>
          </p:nvPr>
        </p:nvSpPr>
        <p:spPr>
          <a:xfrm>
            <a:off x="839788" y="19859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6A313FB9-6D6C-4F61-9E7A-76E686D06C25}"/>
              </a:ext>
            </a:extLst>
          </p:cNvPr>
          <p:cNvSpPr>
            <a:spLocks noGrp="1"/>
          </p:cNvSpPr>
          <p:nvPr>
            <p:ph sz="half" idx="2"/>
          </p:nvPr>
        </p:nvSpPr>
        <p:spPr>
          <a:xfrm>
            <a:off x="839788" y="3434047"/>
            <a:ext cx="5157787" cy="275561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2A93A737-E48B-4909-BE04-F55B58103257}"/>
              </a:ext>
            </a:extLst>
          </p:cNvPr>
          <p:cNvSpPr>
            <a:spLocks noGrp="1"/>
          </p:cNvSpPr>
          <p:nvPr>
            <p:ph type="body" sz="quarter" idx="3"/>
          </p:nvPr>
        </p:nvSpPr>
        <p:spPr>
          <a:xfrm>
            <a:off x="6172200" y="19859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D8F9958C-DB5F-444E-ACE8-73F5E0CA67F1}"/>
              </a:ext>
            </a:extLst>
          </p:cNvPr>
          <p:cNvSpPr>
            <a:spLocks noGrp="1"/>
          </p:cNvSpPr>
          <p:nvPr>
            <p:ph sz="quarter" idx="4"/>
          </p:nvPr>
        </p:nvSpPr>
        <p:spPr>
          <a:xfrm>
            <a:off x="6172200" y="3434047"/>
            <a:ext cx="5183188" cy="275561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Date Placeholder 6">
            <a:extLst>
              <a:ext uri="{FF2B5EF4-FFF2-40B4-BE49-F238E27FC236}">
                <a16:creationId xmlns:a16="http://schemas.microsoft.com/office/drawing/2014/main" id="{11D097D1-3052-4C1F-B573-CA25FFF6CCB5}"/>
              </a:ext>
            </a:extLst>
          </p:cNvPr>
          <p:cNvSpPr>
            <a:spLocks noGrp="1"/>
          </p:cNvSpPr>
          <p:nvPr>
            <p:ph type="dt" sz="half" idx="10"/>
          </p:nvPr>
        </p:nvSpPr>
        <p:spPr/>
        <p:txBody>
          <a:bodyPr/>
          <a:lstStyle/>
          <a:p>
            <a:fld id="{C6A5CD8C-7FEF-4E71-8EB9-D3BA6E2E3E9E}" type="datetime1">
              <a:rPr lang="en-US" noProof="0" smtClean="0"/>
              <a:t>1/18/2023</a:t>
            </a:fld>
            <a:endParaRPr lang="en-US" noProof="0" dirty="0"/>
          </a:p>
        </p:txBody>
      </p:sp>
      <p:sp>
        <p:nvSpPr>
          <p:cNvPr id="8" name="Footer Placeholder 7">
            <a:extLst>
              <a:ext uri="{FF2B5EF4-FFF2-40B4-BE49-F238E27FC236}">
                <a16:creationId xmlns:a16="http://schemas.microsoft.com/office/drawing/2014/main" id="{F2607AC3-2220-4DDA-A22A-C404538FE48E}"/>
              </a:ext>
            </a:extLst>
          </p:cNvPr>
          <p:cNvSpPr>
            <a:spLocks noGrp="1"/>
          </p:cNvSpPr>
          <p:nvPr>
            <p:ph type="ftr" sz="quarter" idx="11"/>
          </p:nvPr>
        </p:nvSpPr>
        <p:spPr/>
        <p:txBody>
          <a:bodyPr/>
          <a:lstStyle/>
          <a:p>
            <a:endParaRPr lang="en-US" noProof="0" dirty="0"/>
          </a:p>
        </p:txBody>
      </p:sp>
      <p:sp>
        <p:nvSpPr>
          <p:cNvPr id="9" name="Slide Number Placeholder 8">
            <a:extLst>
              <a:ext uri="{FF2B5EF4-FFF2-40B4-BE49-F238E27FC236}">
                <a16:creationId xmlns:a16="http://schemas.microsoft.com/office/drawing/2014/main" id="{6FD8DEB3-F122-4B42-9E12-F61189B878B2}"/>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775339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hree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p>
            <a:r>
              <a:rPr lang="en-US" noProof="0"/>
              <a:t>Click to edit Master title style</a:t>
            </a:r>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
        <p:nvSpPr>
          <p:cNvPr id="12" name="Picture Placeholder 11">
            <a:extLst>
              <a:ext uri="{FF2B5EF4-FFF2-40B4-BE49-F238E27FC236}">
                <a16:creationId xmlns:a16="http://schemas.microsoft.com/office/drawing/2014/main" id="{B15EEB49-54F4-404C-9B31-AD488BFCB2E0}"/>
              </a:ext>
            </a:extLst>
          </p:cNvPr>
          <p:cNvSpPr>
            <a:spLocks noGrp="1"/>
          </p:cNvSpPr>
          <p:nvPr>
            <p:ph type="pic" sz="quarter" idx="14"/>
          </p:nvPr>
        </p:nvSpPr>
        <p:spPr>
          <a:xfrm>
            <a:off x="1772412" y="2219248"/>
            <a:ext cx="2414016" cy="2414016"/>
          </a:xfrm>
          <a:prstGeom prst="ellipse">
            <a:avLst/>
          </a:prstGeom>
          <a:noFill/>
          <a:ln w="387350">
            <a:noFill/>
          </a:ln>
        </p:spPr>
        <p:txBody>
          <a:bodyPr/>
          <a:lstStyle/>
          <a:p>
            <a:r>
              <a:rPr lang="en-US" noProof="0"/>
              <a:t>Click icon to add picture</a:t>
            </a:r>
            <a:endParaRPr lang="en-US" noProof="0" dirty="0"/>
          </a:p>
        </p:txBody>
      </p:sp>
      <p:sp>
        <p:nvSpPr>
          <p:cNvPr id="17" name="Picture Placeholder 11">
            <a:extLst>
              <a:ext uri="{FF2B5EF4-FFF2-40B4-BE49-F238E27FC236}">
                <a16:creationId xmlns:a16="http://schemas.microsoft.com/office/drawing/2014/main" id="{6B2DD458-866A-421E-9AD0-B0D9E1195728}"/>
              </a:ext>
            </a:extLst>
          </p:cNvPr>
          <p:cNvSpPr>
            <a:spLocks noGrp="1"/>
          </p:cNvSpPr>
          <p:nvPr>
            <p:ph type="pic" sz="quarter" idx="17"/>
          </p:nvPr>
        </p:nvSpPr>
        <p:spPr>
          <a:xfrm>
            <a:off x="8005572" y="2196083"/>
            <a:ext cx="2414016" cy="2414016"/>
          </a:xfrm>
          <a:prstGeom prst="ellipse">
            <a:avLst/>
          </a:prstGeom>
          <a:noFill/>
          <a:ln w="387350">
            <a:noFill/>
          </a:ln>
        </p:spPr>
        <p:txBody>
          <a:bodyPr/>
          <a:lstStyle/>
          <a:p>
            <a:r>
              <a:rPr lang="en-US" noProof="0"/>
              <a:t>Click icon to add picture</a:t>
            </a:r>
            <a:endParaRPr lang="en-US" noProof="0" dirty="0"/>
          </a:p>
        </p:txBody>
      </p:sp>
      <p:sp>
        <p:nvSpPr>
          <p:cNvPr id="14" name="Picture Placeholder 11">
            <a:extLst>
              <a:ext uri="{FF2B5EF4-FFF2-40B4-BE49-F238E27FC236}">
                <a16:creationId xmlns:a16="http://schemas.microsoft.com/office/drawing/2014/main" id="{57A4D097-9603-42DC-888D-8039CE6ADC94}"/>
              </a:ext>
            </a:extLst>
          </p:cNvPr>
          <p:cNvSpPr>
            <a:spLocks noGrp="1"/>
          </p:cNvSpPr>
          <p:nvPr>
            <p:ph type="pic" sz="quarter" idx="16"/>
          </p:nvPr>
        </p:nvSpPr>
        <p:spPr>
          <a:xfrm>
            <a:off x="4587240" y="2019165"/>
            <a:ext cx="3017520" cy="3017520"/>
          </a:xfrm>
          <a:prstGeom prst="ellipse">
            <a:avLst/>
          </a:prstGeom>
          <a:noFill/>
        </p:spPr>
        <p:txBody>
          <a:bodyPr/>
          <a:lstStyle/>
          <a:p>
            <a:r>
              <a:rPr lang="en-US" noProof="0"/>
              <a:t>Click icon to add picture</a:t>
            </a:r>
            <a:endParaRPr lang="en-US" noProof="0" dirty="0"/>
          </a:p>
        </p:txBody>
      </p:sp>
      <p:sp>
        <p:nvSpPr>
          <p:cNvPr id="25" name="Text Placeholder 23">
            <a:extLst>
              <a:ext uri="{FF2B5EF4-FFF2-40B4-BE49-F238E27FC236}">
                <a16:creationId xmlns:a16="http://schemas.microsoft.com/office/drawing/2014/main" id="{B9B9E0BA-35AD-4D69-9A03-35F2509C2C27}"/>
              </a:ext>
            </a:extLst>
          </p:cNvPr>
          <p:cNvSpPr>
            <a:spLocks noGrp="1"/>
          </p:cNvSpPr>
          <p:nvPr>
            <p:ph type="body" sz="quarter" idx="19"/>
          </p:nvPr>
        </p:nvSpPr>
        <p:spPr>
          <a:xfrm>
            <a:off x="1612900" y="5033963"/>
            <a:ext cx="2700338" cy="738187"/>
          </a:xfrm>
        </p:spPr>
        <p:txBody>
          <a:bodyPr>
            <a:normAutofit/>
          </a:bodyPr>
          <a:lstStyle>
            <a:lvl1pPr marL="0" indent="0" algn="ctr">
              <a:buNone/>
              <a:defRPr sz="2000">
                <a:solidFill>
                  <a:schemeClr val="bg1">
                    <a:lumMod val="95000"/>
                  </a:schemeClr>
                </a:solidFill>
                <a:latin typeface="+mj-lt"/>
              </a:defRPr>
            </a:lvl1pPr>
          </a:lstStyle>
          <a:p>
            <a:pPr lvl="0"/>
            <a:r>
              <a:rPr lang="en-US" noProof="0"/>
              <a:t>Click to edit Master text styles</a:t>
            </a:r>
          </a:p>
        </p:txBody>
      </p:sp>
      <p:sp>
        <p:nvSpPr>
          <p:cNvPr id="26" name="Text Placeholder 23">
            <a:extLst>
              <a:ext uri="{FF2B5EF4-FFF2-40B4-BE49-F238E27FC236}">
                <a16:creationId xmlns:a16="http://schemas.microsoft.com/office/drawing/2014/main" id="{B1CC61B3-695C-423D-8F0B-45674DC932B3}"/>
              </a:ext>
            </a:extLst>
          </p:cNvPr>
          <p:cNvSpPr>
            <a:spLocks noGrp="1"/>
          </p:cNvSpPr>
          <p:nvPr>
            <p:ph type="body" sz="quarter" idx="20"/>
          </p:nvPr>
        </p:nvSpPr>
        <p:spPr>
          <a:xfrm>
            <a:off x="4745831" y="5236700"/>
            <a:ext cx="2700338" cy="738187"/>
          </a:xfrm>
        </p:spPr>
        <p:txBody>
          <a:bodyPr>
            <a:normAutofit/>
          </a:bodyPr>
          <a:lstStyle>
            <a:lvl1pPr marL="0" indent="0" algn="ctr">
              <a:buNone/>
              <a:defRPr sz="2000">
                <a:solidFill>
                  <a:schemeClr val="bg1">
                    <a:lumMod val="95000"/>
                  </a:schemeClr>
                </a:solidFill>
                <a:latin typeface="+mj-lt"/>
              </a:defRPr>
            </a:lvl1pPr>
          </a:lstStyle>
          <a:p>
            <a:pPr lvl="0"/>
            <a:r>
              <a:rPr lang="en-US" noProof="0"/>
              <a:t>Click to edit Master text styles</a:t>
            </a:r>
          </a:p>
        </p:txBody>
      </p:sp>
      <p:sp>
        <p:nvSpPr>
          <p:cNvPr id="27" name="Text Placeholder 23">
            <a:extLst>
              <a:ext uri="{FF2B5EF4-FFF2-40B4-BE49-F238E27FC236}">
                <a16:creationId xmlns:a16="http://schemas.microsoft.com/office/drawing/2014/main" id="{B870F23E-35A1-4942-A685-641AA883066A}"/>
              </a:ext>
            </a:extLst>
          </p:cNvPr>
          <p:cNvSpPr>
            <a:spLocks noGrp="1"/>
          </p:cNvSpPr>
          <p:nvPr>
            <p:ph type="body" sz="quarter" idx="21"/>
          </p:nvPr>
        </p:nvSpPr>
        <p:spPr>
          <a:xfrm>
            <a:off x="7878762" y="5033963"/>
            <a:ext cx="2700338" cy="738187"/>
          </a:xfrm>
        </p:spPr>
        <p:txBody>
          <a:bodyPr>
            <a:normAutofit/>
          </a:bodyPr>
          <a:lstStyle>
            <a:lvl1pPr marL="0" indent="0" algn="ctr">
              <a:buNone/>
              <a:defRPr sz="2000">
                <a:solidFill>
                  <a:schemeClr val="bg1">
                    <a:lumMod val="95000"/>
                  </a:schemeClr>
                </a:solidFill>
                <a:latin typeface="+mj-lt"/>
              </a:defRPr>
            </a:lvl1pPr>
          </a:lstStyle>
          <a:p>
            <a:pPr lvl="0"/>
            <a:r>
              <a:rPr lang="en-US" noProof="0"/>
              <a:t>Click to edit Master text styles</a:t>
            </a:r>
          </a:p>
        </p:txBody>
      </p:sp>
      <p:sp>
        <p:nvSpPr>
          <p:cNvPr id="29" name="Picture Placeholder 28">
            <a:extLst>
              <a:ext uri="{FF2B5EF4-FFF2-40B4-BE49-F238E27FC236}">
                <a16:creationId xmlns:a16="http://schemas.microsoft.com/office/drawing/2014/main" id="{863B8202-88BB-4ED4-B936-9D9C0B4C8D17}"/>
              </a:ext>
            </a:extLst>
          </p:cNvPr>
          <p:cNvSpPr>
            <a:spLocks noGrp="1"/>
          </p:cNvSpPr>
          <p:nvPr>
            <p:ph type="pic" sz="quarter" idx="22"/>
          </p:nvPr>
        </p:nvSpPr>
        <p:spPr>
          <a:xfrm>
            <a:off x="0" y="0"/>
            <a:ext cx="12192000" cy="6858000"/>
          </a:xfrm>
        </p:spPr>
        <p:txBody>
          <a:bodyPr/>
          <a:lstStyle>
            <a:lvl1pPr marL="0" indent="0" algn="ctr">
              <a:buNone/>
              <a:defRPr/>
            </a:lvl1pPr>
          </a:lstStyle>
          <a:p>
            <a:r>
              <a:rPr lang="en-US" noProof="0"/>
              <a:t>Click icon to add picture</a:t>
            </a:r>
            <a:endParaRPr lang="en-US" noProof="0" dirty="0"/>
          </a:p>
        </p:txBody>
      </p:sp>
    </p:spTree>
    <p:extLst>
      <p:ext uri="{BB962C8B-B14F-4D97-AF65-F5344CB8AC3E}">
        <p14:creationId xmlns:p14="http://schemas.microsoft.com/office/powerpoint/2010/main" val="49992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icture with Caption_2">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29F16048-FF4E-41B1-B3D4-0FB210A70DF2}"/>
              </a:ext>
            </a:extLst>
          </p:cNvPr>
          <p:cNvSpPr/>
          <p:nvPr userDrawn="1"/>
        </p:nvSpPr>
        <p:spPr>
          <a:xfrm>
            <a:off x="5294630" y="0"/>
            <a:ext cx="6897370" cy="6858000"/>
          </a:xfrm>
          <a:custGeom>
            <a:avLst/>
            <a:gdLst/>
            <a:ahLst/>
            <a:cxnLst/>
            <a:rect l="l" t="t" r="r" b="b"/>
            <a:pathLst>
              <a:path w="6897370" h="6858000">
                <a:moveTo>
                  <a:pt x="0" y="6858000"/>
                </a:moveTo>
                <a:lnTo>
                  <a:pt x="6896900" y="6858000"/>
                </a:lnTo>
                <a:lnTo>
                  <a:pt x="6896900" y="0"/>
                </a:lnTo>
                <a:lnTo>
                  <a:pt x="0" y="0"/>
                </a:lnTo>
                <a:lnTo>
                  <a:pt x="0" y="6858000"/>
                </a:lnTo>
                <a:close/>
              </a:path>
            </a:pathLst>
          </a:custGeom>
          <a:solidFill>
            <a:srgbClr val="064899"/>
          </a:solidFill>
        </p:spPr>
        <p:txBody>
          <a:bodyPr wrap="square" lIns="0" tIns="0" rIns="0" bIns="0" rtlCol="0"/>
          <a:lstStyle/>
          <a:p>
            <a:endParaRPr lang="en-US" noProof="0" dirty="0"/>
          </a:p>
        </p:txBody>
      </p:sp>
      <p:sp>
        <p:nvSpPr>
          <p:cNvPr id="11" name="Oval 10">
            <a:extLst>
              <a:ext uri="{FF2B5EF4-FFF2-40B4-BE49-F238E27FC236}">
                <a16:creationId xmlns:a16="http://schemas.microsoft.com/office/drawing/2014/main" id="{98AB8B54-69CD-4C57-8DBB-02A0E09851DD}"/>
              </a:ext>
            </a:extLst>
          </p:cNvPr>
          <p:cNvSpPr/>
          <p:nvPr userDrawn="1"/>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690E0AA-5363-4861-AB6B-0E4D34D74B92}"/>
              </a:ext>
            </a:extLst>
          </p:cNvPr>
          <p:cNvSpPr>
            <a:spLocks noGrp="1"/>
          </p:cNvSpPr>
          <p:nvPr>
            <p:ph type="title"/>
          </p:nvPr>
        </p:nvSpPr>
        <p:spPr>
          <a:xfrm>
            <a:off x="839788" y="417362"/>
            <a:ext cx="3932237" cy="1302111"/>
          </a:xfrm>
        </p:spPr>
        <p:txBody>
          <a:bodyPr anchor="b"/>
          <a:lstStyle>
            <a:lvl1pPr>
              <a:defRPr sz="3200"/>
            </a:lvl1pPr>
          </a:lstStyle>
          <a:p>
            <a:r>
              <a:rPr lang="en-US" noProof="0" dirty="0"/>
              <a:t>Click to edit Master title style</a:t>
            </a:r>
          </a:p>
        </p:txBody>
      </p:sp>
      <p:sp>
        <p:nvSpPr>
          <p:cNvPr id="4" name="Text Placeholder 3">
            <a:extLst>
              <a:ext uri="{FF2B5EF4-FFF2-40B4-BE49-F238E27FC236}">
                <a16:creationId xmlns:a16="http://schemas.microsoft.com/office/drawing/2014/main" id="{EA79774D-36EB-4201-B1AC-922DD2E06640}"/>
              </a:ext>
            </a:extLst>
          </p:cNvPr>
          <p:cNvSpPr>
            <a:spLocks noGrp="1"/>
          </p:cNvSpPr>
          <p:nvPr>
            <p:ph type="body" sz="half" idx="2"/>
          </p:nvPr>
        </p:nvSpPr>
        <p:spPr>
          <a:xfrm>
            <a:off x="7294251" y="1192697"/>
            <a:ext cx="4057961" cy="1431234"/>
          </a:xfrm>
        </p:spPr>
        <p:txBody>
          <a:bodyPr/>
          <a:lstStyle>
            <a:lvl1pPr marL="0" indent="0">
              <a:buNone/>
              <a:defRPr sz="1600">
                <a:solidFill>
                  <a:schemeClr val="bg2">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CAD1E234-1CB2-41A0-B40D-7E7F160CBA11}"/>
              </a:ext>
            </a:extLst>
          </p:cNvPr>
          <p:cNvSpPr>
            <a:spLocks noGrp="1"/>
          </p:cNvSpPr>
          <p:nvPr>
            <p:ph type="dt" sz="half" idx="10"/>
          </p:nvPr>
        </p:nvSpPr>
        <p:spPr/>
        <p:txBody>
          <a:bodyPr/>
          <a:lstStyle/>
          <a:p>
            <a:fld id="{8C6D634D-0427-413D-A0D0-098959D06FEF}"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9FD472E-6334-4051-B4D9-6361A819F792}"/>
              </a:ext>
            </a:extLst>
          </p:cNvPr>
          <p:cNvSpPr>
            <a:spLocks noGrp="1"/>
          </p:cNvSpPr>
          <p:nvPr>
            <p:ph type="ftr" sz="quarter" idx="11"/>
          </p:nvPr>
        </p:nvSpPr>
        <p:spPr/>
        <p:txBody>
          <a:bodyPr/>
          <a:lstStyle/>
          <a:p>
            <a:endParaRPr lang="en-US" noProof="0" dirty="0"/>
          </a:p>
        </p:txBody>
      </p:sp>
      <p:sp>
        <p:nvSpPr>
          <p:cNvPr id="7" name="Slide Number Placeholder 6">
            <a:extLst>
              <a:ext uri="{FF2B5EF4-FFF2-40B4-BE49-F238E27FC236}">
                <a16:creationId xmlns:a16="http://schemas.microsoft.com/office/drawing/2014/main" id="{192384B9-6290-4070-B7D1-A105B27F0CB0}"/>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
        <p:nvSpPr>
          <p:cNvPr id="9" name="object 2">
            <a:extLst>
              <a:ext uri="{FF2B5EF4-FFF2-40B4-BE49-F238E27FC236}">
                <a16:creationId xmlns:a16="http://schemas.microsoft.com/office/drawing/2014/main" id="{9337951D-6DB6-4713-9200-E8513CDEB6B3}"/>
              </a:ext>
            </a:extLst>
          </p:cNvPr>
          <p:cNvSpPr/>
          <p:nvPr userDrawn="1"/>
        </p:nvSpPr>
        <p:spPr>
          <a:xfrm>
            <a:off x="0" y="2430411"/>
            <a:ext cx="3625850" cy="3438525"/>
          </a:xfrm>
          <a:custGeom>
            <a:avLst/>
            <a:gdLst/>
            <a:ahLst/>
            <a:cxnLst/>
            <a:rect l="l" t="t" r="r" b="b"/>
            <a:pathLst>
              <a:path w="3625850" h="3438525">
                <a:moveTo>
                  <a:pt x="0" y="3438486"/>
                </a:moveTo>
                <a:lnTo>
                  <a:pt x="3625596" y="3438486"/>
                </a:lnTo>
                <a:lnTo>
                  <a:pt x="3625596" y="0"/>
                </a:lnTo>
                <a:lnTo>
                  <a:pt x="0" y="0"/>
                </a:lnTo>
                <a:lnTo>
                  <a:pt x="0" y="3438486"/>
                </a:lnTo>
                <a:close/>
              </a:path>
            </a:pathLst>
          </a:custGeom>
          <a:solidFill>
            <a:srgbClr val="C00000"/>
          </a:solidFill>
        </p:spPr>
        <p:txBody>
          <a:bodyPr wrap="square" lIns="0" tIns="0" rIns="0" bIns="0" rtlCol="0"/>
          <a:lstStyle/>
          <a:p>
            <a:endParaRPr lang="en-US" noProof="0" dirty="0"/>
          </a:p>
        </p:txBody>
      </p:sp>
      <p:sp>
        <p:nvSpPr>
          <p:cNvPr id="3" name="Picture Placeholder 2">
            <a:extLst>
              <a:ext uri="{FF2B5EF4-FFF2-40B4-BE49-F238E27FC236}">
                <a16:creationId xmlns:a16="http://schemas.microsoft.com/office/drawing/2014/main" id="{8D44B7CE-2038-4CCA-AA8A-D03DE5FD956E}"/>
              </a:ext>
            </a:extLst>
          </p:cNvPr>
          <p:cNvSpPr>
            <a:spLocks noGrp="1"/>
          </p:cNvSpPr>
          <p:nvPr>
            <p:ph type="pic" idx="1"/>
          </p:nvPr>
        </p:nvSpPr>
        <p:spPr>
          <a:xfrm>
            <a:off x="0" y="2781223"/>
            <a:ext cx="6040800" cy="2736901"/>
          </a:xfrm>
        </p:spPr>
        <p:txBody>
          <a:bodyPr>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dirty="0"/>
              <a:t>Click icon to add picture</a:t>
            </a:r>
          </a:p>
        </p:txBody>
      </p:sp>
      <p:sp>
        <p:nvSpPr>
          <p:cNvPr id="12" name="Picture Placeholder 28">
            <a:extLst>
              <a:ext uri="{FF2B5EF4-FFF2-40B4-BE49-F238E27FC236}">
                <a16:creationId xmlns:a16="http://schemas.microsoft.com/office/drawing/2014/main" id="{2EB2F967-97B6-4CA8-B3E7-5FF7CA2BDD8C}"/>
              </a:ext>
            </a:extLst>
          </p:cNvPr>
          <p:cNvSpPr>
            <a:spLocks noGrp="1"/>
          </p:cNvSpPr>
          <p:nvPr>
            <p:ph type="pic" sz="quarter" idx="19"/>
          </p:nvPr>
        </p:nvSpPr>
        <p:spPr>
          <a:xfrm>
            <a:off x="6586106" y="1188012"/>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13" name="Picture Placeholder 28">
            <a:extLst>
              <a:ext uri="{FF2B5EF4-FFF2-40B4-BE49-F238E27FC236}">
                <a16:creationId xmlns:a16="http://schemas.microsoft.com/office/drawing/2014/main" id="{5E78E133-FE09-456A-8463-9EFAC6ADE26B}"/>
              </a:ext>
            </a:extLst>
          </p:cNvPr>
          <p:cNvSpPr>
            <a:spLocks noGrp="1"/>
          </p:cNvSpPr>
          <p:nvPr>
            <p:ph type="pic" sz="quarter" idx="22"/>
          </p:nvPr>
        </p:nvSpPr>
        <p:spPr>
          <a:xfrm>
            <a:off x="6586106" y="2878015"/>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14" name="Text Placeholder 3">
            <a:extLst>
              <a:ext uri="{FF2B5EF4-FFF2-40B4-BE49-F238E27FC236}">
                <a16:creationId xmlns:a16="http://schemas.microsoft.com/office/drawing/2014/main" id="{7F0C3496-EA4B-43E5-9704-968F80A8552C}"/>
              </a:ext>
            </a:extLst>
          </p:cNvPr>
          <p:cNvSpPr>
            <a:spLocks noGrp="1"/>
          </p:cNvSpPr>
          <p:nvPr>
            <p:ph type="body" sz="half" idx="23"/>
          </p:nvPr>
        </p:nvSpPr>
        <p:spPr>
          <a:xfrm>
            <a:off x="7294250" y="2880357"/>
            <a:ext cx="4057961" cy="1431234"/>
          </a:xfrm>
        </p:spPr>
        <p:txBody>
          <a:bodyPr/>
          <a:lstStyle>
            <a:lvl1pPr marL="0" indent="0">
              <a:buNone/>
              <a:defRPr sz="1600">
                <a:solidFill>
                  <a:schemeClr val="bg2">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15" name="Picture Placeholder 28">
            <a:extLst>
              <a:ext uri="{FF2B5EF4-FFF2-40B4-BE49-F238E27FC236}">
                <a16:creationId xmlns:a16="http://schemas.microsoft.com/office/drawing/2014/main" id="{13414E14-9FEB-40F8-AE6E-319637A8F1CB}"/>
              </a:ext>
            </a:extLst>
          </p:cNvPr>
          <p:cNvSpPr>
            <a:spLocks noGrp="1"/>
          </p:cNvSpPr>
          <p:nvPr>
            <p:ph type="pic" sz="quarter" idx="24"/>
          </p:nvPr>
        </p:nvSpPr>
        <p:spPr>
          <a:xfrm>
            <a:off x="6586106" y="4568018"/>
            <a:ext cx="376237" cy="376237"/>
          </a:xfrm>
        </p:spPr>
        <p:txBody>
          <a:bodyPr>
            <a:normAutofit/>
          </a:bodyPr>
          <a:lstStyle>
            <a:lvl1pPr marL="0" indent="0" algn="ctr">
              <a:buNone/>
              <a:defRPr sz="400"/>
            </a:lvl1pPr>
          </a:lstStyle>
          <a:p>
            <a:r>
              <a:rPr lang="en-US" noProof="0"/>
              <a:t>Click icon to add picture</a:t>
            </a:r>
            <a:endParaRPr lang="en-US" noProof="0" dirty="0"/>
          </a:p>
        </p:txBody>
      </p:sp>
      <p:sp>
        <p:nvSpPr>
          <p:cNvPr id="16" name="Text Placeholder 3">
            <a:extLst>
              <a:ext uri="{FF2B5EF4-FFF2-40B4-BE49-F238E27FC236}">
                <a16:creationId xmlns:a16="http://schemas.microsoft.com/office/drawing/2014/main" id="{8EC97C88-8B4C-4665-845B-95CE8F237779}"/>
              </a:ext>
            </a:extLst>
          </p:cNvPr>
          <p:cNvSpPr>
            <a:spLocks noGrp="1"/>
          </p:cNvSpPr>
          <p:nvPr>
            <p:ph type="body" sz="half" idx="25"/>
          </p:nvPr>
        </p:nvSpPr>
        <p:spPr>
          <a:xfrm>
            <a:off x="7294250" y="4568018"/>
            <a:ext cx="4057961" cy="1431234"/>
          </a:xfrm>
        </p:spPr>
        <p:txBody>
          <a:bodyPr/>
          <a:lstStyle>
            <a:lvl1pPr marL="0" indent="0">
              <a:buNone/>
              <a:defRPr sz="1600">
                <a:solidFill>
                  <a:schemeClr val="bg2">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Tree>
    <p:extLst>
      <p:ext uri="{BB962C8B-B14F-4D97-AF65-F5344CB8AC3E}">
        <p14:creationId xmlns:p14="http://schemas.microsoft.com/office/powerpoint/2010/main" val="3294386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1141-A77D-4E0E-8CAF-4CD3B279937B}"/>
              </a:ext>
            </a:extLst>
          </p:cNvPr>
          <p:cNvSpPr>
            <a:spLocks noGrp="1"/>
          </p:cNvSpPr>
          <p:nvPr>
            <p:ph type="title"/>
          </p:nvPr>
        </p:nvSpPr>
        <p:spPr/>
        <p:txBody>
          <a:bodyPr/>
          <a:lstStyle/>
          <a:p>
            <a:r>
              <a:rPr lang="en-US" noProof="0"/>
              <a:t>Click to edit Master title style</a:t>
            </a:r>
          </a:p>
        </p:txBody>
      </p:sp>
      <p:sp>
        <p:nvSpPr>
          <p:cNvPr id="3" name="Content Placeholder 2">
            <a:extLst>
              <a:ext uri="{FF2B5EF4-FFF2-40B4-BE49-F238E27FC236}">
                <a16:creationId xmlns:a16="http://schemas.microsoft.com/office/drawing/2014/main" id="{017EFDE0-5A54-402A-B0C3-6BC0BB739C25}"/>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8A2825AD-4585-4E37-A076-3D0070C9300C}"/>
              </a:ext>
            </a:extLst>
          </p:cNvPr>
          <p:cNvSpPr>
            <a:spLocks noGrp="1"/>
          </p:cNvSpPr>
          <p:nvPr>
            <p:ph type="dt" sz="half" idx="10"/>
          </p:nvPr>
        </p:nvSpPr>
        <p:spPr/>
        <p:txBody>
          <a:bodyPr/>
          <a:lstStyle/>
          <a:p>
            <a:fld id="{0312561F-7E45-400C-8758-912CDFE9410A}" type="datetime1">
              <a:rPr lang="en-US" noProof="0" smtClean="0"/>
              <a:t>1/18/2023</a:t>
            </a:fld>
            <a:endParaRPr lang="en-US" noProof="0" dirty="0"/>
          </a:p>
        </p:txBody>
      </p:sp>
      <p:sp>
        <p:nvSpPr>
          <p:cNvPr id="5" name="Footer Placeholder 4">
            <a:extLst>
              <a:ext uri="{FF2B5EF4-FFF2-40B4-BE49-F238E27FC236}">
                <a16:creationId xmlns:a16="http://schemas.microsoft.com/office/drawing/2014/main" id="{512064AD-EDC3-4B13-8CD6-49EB60099ED4}"/>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7890FD1E-16F6-49B1-A938-8CE601ED7AFC}"/>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332546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FA988-92AD-48D7-890A-AA0540961DE2}"/>
              </a:ext>
            </a:extLst>
          </p:cNvPr>
          <p:cNvSpPr>
            <a:spLocks noGrp="1"/>
          </p:cNvSpPr>
          <p:nvPr>
            <p:ph type="title"/>
          </p:nvPr>
        </p:nvSpPr>
        <p:spPr>
          <a:xfrm>
            <a:off x="831850" y="1709738"/>
            <a:ext cx="10515600" cy="2852737"/>
          </a:xfrm>
        </p:spPr>
        <p:txBody>
          <a:bodyPr anchor="b"/>
          <a:lstStyle>
            <a:lvl1pPr>
              <a:defRPr sz="6000"/>
            </a:lvl1pPr>
          </a:lstStyle>
          <a:p>
            <a:r>
              <a:rPr lang="en-US" noProof="0"/>
              <a:t>Click to edit Master title style</a:t>
            </a:r>
          </a:p>
        </p:txBody>
      </p:sp>
      <p:sp>
        <p:nvSpPr>
          <p:cNvPr id="3" name="Text Placeholder 2">
            <a:extLst>
              <a:ext uri="{FF2B5EF4-FFF2-40B4-BE49-F238E27FC236}">
                <a16:creationId xmlns:a16="http://schemas.microsoft.com/office/drawing/2014/main" id="{EAA999FA-A189-41DB-9CFC-D1356C5343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B24D83DC-20E7-4B71-9794-36FC33B1BA03}"/>
              </a:ext>
            </a:extLst>
          </p:cNvPr>
          <p:cNvSpPr>
            <a:spLocks noGrp="1"/>
          </p:cNvSpPr>
          <p:nvPr>
            <p:ph type="dt" sz="half" idx="10"/>
          </p:nvPr>
        </p:nvSpPr>
        <p:spPr/>
        <p:txBody>
          <a:bodyPr/>
          <a:lstStyle/>
          <a:p>
            <a:fld id="{85E24BC7-4CDB-41D7-81AF-9CE8473FF4B8}" type="datetime1">
              <a:rPr lang="en-US" noProof="0" smtClean="0"/>
              <a:t>1/18/2023</a:t>
            </a:fld>
            <a:endParaRPr lang="en-US" noProof="0" dirty="0"/>
          </a:p>
        </p:txBody>
      </p:sp>
      <p:sp>
        <p:nvSpPr>
          <p:cNvPr id="5" name="Footer Placeholder 4">
            <a:extLst>
              <a:ext uri="{FF2B5EF4-FFF2-40B4-BE49-F238E27FC236}">
                <a16:creationId xmlns:a16="http://schemas.microsoft.com/office/drawing/2014/main" id="{44E7D103-1290-4592-B37C-19C9C9DBEAE4}"/>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15955B1B-4A5C-42C7-99A5-B8217736F178}"/>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1933201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p>
            <a:r>
              <a:rPr lang="en-US" noProof="0"/>
              <a:t>Click to edit Master title style</a:t>
            </a:r>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838200" y="1825625"/>
            <a:ext cx="518160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Content Placeholder 3">
            <a:extLst>
              <a:ext uri="{FF2B5EF4-FFF2-40B4-BE49-F238E27FC236}">
                <a16:creationId xmlns:a16="http://schemas.microsoft.com/office/drawing/2014/main" id="{E4387105-2538-4216-9A7E-445FA092F960}"/>
              </a:ext>
            </a:extLst>
          </p:cNvPr>
          <p:cNvSpPr>
            <a:spLocks noGrp="1"/>
          </p:cNvSpPr>
          <p:nvPr>
            <p:ph sz="half" idx="2"/>
          </p:nvPr>
        </p:nvSpPr>
        <p:spPr>
          <a:xfrm>
            <a:off x="6172200" y="1825625"/>
            <a:ext cx="518160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Tree>
    <p:extLst>
      <p:ext uri="{BB962C8B-B14F-4D97-AF65-F5344CB8AC3E}">
        <p14:creationId xmlns:p14="http://schemas.microsoft.com/office/powerpoint/2010/main" val="1325036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43C73-1D0F-45F9-A7E4-E9D24EAFDE3D}"/>
              </a:ext>
            </a:extLst>
          </p:cNvPr>
          <p:cNvSpPr>
            <a:spLocks noGrp="1"/>
          </p:cNvSpPr>
          <p:nvPr>
            <p:ph type="title"/>
          </p:nvPr>
        </p:nvSpPr>
        <p:spPr>
          <a:xfrm>
            <a:off x="839788" y="365125"/>
            <a:ext cx="10515600" cy="1325563"/>
          </a:xfrm>
        </p:spPr>
        <p:txBody>
          <a:bodyPr/>
          <a:lstStyle/>
          <a:p>
            <a:r>
              <a:rPr lang="en-US" noProof="0"/>
              <a:t>Click to edit Master title style</a:t>
            </a:r>
          </a:p>
        </p:txBody>
      </p:sp>
      <p:sp>
        <p:nvSpPr>
          <p:cNvPr id="3" name="Text Placeholder 2">
            <a:extLst>
              <a:ext uri="{FF2B5EF4-FFF2-40B4-BE49-F238E27FC236}">
                <a16:creationId xmlns:a16="http://schemas.microsoft.com/office/drawing/2014/main" id="{D3B88E76-F6AB-4621-A9A6-20A81C5A3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6A313FB9-6D6C-4F61-9E7A-76E686D06C25}"/>
              </a:ext>
            </a:extLst>
          </p:cNvPr>
          <p:cNvSpPr>
            <a:spLocks noGrp="1"/>
          </p:cNvSpPr>
          <p:nvPr>
            <p:ph sz="half" idx="2"/>
          </p:nvPr>
        </p:nvSpPr>
        <p:spPr>
          <a:xfrm>
            <a:off x="839788" y="2505075"/>
            <a:ext cx="515778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2A93A737-E48B-4909-BE04-F55B581032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D8F9958C-DB5F-444E-ACE8-73F5E0CA67F1}"/>
              </a:ext>
            </a:extLst>
          </p:cNvPr>
          <p:cNvSpPr>
            <a:spLocks noGrp="1"/>
          </p:cNvSpPr>
          <p:nvPr>
            <p:ph sz="quarter" idx="4"/>
          </p:nvPr>
        </p:nvSpPr>
        <p:spPr>
          <a:xfrm>
            <a:off x="6172200" y="2505075"/>
            <a:ext cx="51831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Date Placeholder 6">
            <a:extLst>
              <a:ext uri="{FF2B5EF4-FFF2-40B4-BE49-F238E27FC236}">
                <a16:creationId xmlns:a16="http://schemas.microsoft.com/office/drawing/2014/main" id="{11D097D1-3052-4C1F-B573-CA25FFF6CCB5}"/>
              </a:ext>
            </a:extLst>
          </p:cNvPr>
          <p:cNvSpPr>
            <a:spLocks noGrp="1"/>
          </p:cNvSpPr>
          <p:nvPr>
            <p:ph type="dt" sz="half" idx="10"/>
          </p:nvPr>
        </p:nvSpPr>
        <p:spPr/>
        <p:txBody>
          <a:bodyPr/>
          <a:lstStyle/>
          <a:p>
            <a:fld id="{C6A5CD8C-7FEF-4E71-8EB9-D3BA6E2E3E9E}" type="datetime1">
              <a:rPr lang="en-US" noProof="0" smtClean="0"/>
              <a:t>1/18/2023</a:t>
            </a:fld>
            <a:endParaRPr lang="en-US" noProof="0" dirty="0"/>
          </a:p>
        </p:txBody>
      </p:sp>
      <p:sp>
        <p:nvSpPr>
          <p:cNvPr id="8" name="Footer Placeholder 7">
            <a:extLst>
              <a:ext uri="{FF2B5EF4-FFF2-40B4-BE49-F238E27FC236}">
                <a16:creationId xmlns:a16="http://schemas.microsoft.com/office/drawing/2014/main" id="{F2607AC3-2220-4DDA-A22A-C404538FE48E}"/>
              </a:ext>
            </a:extLst>
          </p:cNvPr>
          <p:cNvSpPr>
            <a:spLocks noGrp="1"/>
          </p:cNvSpPr>
          <p:nvPr>
            <p:ph type="ftr" sz="quarter" idx="11"/>
          </p:nvPr>
        </p:nvSpPr>
        <p:spPr/>
        <p:txBody>
          <a:bodyPr/>
          <a:lstStyle/>
          <a:p>
            <a:endParaRPr lang="en-US" noProof="0" dirty="0"/>
          </a:p>
        </p:txBody>
      </p:sp>
      <p:sp>
        <p:nvSpPr>
          <p:cNvPr id="9" name="Slide Number Placeholder 8">
            <a:extLst>
              <a:ext uri="{FF2B5EF4-FFF2-40B4-BE49-F238E27FC236}">
                <a16:creationId xmlns:a16="http://schemas.microsoft.com/office/drawing/2014/main" id="{6FD8DEB3-F122-4B42-9E12-F61189B878B2}"/>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403276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89EF5-3FD9-4423-A9E8-B67B4E902E9B}"/>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030D7191-31B4-440E-A4E9-F412FA55824C}"/>
              </a:ext>
            </a:extLst>
          </p:cNvPr>
          <p:cNvSpPr>
            <a:spLocks noGrp="1"/>
          </p:cNvSpPr>
          <p:nvPr>
            <p:ph type="dt" sz="half" idx="10"/>
          </p:nvPr>
        </p:nvSpPr>
        <p:spPr/>
        <p:txBody>
          <a:bodyPr/>
          <a:lstStyle/>
          <a:p>
            <a:fld id="{4BE4379E-9B58-41EA-B928-5B1C8436A60E}" type="datetime1">
              <a:rPr lang="en-US" noProof="0" smtClean="0"/>
              <a:t>1/18/2023</a:t>
            </a:fld>
            <a:endParaRPr lang="en-US" noProof="0" dirty="0"/>
          </a:p>
        </p:txBody>
      </p:sp>
      <p:sp>
        <p:nvSpPr>
          <p:cNvPr id="4" name="Footer Placeholder 3">
            <a:extLst>
              <a:ext uri="{FF2B5EF4-FFF2-40B4-BE49-F238E27FC236}">
                <a16:creationId xmlns:a16="http://schemas.microsoft.com/office/drawing/2014/main" id="{8EC85CB6-0880-4BF0-8E98-291E70C71377}"/>
              </a:ext>
            </a:extLst>
          </p:cNvPr>
          <p:cNvSpPr>
            <a:spLocks noGrp="1"/>
          </p:cNvSpPr>
          <p:nvPr>
            <p:ph type="ftr" sz="quarter" idx="11"/>
          </p:nvPr>
        </p:nvSpPr>
        <p:spPr/>
        <p:txBody>
          <a:bodyPr/>
          <a:lstStyle/>
          <a:p>
            <a:endParaRPr lang="en-US" noProof="0" dirty="0"/>
          </a:p>
        </p:txBody>
      </p:sp>
    </p:spTree>
    <p:custDataLst>
      <p:tags r:id="rId1"/>
    </p:custDataLst>
    <p:extLst>
      <p:ext uri="{BB962C8B-B14F-4D97-AF65-F5344CB8AC3E}">
        <p14:creationId xmlns:p14="http://schemas.microsoft.com/office/powerpoint/2010/main" val="3691903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5C546-684A-45B9-8890-66DC55DF7D06}"/>
              </a:ext>
            </a:extLst>
          </p:cNvPr>
          <p:cNvSpPr>
            <a:spLocks noGrp="1"/>
          </p:cNvSpPr>
          <p:nvPr>
            <p:ph type="dt" sz="half" idx="10"/>
          </p:nvPr>
        </p:nvSpPr>
        <p:spPr/>
        <p:txBody>
          <a:bodyPr/>
          <a:lstStyle/>
          <a:p>
            <a:fld id="{40B0A371-51FE-4D99-BD87-6A650FCE519D}" type="datetime1">
              <a:rPr lang="en-US" noProof="0" smtClean="0"/>
              <a:t>1/18/2023</a:t>
            </a:fld>
            <a:endParaRPr lang="en-US" noProof="0" dirty="0"/>
          </a:p>
        </p:txBody>
      </p:sp>
      <p:sp>
        <p:nvSpPr>
          <p:cNvPr id="3" name="Footer Placeholder 2">
            <a:extLst>
              <a:ext uri="{FF2B5EF4-FFF2-40B4-BE49-F238E27FC236}">
                <a16:creationId xmlns:a16="http://schemas.microsoft.com/office/drawing/2014/main" id="{4543EBDF-D696-42F7-B962-56F5FEE120CC}"/>
              </a:ext>
            </a:extLst>
          </p:cNvPr>
          <p:cNvSpPr>
            <a:spLocks noGrp="1"/>
          </p:cNvSpPr>
          <p:nvPr>
            <p:ph type="ftr" sz="quarter" idx="11"/>
          </p:nvPr>
        </p:nvSpPr>
        <p:spPr/>
        <p:txBody>
          <a:bodyPr/>
          <a:lstStyle/>
          <a:p>
            <a:endParaRPr lang="en-US" noProof="0" dirty="0"/>
          </a:p>
        </p:txBody>
      </p:sp>
      <p:sp>
        <p:nvSpPr>
          <p:cNvPr id="4" name="Slide Number Placeholder 3">
            <a:extLst>
              <a:ext uri="{FF2B5EF4-FFF2-40B4-BE49-F238E27FC236}">
                <a16:creationId xmlns:a16="http://schemas.microsoft.com/office/drawing/2014/main" id="{6789D77E-1675-4F9D-9113-B274CB0E87FA}"/>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74602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E9C90-06AB-49B5-9970-F5791DE93A41}"/>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
        <p:nvSpPr>
          <p:cNvPr id="3" name="Content Placeholder 2">
            <a:extLst>
              <a:ext uri="{FF2B5EF4-FFF2-40B4-BE49-F238E27FC236}">
                <a16:creationId xmlns:a16="http://schemas.microsoft.com/office/drawing/2014/main" id="{EFFB0071-932D-4CA0-92FB-A6E75AC855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3">
            <a:extLst>
              <a:ext uri="{FF2B5EF4-FFF2-40B4-BE49-F238E27FC236}">
                <a16:creationId xmlns:a16="http://schemas.microsoft.com/office/drawing/2014/main" id="{71C8D9F5-8B70-4BDD-9CB5-BBF87CF553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7989DE91-7A80-4682-9D32-2CD41DEFB7B2}"/>
              </a:ext>
            </a:extLst>
          </p:cNvPr>
          <p:cNvSpPr>
            <a:spLocks noGrp="1"/>
          </p:cNvSpPr>
          <p:nvPr>
            <p:ph type="dt" sz="half" idx="10"/>
          </p:nvPr>
        </p:nvSpPr>
        <p:spPr/>
        <p:txBody>
          <a:bodyPr/>
          <a:lstStyle/>
          <a:p>
            <a:fld id="{5FCF8CFF-A1C0-4B6C-AA8D-BE72CB14468D}"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7B9E2482-2E7D-4868-95A7-4A55B40FECE1}"/>
              </a:ext>
            </a:extLst>
          </p:cNvPr>
          <p:cNvSpPr>
            <a:spLocks noGrp="1"/>
          </p:cNvSpPr>
          <p:nvPr>
            <p:ph type="ftr" sz="quarter" idx="11"/>
          </p:nvPr>
        </p:nvSpPr>
        <p:spPr/>
        <p:txBody>
          <a:bodyPr/>
          <a:lstStyle/>
          <a:p>
            <a:endParaRPr lang="en-US" noProof="0" dirty="0"/>
          </a:p>
        </p:txBody>
      </p:sp>
      <p:sp>
        <p:nvSpPr>
          <p:cNvPr id="7" name="Slide Number Placeholder 6">
            <a:extLst>
              <a:ext uri="{FF2B5EF4-FFF2-40B4-BE49-F238E27FC236}">
                <a16:creationId xmlns:a16="http://schemas.microsoft.com/office/drawing/2014/main" id="{1F4E84CF-C3E5-4475-84C7-21CBAC064B74}"/>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962625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0E0AA-5363-4861-AB6B-0E4D34D74B92}"/>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
        <p:nvSpPr>
          <p:cNvPr id="3" name="Picture Placeholder 2">
            <a:extLst>
              <a:ext uri="{FF2B5EF4-FFF2-40B4-BE49-F238E27FC236}">
                <a16:creationId xmlns:a16="http://schemas.microsoft.com/office/drawing/2014/main" id="{8D44B7CE-2038-4CCA-AA8A-D03DE5FD9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4" name="Text Placeholder 3">
            <a:extLst>
              <a:ext uri="{FF2B5EF4-FFF2-40B4-BE49-F238E27FC236}">
                <a16:creationId xmlns:a16="http://schemas.microsoft.com/office/drawing/2014/main" id="{EA79774D-36EB-4201-B1AC-922DD2E06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CAD1E234-1CB2-41A0-B40D-7E7F160CBA11}"/>
              </a:ext>
            </a:extLst>
          </p:cNvPr>
          <p:cNvSpPr>
            <a:spLocks noGrp="1"/>
          </p:cNvSpPr>
          <p:nvPr>
            <p:ph type="dt" sz="half" idx="10"/>
          </p:nvPr>
        </p:nvSpPr>
        <p:spPr/>
        <p:txBody>
          <a:bodyPr/>
          <a:lstStyle/>
          <a:p>
            <a:fld id="{8C6D634D-0427-413D-A0D0-098959D06FEF}" type="datetime1">
              <a:rPr lang="en-US" noProof="0" smtClean="0"/>
              <a:t>1/18/2023</a:t>
            </a:fld>
            <a:endParaRPr lang="en-US" noProof="0" dirty="0"/>
          </a:p>
        </p:txBody>
      </p:sp>
      <p:sp>
        <p:nvSpPr>
          <p:cNvPr id="6" name="Footer Placeholder 5">
            <a:extLst>
              <a:ext uri="{FF2B5EF4-FFF2-40B4-BE49-F238E27FC236}">
                <a16:creationId xmlns:a16="http://schemas.microsoft.com/office/drawing/2014/main" id="{99FD472E-6334-4051-B4D9-6361A819F792}"/>
              </a:ext>
            </a:extLst>
          </p:cNvPr>
          <p:cNvSpPr>
            <a:spLocks noGrp="1"/>
          </p:cNvSpPr>
          <p:nvPr>
            <p:ph type="ftr" sz="quarter" idx="11"/>
          </p:nvPr>
        </p:nvSpPr>
        <p:spPr/>
        <p:txBody>
          <a:bodyPr/>
          <a:lstStyle/>
          <a:p>
            <a:endParaRPr lang="en-US" noProof="0" dirty="0"/>
          </a:p>
        </p:txBody>
      </p:sp>
      <p:sp>
        <p:nvSpPr>
          <p:cNvPr id="7" name="Slide Number Placeholder 6">
            <a:extLst>
              <a:ext uri="{FF2B5EF4-FFF2-40B4-BE49-F238E27FC236}">
                <a16:creationId xmlns:a16="http://schemas.microsoft.com/office/drawing/2014/main" id="{192384B9-6290-4070-B7D1-A105B27F0CB0}"/>
              </a:ext>
            </a:extLst>
          </p:cNvPr>
          <p:cNvSpPr>
            <a:spLocks noGrp="1"/>
          </p:cNvSpPr>
          <p:nvPr>
            <p:ph type="sldNum" sz="quarter" idx="12"/>
          </p:nvPr>
        </p:nvSpPr>
        <p:spPr>
          <a:xfrm>
            <a:off x="11468844" y="6174902"/>
            <a:ext cx="357116" cy="365125"/>
          </a:xfrm>
          <a:prstGeom prst="rect">
            <a:avLst/>
          </a:prstGeom>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367443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EC732-0DE2-456B-92A1-84321C9BDC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dirty="0"/>
              <a:t>Click to edit Master title style</a:t>
            </a:r>
          </a:p>
        </p:txBody>
      </p:sp>
      <p:sp>
        <p:nvSpPr>
          <p:cNvPr id="3" name="Text Placeholder 2">
            <a:extLst>
              <a:ext uri="{FF2B5EF4-FFF2-40B4-BE49-F238E27FC236}">
                <a16:creationId xmlns:a16="http://schemas.microsoft.com/office/drawing/2014/main" id="{DA816A5B-B156-4DC3-B18E-14F3E59A64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FDB0252E-67CD-4B33-849F-7B1449CF27D0}"/>
              </a:ext>
            </a:extLst>
          </p:cNvPr>
          <p:cNvSpPr>
            <a:spLocks noGrp="1"/>
          </p:cNvSpPr>
          <p:nvPr>
            <p:ph type="dt" sz="half" idx="2"/>
          </p:nvPr>
        </p:nvSpPr>
        <p:spPr>
          <a:xfrm>
            <a:off x="838200" y="617490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2591E0-5367-4F2F-9C30-2087D79A846D}" type="datetime1">
              <a:rPr lang="en-US" noProof="0" smtClean="0"/>
              <a:t>1/18/2023</a:t>
            </a:fld>
            <a:endParaRPr lang="en-US" noProof="0" dirty="0"/>
          </a:p>
        </p:txBody>
      </p:sp>
      <p:sp>
        <p:nvSpPr>
          <p:cNvPr id="5" name="Footer Placeholder 4">
            <a:extLst>
              <a:ext uri="{FF2B5EF4-FFF2-40B4-BE49-F238E27FC236}">
                <a16:creationId xmlns:a16="http://schemas.microsoft.com/office/drawing/2014/main" id="{DC620AD2-E3F8-48CB-8B72-B0945DF5348A}"/>
              </a:ext>
            </a:extLst>
          </p:cNvPr>
          <p:cNvSpPr>
            <a:spLocks noGrp="1"/>
          </p:cNvSpPr>
          <p:nvPr>
            <p:ph type="ftr" sz="quarter" idx="3"/>
          </p:nvPr>
        </p:nvSpPr>
        <p:spPr>
          <a:xfrm>
            <a:off x="4038600" y="61749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noProof="0" dirty="0"/>
          </a:p>
        </p:txBody>
      </p:sp>
    </p:spTree>
    <p:custDataLst>
      <p:tags r:id="rId16"/>
    </p:custDataLst>
    <p:extLst>
      <p:ext uri="{BB962C8B-B14F-4D97-AF65-F5344CB8AC3E}">
        <p14:creationId xmlns:p14="http://schemas.microsoft.com/office/powerpoint/2010/main" val="3664101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notesSlide" Target="../notesSlides/notesSlide10.xml"/><Relationship Id="rId7" Type="http://schemas.openxmlformats.org/officeDocument/2006/relationships/package" Target="../embeddings/Microsoft_Word_Document1.docx"/><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16.emf"/><Relationship Id="rId5" Type="http://schemas.openxmlformats.org/officeDocument/2006/relationships/package" Target="../embeddings/Microsoft_Word_Document.docx"/><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hyperlink" Target="https://rise.articulate.com/share/aiNlHr0X7udjATAfq2qG0LLnpiTHKKai" TargetMode="Externa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6.xml"/><Relationship Id="rId5" Type="http://schemas.openxmlformats.org/officeDocument/2006/relationships/chart" Target="../charts/chart1.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14.xml"/><Relationship Id="rId7" Type="http://schemas.openxmlformats.org/officeDocument/2006/relationships/diagramQuickStyle" Target="../diagrams/quickStyle2.xml"/><Relationship Id="rId2" Type="http://schemas.openxmlformats.org/officeDocument/2006/relationships/slideLayout" Target="../slideLayouts/slideLayout11.xml"/><Relationship Id="rId1" Type="http://schemas.openxmlformats.org/officeDocument/2006/relationships/tags" Target="../tags/tag20.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2.jpg"/><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21.xml"/><Relationship Id="rId6" Type="http://schemas.openxmlformats.org/officeDocument/2006/relationships/image" Target="../media/image8.png"/><Relationship Id="rId5" Type="http://schemas.openxmlformats.org/officeDocument/2006/relationships/hyperlink" Target="https://www.valdosta.edu/academics/elearning/all-about-quality-matters-.php" TargetMode="External"/><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notesSlide" Target="../notesSlides/notesSlide16.xml"/><Relationship Id="rId7" Type="http://schemas.openxmlformats.org/officeDocument/2006/relationships/diagramQuickStyle" Target="../diagrams/quickStyle3.xml"/><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9.jpg"/><Relationship Id="rId9" Type="http://schemas.microsoft.com/office/2007/relationships/diagramDrawing" Target="../diagrams/drawing3.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2.xml"/><Relationship Id="rId7" Type="http://schemas.openxmlformats.org/officeDocument/2006/relationships/image" Target="../media/image5.jp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jpg"/><Relationship Id="rId4" Type="http://schemas.openxmlformats.org/officeDocument/2006/relationships/image" Target="../media/image2.jpg"/><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notesSlide" Target="../notesSlides/notesSlide17.xml"/><Relationship Id="rId7" Type="http://schemas.openxmlformats.org/officeDocument/2006/relationships/package" Target="../embeddings/Microsoft_Excel_Worksheet2.xlsx"/><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22.emf"/><Relationship Id="rId5" Type="http://schemas.openxmlformats.org/officeDocument/2006/relationships/package" Target="../embeddings/Microsoft_Excel_Worksheet.xlsx"/><Relationship Id="rId4" Type="http://schemas.openxmlformats.org/officeDocument/2006/relationships/image" Target="../media/image15.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hyperlink" Target="https://creativecommons.org/licenses/by-sa/3.0/" TargetMode="External"/><Relationship Id="rId5" Type="http://schemas.openxmlformats.org/officeDocument/2006/relationships/hyperlink" Target="https://en.wikipedia.org/wiki/Broward_Community_College"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25.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10.jp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7.xml"/><Relationship Id="rId4" Type="http://schemas.openxmlformats.org/officeDocument/2006/relationships/image" Target="../media/image14.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28.xml"/><Relationship Id="rId5" Type="http://schemas.openxmlformats.org/officeDocument/2006/relationships/image" Target="../media/image8.png"/><Relationship Id="rId4" Type="http://schemas.openxmlformats.org/officeDocument/2006/relationships/image" Target="../media/image12.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9.xml"/><Relationship Id="rId5" Type="http://schemas.openxmlformats.org/officeDocument/2006/relationships/hyperlink" Target="https://edtech4beginners.com/2021/05/07/guest-post-making-the-move-from-high-school-teacher-to-college-professor/" TargetMode="Externa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30.xml"/><Relationship Id="rId6" Type="http://schemas.openxmlformats.org/officeDocument/2006/relationships/hyperlink" Target="https://silkweb.instructure.com/courses/29" TargetMode="External"/><Relationship Id="rId5" Type="http://schemas.openxmlformats.org/officeDocument/2006/relationships/hyperlink" Target="https://silkweb.instructure.com/courses/28" TargetMode="Externa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https://player.vimeo.com/video/781940226?h=22f7b0ba3d&amp;app_id=122963" TargetMode="External"/><Relationship Id="rId1" Type="http://schemas.openxmlformats.org/officeDocument/2006/relationships/tags" Target="../tags/tag31.xml"/><Relationship Id="rId5" Type="http://schemas.openxmlformats.org/officeDocument/2006/relationships/image" Target="../media/image27.jpeg"/><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6.xml"/><Relationship Id="rId5" Type="http://schemas.openxmlformats.org/officeDocument/2006/relationships/image" Target="../media/image9.jpe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3.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4.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5.xml"/><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6.xml"/><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7.xml"/><Relationship Id="rId5" Type="http://schemas.openxmlformats.org/officeDocument/2006/relationships/image" Target="../media/image38.png"/><Relationship Id="rId4" Type="http://schemas.openxmlformats.org/officeDocument/2006/relationships/image" Target="../media/image15.jpg"/></Relationships>
</file>

<file path=ppt/slides/_rels/slide3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6.xml"/><Relationship Id="rId1" Type="http://schemas.openxmlformats.org/officeDocument/2006/relationships/tags" Target="../tags/tag38.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38.png"/><Relationship Id="rId4" Type="http://schemas.openxmlformats.org/officeDocument/2006/relationships/image" Target="../media/image15.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40.xml"/><Relationship Id="rId4" Type="http://schemas.openxmlformats.org/officeDocument/2006/relationships/image" Target="../media/image3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10.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43.xml"/><Relationship Id="rId4" Type="http://schemas.openxmlformats.org/officeDocument/2006/relationships/image" Target="../media/image14.jpg"/></Relationships>
</file>

<file path=ppt/slides/_rels/slide41.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notesSlide" Target="../notesSlides/notesSlide35.xml"/><Relationship Id="rId7" Type="http://schemas.openxmlformats.org/officeDocument/2006/relationships/chart" Target="../charts/chart5.xml"/><Relationship Id="rId2" Type="http://schemas.openxmlformats.org/officeDocument/2006/relationships/slideLayout" Target="../slideLayouts/slideLayout10.xml"/><Relationship Id="rId1" Type="http://schemas.openxmlformats.org/officeDocument/2006/relationships/tags" Target="../tags/tag4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45.xml"/><Relationship Id="rId6" Type="http://schemas.openxmlformats.org/officeDocument/2006/relationships/image" Target="../media/image40.png"/><Relationship Id="rId5" Type="http://schemas.openxmlformats.org/officeDocument/2006/relationships/image" Target="../media/image8.png"/><Relationship Id="rId4" Type="http://schemas.openxmlformats.org/officeDocument/2006/relationships/image" Target="../media/image12.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tags" Target="../tags/tag46.xml"/><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47.xml"/><Relationship Id="rId5" Type="http://schemas.openxmlformats.org/officeDocument/2006/relationships/image" Target="../media/image8.png"/><Relationship Id="rId4" Type="http://schemas.openxmlformats.org/officeDocument/2006/relationships/image" Target="../media/image41.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48.xml"/><Relationship Id="rId5" Type="http://schemas.openxmlformats.org/officeDocument/2006/relationships/chart" Target="../charts/chart8.xml"/><Relationship Id="rId4" Type="http://schemas.openxmlformats.org/officeDocument/2006/relationships/image" Target="../media/image19.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49.xml"/><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8.xml"/><Relationship Id="rId5" Type="http://schemas.openxmlformats.org/officeDocument/2006/relationships/image" Target="../media/image8.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6.xml"/><Relationship Id="rId7" Type="http://schemas.openxmlformats.org/officeDocument/2006/relationships/diagramQuickStyle" Target="../diagrams/quickStyle1.xml"/><Relationship Id="rId2" Type="http://schemas.openxmlformats.org/officeDocument/2006/relationships/slideLayout" Target="../slideLayouts/slideLayout11.xml"/><Relationship Id="rId1" Type="http://schemas.openxmlformats.org/officeDocument/2006/relationships/tags" Target="../tags/tag9.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2.jp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8EF61E-49B0-2FA9-F197-6A960A6367D2}"/>
              </a:ext>
            </a:extLst>
          </p:cNvPr>
          <p:cNvSpPr/>
          <p:nvPr/>
        </p:nvSpPr>
        <p:spPr>
          <a:xfrm>
            <a:off x="0" y="4404946"/>
            <a:ext cx="12192000" cy="2453054"/>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B6C91D-4B22-49F1-9A0B-ABEB9E1F5A26}"/>
              </a:ext>
            </a:extLst>
          </p:cNvPr>
          <p:cNvSpPr>
            <a:spLocks noGrp="1"/>
          </p:cNvSpPr>
          <p:nvPr>
            <p:ph type="ctrTitle"/>
          </p:nvPr>
        </p:nvSpPr>
        <p:spPr bwMode="ltGray">
          <a:xfrm>
            <a:off x="1524000" y="4432493"/>
            <a:ext cx="9144000" cy="2128049"/>
          </a:xfrm>
        </p:spPr>
        <p:txBody>
          <a:bodyPr>
            <a:normAutofit/>
          </a:bodyPr>
          <a:lstStyle/>
          <a:p>
            <a:pPr>
              <a:lnSpc>
                <a:spcPct val="125000"/>
              </a:lnSpc>
            </a:pPr>
            <a:r>
              <a:rPr lang="en-US" sz="2400" b="0" dirty="0"/>
              <a:t>State of Illinois Public Institutions of Higher Education</a:t>
            </a:r>
            <a:br>
              <a:rPr lang="en-US" sz="2400" b="0" dirty="0"/>
            </a:br>
            <a:r>
              <a:rPr lang="en-US" sz="2400" b="0" dirty="0"/>
              <a:t>Request for Proposal</a:t>
            </a:r>
            <a:br>
              <a:rPr lang="en-US" sz="2400" dirty="0"/>
            </a:br>
            <a:r>
              <a:rPr lang="en-US" sz="2400" dirty="0"/>
              <a:t>Furnish and Deliver Instructional Design and Media Production</a:t>
            </a:r>
            <a:br>
              <a:rPr lang="en-US" sz="2400" dirty="0"/>
            </a:br>
            <a:r>
              <a:rPr lang="en-US" sz="2400" b="0" dirty="0"/>
              <a:t>1JNM2303</a:t>
            </a:r>
            <a:endParaRPr lang="en-US" sz="2400" dirty="0">
              <a:solidFill>
                <a:schemeClr val="tx1"/>
              </a:solidFill>
            </a:endParaRPr>
          </a:p>
        </p:txBody>
      </p:sp>
      <p:pic>
        <p:nvPicPr>
          <p:cNvPr id="3" name="Picture 3" descr="Logo, company name&#10;&#10;Description automatically generated">
            <a:extLst>
              <a:ext uri="{FF2B5EF4-FFF2-40B4-BE49-F238E27FC236}">
                <a16:creationId xmlns:a16="http://schemas.microsoft.com/office/drawing/2014/main" id="{07E81120-E3C0-910D-2301-CBC9D1D19F17}"/>
              </a:ext>
            </a:extLst>
          </p:cNvPr>
          <p:cNvPicPr>
            <a:picLocks noChangeAspect="1"/>
          </p:cNvPicPr>
          <p:nvPr/>
        </p:nvPicPr>
        <p:blipFill>
          <a:blip r:embed="rId4"/>
          <a:stretch>
            <a:fillRect/>
          </a:stretch>
        </p:blipFill>
        <p:spPr>
          <a:xfrm>
            <a:off x="504042" y="429349"/>
            <a:ext cx="11173477" cy="3400932"/>
          </a:xfrm>
          <a:prstGeom prst="rect">
            <a:avLst/>
          </a:prstGeom>
        </p:spPr>
      </p:pic>
    </p:spTree>
    <p:custDataLst>
      <p:tags r:id="rId1"/>
    </p:custDataLst>
    <p:extLst>
      <p:ext uri="{BB962C8B-B14F-4D97-AF65-F5344CB8AC3E}">
        <p14:creationId xmlns:p14="http://schemas.microsoft.com/office/powerpoint/2010/main" val="1093556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descr="Blue rectangle">
            <a:extLst>
              <a:ext uri="{FF2B5EF4-FFF2-40B4-BE49-F238E27FC236}">
                <a16:creationId xmlns:a16="http://schemas.microsoft.com/office/drawing/2014/main" id="{5CBF83C5-7319-4F48-90FD-BE5A12656C8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177" y="10758"/>
            <a:ext cx="12192000" cy="6858000"/>
          </a:xfrm>
          <a:prstGeom prst="rect">
            <a:avLst/>
          </a:prstGeom>
        </p:spPr>
      </p:pic>
      <p:sp>
        <p:nvSpPr>
          <p:cNvPr id="10" name="object 3" descr="Blue rectangle">
            <a:extLst>
              <a:ext uri="{FF2B5EF4-FFF2-40B4-BE49-F238E27FC236}">
                <a16:creationId xmlns:a16="http://schemas.microsoft.com/office/drawing/2014/main" id="{FB40FFD5-2D0E-319B-9CDE-86BB52C494DD}"/>
              </a:ext>
            </a:extLst>
          </p:cNvPr>
          <p:cNvSpPr/>
          <p:nvPr/>
        </p:nvSpPr>
        <p:spPr>
          <a:xfrm>
            <a:off x="6577" y="10758"/>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11" name="Rectangle 10">
            <a:extLst>
              <a:ext uri="{FF2B5EF4-FFF2-40B4-BE49-F238E27FC236}">
                <a16:creationId xmlns:a16="http://schemas.microsoft.com/office/drawing/2014/main" id="{15A643D6-1DAA-4D91-CED3-DA4FCA09DAF1}"/>
              </a:ext>
            </a:extLst>
          </p:cNvPr>
          <p:cNvSpPr/>
          <p:nvPr/>
        </p:nvSpPr>
        <p:spPr>
          <a:xfrm>
            <a:off x="3603812" y="1441525"/>
            <a:ext cx="5088367" cy="2807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a:extLst>
              <a:ext uri="{FF2B5EF4-FFF2-40B4-BE49-F238E27FC236}">
                <a16:creationId xmlns:a16="http://schemas.microsoft.com/office/drawing/2014/main" id="{D1ECE009-CE1B-0832-8120-74C681636985}"/>
              </a:ext>
            </a:extLst>
          </p:cNvPr>
          <p:cNvGraphicFramePr>
            <a:graphicFrameLocks noChangeAspect="1"/>
          </p:cNvGraphicFramePr>
          <p:nvPr>
            <p:extLst>
              <p:ext uri="{D42A27DB-BD31-4B8C-83A1-F6EECF244321}">
                <p14:modId xmlns:p14="http://schemas.microsoft.com/office/powerpoint/2010/main" val="1408146098"/>
              </p:ext>
            </p:extLst>
          </p:nvPr>
        </p:nvGraphicFramePr>
        <p:xfrm>
          <a:off x="4011319" y="1950999"/>
          <a:ext cx="2084681" cy="1758950"/>
        </p:xfrm>
        <a:graphic>
          <a:graphicData uri="http://schemas.openxmlformats.org/presentationml/2006/ole">
            <mc:AlternateContent xmlns:mc="http://schemas.openxmlformats.org/markup-compatibility/2006">
              <mc:Choice xmlns:v="urn:schemas-microsoft-com:vml" Requires="v">
                <p:oleObj name="Document" showAsIcon="1" r:id="rId5" imgW="914400" imgH="771525" progId="Word.Document.12">
                  <p:embed/>
                </p:oleObj>
              </mc:Choice>
              <mc:Fallback>
                <p:oleObj name="Document" showAsIcon="1" r:id="rId5" imgW="914400" imgH="771525" progId="Word.Document.12">
                  <p:embed/>
                  <p:pic>
                    <p:nvPicPr>
                      <p:cNvPr id="6" name="Object 5">
                        <a:extLst>
                          <a:ext uri="{FF2B5EF4-FFF2-40B4-BE49-F238E27FC236}">
                            <a16:creationId xmlns:a16="http://schemas.microsoft.com/office/drawing/2014/main" id="{D1ECE009-CE1B-0832-8120-74C681636985}"/>
                          </a:ext>
                        </a:extLst>
                      </p:cNvPr>
                      <p:cNvPicPr/>
                      <p:nvPr/>
                    </p:nvPicPr>
                    <p:blipFill>
                      <a:blip r:embed="rId6"/>
                      <a:stretch>
                        <a:fillRect/>
                      </a:stretch>
                    </p:blipFill>
                    <p:spPr>
                      <a:xfrm>
                        <a:off x="4011319" y="1950999"/>
                        <a:ext cx="2084681" cy="17589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06306F0-81A6-D9EF-5407-1BF1AE46ABA6}"/>
              </a:ext>
            </a:extLst>
          </p:cNvPr>
          <p:cNvGraphicFramePr>
            <a:graphicFrameLocks noChangeAspect="1"/>
          </p:cNvGraphicFramePr>
          <p:nvPr>
            <p:extLst>
              <p:ext uri="{D42A27DB-BD31-4B8C-83A1-F6EECF244321}">
                <p14:modId xmlns:p14="http://schemas.microsoft.com/office/powerpoint/2010/main" val="2685076651"/>
              </p:ext>
            </p:extLst>
          </p:nvPr>
        </p:nvGraphicFramePr>
        <p:xfrm>
          <a:off x="6295016" y="2068567"/>
          <a:ext cx="1945342" cy="1641382"/>
        </p:xfrm>
        <a:graphic>
          <a:graphicData uri="http://schemas.openxmlformats.org/presentationml/2006/ole">
            <mc:AlternateContent xmlns:mc="http://schemas.openxmlformats.org/markup-compatibility/2006">
              <mc:Choice xmlns:v="urn:schemas-microsoft-com:vml" Requires="v">
                <p:oleObj name="Document" showAsIcon="1" r:id="rId7" imgW="914400" imgH="771525" progId="Word.Document.12">
                  <p:embed/>
                </p:oleObj>
              </mc:Choice>
              <mc:Fallback>
                <p:oleObj name="Document" showAsIcon="1" r:id="rId7" imgW="914400" imgH="771525" progId="Word.Document.12">
                  <p:embed/>
                  <p:pic>
                    <p:nvPicPr>
                      <p:cNvPr id="7" name="Object 6">
                        <a:extLst>
                          <a:ext uri="{FF2B5EF4-FFF2-40B4-BE49-F238E27FC236}">
                            <a16:creationId xmlns:a16="http://schemas.microsoft.com/office/drawing/2014/main" id="{D06306F0-81A6-D9EF-5407-1BF1AE46ABA6}"/>
                          </a:ext>
                        </a:extLst>
                      </p:cNvPr>
                      <p:cNvPicPr/>
                      <p:nvPr/>
                    </p:nvPicPr>
                    <p:blipFill>
                      <a:blip r:embed="rId8"/>
                      <a:stretch>
                        <a:fillRect/>
                      </a:stretch>
                    </p:blipFill>
                    <p:spPr>
                      <a:xfrm>
                        <a:off x="6295016" y="2068567"/>
                        <a:ext cx="1945342" cy="1641382"/>
                      </a:xfrm>
                      <a:prstGeom prst="rect">
                        <a:avLst/>
                      </a:prstGeom>
                    </p:spPr>
                  </p:pic>
                </p:oleObj>
              </mc:Fallback>
            </mc:AlternateContent>
          </a:graphicData>
        </a:graphic>
      </p:graphicFrame>
    </p:spTree>
    <p:custDataLst>
      <p:tags r:id="rId1"/>
    </p:custDataLst>
    <p:extLst>
      <p:ext uri="{BB962C8B-B14F-4D97-AF65-F5344CB8AC3E}">
        <p14:creationId xmlns:p14="http://schemas.microsoft.com/office/powerpoint/2010/main" val="2080888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F6639CEE-D787-EA41-5ACC-2BC3AFDA05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8575" y="450813"/>
            <a:ext cx="4514850" cy="4514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D9FA6E5-8720-B884-D473-E9438BA1CA62}"/>
              </a:ext>
            </a:extLst>
          </p:cNvPr>
          <p:cNvSpPr/>
          <p:nvPr/>
        </p:nvSpPr>
        <p:spPr>
          <a:xfrm>
            <a:off x="4600687" y="3754418"/>
            <a:ext cx="2990626" cy="914400"/>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hlinkClick r:id="rId5">
                  <a:extLst>
                    <a:ext uri="{A12FA001-AC4F-418D-AE19-62706E023703}">
                      <ahyp:hlinkClr xmlns:ahyp="http://schemas.microsoft.com/office/drawing/2018/hyperlinkcolor" val="tx"/>
                    </a:ext>
                  </a:extLst>
                </a:hlinkClick>
              </a:rPr>
              <a:t>Faculty Hub</a:t>
            </a:r>
            <a:endParaRPr lang="en-US" sz="3600" dirty="0">
              <a:solidFill>
                <a:schemeClr val="bg1"/>
              </a:solidFill>
            </a:endParaRPr>
          </a:p>
        </p:txBody>
      </p:sp>
    </p:spTree>
    <p:custDataLst>
      <p:tags r:id="rId1"/>
    </p:custDataLst>
    <p:extLst>
      <p:ext uri="{BB962C8B-B14F-4D97-AF65-F5344CB8AC3E}">
        <p14:creationId xmlns:p14="http://schemas.microsoft.com/office/powerpoint/2010/main" val="3483090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Blue rectangle">
            <a:extLst>
              <a:ext uri="{FF2B5EF4-FFF2-40B4-BE49-F238E27FC236}">
                <a16:creationId xmlns:a16="http://schemas.microsoft.com/office/drawing/2014/main" id="{7D87B918-371C-4B31-9C7A-1D9A08C8A3BB}"/>
              </a:ext>
            </a:extLst>
          </p:cNvPr>
          <p:cNvPicPr>
            <a:picLocks noGrp="1" noChangeAspect="1"/>
          </p:cNvPicPr>
          <p:nvPr>
            <p:ph sz="half" idx="4294967295"/>
          </p:nvPr>
        </p:nvPicPr>
        <p:blipFill rotWithShape="1">
          <a:blip r:embed="rId4">
            <a:extLst>
              <a:ext uri="{28A0092B-C50C-407E-A947-70E740481C1C}">
                <a14:useLocalDpi xmlns:a14="http://schemas.microsoft.com/office/drawing/2010/main" val="0"/>
              </a:ext>
            </a:extLst>
          </a:blip>
          <a:srcRect/>
          <a:stretch/>
        </p:blipFill>
        <p:spPr>
          <a:xfrm>
            <a:off x="0" y="0"/>
            <a:ext cx="12192000" cy="6858000"/>
          </a:xfrm>
        </p:spPr>
      </p:pic>
      <p:sp>
        <p:nvSpPr>
          <p:cNvPr id="8" name="object 3" descr="Blue rectangle">
            <a:extLst>
              <a:ext uri="{FF2B5EF4-FFF2-40B4-BE49-F238E27FC236}">
                <a16:creationId xmlns:a16="http://schemas.microsoft.com/office/drawing/2014/main" id="{A277388B-76FD-44C4-B506-F8A157E57C65}"/>
              </a:ext>
            </a:extLst>
          </p:cNvPr>
          <p:cNvSpPr/>
          <p:nvPr/>
        </p:nvSpPr>
        <p:spPr>
          <a:xfrm>
            <a:off x="24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9" name="Oval 8" descr="Beige oval">
            <a:extLst>
              <a:ext uri="{FF2B5EF4-FFF2-40B4-BE49-F238E27FC236}">
                <a16:creationId xmlns:a16="http://schemas.microsoft.com/office/drawing/2014/main" id="{1191A09B-8CB4-416A-B1F9-ABC3B476DE1F}"/>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4D00B79-44BB-4D5F-B51D-2270A854D77A}"/>
              </a:ext>
            </a:extLst>
          </p:cNvPr>
          <p:cNvSpPr>
            <a:spLocks noGrp="1"/>
          </p:cNvSpPr>
          <p:nvPr>
            <p:ph type="title"/>
          </p:nvPr>
        </p:nvSpPr>
        <p:spPr bwMode="white">
          <a:xfrm>
            <a:off x="838200" y="329956"/>
            <a:ext cx="10515600" cy="1325563"/>
          </a:xfrm>
        </p:spPr>
        <p:txBody>
          <a:bodyPr/>
          <a:lstStyle/>
          <a:p>
            <a:r>
              <a:rPr lang="en-US" dirty="0">
                <a:solidFill>
                  <a:schemeClr val="bg1"/>
                </a:solidFill>
              </a:rPr>
              <a:t>Communication Between UIUC Staff and SilkWeb</a:t>
            </a:r>
            <a:endParaRPr lang="en-US" dirty="0"/>
          </a:p>
        </p:txBody>
      </p:sp>
      <p:graphicFrame>
        <p:nvGraphicFramePr>
          <p:cNvPr id="13" name="Content Placeholder 12" descr="Table">
            <a:extLst>
              <a:ext uri="{FF2B5EF4-FFF2-40B4-BE49-F238E27FC236}">
                <a16:creationId xmlns:a16="http://schemas.microsoft.com/office/drawing/2014/main" id="{1D6AB21B-0AB3-44DD-AD8E-D2EDD77DEA42}"/>
              </a:ext>
            </a:extLst>
          </p:cNvPr>
          <p:cNvGraphicFramePr>
            <a:graphicFrameLocks noGrp="1"/>
          </p:cNvGraphicFramePr>
          <p:nvPr>
            <p:ph sz="half" idx="4294967295"/>
            <p:extLst>
              <p:ext uri="{D42A27DB-BD31-4B8C-83A1-F6EECF244321}">
                <p14:modId xmlns:p14="http://schemas.microsoft.com/office/powerpoint/2010/main" val="3327537277"/>
              </p:ext>
            </p:extLst>
          </p:nvPr>
        </p:nvGraphicFramePr>
        <p:xfrm>
          <a:off x="859454" y="1708005"/>
          <a:ext cx="10473092" cy="2013840"/>
        </p:xfrm>
        <a:graphic>
          <a:graphicData uri="http://schemas.openxmlformats.org/drawingml/2006/table">
            <a:tbl>
              <a:tblPr firstRow="1" bandRow="1">
                <a:tableStyleId>{5C22544A-7EE6-4342-B048-85BDC9FD1C3A}</a:tableStyleId>
              </a:tblPr>
              <a:tblGrid>
                <a:gridCol w="2094618">
                  <a:extLst>
                    <a:ext uri="{9D8B030D-6E8A-4147-A177-3AD203B41FA5}">
                      <a16:colId xmlns:a16="http://schemas.microsoft.com/office/drawing/2014/main" val="3572385518"/>
                    </a:ext>
                  </a:extLst>
                </a:gridCol>
                <a:gridCol w="2094618">
                  <a:extLst>
                    <a:ext uri="{9D8B030D-6E8A-4147-A177-3AD203B41FA5}">
                      <a16:colId xmlns:a16="http://schemas.microsoft.com/office/drawing/2014/main" val="1440817424"/>
                    </a:ext>
                  </a:extLst>
                </a:gridCol>
                <a:gridCol w="2094620">
                  <a:extLst>
                    <a:ext uri="{9D8B030D-6E8A-4147-A177-3AD203B41FA5}">
                      <a16:colId xmlns:a16="http://schemas.microsoft.com/office/drawing/2014/main" val="1835666774"/>
                    </a:ext>
                  </a:extLst>
                </a:gridCol>
                <a:gridCol w="2094618">
                  <a:extLst>
                    <a:ext uri="{9D8B030D-6E8A-4147-A177-3AD203B41FA5}">
                      <a16:colId xmlns:a16="http://schemas.microsoft.com/office/drawing/2014/main" val="3312468757"/>
                    </a:ext>
                  </a:extLst>
                </a:gridCol>
                <a:gridCol w="2094618">
                  <a:extLst>
                    <a:ext uri="{9D8B030D-6E8A-4147-A177-3AD203B41FA5}">
                      <a16:colId xmlns:a16="http://schemas.microsoft.com/office/drawing/2014/main" val="388103177"/>
                    </a:ext>
                  </a:extLst>
                </a:gridCol>
              </a:tblGrid>
              <a:tr h="370840">
                <a:tc>
                  <a:txBody>
                    <a:bodyPr/>
                    <a:lstStyle/>
                    <a:p>
                      <a:pPr algn="ctr"/>
                      <a:r>
                        <a:rPr lang="en-US" sz="3000" b="1" dirty="0">
                          <a:solidFill>
                            <a:schemeClr val="bg1"/>
                          </a:solidFill>
                          <a:latin typeface="+mj-lt"/>
                        </a:rPr>
                        <a:t>Meetings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Reports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Urgent Issues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Multiple Channels </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Single POC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1888120738"/>
                  </a:ext>
                </a:extLst>
              </a:tr>
              <a:tr h="100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rPr>
                        <a:t>Kickoff and Weekly</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25" normalizeH="0" baseline="0" noProof="0" dirty="0">
                          <a:ln>
                            <a:noFill/>
                          </a:ln>
                          <a:solidFill>
                            <a:srgbClr val="64B2C1">
                              <a:lumMod val="20000"/>
                              <a:lumOff val="80000"/>
                            </a:srgbClr>
                          </a:solidFill>
                          <a:effectLst/>
                          <a:uLnTx/>
                          <a:uFillTx/>
                          <a:latin typeface="+mn-lt"/>
                          <a:ea typeface="+mn-ea"/>
                          <a:cs typeface="Arial"/>
                        </a:rPr>
                        <a:t>Provided Weekly</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800" i="1" kern="1200" spc="-25" dirty="0">
                          <a:solidFill>
                            <a:schemeClr val="bg2">
                              <a:lumMod val="20000"/>
                              <a:lumOff val="80000"/>
                            </a:schemeClr>
                          </a:solidFill>
                          <a:latin typeface="+mn-lt"/>
                          <a:ea typeface="+mn-ea"/>
                          <a:cs typeface="Arial"/>
                        </a:rPr>
                        <a:t>Available 24/7</a:t>
                      </a:r>
                      <a:endParaRPr lang="en-US" sz="1800" i="1" kern="1200" spc="-25" dirty="0">
                        <a:solidFill>
                          <a:schemeClr val="bg2">
                            <a:lumMod val="20000"/>
                            <a:lumOff val="80000"/>
                          </a:schemeClr>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800" i="1" kern="1200" spc="-25" dirty="0">
                          <a:solidFill>
                            <a:schemeClr val="bg2">
                              <a:lumMod val="20000"/>
                              <a:lumOff val="80000"/>
                            </a:schemeClr>
                          </a:solidFill>
                          <a:latin typeface="+mn-lt"/>
                          <a:ea typeface="+mn-ea"/>
                          <a:cs typeface="Arial"/>
                        </a:rPr>
                        <a:t>Email, Phone, Video</a:t>
                      </a:r>
                      <a:endParaRPr lang="en-US" sz="1800" i="1" kern="1200" spc="-25" dirty="0">
                        <a:solidFill>
                          <a:schemeClr val="bg2">
                            <a:lumMod val="20000"/>
                            <a:lumOff val="80000"/>
                          </a:schemeClr>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i="1" kern="1200" spc="-25" dirty="0">
                          <a:solidFill>
                            <a:schemeClr val="bg2">
                              <a:lumMod val="20000"/>
                              <a:lumOff val="80000"/>
                            </a:schemeClr>
                          </a:solidFill>
                          <a:latin typeface="+mn-lt"/>
                          <a:ea typeface="+mn-ea"/>
                          <a:cs typeface="Arial"/>
                        </a:rPr>
                        <a:t>Dedicated Single Point of Contact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2695001753"/>
                  </a:ext>
                </a:extLst>
              </a:tr>
            </a:tbl>
          </a:graphicData>
        </a:graphic>
      </p:graphicFrame>
      <p:sp>
        <p:nvSpPr>
          <p:cNvPr id="11" name="object 5" descr="Beige rectangle">
            <a:extLst>
              <a:ext uri="{FF2B5EF4-FFF2-40B4-BE49-F238E27FC236}">
                <a16:creationId xmlns:a16="http://schemas.microsoft.com/office/drawing/2014/main" id="{B07BA1F9-2C19-4C07-B29B-18B9FBCC4755}"/>
              </a:ext>
            </a:extLst>
          </p:cNvPr>
          <p:cNvSpPr/>
          <p:nvPr/>
        </p:nvSpPr>
        <p:spPr bwMode="white">
          <a:xfrm>
            <a:off x="947607" y="1324564"/>
            <a:ext cx="4536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3" name="Content Placeholder 12" descr="Table">
            <a:extLst>
              <a:ext uri="{FF2B5EF4-FFF2-40B4-BE49-F238E27FC236}">
                <a16:creationId xmlns:a16="http://schemas.microsoft.com/office/drawing/2014/main" id="{38BA32CD-83CC-5226-D0F4-85B4D58404E3}"/>
              </a:ext>
            </a:extLst>
          </p:cNvPr>
          <p:cNvGraphicFramePr>
            <a:graphicFrameLocks/>
          </p:cNvGraphicFramePr>
          <p:nvPr>
            <p:extLst>
              <p:ext uri="{D42A27DB-BD31-4B8C-83A1-F6EECF244321}">
                <p14:modId xmlns:p14="http://schemas.microsoft.com/office/powerpoint/2010/main" val="3164996505"/>
              </p:ext>
            </p:extLst>
          </p:nvPr>
        </p:nvGraphicFramePr>
        <p:xfrm>
          <a:off x="4075506" y="3739099"/>
          <a:ext cx="4189238" cy="2194560"/>
        </p:xfrm>
        <a:graphic>
          <a:graphicData uri="http://schemas.openxmlformats.org/drawingml/2006/table">
            <a:tbl>
              <a:tblPr firstRow="1" bandRow="1">
                <a:tableStyleId>{5C22544A-7EE6-4342-B048-85BDC9FD1C3A}</a:tableStyleId>
              </a:tblPr>
              <a:tblGrid>
                <a:gridCol w="2094618">
                  <a:extLst>
                    <a:ext uri="{9D8B030D-6E8A-4147-A177-3AD203B41FA5}">
                      <a16:colId xmlns:a16="http://schemas.microsoft.com/office/drawing/2014/main" val="1440817424"/>
                    </a:ext>
                  </a:extLst>
                </a:gridCol>
                <a:gridCol w="2094620">
                  <a:extLst>
                    <a:ext uri="{9D8B030D-6E8A-4147-A177-3AD203B41FA5}">
                      <a16:colId xmlns:a16="http://schemas.microsoft.com/office/drawing/2014/main" val="1835666774"/>
                    </a:ext>
                  </a:extLst>
                </a:gridCol>
              </a:tblGrid>
              <a:tr h="370840">
                <a:tc>
                  <a:txBody>
                    <a:bodyPr/>
                    <a:lstStyle/>
                    <a:p>
                      <a:pPr algn="ctr"/>
                      <a:r>
                        <a:rPr lang="en-US" sz="3000" b="1" dirty="0">
                          <a:solidFill>
                            <a:schemeClr val="bg1"/>
                          </a:solidFill>
                          <a:latin typeface="+mj-lt"/>
                        </a:rPr>
                        <a:t>PM Web Portal </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Faculty Hub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1888120738"/>
                  </a:ext>
                </a:extLst>
              </a:tr>
              <a:tr h="100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25" normalizeH="0" baseline="0" noProof="0" dirty="0">
                          <a:ln>
                            <a:noFill/>
                          </a:ln>
                          <a:solidFill>
                            <a:srgbClr val="64B2C1">
                              <a:lumMod val="20000"/>
                              <a:lumOff val="80000"/>
                            </a:srgbClr>
                          </a:solidFill>
                          <a:effectLst/>
                          <a:uLnTx/>
                          <a:uFillTx/>
                          <a:latin typeface="+mn-lt"/>
                          <a:ea typeface="+mn-ea"/>
                          <a:cs typeface="Arial"/>
                        </a:rPr>
                        <a:t>Real Time Project Updates Available in PM Portal</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i="1" kern="1200" spc="-25" dirty="0">
                          <a:solidFill>
                            <a:schemeClr val="bg2">
                              <a:lumMod val="20000"/>
                              <a:lumOff val="80000"/>
                            </a:schemeClr>
                          </a:solidFill>
                          <a:latin typeface="+mn-lt"/>
                          <a:ea typeface="+mn-ea"/>
                          <a:cs typeface="Arial"/>
                        </a:rPr>
                        <a:t>Repository for Important project Information and Resources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2695001753"/>
                  </a:ext>
                </a:extLst>
              </a:tr>
            </a:tbl>
          </a:graphicData>
        </a:graphic>
      </p:graphicFrame>
    </p:spTree>
    <p:custDataLst>
      <p:tags r:id="rId1"/>
    </p:custDataLst>
    <p:extLst>
      <p:ext uri="{BB962C8B-B14F-4D97-AF65-F5344CB8AC3E}">
        <p14:creationId xmlns:p14="http://schemas.microsoft.com/office/powerpoint/2010/main" val="4196358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13" descr="People's hands">
            <a:extLst>
              <a:ext uri="{FF2B5EF4-FFF2-40B4-BE49-F238E27FC236}">
                <a16:creationId xmlns:a16="http://schemas.microsoft.com/office/drawing/2014/main" id="{3473867A-FBFD-45C7-BD5B-FDE711A8EC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0" y="0"/>
            <a:ext cx="12192000" cy="6858000"/>
          </a:xfrm>
          <a:prstGeom prst="rect">
            <a:avLst/>
          </a:prstGeom>
        </p:spPr>
      </p:pic>
      <p:sp>
        <p:nvSpPr>
          <p:cNvPr id="5" name="object 3" descr="Blue rectangle">
            <a:extLst>
              <a:ext uri="{FF2B5EF4-FFF2-40B4-BE49-F238E27FC236}">
                <a16:creationId xmlns:a16="http://schemas.microsoft.com/office/drawing/2014/main" id="{33BB357B-B238-4C43-8242-F33D9E1D4905}"/>
              </a:ext>
            </a:extLst>
          </p:cNvPr>
          <p:cNvSpPr/>
          <p:nvPr/>
        </p:nvSpPr>
        <p:spPr>
          <a:xfrm>
            <a:off x="12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7" name="Oval 6" descr="Beige oval">
            <a:extLst>
              <a:ext uri="{FF2B5EF4-FFF2-40B4-BE49-F238E27FC236}">
                <a16:creationId xmlns:a16="http://schemas.microsoft.com/office/drawing/2014/main" id="{5E8475D7-5EB4-4E70-AD4D-D32B1FB40E6E}"/>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8">
            <a:extLst>
              <a:ext uri="{FF2B5EF4-FFF2-40B4-BE49-F238E27FC236}">
                <a16:creationId xmlns:a16="http://schemas.microsoft.com/office/drawing/2014/main" id="{592443CF-1BB0-4648-AEBA-9AFB75D72A99}"/>
              </a:ext>
            </a:extLst>
          </p:cNvPr>
          <p:cNvSpPr>
            <a:spLocks noGrp="1"/>
          </p:cNvSpPr>
          <p:nvPr>
            <p:ph type="title"/>
          </p:nvPr>
        </p:nvSpPr>
        <p:spPr bwMode="white"/>
        <p:txBody>
          <a:bodyPr/>
          <a:lstStyle/>
          <a:p>
            <a:r>
              <a:rPr lang="en-US" dirty="0">
                <a:solidFill>
                  <a:schemeClr val="bg1"/>
                </a:solidFill>
              </a:rPr>
              <a:t>Project Management </a:t>
            </a:r>
            <a:endParaRPr lang="en-US" dirty="0"/>
          </a:p>
        </p:txBody>
      </p:sp>
      <p:sp>
        <p:nvSpPr>
          <p:cNvPr id="6" name="Oval 5" descr="White circle">
            <a:extLst>
              <a:ext uri="{FF2B5EF4-FFF2-40B4-BE49-F238E27FC236}">
                <a16:creationId xmlns:a16="http://schemas.microsoft.com/office/drawing/2014/main" id="{18308D5A-12F5-4BB2-A4E0-37BA17CB1AB5}"/>
              </a:ext>
            </a:extLst>
          </p:cNvPr>
          <p:cNvSpPr/>
          <p:nvPr/>
        </p:nvSpPr>
        <p:spPr>
          <a:xfrm>
            <a:off x="3848746" y="1611824"/>
            <a:ext cx="4494508" cy="44945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bject 5" descr="Beige rectangle">
            <a:extLst>
              <a:ext uri="{FF2B5EF4-FFF2-40B4-BE49-F238E27FC236}">
                <a16:creationId xmlns:a16="http://schemas.microsoft.com/office/drawing/2014/main" id="{3C19A568-7E73-443A-A183-2C3EDA0087DF}"/>
              </a:ext>
            </a:extLst>
          </p:cNvPr>
          <p:cNvSpPr/>
          <p:nvPr/>
        </p:nvSpPr>
        <p:spPr bwMode="white">
          <a:xfrm>
            <a:off x="944410" y="1345847"/>
            <a:ext cx="4356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10" name="Content Placeholder 24" descr="Chart">
            <a:extLst>
              <a:ext uri="{FF2B5EF4-FFF2-40B4-BE49-F238E27FC236}">
                <a16:creationId xmlns:a16="http://schemas.microsoft.com/office/drawing/2014/main" id="{4AF4332F-83BC-4DC5-9516-227508BC570F}"/>
              </a:ext>
            </a:extLst>
          </p:cNvPr>
          <p:cNvGraphicFramePr>
            <a:graphicFrameLocks/>
          </p:cNvGraphicFramePr>
          <p:nvPr>
            <p:extLst>
              <p:ext uri="{D42A27DB-BD31-4B8C-83A1-F6EECF244321}">
                <p14:modId xmlns:p14="http://schemas.microsoft.com/office/powerpoint/2010/main" val="3488813955"/>
              </p:ext>
            </p:extLst>
          </p:nvPr>
        </p:nvGraphicFramePr>
        <p:xfrm>
          <a:off x="3352800" y="2225607"/>
          <a:ext cx="5523345" cy="328951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143335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42653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07768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723165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Two person handshake">
            <a:extLst>
              <a:ext uri="{FF2B5EF4-FFF2-40B4-BE49-F238E27FC236}">
                <a16:creationId xmlns:a16="http://schemas.microsoft.com/office/drawing/2014/main" id="{42EF1974-141C-494C-A63E-216742273C6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sp>
        <p:nvSpPr>
          <p:cNvPr id="22" name="object 3" descr="Blue rectangle">
            <a:extLst>
              <a:ext uri="{FF2B5EF4-FFF2-40B4-BE49-F238E27FC236}">
                <a16:creationId xmlns:a16="http://schemas.microsoft.com/office/drawing/2014/main" id="{2D225086-68BE-4168-8F17-9443ADD8967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6" name="Title 5">
            <a:extLst>
              <a:ext uri="{FF2B5EF4-FFF2-40B4-BE49-F238E27FC236}">
                <a16:creationId xmlns:a16="http://schemas.microsoft.com/office/drawing/2014/main" id="{6BDEDF39-62EC-40AF-98F4-06A79F1F80F1}"/>
              </a:ext>
            </a:extLst>
          </p:cNvPr>
          <p:cNvSpPr>
            <a:spLocks noGrp="1"/>
          </p:cNvSpPr>
          <p:nvPr>
            <p:ph type="title"/>
          </p:nvPr>
        </p:nvSpPr>
        <p:spPr bwMode="ltGray">
          <a:xfrm>
            <a:off x="818028" y="365125"/>
            <a:ext cx="10515600" cy="1325563"/>
          </a:xfrm>
        </p:spPr>
        <p:txBody>
          <a:bodyPr/>
          <a:lstStyle/>
          <a:p>
            <a:r>
              <a:rPr lang="en-US" dirty="0">
                <a:solidFill>
                  <a:schemeClr val="bg1"/>
                </a:solidFill>
              </a:rPr>
              <a:t>Risk Management  </a:t>
            </a:r>
            <a:endParaRPr lang="en-US" dirty="0"/>
          </a:p>
        </p:txBody>
      </p:sp>
      <p:sp>
        <p:nvSpPr>
          <p:cNvPr id="24" name="object 5" descr="Beige rectangle">
            <a:extLst>
              <a:ext uri="{FF2B5EF4-FFF2-40B4-BE49-F238E27FC236}">
                <a16:creationId xmlns:a16="http://schemas.microsoft.com/office/drawing/2014/main" id="{73ED10AC-D04B-401B-A6A1-6069912D1664}"/>
              </a:ext>
            </a:extLst>
          </p:cNvPr>
          <p:cNvSpPr/>
          <p:nvPr/>
        </p:nvSpPr>
        <p:spPr bwMode="ltGray">
          <a:xfrm>
            <a:off x="929705" y="1339122"/>
            <a:ext cx="3060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47" name="Diagram 46">
            <a:extLst>
              <a:ext uri="{FF2B5EF4-FFF2-40B4-BE49-F238E27FC236}">
                <a16:creationId xmlns:a16="http://schemas.microsoft.com/office/drawing/2014/main" id="{2EA145F2-85B3-22BB-5D0C-549548923BA8}"/>
              </a:ext>
            </a:extLst>
          </p:cNvPr>
          <p:cNvGraphicFramePr/>
          <p:nvPr>
            <p:extLst>
              <p:ext uri="{D42A27DB-BD31-4B8C-83A1-F6EECF244321}">
                <p14:modId xmlns:p14="http://schemas.microsoft.com/office/powerpoint/2010/main" val="2308902226"/>
              </p:ext>
            </p:extLst>
          </p:nvPr>
        </p:nvGraphicFramePr>
        <p:xfrm>
          <a:off x="2724726" y="1865814"/>
          <a:ext cx="6918877" cy="41213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3832013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5B371-F992-4547-B936-23F16F4488DA}"/>
              </a:ext>
            </a:extLst>
          </p:cNvPr>
          <p:cNvSpPr>
            <a:spLocks noGrp="1"/>
          </p:cNvSpPr>
          <p:nvPr>
            <p:ph type="title"/>
          </p:nvPr>
        </p:nvSpPr>
        <p:spPr>
          <a:xfrm>
            <a:off x="799444" y="417362"/>
            <a:ext cx="3932237" cy="1302111"/>
          </a:xfrm>
        </p:spPr>
        <p:txBody>
          <a:bodyPr/>
          <a:lstStyle/>
          <a:p>
            <a:r>
              <a:rPr lang="en-US" dirty="0">
                <a:solidFill>
                  <a:srgbClr val="064899"/>
                </a:solidFill>
              </a:rPr>
              <a:t>Quality Standards</a:t>
            </a:r>
          </a:p>
        </p:txBody>
      </p:sp>
      <p:sp>
        <p:nvSpPr>
          <p:cNvPr id="3" name="Text Placeholder 2">
            <a:extLst>
              <a:ext uri="{FF2B5EF4-FFF2-40B4-BE49-F238E27FC236}">
                <a16:creationId xmlns:a16="http://schemas.microsoft.com/office/drawing/2014/main" id="{C6B07B54-E3ED-4BBF-91BB-9F611C440199}"/>
              </a:ext>
            </a:extLst>
          </p:cNvPr>
          <p:cNvSpPr>
            <a:spLocks noGrp="1"/>
          </p:cNvSpPr>
          <p:nvPr>
            <p:ph type="body" sz="half" idx="2"/>
          </p:nvPr>
        </p:nvSpPr>
        <p:spPr bwMode="ltGray">
          <a:xfrm>
            <a:off x="7055714" y="595987"/>
            <a:ext cx="4531709" cy="1431234"/>
          </a:xfrm>
        </p:spPr>
        <p:txBody>
          <a:bodyPr>
            <a:normAutofit/>
          </a:bodyPr>
          <a:lstStyle/>
          <a:p>
            <a:pPr>
              <a:lnSpc>
                <a:spcPct val="110000"/>
              </a:lnSpc>
              <a:spcBef>
                <a:spcPts val="425"/>
              </a:spcBef>
            </a:pPr>
            <a:r>
              <a:rPr lang="en-US" sz="2200" b="1" dirty="0">
                <a:solidFill>
                  <a:schemeClr val="bg1"/>
                </a:solidFill>
                <a:latin typeface="+mj-lt"/>
              </a:rPr>
              <a:t>Quality Matters Certified Team</a:t>
            </a:r>
          </a:p>
          <a:p>
            <a:pPr>
              <a:lnSpc>
                <a:spcPct val="110000"/>
              </a:lnSpc>
              <a:spcBef>
                <a:spcPts val="425"/>
              </a:spcBef>
            </a:pPr>
            <a:r>
              <a:rPr lang="en-US" sz="1500" i="1" spc="-15" dirty="0">
                <a:solidFill>
                  <a:schemeClr val="bg2">
                    <a:lumMod val="20000"/>
                    <a:lumOff val="80000"/>
                  </a:schemeClr>
                </a:solidFill>
                <a:cs typeface="Arial"/>
              </a:rPr>
              <a:t>Quality Matters™ certified and Certified Professionals in Accessibility Core Competencies (CPACC) </a:t>
            </a:r>
          </a:p>
          <a:p>
            <a:pPr>
              <a:lnSpc>
                <a:spcPct val="110000"/>
              </a:lnSpc>
              <a:spcBef>
                <a:spcPts val="425"/>
              </a:spcBef>
            </a:pPr>
            <a:endParaRPr lang="en-US" sz="1500" i="1" spc="-15" dirty="0">
              <a:solidFill>
                <a:schemeClr val="bg2">
                  <a:lumMod val="20000"/>
                  <a:lumOff val="80000"/>
                </a:schemeClr>
              </a:solidFill>
              <a:cs typeface="Arial"/>
            </a:endParaRPr>
          </a:p>
        </p:txBody>
      </p:sp>
      <p:pic>
        <p:nvPicPr>
          <p:cNvPr id="7" name="Picture Placeholder 6">
            <a:extLst>
              <a:ext uri="{FF2B5EF4-FFF2-40B4-BE49-F238E27FC236}">
                <a16:creationId xmlns:a16="http://schemas.microsoft.com/office/drawing/2014/main" id="{2CD8DFC9-E679-43B6-94BA-67756E397A11}"/>
              </a:ext>
            </a:extLst>
          </p:cNvPr>
          <p:cNvPicPr>
            <a:picLocks noGrp="1" noChangeAspect="1"/>
          </p:cNvPicPr>
          <p:nvPr>
            <p:ph type="pic"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4264" y="3162176"/>
            <a:ext cx="6024983" cy="1974994"/>
          </a:xfrm>
          <a:prstGeom prst="rect">
            <a:avLst/>
          </a:prstGeom>
          <a:ln>
            <a:noFill/>
          </a:ln>
          <a:effectLst>
            <a:outerShdw blurRad="292100" dist="139700" dir="2700000" algn="tl" rotWithShape="0">
              <a:srgbClr val="333333">
                <a:alpha val="65000"/>
              </a:srgbClr>
            </a:outerShdw>
          </a:effectLst>
        </p:spPr>
      </p:pic>
      <p:pic>
        <p:nvPicPr>
          <p:cNvPr id="15" name="Picture Placeholder 14" descr="Check icon">
            <a:extLst>
              <a:ext uri="{FF2B5EF4-FFF2-40B4-BE49-F238E27FC236}">
                <a16:creationId xmlns:a16="http://schemas.microsoft.com/office/drawing/2014/main" id="{2BB6FD49-92B0-4DC9-AC1D-17947DECCCB8}"/>
              </a:ext>
            </a:extLst>
          </p:cNvPr>
          <p:cNvPicPr>
            <a:picLocks noGrp="1" noChangeAspect="1"/>
          </p:cNvPicPr>
          <p:nvPr>
            <p:ph type="pic" sz="quarter" idx="19"/>
          </p:nvPr>
        </p:nvPicPr>
        <p:blipFill>
          <a:blip r:embed="rId6">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592272"/>
            <a:ext cx="576000" cy="576000"/>
          </a:xfrm>
        </p:spPr>
      </p:pic>
      <p:pic>
        <p:nvPicPr>
          <p:cNvPr id="17" name="Picture Placeholder 16" descr="Check icon">
            <a:extLst>
              <a:ext uri="{FF2B5EF4-FFF2-40B4-BE49-F238E27FC236}">
                <a16:creationId xmlns:a16="http://schemas.microsoft.com/office/drawing/2014/main" id="{B35AF671-FB05-4C5C-AD79-E7C03FDFC8C4}"/>
              </a:ext>
            </a:extLst>
          </p:cNvPr>
          <p:cNvPicPr>
            <a:picLocks noGrp="1" noChangeAspect="1"/>
          </p:cNvPicPr>
          <p:nvPr>
            <p:ph type="pic" sz="quarter" idx="22"/>
          </p:nvPr>
        </p:nvPicPr>
        <p:blipFill>
          <a:blip r:embed="rId6">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2027221"/>
            <a:ext cx="576000" cy="576001"/>
          </a:xfrm>
        </p:spPr>
      </p:pic>
      <p:sp>
        <p:nvSpPr>
          <p:cNvPr id="11" name="Text Placeholder 10">
            <a:extLst>
              <a:ext uri="{FF2B5EF4-FFF2-40B4-BE49-F238E27FC236}">
                <a16:creationId xmlns:a16="http://schemas.microsoft.com/office/drawing/2014/main" id="{81D93562-F631-4ADB-AB50-4D5ECF40F8A1}"/>
              </a:ext>
            </a:extLst>
          </p:cNvPr>
          <p:cNvSpPr>
            <a:spLocks noGrp="1"/>
          </p:cNvSpPr>
          <p:nvPr>
            <p:ph type="body" sz="half" idx="23"/>
          </p:nvPr>
        </p:nvSpPr>
        <p:spPr bwMode="ltGray">
          <a:xfrm>
            <a:off x="7055713" y="2030936"/>
            <a:ext cx="4531709" cy="1431234"/>
          </a:xfrm>
        </p:spPr>
        <p:txBody>
          <a:bodyPr>
            <a:normAutofit lnSpcReduction="10000"/>
          </a:bodyPr>
          <a:lstStyle/>
          <a:p>
            <a:pPr>
              <a:lnSpc>
                <a:spcPct val="110000"/>
              </a:lnSpc>
              <a:spcBef>
                <a:spcPts val="425"/>
              </a:spcBef>
            </a:pPr>
            <a:r>
              <a:rPr lang="en-US" sz="2400" b="1" dirty="0">
                <a:solidFill>
                  <a:schemeClr val="bg1"/>
                </a:solidFill>
                <a:latin typeface="+mj-lt"/>
              </a:rPr>
              <a:t>8 QM Higher Education General Standards</a:t>
            </a:r>
          </a:p>
          <a:p>
            <a:pPr>
              <a:lnSpc>
                <a:spcPct val="110000"/>
              </a:lnSpc>
              <a:spcBef>
                <a:spcPts val="425"/>
              </a:spcBef>
            </a:pPr>
            <a:r>
              <a:rPr lang="en-US" sz="1800" i="1" spc="-15" dirty="0">
                <a:solidFill>
                  <a:schemeClr val="bg2">
                    <a:lumMod val="20000"/>
                    <a:lumOff val="80000"/>
                  </a:schemeClr>
                </a:solidFill>
                <a:cs typeface="Arial"/>
              </a:rPr>
              <a:t>All courses are reviewed based on the 8 QM Higher Education General Standards </a:t>
            </a:r>
          </a:p>
        </p:txBody>
      </p:sp>
      <p:pic>
        <p:nvPicPr>
          <p:cNvPr id="19" name="Picture Placeholder 18" descr="Check icon">
            <a:extLst>
              <a:ext uri="{FF2B5EF4-FFF2-40B4-BE49-F238E27FC236}">
                <a16:creationId xmlns:a16="http://schemas.microsoft.com/office/drawing/2014/main" id="{D0EA9FF8-E112-4BA0-B552-7EC47F10324A}"/>
              </a:ext>
            </a:extLst>
          </p:cNvPr>
          <p:cNvPicPr>
            <a:picLocks noGrp="1" noChangeAspect="1"/>
          </p:cNvPicPr>
          <p:nvPr>
            <p:ph type="pic" sz="quarter" idx="24"/>
          </p:nvPr>
        </p:nvPicPr>
        <p:blipFill>
          <a:blip r:embed="rId6">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3643812"/>
            <a:ext cx="576000" cy="576001"/>
          </a:xfrm>
        </p:spPr>
      </p:pic>
      <p:sp>
        <p:nvSpPr>
          <p:cNvPr id="13" name="Text Placeholder 12">
            <a:extLst>
              <a:ext uri="{FF2B5EF4-FFF2-40B4-BE49-F238E27FC236}">
                <a16:creationId xmlns:a16="http://schemas.microsoft.com/office/drawing/2014/main" id="{F254C44F-43DD-4310-BB15-9C29C646DB24}"/>
              </a:ext>
            </a:extLst>
          </p:cNvPr>
          <p:cNvSpPr>
            <a:spLocks noGrp="1"/>
          </p:cNvSpPr>
          <p:nvPr>
            <p:ph type="body" sz="half" idx="25"/>
          </p:nvPr>
        </p:nvSpPr>
        <p:spPr bwMode="ltGray">
          <a:xfrm>
            <a:off x="7055713" y="3647035"/>
            <a:ext cx="4672463" cy="1088862"/>
          </a:xfrm>
        </p:spPr>
        <p:txBody>
          <a:bodyPr>
            <a:normAutofit/>
          </a:bodyPr>
          <a:lstStyle/>
          <a:p>
            <a:pPr>
              <a:lnSpc>
                <a:spcPct val="110000"/>
              </a:lnSpc>
              <a:spcBef>
                <a:spcPts val="425"/>
              </a:spcBef>
            </a:pPr>
            <a:r>
              <a:rPr lang="en-US" sz="2200" b="1" dirty="0">
                <a:solidFill>
                  <a:schemeClr val="bg1"/>
                </a:solidFill>
                <a:latin typeface="+mj-lt"/>
              </a:rPr>
              <a:t>Copyright</a:t>
            </a:r>
          </a:p>
          <a:p>
            <a:pPr>
              <a:lnSpc>
                <a:spcPct val="110000"/>
              </a:lnSpc>
              <a:spcBef>
                <a:spcPts val="425"/>
              </a:spcBef>
            </a:pPr>
            <a:r>
              <a:rPr lang="en-US" sz="1500" i="1" spc="-15" dirty="0">
                <a:solidFill>
                  <a:schemeClr val="bg2">
                    <a:lumMod val="20000"/>
                    <a:lumOff val="80000"/>
                  </a:schemeClr>
                </a:solidFill>
                <a:cs typeface="Arial"/>
              </a:rPr>
              <a:t>Special attention is paid to ownership, citation requirements, and copyright usage</a:t>
            </a:r>
          </a:p>
        </p:txBody>
      </p:sp>
      <p:sp>
        <p:nvSpPr>
          <p:cNvPr id="8" name="object 13" descr="Beige rectangle">
            <a:extLst>
              <a:ext uri="{FF2B5EF4-FFF2-40B4-BE49-F238E27FC236}">
                <a16:creationId xmlns:a16="http://schemas.microsoft.com/office/drawing/2014/main" id="{DFB86A96-0959-48CB-911E-06E243290C23}"/>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pic>
        <p:nvPicPr>
          <p:cNvPr id="4" name="Picture Placeholder 18" descr="Check icon">
            <a:extLst>
              <a:ext uri="{FF2B5EF4-FFF2-40B4-BE49-F238E27FC236}">
                <a16:creationId xmlns:a16="http://schemas.microsoft.com/office/drawing/2014/main" id="{74CE0F2E-D738-8589-0A64-1C8300D28DB2}"/>
              </a:ext>
            </a:extLst>
          </p:cNvPr>
          <p:cNvPicPr>
            <a:picLocks noChangeAspect="1"/>
          </p:cNvPicPr>
          <p:nvPr/>
        </p:nvPicPr>
        <p:blipFill>
          <a:blip r:embed="rId6">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4831381"/>
            <a:ext cx="576000" cy="576001"/>
          </a:xfrm>
          <a:prstGeom prst="rect">
            <a:avLst/>
          </a:prstGeom>
        </p:spPr>
      </p:pic>
      <p:sp>
        <p:nvSpPr>
          <p:cNvPr id="5" name="Text Placeholder 12">
            <a:extLst>
              <a:ext uri="{FF2B5EF4-FFF2-40B4-BE49-F238E27FC236}">
                <a16:creationId xmlns:a16="http://schemas.microsoft.com/office/drawing/2014/main" id="{3F72C437-CDDD-7CC9-D2E2-D19706416CE3}"/>
              </a:ext>
            </a:extLst>
          </p:cNvPr>
          <p:cNvSpPr txBox="1">
            <a:spLocks/>
          </p:cNvSpPr>
          <p:nvPr/>
        </p:nvSpPr>
        <p:spPr bwMode="ltGray">
          <a:xfrm>
            <a:off x="7055713" y="4900834"/>
            <a:ext cx="4672463" cy="143123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WCAG and Section 508 accessibility</a:t>
            </a:r>
          </a:p>
          <a:p>
            <a:pPr>
              <a:lnSpc>
                <a:spcPct val="110000"/>
              </a:lnSpc>
              <a:spcBef>
                <a:spcPts val="425"/>
              </a:spcBef>
            </a:pPr>
            <a:r>
              <a:rPr lang="en-US" sz="1500" i="1" spc="-15" dirty="0">
                <a:solidFill>
                  <a:schemeClr val="bg2">
                    <a:lumMod val="20000"/>
                    <a:lumOff val="80000"/>
                  </a:schemeClr>
                </a:solidFill>
                <a:cs typeface="Arial"/>
              </a:rPr>
              <a:t>Dedicated to ensuring equitable digital access for all students</a:t>
            </a:r>
          </a:p>
        </p:txBody>
      </p:sp>
    </p:spTree>
    <p:custDataLst>
      <p:tags r:id="rId1"/>
    </p:custDataLst>
    <p:extLst>
      <p:ext uri="{BB962C8B-B14F-4D97-AF65-F5344CB8AC3E}">
        <p14:creationId xmlns:p14="http://schemas.microsoft.com/office/powerpoint/2010/main" val="4275415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13" descr="People's hands">
            <a:extLst>
              <a:ext uri="{FF2B5EF4-FFF2-40B4-BE49-F238E27FC236}">
                <a16:creationId xmlns:a16="http://schemas.microsoft.com/office/drawing/2014/main" id="{3473867A-FBFD-45C7-BD5B-FDE711A8EC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0" y="0"/>
            <a:ext cx="12192000" cy="6858000"/>
          </a:xfrm>
          <a:prstGeom prst="rect">
            <a:avLst/>
          </a:prstGeom>
        </p:spPr>
      </p:pic>
      <p:sp>
        <p:nvSpPr>
          <p:cNvPr id="5" name="object 3" descr="Blue rectangle">
            <a:extLst>
              <a:ext uri="{FF2B5EF4-FFF2-40B4-BE49-F238E27FC236}">
                <a16:creationId xmlns:a16="http://schemas.microsoft.com/office/drawing/2014/main" id="{33BB357B-B238-4C43-8242-F33D9E1D4905}"/>
              </a:ext>
            </a:extLst>
          </p:cNvPr>
          <p:cNvSpPr/>
          <p:nvPr/>
        </p:nvSpPr>
        <p:spPr>
          <a:xfrm>
            <a:off x="12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19" name="Title 18">
            <a:extLst>
              <a:ext uri="{FF2B5EF4-FFF2-40B4-BE49-F238E27FC236}">
                <a16:creationId xmlns:a16="http://schemas.microsoft.com/office/drawing/2014/main" id="{592443CF-1BB0-4648-AEBA-9AFB75D72A99}"/>
              </a:ext>
            </a:extLst>
          </p:cNvPr>
          <p:cNvSpPr>
            <a:spLocks noGrp="1"/>
          </p:cNvSpPr>
          <p:nvPr>
            <p:ph type="title"/>
          </p:nvPr>
        </p:nvSpPr>
        <p:spPr bwMode="white"/>
        <p:txBody>
          <a:bodyPr/>
          <a:lstStyle/>
          <a:p>
            <a:r>
              <a:rPr lang="en-US" dirty="0">
                <a:solidFill>
                  <a:schemeClr val="bg1"/>
                </a:solidFill>
              </a:rPr>
              <a:t>Content Review and Revisions</a:t>
            </a:r>
            <a:endParaRPr lang="en-US" dirty="0"/>
          </a:p>
        </p:txBody>
      </p:sp>
      <p:sp>
        <p:nvSpPr>
          <p:cNvPr id="9" name="object 5" descr="Beige rectangle">
            <a:extLst>
              <a:ext uri="{FF2B5EF4-FFF2-40B4-BE49-F238E27FC236}">
                <a16:creationId xmlns:a16="http://schemas.microsoft.com/office/drawing/2014/main" id="{3C19A568-7E73-443A-A183-2C3EDA0087DF}"/>
              </a:ext>
            </a:extLst>
          </p:cNvPr>
          <p:cNvSpPr/>
          <p:nvPr/>
        </p:nvSpPr>
        <p:spPr bwMode="white">
          <a:xfrm>
            <a:off x="944410" y="1345847"/>
            <a:ext cx="4356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2" name="Diagram 1">
            <a:extLst>
              <a:ext uri="{FF2B5EF4-FFF2-40B4-BE49-F238E27FC236}">
                <a16:creationId xmlns:a16="http://schemas.microsoft.com/office/drawing/2014/main" id="{D98F1801-447E-A856-CF13-4C5ABB525A3E}"/>
              </a:ext>
            </a:extLst>
          </p:cNvPr>
          <p:cNvGraphicFramePr/>
          <p:nvPr>
            <p:extLst>
              <p:ext uri="{D42A27DB-BD31-4B8C-83A1-F6EECF244321}">
                <p14:modId xmlns:p14="http://schemas.microsoft.com/office/powerpoint/2010/main" val="2770506784"/>
              </p:ext>
            </p:extLst>
          </p:nvPr>
        </p:nvGraphicFramePr>
        <p:xfrm>
          <a:off x="2032000" y="1427032"/>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941014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Placeholder 46" descr="People discuss something">
            <a:extLst>
              <a:ext uri="{FF2B5EF4-FFF2-40B4-BE49-F238E27FC236}">
                <a16:creationId xmlns:a16="http://schemas.microsoft.com/office/drawing/2014/main" id="{0FD54BB1-BA8F-46B1-AE35-C73B73A48218}"/>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tretch>
            <a:fillRect/>
          </a:stretch>
        </p:blipFill>
        <p:spPr>
          <a:xfrm>
            <a:off x="42764" y="1351"/>
            <a:ext cx="12189599" cy="6856649"/>
          </a:xfrm>
        </p:spPr>
      </p:pic>
      <p:sp>
        <p:nvSpPr>
          <p:cNvPr id="35" name="object 3" descr="Blue rectangle">
            <a:extLst>
              <a:ext uri="{FF2B5EF4-FFF2-40B4-BE49-F238E27FC236}">
                <a16:creationId xmlns:a16="http://schemas.microsoft.com/office/drawing/2014/main" id="{9206F938-D64B-410D-BE2D-847D78F81E42}"/>
              </a:ext>
            </a:extLst>
          </p:cNvPr>
          <p:cNvSpPr/>
          <p:nvPr/>
        </p:nvSpPr>
        <p:spPr>
          <a:xfrm>
            <a:off x="-3799" y="-25910"/>
            <a:ext cx="12343759" cy="6947853"/>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26" name="Rectangle 25" descr="Blue rectangle">
            <a:extLst>
              <a:ext uri="{FF2B5EF4-FFF2-40B4-BE49-F238E27FC236}">
                <a16:creationId xmlns:a16="http://schemas.microsoft.com/office/drawing/2014/main" id="{B743B096-6BB3-4330-9D5B-22EEBAF87BEE}"/>
              </a:ext>
            </a:extLst>
          </p:cNvPr>
          <p:cNvSpPr/>
          <p:nvPr/>
        </p:nvSpPr>
        <p:spPr>
          <a:xfrm>
            <a:off x="0" y="2770632"/>
            <a:ext cx="12192000" cy="1316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0558CBCC-46BE-4654-9B01-07B35CF17C32}"/>
              </a:ext>
            </a:extLst>
          </p:cNvPr>
          <p:cNvSpPr>
            <a:spLocks noGrp="1"/>
          </p:cNvSpPr>
          <p:nvPr>
            <p:ph type="title"/>
          </p:nvPr>
        </p:nvSpPr>
        <p:spPr bwMode="ltGray">
          <a:xfrm>
            <a:off x="838200" y="-23067"/>
            <a:ext cx="10515600" cy="1325563"/>
          </a:xfrm>
        </p:spPr>
        <p:txBody>
          <a:bodyPr/>
          <a:lstStyle/>
          <a:p>
            <a:r>
              <a:rPr lang="en-US" dirty="0">
                <a:solidFill>
                  <a:schemeClr val="bg1"/>
                </a:solidFill>
              </a:rPr>
              <a:t>Meet the Team</a:t>
            </a:r>
          </a:p>
        </p:txBody>
      </p:sp>
      <p:sp>
        <p:nvSpPr>
          <p:cNvPr id="42" name="Text Placeholder 41">
            <a:extLst>
              <a:ext uri="{FF2B5EF4-FFF2-40B4-BE49-F238E27FC236}">
                <a16:creationId xmlns:a16="http://schemas.microsoft.com/office/drawing/2014/main" id="{D70BF709-D6E1-4AFF-A538-E9F7D1A452C2}"/>
              </a:ext>
            </a:extLst>
          </p:cNvPr>
          <p:cNvSpPr>
            <a:spLocks noGrp="1"/>
          </p:cNvSpPr>
          <p:nvPr>
            <p:ph type="body" sz="quarter" idx="19"/>
          </p:nvPr>
        </p:nvSpPr>
        <p:spPr bwMode="white">
          <a:xfrm>
            <a:off x="1716414" y="1340959"/>
            <a:ext cx="2700338" cy="738187"/>
          </a:xfrm>
        </p:spPr>
        <p:txBody>
          <a:bodyPr>
            <a:normAutofit/>
          </a:bodyPr>
          <a:lstStyle/>
          <a:p>
            <a:pPr>
              <a:lnSpc>
                <a:spcPct val="100000"/>
              </a:lnSpc>
              <a:spcBef>
                <a:spcPts val="0"/>
              </a:spcBef>
            </a:pPr>
            <a:r>
              <a:rPr lang="en-US" dirty="0">
                <a:solidFill>
                  <a:schemeClr val="bg1"/>
                </a:solidFill>
              </a:rPr>
              <a:t>Michael Shaw, PhD</a:t>
            </a:r>
          </a:p>
          <a:p>
            <a:pPr>
              <a:lnSpc>
                <a:spcPct val="100000"/>
              </a:lnSpc>
              <a:spcBef>
                <a:spcPts val="0"/>
              </a:spcBef>
            </a:pPr>
            <a:r>
              <a:rPr lang="en-US" sz="1600" i="1" dirty="0">
                <a:solidFill>
                  <a:schemeClr val="bg1"/>
                </a:solidFill>
                <a:latin typeface="+mn-lt"/>
              </a:rPr>
              <a:t>COO</a:t>
            </a:r>
          </a:p>
        </p:txBody>
      </p:sp>
      <p:sp>
        <p:nvSpPr>
          <p:cNvPr id="44" name="Text Placeholder 43">
            <a:extLst>
              <a:ext uri="{FF2B5EF4-FFF2-40B4-BE49-F238E27FC236}">
                <a16:creationId xmlns:a16="http://schemas.microsoft.com/office/drawing/2014/main" id="{C7D8CB18-31C2-421A-B086-BCC239E2F5A9}"/>
              </a:ext>
            </a:extLst>
          </p:cNvPr>
          <p:cNvSpPr>
            <a:spLocks noGrp="1"/>
          </p:cNvSpPr>
          <p:nvPr>
            <p:ph type="body" sz="quarter" idx="21"/>
          </p:nvPr>
        </p:nvSpPr>
        <p:spPr bwMode="white">
          <a:xfrm>
            <a:off x="7858072" y="1340959"/>
            <a:ext cx="2700338" cy="738187"/>
          </a:xfrm>
        </p:spPr>
        <p:txBody>
          <a:bodyPr/>
          <a:lstStyle/>
          <a:p>
            <a:pPr>
              <a:lnSpc>
                <a:spcPct val="100000"/>
              </a:lnSpc>
              <a:spcBef>
                <a:spcPts val="0"/>
              </a:spcBef>
            </a:pPr>
            <a:r>
              <a:rPr lang="en-US" dirty="0">
                <a:solidFill>
                  <a:schemeClr val="bg1"/>
                </a:solidFill>
              </a:rPr>
              <a:t>Nicole Nash, CPACC</a:t>
            </a:r>
          </a:p>
          <a:p>
            <a:pPr>
              <a:lnSpc>
                <a:spcPct val="100000"/>
              </a:lnSpc>
              <a:spcBef>
                <a:spcPts val="0"/>
              </a:spcBef>
            </a:pPr>
            <a:r>
              <a:rPr lang="en-US" sz="1600" i="1" dirty="0">
                <a:solidFill>
                  <a:schemeClr val="bg1"/>
                </a:solidFill>
                <a:latin typeface="+mn-lt"/>
              </a:rPr>
              <a:t>Vice President</a:t>
            </a:r>
          </a:p>
        </p:txBody>
      </p:sp>
      <p:sp>
        <p:nvSpPr>
          <p:cNvPr id="49" name="object 6" descr="Beige rectangle">
            <a:extLst>
              <a:ext uri="{FF2B5EF4-FFF2-40B4-BE49-F238E27FC236}">
                <a16:creationId xmlns:a16="http://schemas.microsoft.com/office/drawing/2014/main" id="{E67B2D0F-2920-4165-BC82-05237362DABB}"/>
              </a:ext>
            </a:extLst>
          </p:cNvPr>
          <p:cNvSpPr/>
          <p:nvPr/>
        </p:nvSpPr>
        <p:spPr bwMode="ltGray">
          <a:xfrm>
            <a:off x="957251" y="964584"/>
            <a:ext cx="2124000" cy="0"/>
          </a:xfrm>
          <a:custGeom>
            <a:avLst/>
            <a:gdLst/>
            <a:ahLst/>
            <a:cxnLst/>
            <a:rect l="l" t="t" r="r" b="b"/>
            <a:pathLst>
              <a:path w="1934210">
                <a:moveTo>
                  <a:pt x="0" y="0"/>
                </a:moveTo>
                <a:lnTo>
                  <a:pt x="1933600" y="0"/>
                </a:lnTo>
              </a:path>
            </a:pathLst>
          </a:custGeom>
          <a:ln w="54863">
            <a:solidFill>
              <a:schemeClr val="bg1"/>
            </a:solidFill>
          </a:ln>
        </p:spPr>
        <p:txBody>
          <a:bodyPr wrap="square" lIns="0" tIns="0" rIns="0" bIns="0" rtlCol="0"/>
          <a:lstStyle/>
          <a:p>
            <a:endParaRPr lang="en-US" dirty="0"/>
          </a:p>
        </p:txBody>
      </p:sp>
      <p:sp>
        <p:nvSpPr>
          <p:cNvPr id="2" name="Oval 1" descr="Blue circle">
            <a:extLst>
              <a:ext uri="{FF2B5EF4-FFF2-40B4-BE49-F238E27FC236}">
                <a16:creationId xmlns:a16="http://schemas.microsoft.com/office/drawing/2014/main" id="{8B5CD2AA-9C0D-F9A0-BC8B-DA5F01CD3B3A}"/>
              </a:ext>
            </a:extLst>
          </p:cNvPr>
          <p:cNvSpPr/>
          <p:nvPr/>
        </p:nvSpPr>
        <p:spPr>
          <a:xfrm>
            <a:off x="2444920" y="4078161"/>
            <a:ext cx="2843784" cy="28437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2">
            <a:extLst>
              <a:ext uri="{FF2B5EF4-FFF2-40B4-BE49-F238E27FC236}">
                <a16:creationId xmlns:a16="http://schemas.microsoft.com/office/drawing/2014/main" id="{0F50B94A-8031-13A5-C8A5-A043197D8D8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659804" y="4327253"/>
            <a:ext cx="2414016" cy="2414016"/>
          </a:xfrm>
          <a:prstGeom prst="ellipse">
            <a:avLst/>
          </a:prstGeom>
          <a:noFill/>
          <a:ln w="387350">
            <a:noFill/>
          </a:ln>
        </p:spPr>
      </p:pic>
      <p:sp>
        <p:nvSpPr>
          <p:cNvPr id="27" name="Oval 26" descr="Blue circle">
            <a:extLst>
              <a:ext uri="{FF2B5EF4-FFF2-40B4-BE49-F238E27FC236}">
                <a16:creationId xmlns:a16="http://schemas.microsoft.com/office/drawing/2014/main" id="{48354ED0-9392-4301-B2D6-A5335876F77D}"/>
              </a:ext>
            </a:extLst>
          </p:cNvPr>
          <p:cNvSpPr/>
          <p:nvPr/>
        </p:nvSpPr>
        <p:spPr>
          <a:xfrm>
            <a:off x="1557528" y="2004364"/>
            <a:ext cx="2843784" cy="28437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3" name="Picture Placeholder 52">
            <a:extLst>
              <a:ext uri="{FF2B5EF4-FFF2-40B4-BE49-F238E27FC236}">
                <a16:creationId xmlns:a16="http://schemas.microsoft.com/office/drawing/2014/main" id="{4F21771F-9679-4088-A72C-1BE0AC04B6BE}"/>
              </a:ext>
            </a:extLst>
          </p:cNvPr>
          <p:cNvPicPr>
            <a:picLocks noGrp="1" noChangeAspect="1"/>
          </p:cNvPicPr>
          <p:nvPr>
            <p:ph type="pic" sz="quarter" idx="14"/>
          </p:nvPr>
        </p:nvPicPr>
        <p:blipFill rotWithShape="1">
          <a:blip r:embed="rId6"/>
          <a:srcRect t="15917" b="15917"/>
          <a:stretch/>
        </p:blipFill>
        <p:spPr>
          <a:xfrm>
            <a:off x="1727046" y="2140269"/>
            <a:ext cx="2560927" cy="2542032"/>
          </a:xfrm>
        </p:spPr>
      </p:pic>
      <p:sp>
        <p:nvSpPr>
          <p:cNvPr id="7" name="Oval 6" descr="Blue circle">
            <a:extLst>
              <a:ext uri="{FF2B5EF4-FFF2-40B4-BE49-F238E27FC236}">
                <a16:creationId xmlns:a16="http://schemas.microsoft.com/office/drawing/2014/main" id="{BA015BB0-4CEC-A0F0-CCFF-4BFF9A5AFF56}"/>
              </a:ext>
            </a:extLst>
          </p:cNvPr>
          <p:cNvSpPr/>
          <p:nvPr/>
        </p:nvSpPr>
        <p:spPr>
          <a:xfrm>
            <a:off x="6766135" y="4078160"/>
            <a:ext cx="2843784" cy="28437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52">
            <a:extLst>
              <a:ext uri="{FF2B5EF4-FFF2-40B4-BE49-F238E27FC236}">
                <a16:creationId xmlns:a16="http://schemas.microsoft.com/office/drawing/2014/main" id="{FBD99EEF-2D40-8DB7-486C-AEE9575EC899}"/>
              </a:ext>
            </a:extLst>
          </p:cNvPr>
          <p:cNvPicPr>
            <a:picLocks noChangeAspect="1"/>
          </p:cNvPicPr>
          <p:nvPr/>
        </p:nvPicPr>
        <p:blipFill>
          <a:blip r:embed="rId7">
            <a:extLst>
              <a:ext uri="{28A0092B-C50C-407E-A947-70E740481C1C}">
                <a14:useLocalDpi xmlns:a14="http://schemas.microsoft.com/office/drawing/2010/main" val="0"/>
              </a:ext>
            </a:extLst>
          </a:blip>
          <a:srcRect t="7360" b="7360"/>
          <a:stretch/>
        </p:blipFill>
        <p:spPr>
          <a:xfrm>
            <a:off x="6988736" y="4300761"/>
            <a:ext cx="2414016" cy="2414016"/>
          </a:xfrm>
          <a:prstGeom prst="ellipse">
            <a:avLst/>
          </a:prstGeom>
          <a:noFill/>
          <a:ln w="387350">
            <a:noFill/>
          </a:ln>
        </p:spPr>
      </p:pic>
      <p:sp>
        <p:nvSpPr>
          <p:cNvPr id="43" name="Text Placeholder 42">
            <a:extLst>
              <a:ext uri="{FF2B5EF4-FFF2-40B4-BE49-F238E27FC236}">
                <a16:creationId xmlns:a16="http://schemas.microsoft.com/office/drawing/2014/main" id="{8CE3A891-B3D6-4B07-A0B9-8F86A9EE5882}"/>
              </a:ext>
            </a:extLst>
          </p:cNvPr>
          <p:cNvSpPr>
            <a:spLocks noGrp="1"/>
          </p:cNvSpPr>
          <p:nvPr>
            <p:ph type="body" sz="quarter" idx="20"/>
          </p:nvPr>
        </p:nvSpPr>
        <p:spPr bwMode="white">
          <a:xfrm>
            <a:off x="4740233" y="935235"/>
            <a:ext cx="2700338" cy="738187"/>
          </a:xfrm>
        </p:spPr>
        <p:txBody>
          <a:bodyPr/>
          <a:lstStyle/>
          <a:p>
            <a:pPr>
              <a:lnSpc>
                <a:spcPct val="100000"/>
              </a:lnSpc>
              <a:spcBef>
                <a:spcPts val="0"/>
              </a:spcBef>
            </a:pPr>
            <a:r>
              <a:rPr lang="en-US" dirty="0">
                <a:solidFill>
                  <a:schemeClr val="bg1"/>
                </a:solidFill>
              </a:rPr>
              <a:t>Laurel Silk, MA</a:t>
            </a:r>
          </a:p>
          <a:p>
            <a:pPr>
              <a:lnSpc>
                <a:spcPct val="100000"/>
              </a:lnSpc>
              <a:spcBef>
                <a:spcPts val="0"/>
              </a:spcBef>
            </a:pPr>
            <a:r>
              <a:rPr lang="en-US" sz="1600" i="1" dirty="0">
                <a:solidFill>
                  <a:schemeClr val="bg1"/>
                </a:solidFill>
                <a:latin typeface="+mn-lt"/>
              </a:rPr>
              <a:t>CEO</a:t>
            </a:r>
          </a:p>
        </p:txBody>
      </p:sp>
      <p:sp>
        <p:nvSpPr>
          <p:cNvPr id="28" name="Oval 27" descr="Blue circle">
            <a:extLst>
              <a:ext uri="{FF2B5EF4-FFF2-40B4-BE49-F238E27FC236}">
                <a16:creationId xmlns:a16="http://schemas.microsoft.com/office/drawing/2014/main" id="{0AD89AAC-7A26-4BF6-8BF7-D301C467BE24}"/>
              </a:ext>
            </a:extLst>
          </p:cNvPr>
          <p:cNvSpPr/>
          <p:nvPr/>
        </p:nvSpPr>
        <p:spPr>
          <a:xfrm>
            <a:off x="7790688" y="1981199"/>
            <a:ext cx="2843784" cy="28437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1">
            <a:extLst>
              <a:ext uri="{FF2B5EF4-FFF2-40B4-BE49-F238E27FC236}">
                <a16:creationId xmlns:a16="http://schemas.microsoft.com/office/drawing/2014/main" id="{C9E95D62-7314-1C2D-060E-624DB31F9F12}"/>
              </a:ext>
            </a:extLst>
          </p:cNvPr>
          <p:cNvSpPr txBox="1">
            <a:spLocks/>
          </p:cNvSpPr>
          <p:nvPr/>
        </p:nvSpPr>
        <p:spPr bwMode="white">
          <a:xfrm>
            <a:off x="-34025" y="5207813"/>
            <a:ext cx="2700338" cy="73818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bg1">
                    <a:lumMod val="95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dirty="0">
                <a:solidFill>
                  <a:schemeClr val="bg1"/>
                </a:solidFill>
              </a:rPr>
              <a:t>Kate Small, MA</a:t>
            </a:r>
          </a:p>
          <a:p>
            <a:pPr>
              <a:lnSpc>
                <a:spcPct val="100000"/>
              </a:lnSpc>
              <a:spcBef>
                <a:spcPts val="0"/>
              </a:spcBef>
            </a:pPr>
            <a:r>
              <a:rPr lang="en-US" sz="1600" i="1" dirty="0">
                <a:solidFill>
                  <a:schemeClr val="bg1"/>
                </a:solidFill>
                <a:latin typeface="+mn-lt"/>
              </a:rPr>
              <a:t>Research &amp; Development Project Director</a:t>
            </a:r>
          </a:p>
        </p:txBody>
      </p:sp>
      <p:pic>
        <p:nvPicPr>
          <p:cNvPr id="16" name="Picture Placeholder 52">
            <a:extLst>
              <a:ext uri="{FF2B5EF4-FFF2-40B4-BE49-F238E27FC236}">
                <a16:creationId xmlns:a16="http://schemas.microsoft.com/office/drawing/2014/main" id="{5E7C6642-9D1F-CA97-BBC1-A426E34F52DF}"/>
              </a:ext>
            </a:extLst>
          </p:cNvPr>
          <p:cNvPicPr>
            <a:picLocks noChangeAspect="1"/>
          </p:cNvPicPr>
          <p:nvPr/>
        </p:nvPicPr>
        <p:blipFill rotWithShape="1">
          <a:blip r:embed="rId8"/>
          <a:srcRect t="6585" b="6585"/>
          <a:stretch/>
        </p:blipFill>
        <p:spPr>
          <a:xfrm>
            <a:off x="7933578" y="2141944"/>
            <a:ext cx="2560927" cy="2542032"/>
          </a:xfrm>
          <a:prstGeom prst="ellipse">
            <a:avLst/>
          </a:prstGeom>
          <a:noFill/>
          <a:ln w="387350">
            <a:noFill/>
          </a:ln>
        </p:spPr>
      </p:pic>
      <p:sp>
        <p:nvSpPr>
          <p:cNvPr id="9" name="Text Placeholder 43">
            <a:extLst>
              <a:ext uri="{FF2B5EF4-FFF2-40B4-BE49-F238E27FC236}">
                <a16:creationId xmlns:a16="http://schemas.microsoft.com/office/drawing/2014/main" id="{7AD3FEA3-B00D-B671-7D0C-73BAC0720390}"/>
              </a:ext>
            </a:extLst>
          </p:cNvPr>
          <p:cNvSpPr txBox="1">
            <a:spLocks/>
          </p:cNvSpPr>
          <p:nvPr/>
        </p:nvSpPr>
        <p:spPr bwMode="white">
          <a:xfrm>
            <a:off x="9570972" y="5207813"/>
            <a:ext cx="2700338" cy="73818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bg1">
                    <a:lumMod val="95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dirty="0">
                <a:solidFill>
                  <a:schemeClr val="bg1"/>
                </a:solidFill>
              </a:rPr>
              <a:t>Annelise Skovmand</a:t>
            </a:r>
            <a:r>
              <a:rPr lang="en-US">
                <a:solidFill>
                  <a:schemeClr val="bg1"/>
                </a:solidFill>
              </a:rPr>
              <a:t>, MA</a:t>
            </a:r>
          </a:p>
          <a:p>
            <a:pPr>
              <a:lnSpc>
                <a:spcPct val="100000"/>
              </a:lnSpc>
              <a:spcBef>
                <a:spcPts val="0"/>
              </a:spcBef>
            </a:pPr>
            <a:r>
              <a:rPr lang="en-US" sz="1600" i="1">
                <a:solidFill>
                  <a:schemeClr val="bg1"/>
                </a:solidFill>
                <a:latin typeface="+mn-lt"/>
              </a:rPr>
              <a:t>Senior </a:t>
            </a:r>
            <a:r>
              <a:rPr lang="en-US" sz="1600" i="1" dirty="0">
                <a:solidFill>
                  <a:schemeClr val="bg1"/>
                </a:solidFill>
                <a:latin typeface="+mn-lt"/>
              </a:rPr>
              <a:t>Manager of Instructional Design</a:t>
            </a:r>
          </a:p>
        </p:txBody>
      </p:sp>
      <p:sp>
        <p:nvSpPr>
          <p:cNvPr id="29" name="Oval 28" descr="Beige circle">
            <a:extLst>
              <a:ext uri="{FF2B5EF4-FFF2-40B4-BE49-F238E27FC236}">
                <a16:creationId xmlns:a16="http://schemas.microsoft.com/office/drawing/2014/main" id="{23AE393F-46ED-4451-AACA-7EC20B0EE16F}"/>
              </a:ext>
            </a:extLst>
          </p:cNvPr>
          <p:cNvSpPr/>
          <p:nvPr/>
        </p:nvSpPr>
        <p:spPr>
          <a:xfrm>
            <a:off x="4111752" y="1544325"/>
            <a:ext cx="3968496" cy="396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Placeholder 52">
            <a:extLst>
              <a:ext uri="{FF2B5EF4-FFF2-40B4-BE49-F238E27FC236}">
                <a16:creationId xmlns:a16="http://schemas.microsoft.com/office/drawing/2014/main" id="{2071A684-B953-44DD-A3A1-6653DE14C23C}"/>
              </a:ext>
            </a:extLst>
          </p:cNvPr>
          <p:cNvPicPr>
            <a:picLocks noChangeAspect="1"/>
          </p:cNvPicPr>
          <p:nvPr/>
        </p:nvPicPr>
        <p:blipFill rotWithShape="1">
          <a:blip r:embed="rId9"/>
          <a:srcRect t="14865" b="14865"/>
          <a:stretch/>
        </p:blipFill>
        <p:spPr>
          <a:xfrm>
            <a:off x="4369042" y="1822421"/>
            <a:ext cx="3428120" cy="3417598"/>
          </a:xfrm>
          <a:prstGeom prst="ellipse">
            <a:avLst/>
          </a:prstGeom>
          <a:noFill/>
          <a:ln w="387350">
            <a:noFill/>
          </a:ln>
        </p:spPr>
      </p:pic>
    </p:spTree>
    <p:custDataLst>
      <p:tags r:id="rId1"/>
    </p:custDataLst>
    <p:extLst>
      <p:ext uri="{BB962C8B-B14F-4D97-AF65-F5344CB8AC3E}">
        <p14:creationId xmlns:p14="http://schemas.microsoft.com/office/powerpoint/2010/main" val="1065904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Blue rectangle">
            <a:extLst>
              <a:ext uri="{FF2B5EF4-FFF2-40B4-BE49-F238E27FC236}">
                <a16:creationId xmlns:a16="http://schemas.microsoft.com/office/drawing/2014/main" id="{31E305CE-C0B7-BDEC-378D-1055A0D7B5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object 3" descr="Blue rectangle">
            <a:extLst>
              <a:ext uri="{FF2B5EF4-FFF2-40B4-BE49-F238E27FC236}">
                <a16:creationId xmlns:a16="http://schemas.microsoft.com/office/drawing/2014/main" id="{A85F863B-71D9-813B-B121-7C8F0D44D830}"/>
              </a:ext>
            </a:extLst>
          </p:cNvPr>
          <p:cNvSpPr/>
          <p:nvPr/>
        </p:nvSpPr>
        <p:spPr>
          <a:xfrm>
            <a:off x="24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8" name="Rectangle 7">
            <a:extLst>
              <a:ext uri="{FF2B5EF4-FFF2-40B4-BE49-F238E27FC236}">
                <a16:creationId xmlns:a16="http://schemas.microsoft.com/office/drawing/2014/main" id="{285323AD-9130-9AF9-9FF5-D60EADCCE581}"/>
              </a:ext>
            </a:extLst>
          </p:cNvPr>
          <p:cNvSpPr/>
          <p:nvPr/>
        </p:nvSpPr>
        <p:spPr>
          <a:xfrm>
            <a:off x="3599635" y="1430767"/>
            <a:ext cx="5088367" cy="2807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Object 2">
            <a:extLst>
              <a:ext uri="{FF2B5EF4-FFF2-40B4-BE49-F238E27FC236}">
                <a16:creationId xmlns:a16="http://schemas.microsoft.com/office/drawing/2014/main" id="{46995799-8B5A-C0AE-A0A5-E13A260952DC}"/>
              </a:ext>
            </a:extLst>
          </p:cNvPr>
          <p:cNvGraphicFramePr>
            <a:graphicFrameLocks noChangeAspect="1"/>
          </p:cNvGraphicFramePr>
          <p:nvPr>
            <p:extLst>
              <p:ext uri="{D42A27DB-BD31-4B8C-83A1-F6EECF244321}">
                <p14:modId xmlns:p14="http://schemas.microsoft.com/office/powerpoint/2010/main" val="2538511709"/>
              </p:ext>
            </p:extLst>
          </p:nvPr>
        </p:nvGraphicFramePr>
        <p:xfrm>
          <a:off x="3660695" y="1987401"/>
          <a:ext cx="2387488" cy="2014444"/>
        </p:xfrm>
        <a:graphic>
          <a:graphicData uri="http://schemas.openxmlformats.org/presentationml/2006/ole">
            <mc:AlternateContent xmlns:mc="http://schemas.openxmlformats.org/markup-compatibility/2006">
              <mc:Choice xmlns:v="urn:schemas-microsoft-com:vml" Requires="v">
                <p:oleObj name="Worksheet" showAsIcon="1" r:id="rId5" imgW="914400" imgH="771525" progId="Excel.Sheet.12">
                  <p:embed/>
                </p:oleObj>
              </mc:Choice>
              <mc:Fallback>
                <p:oleObj name="Worksheet" showAsIcon="1" r:id="rId5" imgW="914400" imgH="771525" progId="Excel.Sheet.12">
                  <p:embed/>
                  <p:pic>
                    <p:nvPicPr>
                      <p:cNvPr id="3" name="Object 2">
                        <a:extLst>
                          <a:ext uri="{FF2B5EF4-FFF2-40B4-BE49-F238E27FC236}">
                            <a16:creationId xmlns:a16="http://schemas.microsoft.com/office/drawing/2014/main" id="{46995799-8B5A-C0AE-A0A5-E13A260952DC}"/>
                          </a:ext>
                        </a:extLst>
                      </p:cNvPr>
                      <p:cNvPicPr/>
                      <p:nvPr/>
                    </p:nvPicPr>
                    <p:blipFill>
                      <a:blip r:embed="rId6"/>
                      <a:stretch>
                        <a:fillRect/>
                      </a:stretch>
                    </p:blipFill>
                    <p:spPr>
                      <a:xfrm>
                        <a:off x="3660695" y="1987401"/>
                        <a:ext cx="2387488" cy="2014444"/>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2A8AB59C-02D4-3D32-C30B-6717ABF9DDB8}"/>
              </a:ext>
            </a:extLst>
          </p:cNvPr>
          <p:cNvGraphicFramePr>
            <a:graphicFrameLocks noChangeAspect="1"/>
          </p:cNvGraphicFramePr>
          <p:nvPr>
            <p:extLst>
              <p:ext uri="{D42A27DB-BD31-4B8C-83A1-F6EECF244321}">
                <p14:modId xmlns:p14="http://schemas.microsoft.com/office/powerpoint/2010/main" val="3720965445"/>
              </p:ext>
            </p:extLst>
          </p:nvPr>
        </p:nvGraphicFramePr>
        <p:xfrm>
          <a:off x="6143818" y="1987401"/>
          <a:ext cx="2387488" cy="2014444"/>
        </p:xfrm>
        <a:graphic>
          <a:graphicData uri="http://schemas.openxmlformats.org/presentationml/2006/ole">
            <mc:AlternateContent xmlns:mc="http://schemas.openxmlformats.org/markup-compatibility/2006">
              <mc:Choice xmlns:v="urn:schemas-microsoft-com:vml" Requires="v">
                <p:oleObj name="Worksheet" showAsIcon="1" r:id="rId7" imgW="914400" imgH="771525" progId="Excel.Sheet.12">
                  <p:embed/>
                </p:oleObj>
              </mc:Choice>
              <mc:Fallback>
                <p:oleObj name="Worksheet" showAsIcon="1" r:id="rId7" imgW="914400" imgH="771525" progId="Excel.Sheet.12">
                  <p:embed/>
                  <p:pic>
                    <p:nvPicPr>
                      <p:cNvPr id="4" name="Object 3">
                        <a:extLst>
                          <a:ext uri="{FF2B5EF4-FFF2-40B4-BE49-F238E27FC236}">
                            <a16:creationId xmlns:a16="http://schemas.microsoft.com/office/drawing/2014/main" id="{2A8AB59C-02D4-3D32-C30B-6717ABF9DDB8}"/>
                          </a:ext>
                        </a:extLst>
                      </p:cNvPr>
                      <p:cNvPicPr/>
                      <p:nvPr/>
                    </p:nvPicPr>
                    <p:blipFill>
                      <a:blip r:embed="rId8"/>
                      <a:stretch>
                        <a:fillRect/>
                      </a:stretch>
                    </p:blipFill>
                    <p:spPr>
                      <a:xfrm>
                        <a:off x="6143818" y="1987401"/>
                        <a:ext cx="2387488" cy="2014444"/>
                      </a:xfrm>
                      <a:prstGeom prst="rect">
                        <a:avLst/>
                      </a:prstGeom>
                    </p:spPr>
                  </p:pic>
                </p:oleObj>
              </mc:Fallback>
            </mc:AlternateContent>
          </a:graphicData>
        </a:graphic>
      </p:graphicFrame>
    </p:spTree>
    <p:custDataLst>
      <p:tags r:id="rId1"/>
    </p:custDataLst>
    <p:extLst>
      <p:ext uri="{BB962C8B-B14F-4D97-AF65-F5344CB8AC3E}">
        <p14:creationId xmlns:p14="http://schemas.microsoft.com/office/powerpoint/2010/main" val="2222934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a:extLst>
              <a:ext uri="{FF2B5EF4-FFF2-40B4-BE49-F238E27FC236}">
                <a16:creationId xmlns:a16="http://schemas.microsoft.com/office/drawing/2014/main" id="{2894B736-0F24-454E-8A9D-717EB78697D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355288" y="1116713"/>
            <a:ext cx="4839981" cy="4678649"/>
          </a:xfrm>
          <a:prstGeom prst="rect">
            <a:avLst/>
          </a:prstGeom>
        </p:spPr>
      </p:pic>
      <p:sp>
        <p:nvSpPr>
          <p:cNvPr id="5" name="object 3" descr="Beige rectangle">
            <a:extLst>
              <a:ext uri="{FF2B5EF4-FFF2-40B4-BE49-F238E27FC236}">
                <a16:creationId xmlns:a16="http://schemas.microsoft.com/office/drawing/2014/main" id="{DCF29767-6635-4A46-AB77-672CC90C6FBE}"/>
              </a:ext>
            </a:extLst>
          </p:cNvPr>
          <p:cNvSpPr/>
          <p:nvPr/>
        </p:nvSpPr>
        <p:spPr>
          <a:xfrm>
            <a:off x="8181340" y="1359001"/>
            <a:ext cx="4010660" cy="4194074"/>
          </a:xfrm>
          <a:custGeom>
            <a:avLst/>
            <a:gdLst/>
            <a:ahLst/>
            <a:cxnLst/>
            <a:rect l="l" t="t" r="r" b="b"/>
            <a:pathLst>
              <a:path w="4010659" h="333375">
                <a:moveTo>
                  <a:pt x="0" y="333006"/>
                </a:moveTo>
                <a:lnTo>
                  <a:pt x="4010367" y="333006"/>
                </a:lnTo>
                <a:lnTo>
                  <a:pt x="4010367" y="0"/>
                </a:lnTo>
                <a:lnTo>
                  <a:pt x="0" y="0"/>
                </a:lnTo>
                <a:lnTo>
                  <a:pt x="0" y="333006"/>
                </a:lnTo>
                <a:close/>
              </a:path>
            </a:pathLst>
          </a:custGeom>
          <a:solidFill>
            <a:srgbClr val="C00000"/>
          </a:solidFill>
        </p:spPr>
        <p:txBody>
          <a:bodyPr wrap="square" lIns="0" tIns="0" rIns="0" bIns="0" rtlCol="0"/>
          <a:lstStyle/>
          <a:p>
            <a:endParaRPr lang="en-US" dirty="0"/>
          </a:p>
        </p:txBody>
      </p:sp>
      <p:sp>
        <p:nvSpPr>
          <p:cNvPr id="6" name="object 6" descr="Blue rectangle">
            <a:extLst>
              <a:ext uri="{FF2B5EF4-FFF2-40B4-BE49-F238E27FC236}">
                <a16:creationId xmlns:a16="http://schemas.microsoft.com/office/drawing/2014/main" id="{9FABC344-E043-45BE-8588-06C658DBCE70}"/>
              </a:ext>
            </a:extLst>
          </p:cNvPr>
          <p:cNvSpPr/>
          <p:nvPr/>
        </p:nvSpPr>
        <p:spPr>
          <a:xfrm>
            <a:off x="5502275" y="1692008"/>
            <a:ext cx="6689725" cy="3528060"/>
          </a:xfrm>
          <a:custGeom>
            <a:avLst/>
            <a:gdLst/>
            <a:ahLst/>
            <a:cxnLst/>
            <a:rect l="l" t="t" r="r" b="b"/>
            <a:pathLst>
              <a:path w="6689725" h="3528060">
                <a:moveTo>
                  <a:pt x="0" y="3527996"/>
                </a:moveTo>
                <a:lnTo>
                  <a:pt x="6689648" y="3527996"/>
                </a:lnTo>
                <a:lnTo>
                  <a:pt x="6689648" y="0"/>
                </a:lnTo>
                <a:lnTo>
                  <a:pt x="0" y="0"/>
                </a:lnTo>
                <a:lnTo>
                  <a:pt x="0" y="3527996"/>
                </a:lnTo>
                <a:close/>
              </a:path>
            </a:pathLst>
          </a:custGeom>
          <a:solidFill>
            <a:srgbClr val="064899"/>
          </a:solidFill>
          <a:effectLst>
            <a:outerShdw blurRad="50800" dist="38100" dir="2700000" algn="tl" rotWithShape="0">
              <a:prstClr val="black">
                <a:alpha val="40000"/>
              </a:prstClr>
            </a:outerShdw>
          </a:effectLst>
        </p:spPr>
        <p:txBody>
          <a:bodyPr wrap="square" lIns="0" tIns="0" rIns="0" bIns="0" rtlCol="0"/>
          <a:lstStyle/>
          <a:p>
            <a:endParaRPr lang="en-US" dirty="0"/>
          </a:p>
        </p:txBody>
      </p:sp>
      <p:sp>
        <p:nvSpPr>
          <p:cNvPr id="2" name="Title 1">
            <a:extLst>
              <a:ext uri="{FF2B5EF4-FFF2-40B4-BE49-F238E27FC236}">
                <a16:creationId xmlns:a16="http://schemas.microsoft.com/office/drawing/2014/main" id="{345C5720-51D4-4632-91CD-936B8AB96750}"/>
              </a:ext>
            </a:extLst>
          </p:cNvPr>
          <p:cNvSpPr>
            <a:spLocks noGrp="1"/>
          </p:cNvSpPr>
          <p:nvPr>
            <p:ph type="title"/>
          </p:nvPr>
        </p:nvSpPr>
        <p:spPr bwMode="white">
          <a:xfrm>
            <a:off x="6198107" y="2515816"/>
            <a:ext cx="5165558" cy="833856"/>
          </a:xfrm>
        </p:spPr>
        <p:txBody>
          <a:bodyPr>
            <a:noAutofit/>
          </a:bodyPr>
          <a:lstStyle/>
          <a:p>
            <a:r>
              <a:rPr lang="en-US" sz="6000" dirty="0">
                <a:solidFill>
                  <a:schemeClr val="bg1"/>
                </a:solidFill>
              </a:rPr>
              <a:t>Example</a:t>
            </a:r>
            <a:endParaRPr lang="en-US" sz="6000" dirty="0"/>
          </a:p>
        </p:txBody>
      </p:sp>
      <p:sp>
        <p:nvSpPr>
          <p:cNvPr id="7" name="object 9" descr="Beige rectangle">
            <a:extLst>
              <a:ext uri="{FF2B5EF4-FFF2-40B4-BE49-F238E27FC236}">
                <a16:creationId xmlns:a16="http://schemas.microsoft.com/office/drawing/2014/main" id="{02C6628C-972C-4717-AAF3-D882B30F6658}"/>
              </a:ext>
            </a:extLst>
          </p:cNvPr>
          <p:cNvSpPr/>
          <p:nvPr/>
        </p:nvSpPr>
        <p:spPr bwMode="white">
          <a:xfrm>
            <a:off x="6313932" y="3411880"/>
            <a:ext cx="2970000" cy="0"/>
          </a:xfrm>
          <a:custGeom>
            <a:avLst/>
            <a:gdLst/>
            <a:ahLst/>
            <a:cxnLst/>
            <a:rect l="l" t="t" r="r" b="b"/>
            <a:pathLst>
              <a:path w="2642870">
                <a:moveTo>
                  <a:pt x="0" y="0"/>
                </a:moveTo>
                <a:lnTo>
                  <a:pt x="2642616" y="0"/>
                </a:lnTo>
              </a:path>
            </a:pathLst>
          </a:custGeom>
          <a:ln w="54863">
            <a:solidFill>
              <a:schemeClr val="bg1"/>
            </a:solidFill>
          </a:ln>
        </p:spPr>
        <p:txBody>
          <a:bodyPr wrap="square" lIns="0" tIns="0" rIns="0" bIns="0" rtlCol="0"/>
          <a:lstStyle/>
          <a:p>
            <a:endParaRPr lang="en-US" dirty="0"/>
          </a:p>
        </p:txBody>
      </p:sp>
      <p:sp>
        <p:nvSpPr>
          <p:cNvPr id="9" name="Content Placeholder 3">
            <a:extLst>
              <a:ext uri="{FF2B5EF4-FFF2-40B4-BE49-F238E27FC236}">
                <a16:creationId xmlns:a16="http://schemas.microsoft.com/office/drawing/2014/main" id="{E7A818AB-B120-41D5-88A6-933AB9CAAE68}"/>
              </a:ext>
            </a:extLst>
          </p:cNvPr>
          <p:cNvSpPr txBox="1">
            <a:spLocks/>
          </p:cNvSpPr>
          <p:nvPr/>
        </p:nvSpPr>
        <p:spPr bwMode="white">
          <a:xfrm>
            <a:off x="6188242" y="3587087"/>
            <a:ext cx="5181600" cy="1603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spc="-25" dirty="0">
                <a:solidFill>
                  <a:schemeClr val="bg2">
                    <a:lumMod val="20000"/>
                    <a:lumOff val="80000"/>
                  </a:schemeClr>
                </a:solidFill>
                <a:cs typeface="Arial"/>
              </a:rPr>
              <a:t>Broward College Course Development Project </a:t>
            </a:r>
          </a:p>
        </p:txBody>
      </p:sp>
      <p:sp>
        <p:nvSpPr>
          <p:cNvPr id="10" name="TextBox 9">
            <a:extLst>
              <a:ext uri="{FF2B5EF4-FFF2-40B4-BE49-F238E27FC236}">
                <a16:creationId xmlns:a16="http://schemas.microsoft.com/office/drawing/2014/main" id="{DD68FF9E-8F89-4938-31FD-3BAAC7D94957}"/>
              </a:ext>
            </a:extLst>
          </p:cNvPr>
          <p:cNvSpPr txBox="1"/>
          <p:nvPr/>
        </p:nvSpPr>
        <p:spPr>
          <a:xfrm>
            <a:off x="-49184" y="6857999"/>
            <a:ext cx="7094481" cy="230832"/>
          </a:xfrm>
          <a:prstGeom prst="rect">
            <a:avLst/>
          </a:prstGeom>
          <a:noFill/>
        </p:spPr>
        <p:txBody>
          <a:bodyPr wrap="square" rtlCol="0">
            <a:spAutoFit/>
          </a:bodyPr>
          <a:lstStyle/>
          <a:p>
            <a:r>
              <a:rPr lang="en-US" sz="900">
                <a:hlinkClick r:id="rId5" tooltip="https://en.wikipedia.org/wiki/Broward_Community_College"/>
              </a:rPr>
              <a:t>This Photo</a:t>
            </a:r>
            <a:r>
              <a:rPr lang="en-US" sz="900"/>
              <a:t> by Unknown Author is licensed under </a:t>
            </a:r>
            <a:r>
              <a:rPr lang="en-US" sz="900">
                <a:hlinkClick r:id="rId6" tooltip="https://creativecommons.org/licenses/by-sa/3.0/"/>
              </a:rPr>
              <a:t>CC BY-SA</a:t>
            </a:r>
            <a:endParaRPr lang="en-US" sz="900"/>
          </a:p>
        </p:txBody>
      </p:sp>
    </p:spTree>
    <p:custDataLst>
      <p:tags r:id="rId1"/>
    </p:custDataLst>
    <p:extLst>
      <p:ext uri="{BB962C8B-B14F-4D97-AF65-F5344CB8AC3E}">
        <p14:creationId xmlns:p14="http://schemas.microsoft.com/office/powerpoint/2010/main" val="20895115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People discuss something">
            <a:extLst>
              <a:ext uri="{FF2B5EF4-FFF2-40B4-BE49-F238E27FC236}">
                <a16:creationId xmlns:a16="http://schemas.microsoft.com/office/drawing/2014/main" id="{AA6A75DC-BE31-480B-B034-B1DF7AFA5097}"/>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a:stretch/>
        </p:blipFill>
        <p:spPr>
          <a:xfrm>
            <a:off x="0" y="3115389"/>
            <a:ext cx="12192000" cy="3742611"/>
          </a:xfrm>
        </p:spPr>
      </p:pic>
      <p:sp>
        <p:nvSpPr>
          <p:cNvPr id="12" name="object 3" descr="Blue rectangle">
            <a:extLst>
              <a:ext uri="{FF2B5EF4-FFF2-40B4-BE49-F238E27FC236}">
                <a16:creationId xmlns:a16="http://schemas.microsoft.com/office/drawing/2014/main" id="{CDEEA71D-C3B3-45BB-A776-D17D92A58127}"/>
              </a:ext>
            </a:extLst>
          </p:cNvPr>
          <p:cNvSpPr/>
          <p:nvPr/>
        </p:nvSpPr>
        <p:spPr>
          <a:xfrm>
            <a:off x="2400" y="3115389"/>
            <a:ext cx="12189600" cy="3742611"/>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80000"/>
            </a:srgbClr>
          </a:solidFill>
        </p:spPr>
        <p:txBody>
          <a:bodyPr wrap="square" lIns="0" tIns="0" rIns="0" bIns="0" rtlCol="0"/>
          <a:lstStyle/>
          <a:p>
            <a:endParaRPr lang="en-US" dirty="0"/>
          </a:p>
        </p:txBody>
      </p:sp>
      <p:sp>
        <p:nvSpPr>
          <p:cNvPr id="13" name="Oval 12" descr="Beige oval">
            <a:extLst>
              <a:ext uri="{FF2B5EF4-FFF2-40B4-BE49-F238E27FC236}">
                <a16:creationId xmlns:a16="http://schemas.microsoft.com/office/drawing/2014/main" id="{F336552F-CA64-452F-9BD8-01334388BFF5}"/>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F9ADB42F-AE48-4323-897F-DB5A083BD103}"/>
              </a:ext>
            </a:extLst>
          </p:cNvPr>
          <p:cNvSpPr>
            <a:spLocks noGrp="1"/>
          </p:cNvSpPr>
          <p:nvPr>
            <p:ph type="title"/>
          </p:nvPr>
        </p:nvSpPr>
        <p:spPr>
          <a:xfrm>
            <a:off x="806168" y="365125"/>
            <a:ext cx="10515600" cy="1325563"/>
          </a:xfrm>
        </p:spPr>
        <p:txBody>
          <a:bodyPr/>
          <a:lstStyle/>
          <a:p>
            <a:r>
              <a:rPr lang="en-US" dirty="0">
                <a:solidFill>
                  <a:srgbClr val="064899"/>
                </a:solidFill>
              </a:rPr>
              <a:t>Scope of Project</a:t>
            </a:r>
          </a:p>
        </p:txBody>
      </p:sp>
      <p:sp>
        <p:nvSpPr>
          <p:cNvPr id="5" name="Content Placeholder 4">
            <a:extLst>
              <a:ext uri="{FF2B5EF4-FFF2-40B4-BE49-F238E27FC236}">
                <a16:creationId xmlns:a16="http://schemas.microsoft.com/office/drawing/2014/main" id="{6DEAD4F2-C5CC-44E9-A092-76413D5CA7F4}"/>
              </a:ext>
            </a:extLst>
          </p:cNvPr>
          <p:cNvSpPr>
            <a:spLocks noGrp="1"/>
          </p:cNvSpPr>
          <p:nvPr>
            <p:ph sz="half" idx="2"/>
          </p:nvPr>
        </p:nvSpPr>
        <p:spPr bwMode="white">
          <a:xfrm>
            <a:off x="2116773" y="3434047"/>
            <a:ext cx="3789362" cy="2755616"/>
          </a:xfrm>
        </p:spPr>
        <p:txBody>
          <a:bodyPr>
            <a:normAutofit lnSpcReduction="10000"/>
          </a:bodyPr>
          <a:lstStyle/>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Contracted SilkWeb to collaborate with faculty SMEs to develop and update courses</a:t>
            </a:r>
          </a:p>
          <a:p>
            <a:pPr marL="0" indent="0">
              <a:lnSpc>
                <a:spcPct val="125000"/>
              </a:lnSpc>
              <a:spcBef>
                <a:spcPts val="100"/>
              </a:spcBef>
              <a:buClr>
                <a:schemeClr val="bg1"/>
              </a:buClr>
              <a:buNone/>
            </a:pPr>
            <a:endParaRPr lang="en-US" sz="1800" b="1" i="1"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Produce 350 new courses  </a:t>
            </a:r>
          </a:p>
          <a:p>
            <a:pPr marL="0" indent="0">
              <a:lnSpc>
                <a:spcPct val="125000"/>
              </a:lnSpc>
              <a:spcBef>
                <a:spcPts val="100"/>
              </a:spcBef>
              <a:buClr>
                <a:schemeClr val="bg1"/>
              </a:buClr>
              <a:buNone/>
            </a:pPr>
            <a:endParaRPr lang="en-US" sz="1800" b="1" i="1" spc="-45"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Update an additional 95 courses</a:t>
            </a:r>
          </a:p>
        </p:txBody>
      </p:sp>
      <p:sp>
        <p:nvSpPr>
          <p:cNvPr id="7" name="Content Placeholder 6">
            <a:extLst>
              <a:ext uri="{FF2B5EF4-FFF2-40B4-BE49-F238E27FC236}">
                <a16:creationId xmlns:a16="http://schemas.microsoft.com/office/drawing/2014/main" id="{7E0C6FDF-5982-4E37-B65D-F7B05D0FFB52}"/>
              </a:ext>
            </a:extLst>
          </p:cNvPr>
          <p:cNvSpPr>
            <a:spLocks noGrp="1"/>
          </p:cNvSpPr>
          <p:nvPr>
            <p:ph sz="quarter" idx="4"/>
          </p:nvPr>
        </p:nvSpPr>
        <p:spPr bwMode="white">
          <a:xfrm>
            <a:off x="6172200" y="3434047"/>
            <a:ext cx="5183188" cy="2755616"/>
          </a:xfrm>
        </p:spPr>
        <p:txBody>
          <a:bodyPr>
            <a:normAutofit/>
          </a:bodyPr>
          <a:lstStyle/>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Produce 4000 digital learning objects</a:t>
            </a:r>
          </a:p>
          <a:p>
            <a:pPr marL="0" indent="0">
              <a:lnSpc>
                <a:spcPct val="125000"/>
              </a:lnSpc>
              <a:spcBef>
                <a:spcPts val="100"/>
              </a:spcBef>
              <a:buClr>
                <a:schemeClr val="bg1"/>
              </a:buClr>
              <a:buNone/>
            </a:pPr>
            <a:endParaRPr lang="en-US" sz="1800" b="1" i="1"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endParaRPr lang="en-US" sz="1800" b="1" i="1" dirty="0">
              <a:solidFill>
                <a:srgbClr val="FFFFFF"/>
              </a:solidFill>
              <a:cs typeface="Arial"/>
            </a:endParaRPr>
          </a:p>
          <a:p>
            <a:pPr marL="0" indent="0">
              <a:lnSpc>
                <a:spcPct val="125000"/>
              </a:lnSpc>
              <a:spcBef>
                <a:spcPts val="100"/>
              </a:spcBef>
              <a:buClr>
                <a:schemeClr val="bg1"/>
              </a:buClr>
              <a:buNone/>
            </a:pPr>
            <a:endParaRPr lang="en-US" sz="1800" b="1" i="1"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Aggressive schedule</a:t>
            </a:r>
          </a:p>
        </p:txBody>
      </p:sp>
      <p:sp>
        <p:nvSpPr>
          <p:cNvPr id="9" name="object 5" descr="Beige rectangle">
            <a:extLst>
              <a:ext uri="{FF2B5EF4-FFF2-40B4-BE49-F238E27FC236}">
                <a16:creationId xmlns:a16="http://schemas.microsoft.com/office/drawing/2014/main" id="{890F7762-BD37-4D33-9F80-1DA07B5E172E}"/>
              </a:ext>
            </a:extLst>
          </p:cNvPr>
          <p:cNvSpPr/>
          <p:nvPr/>
        </p:nvSpPr>
        <p:spPr>
          <a:xfrm>
            <a:off x="915637" y="1346384"/>
            <a:ext cx="3672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4148829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5B371-F992-4547-B936-23F16F4488DA}"/>
              </a:ext>
            </a:extLst>
          </p:cNvPr>
          <p:cNvSpPr>
            <a:spLocks noGrp="1"/>
          </p:cNvSpPr>
          <p:nvPr>
            <p:ph type="title"/>
          </p:nvPr>
        </p:nvSpPr>
        <p:spPr>
          <a:xfrm>
            <a:off x="799444" y="417362"/>
            <a:ext cx="3932237" cy="1302111"/>
          </a:xfrm>
        </p:spPr>
        <p:txBody>
          <a:bodyPr/>
          <a:lstStyle/>
          <a:p>
            <a:r>
              <a:rPr lang="en-US" dirty="0">
                <a:solidFill>
                  <a:srgbClr val="064899"/>
                </a:solidFill>
              </a:rPr>
              <a:t>Process</a:t>
            </a:r>
          </a:p>
        </p:txBody>
      </p:sp>
      <p:sp>
        <p:nvSpPr>
          <p:cNvPr id="3" name="Text Placeholder 2">
            <a:extLst>
              <a:ext uri="{FF2B5EF4-FFF2-40B4-BE49-F238E27FC236}">
                <a16:creationId xmlns:a16="http://schemas.microsoft.com/office/drawing/2014/main" id="{C6B07B54-E3ED-4BBF-91BB-9F611C440199}"/>
              </a:ext>
            </a:extLst>
          </p:cNvPr>
          <p:cNvSpPr>
            <a:spLocks noGrp="1"/>
          </p:cNvSpPr>
          <p:nvPr>
            <p:ph type="body" sz="half" idx="2"/>
          </p:nvPr>
        </p:nvSpPr>
        <p:spPr bwMode="ltGray">
          <a:xfrm>
            <a:off x="7041859" y="595987"/>
            <a:ext cx="4531709" cy="706340"/>
          </a:xfrm>
        </p:spPr>
        <p:txBody>
          <a:bodyPr>
            <a:normAutofit fontScale="92500" lnSpcReduction="10000"/>
          </a:bodyPr>
          <a:lstStyle/>
          <a:p>
            <a:pPr>
              <a:lnSpc>
                <a:spcPct val="110000"/>
              </a:lnSpc>
              <a:spcBef>
                <a:spcPts val="425"/>
              </a:spcBef>
            </a:pPr>
            <a:r>
              <a:rPr lang="en-US" sz="2200" b="1" dirty="0">
                <a:solidFill>
                  <a:schemeClr val="bg1"/>
                </a:solidFill>
                <a:latin typeface="+mj-lt"/>
              </a:rPr>
              <a:t>Project Preplanning 1 month prior to project launch</a:t>
            </a:r>
          </a:p>
        </p:txBody>
      </p:sp>
      <p:pic>
        <p:nvPicPr>
          <p:cNvPr id="15" name="Picture Placeholder 14" descr="Check icon">
            <a:extLst>
              <a:ext uri="{FF2B5EF4-FFF2-40B4-BE49-F238E27FC236}">
                <a16:creationId xmlns:a16="http://schemas.microsoft.com/office/drawing/2014/main" id="{2BB6FD49-92B0-4DC9-AC1D-17947DECCCB8}"/>
              </a:ext>
            </a:extLst>
          </p:cNvPr>
          <p:cNvPicPr>
            <a:picLocks noGrp="1" noChangeAspect="1"/>
          </p:cNvPicPr>
          <p:nvPr>
            <p:ph type="pic" sz="quarter" idx="19"/>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592272"/>
            <a:ext cx="576000" cy="576000"/>
          </a:xfrm>
        </p:spPr>
      </p:pic>
      <p:sp>
        <p:nvSpPr>
          <p:cNvPr id="8" name="object 13" descr="Beige rectangle">
            <a:extLst>
              <a:ext uri="{FF2B5EF4-FFF2-40B4-BE49-F238E27FC236}">
                <a16:creationId xmlns:a16="http://schemas.microsoft.com/office/drawing/2014/main" id="{DFB86A96-0959-48CB-911E-06E243290C23}"/>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sp>
        <p:nvSpPr>
          <p:cNvPr id="9" name="Picture Placeholder 8">
            <a:extLst>
              <a:ext uri="{FF2B5EF4-FFF2-40B4-BE49-F238E27FC236}">
                <a16:creationId xmlns:a16="http://schemas.microsoft.com/office/drawing/2014/main" id="{6A87E5FC-314A-8381-C2E8-082F30D9E08F}"/>
              </a:ext>
            </a:extLst>
          </p:cNvPr>
          <p:cNvSpPr>
            <a:spLocks noGrp="1"/>
          </p:cNvSpPr>
          <p:nvPr>
            <p:ph type="pic" idx="1"/>
          </p:nvPr>
        </p:nvSpPr>
        <p:spPr/>
      </p:sp>
      <p:pic>
        <p:nvPicPr>
          <p:cNvPr id="10" name="Content Placeholder 7" descr="Machine gears">
            <a:extLst>
              <a:ext uri="{FF2B5EF4-FFF2-40B4-BE49-F238E27FC236}">
                <a16:creationId xmlns:a16="http://schemas.microsoft.com/office/drawing/2014/main" id="{2DA554D5-D738-E4F1-DD1F-31FD95EA36D5}"/>
              </a:ext>
            </a:extLst>
          </p:cNvPr>
          <p:cNvPicPr>
            <a:picLocks noChangeAspect="1"/>
          </p:cNvPicPr>
          <p:nvPr/>
        </p:nvPicPr>
        <p:blipFill rotWithShape="1">
          <a:blip r:embed="rId5">
            <a:extLst>
              <a:ext uri="{28A0092B-C50C-407E-A947-70E740481C1C}">
                <a14:useLocalDpi xmlns:a14="http://schemas.microsoft.com/office/drawing/2010/main" val="0"/>
              </a:ext>
            </a:extLst>
          </a:blip>
          <a:srcRect l="187" t="-11950" r="33261" b="52626"/>
          <a:stretch/>
        </p:blipFill>
        <p:spPr>
          <a:xfrm>
            <a:off x="0" y="2068818"/>
            <a:ext cx="5938982" cy="3528418"/>
          </a:xfrm>
          <a:prstGeom prst="rect">
            <a:avLst/>
          </a:prstGeom>
        </p:spPr>
      </p:pic>
      <p:sp>
        <p:nvSpPr>
          <p:cNvPr id="26" name="Text Placeholder 2">
            <a:extLst>
              <a:ext uri="{FF2B5EF4-FFF2-40B4-BE49-F238E27FC236}">
                <a16:creationId xmlns:a16="http://schemas.microsoft.com/office/drawing/2014/main" id="{FAD38754-3BBC-A782-F2BE-1831BABE23C5}"/>
              </a:ext>
            </a:extLst>
          </p:cNvPr>
          <p:cNvSpPr txBox="1">
            <a:spLocks/>
          </p:cNvSpPr>
          <p:nvPr/>
        </p:nvSpPr>
        <p:spPr bwMode="ltGray">
          <a:xfrm>
            <a:off x="7041859" y="1380212"/>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Faculty Cohorts</a:t>
            </a:r>
          </a:p>
        </p:txBody>
      </p:sp>
      <p:pic>
        <p:nvPicPr>
          <p:cNvPr id="27" name="Picture Placeholder 14" descr="Check icon">
            <a:extLst>
              <a:ext uri="{FF2B5EF4-FFF2-40B4-BE49-F238E27FC236}">
                <a16:creationId xmlns:a16="http://schemas.microsoft.com/office/drawing/2014/main" id="{F0F39E85-B7CF-BFD5-6D33-DD74A2C46FBF}"/>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1400455"/>
            <a:ext cx="576000" cy="576000"/>
          </a:xfrm>
          <a:prstGeom prst="rect">
            <a:avLst/>
          </a:prstGeom>
        </p:spPr>
      </p:pic>
      <p:sp>
        <p:nvSpPr>
          <p:cNvPr id="28" name="Text Placeholder 2">
            <a:extLst>
              <a:ext uri="{FF2B5EF4-FFF2-40B4-BE49-F238E27FC236}">
                <a16:creationId xmlns:a16="http://schemas.microsoft.com/office/drawing/2014/main" id="{FF6FFCDB-1CB0-D0D4-2F87-FA17224B5CE0}"/>
              </a:ext>
            </a:extLst>
          </p:cNvPr>
          <p:cNvSpPr txBox="1">
            <a:spLocks/>
          </p:cNvSpPr>
          <p:nvPr/>
        </p:nvSpPr>
        <p:spPr bwMode="ltGray">
          <a:xfrm>
            <a:off x="7041859" y="2164437"/>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10 Week engagement process</a:t>
            </a:r>
          </a:p>
        </p:txBody>
      </p:sp>
      <p:pic>
        <p:nvPicPr>
          <p:cNvPr id="29" name="Picture Placeholder 14" descr="Check icon">
            <a:extLst>
              <a:ext uri="{FF2B5EF4-FFF2-40B4-BE49-F238E27FC236}">
                <a16:creationId xmlns:a16="http://schemas.microsoft.com/office/drawing/2014/main" id="{F4F9D8AF-20D7-48F3-05C0-181C25ACD5A3}"/>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2145884"/>
            <a:ext cx="576000" cy="576000"/>
          </a:xfrm>
          <a:prstGeom prst="rect">
            <a:avLst/>
          </a:prstGeom>
        </p:spPr>
      </p:pic>
      <p:sp>
        <p:nvSpPr>
          <p:cNvPr id="30" name="Text Placeholder 2">
            <a:extLst>
              <a:ext uri="{FF2B5EF4-FFF2-40B4-BE49-F238E27FC236}">
                <a16:creationId xmlns:a16="http://schemas.microsoft.com/office/drawing/2014/main" id="{038EAF3B-973F-02EE-A579-ECF380C423B4}"/>
              </a:ext>
            </a:extLst>
          </p:cNvPr>
          <p:cNvSpPr txBox="1">
            <a:spLocks/>
          </p:cNvSpPr>
          <p:nvPr/>
        </p:nvSpPr>
        <p:spPr bwMode="ltGray">
          <a:xfrm>
            <a:off x="7041859" y="2948662"/>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Faculty Hub</a:t>
            </a:r>
          </a:p>
        </p:txBody>
      </p:sp>
      <p:pic>
        <p:nvPicPr>
          <p:cNvPr id="31" name="Picture Placeholder 14" descr="Check icon">
            <a:extLst>
              <a:ext uri="{FF2B5EF4-FFF2-40B4-BE49-F238E27FC236}">
                <a16:creationId xmlns:a16="http://schemas.microsoft.com/office/drawing/2014/main" id="{A65DC235-7C42-4876-1C55-07558362CA02}"/>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2912555"/>
            <a:ext cx="576000" cy="576000"/>
          </a:xfrm>
          <a:prstGeom prst="rect">
            <a:avLst/>
          </a:prstGeom>
        </p:spPr>
      </p:pic>
      <p:sp>
        <p:nvSpPr>
          <p:cNvPr id="32" name="Text Placeholder 2">
            <a:extLst>
              <a:ext uri="{FF2B5EF4-FFF2-40B4-BE49-F238E27FC236}">
                <a16:creationId xmlns:a16="http://schemas.microsoft.com/office/drawing/2014/main" id="{BB1F5E88-68CC-A8AC-A94A-D3F6F9F100CE}"/>
              </a:ext>
            </a:extLst>
          </p:cNvPr>
          <p:cNvSpPr txBox="1">
            <a:spLocks/>
          </p:cNvSpPr>
          <p:nvPr/>
        </p:nvSpPr>
        <p:spPr bwMode="ltGray">
          <a:xfrm>
            <a:off x="7041859" y="3732887"/>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Worksheets and course maps</a:t>
            </a:r>
          </a:p>
        </p:txBody>
      </p:sp>
      <p:pic>
        <p:nvPicPr>
          <p:cNvPr id="33" name="Picture Placeholder 14" descr="Check icon">
            <a:extLst>
              <a:ext uri="{FF2B5EF4-FFF2-40B4-BE49-F238E27FC236}">
                <a16:creationId xmlns:a16="http://schemas.microsoft.com/office/drawing/2014/main" id="{52874D3F-3A43-AFD0-FCE4-34835925FAA9}"/>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3649674"/>
            <a:ext cx="576000" cy="576000"/>
          </a:xfrm>
          <a:prstGeom prst="rect">
            <a:avLst/>
          </a:prstGeom>
        </p:spPr>
      </p:pic>
      <p:sp>
        <p:nvSpPr>
          <p:cNvPr id="34" name="Text Placeholder 2">
            <a:extLst>
              <a:ext uri="{FF2B5EF4-FFF2-40B4-BE49-F238E27FC236}">
                <a16:creationId xmlns:a16="http://schemas.microsoft.com/office/drawing/2014/main" id="{35AAD36A-333B-2DAD-0E68-C00B1C1D5681}"/>
              </a:ext>
            </a:extLst>
          </p:cNvPr>
          <p:cNvSpPr txBox="1">
            <a:spLocks/>
          </p:cNvSpPr>
          <p:nvPr/>
        </p:nvSpPr>
        <p:spPr bwMode="ltGray">
          <a:xfrm>
            <a:off x="7041859" y="4517112"/>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QM and Accessibility Reviews</a:t>
            </a:r>
          </a:p>
        </p:txBody>
      </p:sp>
      <p:pic>
        <p:nvPicPr>
          <p:cNvPr id="35" name="Picture Placeholder 14" descr="Check icon">
            <a:extLst>
              <a:ext uri="{FF2B5EF4-FFF2-40B4-BE49-F238E27FC236}">
                <a16:creationId xmlns:a16="http://schemas.microsoft.com/office/drawing/2014/main" id="{76C712A4-32B2-B268-8F3E-54D6D3B1BDC2}"/>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4515656"/>
            <a:ext cx="576000" cy="576000"/>
          </a:xfrm>
          <a:prstGeom prst="rect">
            <a:avLst/>
          </a:prstGeom>
        </p:spPr>
      </p:pic>
      <p:sp>
        <p:nvSpPr>
          <p:cNvPr id="36" name="Text Placeholder 2">
            <a:extLst>
              <a:ext uri="{FF2B5EF4-FFF2-40B4-BE49-F238E27FC236}">
                <a16:creationId xmlns:a16="http://schemas.microsoft.com/office/drawing/2014/main" id="{853872B0-B43D-16E0-9110-790BA254979A}"/>
              </a:ext>
            </a:extLst>
          </p:cNvPr>
          <p:cNvSpPr txBox="1">
            <a:spLocks/>
          </p:cNvSpPr>
          <p:nvPr/>
        </p:nvSpPr>
        <p:spPr bwMode="ltGray">
          <a:xfrm>
            <a:off x="7041859" y="5301335"/>
            <a:ext cx="4531709" cy="70634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Project Management Portal</a:t>
            </a:r>
          </a:p>
        </p:txBody>
      </p:sp>
      <p:pic>
        <p:nvPicPr>
          <p:cNvPr id="37" name="Picture Placeholder 14" descr="Check icon">
            <a:extLst>
              <a:ext uri="{FF2B5EF4-FFF2-40B4-BE49-F238E27FC236}">
                <a16:creationId xmlns:a16="http://schemas.microsoft.com/office/drawing/2014/main" id="{205D0A2E-9C7E-7EB1-E186-29D3630C44E5}"/>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65859" y="5301335"/>
            <a:ext cx="576000" cy="576000"/>
          </a:xfrm>
          <a:prstGeom prst="rect">
            <a:avLst/>
          </a:prstGeom>
        </p:spPr>
      </p:pic>
    </p:spTree>
    <p:custDataLst>
      <p:tags r:id="rId1"/>
    </p:custDataLst>
    <p:extLst>
      <p:ext uri="{BB962C8B-B14F-4D97-AF65-F5344CB8AC3E}">
        <p14:creationId xmlns:p14="http://schemas.microsoft.com/office/powerpoint/2010/main" val="4130697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descr="Girl with documents">
            <a:extLst>
              <a:ext uri="{FF2B5EF4-FFF2-40B4-BE49-F238E27FC236}">
                <a16:creationId xmlns:a16="http://schemas.microsoft.com/office/drawing/2014/main" id="{BD5BAEF8-04EE-4148-AB9D-25427A926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 y="675"/>
            <a:ext cx="12189600" cy="6856650"/>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2" y="3528203"/>
            <a:ext cx="6096001" cy="1953435"/>
          </a:xfrm>
          <a:prstGeom prst="rect">
            <a:avLst/>
          </a:prstGeom>
          <a:solidFill>
            <a:srgbClr val="064899"/>
          </a:solidFill>
          <a:effectLst>
            <a:outerShdw blurRad="50800" dist="38100" dir="2700000" algn="tl" rotWithShape="0">
              <a:prstClr val="black">
                <a:alpha val="40000"/>
              </a:prstClr>
            </a:outerShdw>
          </a:effectLst>
        </p:spPr>
        <p:txBody>
          <a:bodyPr lIns="1548000" tIns="2160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3200" b="1" dirty="0">
              <a:solidFill>
                <a:schemeClr val="bg2">
                  <a:alpha val="50000"/>
                </a:schemeClr>
              </a:solidFill>
            </a:endParaRPr>
          </a:p>
        </p:txBody>
      </p:sp>
      <p:sp>
        <p:nvSpPr>
          <p:cNvPr id="3" name="Content Placeholder 4">
            <a:extLst>
              <a:ext uri="{FF2B5EF4-FFF2-40B4-BE49-F238E27FC236}">
                <a16:creationId xmlns:a16="http://schemas.microsoft.com/office/drawing/2014/main" id="{BC60BC58-9FA9-DD24-C66D-C849D75C6B0A}"/>
              </a:ext>
            </a:extLst>
          </p:cNvPr>
          <p:cNvSpPr txBox="1">
            <a:spLocks/>
          </p:cNvSpPr>
          <p:nvPr/>
        </p:nvSpPr>
        <p:spPr>
          <a:xfrm>
            <a:off x="6107508" y="3528202"/>
            <a:ext cx="6126480" cy="1953435"/>
          </a:xfrm>
          <a:prstGeom prst="rect">
            <a:avLst/>
          </a:prstGeom>
          <a:solidFill>
            <a:srgbClr val="C00000"/>
          </a:solidFill>
          <a:effectLst>
            <a:outerShdw blurRad="50800" dist="38100" dir="2700000" algn="tl" rotWithShape="0">
              <a:prstClr val="black">
                <a:alpha val="40000"/>
              </a:prstClr>
            </a:outerShdw>
          </a:effectLst>
        </p:spPr>
        <p:txBody>
          <a:bodyPr lIns="1548000" tIns="216000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2500" b="1" dirty="0">
              <a:solidFill>
                <a:schemeClr val="bg2">
                  <a:alpha val="50000"/>
                </a:schemeClr>
              </a:solidFill>
            </a:endParaRPr>
          </a:p>
        </p:txBody>
      </p:sp>
      <p:sp>
        <p:nvSpPr>
          <p:cNvPr id="9" name="Title 1">
            <a:extLst>
              <a:ext uri="{FF2B5EF4-FFF2-40B4-BE49-F238E27FC236}">
                <a16:creationId xmlns:a16="http://schemas.microsoft.com/office/drawing/2014/main" id="{7CF9E9B0-B1D4-0738-402D-7D05127F9D8E}"/>
              </a:ext>
            </a:extLst>
          </p:cNvPr>
          <p:cNvSpPr>
            <a:spLocks noGrp="1"/>
          </p:cNvSpPr>
          <p:nvPr>
            <p:ph type="title"/>
          </p:nvPr>
        </p:nvSpPr>
        <p:spPr>
          <a:xfrm>
            <a:off x="799444" y="417362"/>
            <a:ext cx="3932237" cy="1302111"/>
          </a:xfrm>
        </p:spPr>
        <p:txBody>
          <a:bodyPr/>
          <a:lstStyle/>
          <a:p>
            <a:r>
              <a:rPr lang="en-US" dirty="0">
                <a:solidFill>
                  <a:srgbClr val="064899"/>
                </a:solidFill>
              </a:rPr>
              <a:t>Challenges</a:t>
            </a:r>
          </a:p>
        </p:txBody>
      </p:sp>
      <p:sp>
        <p:nvSpPr>
          <p:cNvPr id="10" name="object 13" descr="Beige rectangle">
            <a:extLst>
              <a:ext uri="{FF2B5EF4-FFF2-40B4-BE49-F238E27FC236}">
                <a16:creationId xmlns:a16="http://schemas.microsoft.com/office/drawing/2014/main" id="{3D5680AF-E563-113F-9399-964928D4CD8D}"/>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sp>
        <p:nvSpPr>
          <p:cNvPr id="11" name="Text Placeholder 2">
            <a:extLst>
              <a:ext uri="{FF2B5EF4-FFF2-40B4-BE49-F238E27FC236}">
                <a16:creationId xmlns:a16="http://schemas.microsoft.com/office/drawing/2014/main" id="{AD0F00B4-7483-8004-B3A5-B1DA83D9FF60}"/>
              </a:ext>
            </a:extLst>
          </p:cNvPr>
          <p:cNvSpPr txBox="1">
            <a:spLocks/>
          </p:cNvSpPr>
          <p:nvPr/>
        </p:nvSpPr>
        <p:spPr bwMode="ltGray">
          <a:xfrm>
            <a:off x="0" y="3528203"/>
            <a:ext cx="5842384" cy="19534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Faculty Union Contract Restrictions</a:t>
            </a:r>
            <a:endParaRPr lang="en-US" sz="1500" i="1" spc="-15" dirty="0">
              <a:solidFill>
                <a:schemeClr val="bg2">
                  <a:lumMod val="20000"/>
                  <a:lumOff val="80000"/>
                </a:schemeClr>
              </a:solidFill>
              <a:cs typeface="Arial"/>
            </a:endParaRPr>
          </a:p>
        </p:txBody>
      </p:sp>
      <p:sp>
        <p:nvSpPr>
          <p:cNvPr id="13" name="Text Placeholder 2">
            <a:extLst>
              <a:ext uri="{FF2B5EF4-FFF2-40B4-BE49-F238E27FC236}">
                <a16:creationId xmlns:a16="http://schemas.microsoft.com/office/drawing/2014/main" id="{0DDF8906-BA92-FF2E-1952-68B1001BE5D3}"/>
              </a:ext>
            </a:extLst>
          </p:cNvPr>
          <p:cNvSpPr txBox="1">
            <a:spLocks/>
          </p:cNvSpPr>
          <p:nvPr/>
        </p:nvSpPr>
        <p:spPr bwMode="ltGray">
          <a:xfrm>
            <a:off x="6410524" y="3528203"/>
            <a:ext cx="5842384" cy="19534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Faculty Workload</a:t>
            </a:r>
            <a:endParaRPr lang="en-US" sz="1500" i="1" spc="-15" dirty="0">
              <a:solidFill>
                <a:schemeClr val="bg2">
                  <a:lumMod val="20000"/>
                  <a:lumOff val="80000"/>
                </a:schemeClr>
              </a:solidFill>
              <a:cs typeface="Arial"/>
            </a:endParaRPr>
          </a:p>
        </p:txBody>
      </p:sp>
    </p:spTree>
    <p:custDataLst>
      <p:tags r:id="rId1"/>
    </p:custDataLst>
    <p:extLst>
      <p:ext uri="{BB962C8B-B14F-4D97-AF65-F5344CB8AC3E}">
        <p14:creationId xmlns:p14="http://schemas.microsoft.com/office/powerpoint/2010/main" val="4274734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Two person handshake">
            <a:extLst>
              <a:ext uri="{FF2B5EF4-FFF2-40B4-BE49-F238E27FC236}">
                <a16:creationId xmlns:a16="http://schemas.microsoft.com/office/drawing/2014/main" id="{42EF1974-141C-494C-A63E-216742273C6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sp>
        <p:nvSpPr>
          <p:cNvPr id="22" name="object 3" descr="Blue rectangle">
            <a:extLst>
              <a:ext uri="{FF2B5EF4-FFF2-40B4-BE49-F238E27FC236}">
                <a16:creationId xmlns:a16="http://schemas.microsoft.com/office/drawing/2014/main" id="{2D225086-68BE-4168-8F17-9443ADD8967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10" name="Content Placeholder 9">
            <a:extLst>
              <a:ext uri="{FF2B5EF4-FFF2-40B4-BE49-F238E27FC236}">
                <a16:creationId xmlns:a16="http://schemas.microsoft.com/office/drawing/2014/main" id="{2D8AA6DB-EBDB-4269-B4E5-AD059714C629}"/>
              </a:ext>
            </a:extLst>
          </p:cNvPr>
          <p:cNvSpPr>
            <a:spLocks noGrp="1"/>
          </p:cNvSpPr>
          <p:nvPr>
            <p:ph sz="half" idx="15"/>
          </p:nvPr>
        </p:nvSpPr>
        <p:spPr bwMode="white">
          <a:xfrm>
            <a:off x="8479502" y="3028083"/>
            <a:ext cx="3710098" cy="1922438"/>
          </a:xfrm>
        </p:spPr>
        <p:txBody>
          <a:bodyPr>
            <a:noAutofit/>
          </a:bodyPr>
          <a:lstStyle/>
          <a:p>
            <a:pPr marL="12700" algn="ctr">
              <a:lnSpc>
                <a:spcPct val="120000"/>
              </a:lnSpc>
              <a:spcBef>
                <a:spcPts val="100"/>
              </a:spcBef>
            </a:pPr>
            <a:r>
              <a:rPr lang="en-US" sz="2400" b="1" dirty="0">
                <a:solidFill>
                  <a:schemeClr val="bg1"/>
                </a:solidFill>
              </a:rPr>
              <a:t>Ongoing Client Partnership </a:t>
            </a:r>
            <a:r>
              <a:rPr lang="en-US" sz="2400" i="1" spc="-15" dirty="0">
                <a:solidFill>
                  <a:schemeClr val="bg2">
                    <a:lumMod val="20000"/>
                    <a:lumOff val="80000"/>
                  </a:schemeClr>
                </a:solidFill>
                <a:cs typeface="Arial"/>
              </a:rPr>
              <a:t> </a:t>
            </a:r>
          </a:p>
        </p:txBody>
      </p:sp>
      <p:sp>
        <p:nvSpPr>
          <p:cNvPr id="9" name="Content Placeholder 8">
            <a:extLst>
              <a:ext uri="{FF2B5EF4-FFF2-40B4-BE49-F238E27FC236}">
                <a16:creationId xmlns:a16="http://schemas.microsoft.com/office/drawing/2014/main" id="{2AF9D9A5-149E-4118-AAE3-8EF91B9C5B7D}"/>
              </a:ext>
            </a:extLst>
          </p:cNvPr>
          <p:cNvSpPr>
            <a:spLocks noGrp="1"/>
          </p:cNvSpPr>
          <p:nvPr>
            <p:ph sz="half" idx="14"/>
          </p:nvPr>
        </p:nvSpPr>
        <p:spPr bwMode="white">
          <a:xfrm>
            <a:off x="4148857" y="3028083"/>
            <a:ext cx="3148965" cy="1922438"/>
          </a:xfrm>
        </p:spPr>
        <p:txBody>
          <a:bodyPr>
            <a:noAutofit/>
          </a:bodyPr>
          <a:lstStyle/>
          <a:p>
            <a:pPr marL="12700" algn="ctr">
              <a:lnSpc>
                <a:spcPct val="120000"/>
              </a:lnSpc>
              <a:spcBef>
                <a:spcPts val="100"/>
              </a:spcBef>
            </a:pPr>
            <a:r>
              <a:rPr lang="en-US" sz="2400" b="1" dirty="0">
                <a:solidFill>
                  <a:schemeClr val="bg1"/>
                </a:solidFill>
              </a:rPr>
              <a:t>Improved Student Outcomes</a:t>
            </a:r>
            <a:r>
              <a:rPr lang="en-US" sz="2400" i="1" spc="-15" dirty="0">
                <a:solidFill>
                  <a:schemeClr val="bg2">
                    <a:lumMod val="20000"/>
                    <a:lumOff val="80000"/>
                  </a:schemeClr>
                </a:solidFill>
                <a:cs typeface="Arial"/>
              </a:rPr>
              <a:t> </a:t>
            </a:r>
          </a:p>
        </p:txBody>
      </p:sp>
      <p:sp>
        <p:nvSpPr>
          <p:cNvPr id="6" name="Title 5">
            <a:extLst>
              <a:ext uri="{FF2B5EF4-FFF2-40B4-BE49-F238E27FC236}">
                <a16:creationId xmlns:a16="http://schemas.microsoft.com/office/drawing/2014/main" id="{6BDEDF39-62EC-40AF-98F4-06A79F1F80F1}"/>
              </a:ext>
            </a:extLst>
          </p:cNvPr>
          <p:cNvSpPr>
            <a:spLocks noGrp="1"/>
          </p:cNvSpPr>
          <p:nvPr>
            <p:ph type="title"/>
          </p:nvPr>
        </p:nvSpPr>
        <p:spPr bwMode="ltGray">
          <a:xfrm>
            <a:off x="818028" y="365125"/>
            <a:ext cx="10515600" cy="1325563"/>
          </a:xfrm>
        </p:spPr>
        <p:txBody>
          <a:bodyPr/>
          <a:lstStyle/>
          <a:p>
            <a:r>
              <a:rPr lang="en-US" dirty="0">
                <a:solidFill>
                  <a:schemeClr val="bg1"/>
                </a:solidFill>
              </a:rPr>
              <a:t>Project Outcomes </a:t>
            </a:r>
            <a:endParaRPr lang="en-US" dirty="0"/>
          </a:p>
        </p:txBody>
      </p:sp>
      <p:sp>
        <p:nvSpPr>
          <p:cNvPr id="7" name="Content Placeholder 6">
            <a:extLst>
              <a:ext uri="{FF2B5EF4-FFF2-40B4-BE49-F238E27FC236}">
                <a16:creationId xmlns:a16="http://schemas.microsoft.com/office/drawing/2014/main" id="{23DC0E4E-6822-467C-96E3-77C667B41D2B}"/>
              </a:ext>
            </a:extLst>
          </p:cNvPr>
          <p:cNvSpPr>
            <a:spLocks noGrp="1"/>
          </p:cNvSpPr>
          <p:nvPr>
            <p:ph sz="half" idx="1"/>
          </p:nvPr>
        </p:nvSpPr>
        <p:spPr bwMode="white">
          <a:xfrm>
            <a:off x="173414" y="3028083"/>
            <a:ext cx="3148965" cy="2146629"/>
          </a:xfrm>
        </p:spPr>
        <p:txBody>
          <a:bodyPr>
            <a:noAutofit/>
          </a:bodyPr>
          <a:lstStyle/>
          <a:p>
            <a:pPr marL="12700" algn="ctr">
              <a:lnSpc>
                <a:spcPct val="120000"/>
              </a:lnSpc>
              <a:spcBef>
                <a:spcPts val="100"/>
              </a:spcBef>
            </a:pPr>
            <a:r>
              <a:rPr lang="en-US" sz="2400" b="1" dirty="0">
                <a:solidFill>
                  <a:schemeClr val="bg1"/>
                </a:solidFill>
              </a:rPr>
              <a:t>Project Scope Increased</a:t>
            </a:r>
            <a:r>
              <a:rPr lang="en-US" sz="2400" i="1" spc="-15" dirty="0">
                <a:solidFill>
                  <a:schemeClr val="bg2">
                    <a:lumMod val="20000"/>
                    <a:lumOff val="80000"/>
                  </a:schemeClr>
                </a:solidFill>
                <a:cs typeface="Arial"/>
              </a:rPr>
              <a:t> </a:t>
            </a:r>
          </a:p>
          <a:p>
            <a:pPr marR="5080">
              <a:lnSpc>
                <a:spcPct val="120000"/>
              </a:lnSpc>
              <a:spcBef>
                <a:spcPts val="600"/>
              </a:spcBef>
            </a:pPr>
            <a:endParaRPr lang="en-US" sz="1800" i="1" spc="-15" dirty="0">
              <a:solidFill>
                <a:schemeClr val="bg2">
                  <a:lumMod val="20000"/>
                  <a:lumOff val="80000"/>
                </a:schemeClr>
              </a:solidFill>
              <a:cs typeface="Arial"/>
            </a:endParaRPr>
          </a:p>
        </p:txBody>
      </p:sp>
      <p:pic>
        <p:nvPicPr>
          <p:cNvPr id="36" name="Picture Placeholder 35" descr="Check icon">
            <a:extLst>
              <a:ext uri="{FF2B5EF4-FFF2-40B4-BE49-F238E27FC236}">
                <a16:creationId xmlns:a16="http://schemas.microsoft.com/office/drawing/2014/main" id="{1A9D8BC9-CF04-4A6C-89E6-E6A18D7419F0}"/>
              </a:ext>
            </a:extLst>
          </p:cNvPr>
          <p:cNvPicPr>
            <a:picLocks noGrp="1" noChangeAspect="1"/>
          </p:cNvPicPr>
          <p:nvPr>
            <p:ph type="pic" sz="quarter" idx="19"/>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161532" y="3028083"/>
            <a:ext cx="576000" cy="576000"/>
          </a:xfrm>
        </p:spPr>
      </p:pic>
      <p:pic>
        <p:nvPicPr>
          <p:cNvPr id="38" name="Picture Placeholder 37" descr="Check icon">
            <a:extLst>
              <a:ext uri="{FF2B5EF4-FFF2-40B4-BE49-F238E27FC236}">
                <a16:creationId xmlns:a16="http://schemas.microsoft.com/office/drawing/2014/main" id="{D15B4FC9-0788-4E4C-9F5A-FCFAF69E7E7F}"/>
              </a:ext>
            </a:extLst>
          </p:cNvPr>
          <p:cNvPicPr>
            <a:picLocks noGrp="1" noChangeAspect="1"/>
          </p:cNvPicPr>
          <p:nvPr>
            <p:ph type="pic" sz="quarter" idx="20"/>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3790990" y="3039630"/>
            <a:ext cx="576000" cy="576000"/>
          </a:xfrm>
        </p:spPr>
      </p:pic>
      <p:pic>
        <p:nvPicPr>
          <p:cNvPr id="40" name="Picture Placeholder 39" descr="Check icon">
            <a:extLst>
              <a:ext uri="{FF2B5EF4-FFF2-40B4-BE49-F238E27FC236}">
                <a16:creationId xmlns:a16="http://schemas.microsoft.com/office/drawing/2014/main" id="{250F553C-3E38-47E0-8A58-2967D756991D}"/>
              </a:ext>
            </a:extLst>
          </p:cNvPr>
          <p:cNvPicPr>
            <a:picLocks noGrp="1" noChangeAspect="1"/>
          </p:cNvPicPr>
          <p:nvPr>
            <p:ph type="pic" sz="quarter" idx="21"/>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8668470" y="3028083"/>
            <a:ext cx="576000" cy="576000"/>
          </a:xfrm>
        </p:spPr>
      </p:pic>
      <p:sp>
        <p:nvSpPr>
          <p:cNvPr id="24" name="object 5" descr="Beige rectangle">
            <a:extLst>
              <a:ext uri="{FF2B5EF4-FFF2-40B4-BE49-F238E27FC236}">
                <a16:creationId xmlns:a16="http://schemas.microsoft.com/office/drawing/2014/main" id="{73ED10AC-D04B-401B-A6A1-6069912D1664}"/>
              </a:ext>
            </a:extLst>
          </p:cNvPr>
          <p:cNvSpPr/>
          <p:nvPr/>
        </p:nvSpPr>
        <p:spPr bwMode="ltGray">
          <a:xfrm>
            <a:off x="929705" y="1339122"/>
            <a:ext cx="3060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37369961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a:extLst>
              <a:ext uri="{FF2B5EF4-FFF2-40B4-BE49-F238E27FC236}">
                <a16:creationId xmlns:a16="http://schemas.microsoft.com/office/drawing/2014/main" id="{2894B736-0F24-454E-8A9D-717EB78697D0}"/>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40244"/>
          <a:stretch/>
        </p:blipFill>
        <p:spPr>
          <a:xfrm>
            <a:off x="0" y="-17217"/>
            <a:ext cx="7508470" cy="6898308"/>
          </a:xfrm>
          <a:prstGeom prst="rect">
            <a:avLst/>
          </a:prstGeom>
        </p:spPr>
      </p:pic>
      <p:sp>
        <p:nvSpPr>
          <p:cNvPr id="5" name="object 3" descr="Beige rectangle">
            <a:extLst>
              <a:ext uri="{FF2B5EF4-FFF2-40B4-BE49-F238E27FC236}">
                <a16:creationId xmlns:a16="http://schemas.microsoft.com/office/drawing/2014/main" id="{DCF29767-6635-4A46-AB77-672CC90C6FBE}"/>
              </a:ext>
            </a:extLst>
          </p:cNvPr>
          <p:cNvSpPr/>
          <p:nvPr/>
        </p:nvSpPr>
        <p:spPr>
          <a:xfrm>
            <a:off x="8181340" y="1359001"/>
            <a:ext cx="4010660" cy="4194074"/>
          </a:xfrm>
          <a:custGeom>
            <a:avLst/>
            <a:gdLst/>
            <a:ahLst/>
            <a:cxnLst/>
            <a:rect l="l" t="t" r="r" b="b"/>
            <a:pathLst>
              <a:path w="4010659" h="333375">
                <a:moveTo>
                  <a:pt x="0" y="333006"/>
                </a:moveTo>
                <a:lnTo>
                  <a:pt x="4010367" y="333006"/>
                </a:lnTo>
                <a:lnTo>
                  <a:pt x="4010367" y="0"/>
                </a:lnTo>
                <a:lnTo>
                  <a:pt x="0" y="0"/>
                </a:lnTo>
                <a:lnTo>
                  <a:pt x="0" y="333006"/>
                </a:lnTo>
                <a:close/>
              </a:path>
            </a:pathLst>
          </a:custGeom>
          <a:solidFill>
            <a:srgbClr val="C00000"/>
          </a:solidFill>
        </p:spPr>
        <p:txBody>
          <a:bodyPr wrap="square" lIns="0" tIns="0" rIns="0" bIns="0" rtlCol="0"/>
          <a:lstStyle/>
          <a:p>
            <a:endParaRPr lang="en-US" dirty="0"/>
          </a:p>
        </p:txBody>
      </p:sp>
      <p:sp>
        <p:nvSpPr>
          <p:cNvPr id="6" name="object 6" descr="Blue rectangle">
            <a:extLst>
              <a:ext uri="{FF2B5EF4-FFF2-40B4-BE49-F238E27FC236}">
                <a16:creationId xmlns:a16="http://schemas.microsoft.com/office/drawing/2014/main" id="{9FABC344-E043-45BE-8588-06C658DBCE70}"/>
              </a:ext>
            </a:extLst>
          </p:cNvPr>
          <p:cNvSpPr/>
          <p:nvPr/>
        </p:nvSpPr>
        <p:spPr>
          <a:xfrm>
            <a:off x="5502275" y="1692008"/>
            <a:ext cx="6689725" cy="3528060"/>
          </a:xfrm>
          <a:custGeom>
            <a:avLst/>
            <a:gdLst/>
            <a:ahLst/>
            <a:cxnLst/>
            <a:rect l="l" t="t" r="r" b="b"/>
            <a:pathLst>
              <a:path w="6689725" h="3528060">
                <a:moveTo>
                  <a:pt x="0" y="3527996"/>
                </a:moveTo>
                <a:lnTo>
                  <a:pt x="6689648" y="3527996"/>
                </a:lnTo>
                <a:lnTo>
                  <a:pt x="6689648" y="0"/>
                </a:lnTo>
                <a:lnTo>
                  <a:pt x="0" y="0"/>
                </a:lnTo>
                <a:lnTo>
                  <a:pt x="0" y="3527996"/>
                </a:lnTo>
                <a:close/>
              </a:path>
            </a:pathLst>
          </a:custGeom>
          <a:solidFill>
            <a:srgbClr val="064899"/>
          </a:solidFill>
          <a:effectLst>
            <a:outerShdw blurRad="50800" dist="38100" dir="2700000" algn="tl" rotWithShape="0">
              <a:prstClr val="black">
                <a:alpha val="40000"/>
              </a:prstClr>
            </a:outerShdw>
          </a:effectLst>
        </p:spPr>
        <p:txBody>
          <a:bodyPr wrap="square" lIns="0" tIns="0" rIns="0" bIns="0" rtlCol="0"/>
          <a:lstStyle/>
          <a:p>
            <a:endParaRPr lang="en-US" dirty="0"/>
          </a:p>
        </p:txBody>
      </p:sp>
      <p:sp>
        <p:nvSpPr>
          <p:cNvPr id="2" name="Title 1">
            <a:extLst>
              <a:ext uri="{FF2B5EF4-FFF2-40B4-BE49-F238E27FC236}">
                <a16:creationId xmlns:a16="http://schemas.microsoft.com/office/drawing/2014/main" id="{345C5720-51D4-4632-91CD-936B8AB96750}"/>
              </a:ext>
            </a:extLst>
          </p:cNvPr>
          <p:cNvSpPr>
            <a:spLocks noGrp="1"/>
          </p:cNvSpPr>
          <p:nvPr>
            <p:ph type="title"/>
          </p:nvPr>
        </p:nvSpPr>
        <p:spPr bwMode="white">
          <a:xfrm>
            <a:off x="6198107" y="2515816"/>
            <a:ext cx="5165558" cy="833856"/>
          </a:xfrm>
        </p:spPr>
        <p:txBody>
          <a:bodyPr>
            <a:noAutofit/>
          </a:bodyPr>
          <a:lstStyle/>
          <a:p>
            <a:r>
              <a:rPr lang="en-US" sz="6000" dirty="0">
                <a:solidFill>
                  <a:schemeClr val="bg1"/>
                </a:solidFill>
              </a:rPr>
              <a:t>Example</a:t>
            </a:r>
            <a:endParaRPr lang="en-US" sz="6000" dirty="0"/>
          </a:p>
        </p:txBody>
      </p:sp>
      <p:sp>
        <p:nvSpPr>
          <p:cNvPr id="7" name="object 9" descr="Beige rectangle">
            <a:extLst>
              <a:ext uri="{FF2B5EF4-FFF2-40B4-BE49-F238E27FC236}">
                <a16:creationId xmlns:a16="http://schemas.microsoft.com/office/drawing/2014/main" id="{02C6628C-972C-4717-AAF3-D882B30F6658}"/>
              </a:ext>
            </a:extLst>
          </p:cNvPr>
          <p:cNvSpPr/>
          <p:nvPr/>
        </p:nvSpPr>
        <p:spPr bwMode="white">
          <a:xfrm>
            <a:off x="6313932" y="3411880"/>
            <a:ext cx="2970000" cy="0"/>
          </a:xfrm>
          <a:custGeom>
            <a:avLst/>
            <a:gdLst/>
            <a:ahLst/>
            <a:cxnLst/>
            <a:rect l="l" t="t" r="r" b="b"/>
            <a:pathLst>
              <a:path w="2642870">
                <a:moveTo>
                  <a:pt x="0" y="0"/>
                </a:moveTo>
                <a:lnTo>
                  <a:pt x="2642616" y="0"/>
                </a:lnTo>
              </a:path>
            </a:pathLst>
          </a:custGeom>
          <a:ln w="54863">
            <a:solidFill>
              <a:schemeClr val="bg1"/>
            </a:solidFill>
          </a:ln>
        </p:spPr>
        <p:txBody>
          <a:bodyPr wrap="square" lIns="0" tIns="0" rIns="0" bIns="0" rtlCol="0"/>
          <a:lstStyle/>
          <a:p>
            <a:endParaRPr lang="en-US" dirty="0"/>
          </a:p>
        </p:txBody>
      </p:sp>
      <p:sp>
        <p:nvSpPr>
          <p:cNvPr id="9" name="Content Placeholder 3">
            <a:extLst>
              <a:ext uri="{FF2B5EF4-FFF2-40B4-BE49-F238E27FC236}">
                <a16:creationId xmlns:a16="http://schemas.microsoft.com/office/drawing/2014/main" id="{E7A818AB-B120-41D5-88A6-933AB9CAAE68}"/>
              </a:ext>
            </a:extLst>
          </p:cNvPr>
          <p:cNvSpPr txBox="1">
            <a:spLocks/>
          </p:cNvSpPr>
          <p:nvPr/>
        </p:nvSpPr>
        <p:spPr bwMode="white">
          <a:xfrm>
            <a:off x="6188242" y="3587087"/>
            <a:ext cx="5181600" cy="1603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spc="-25" dirty="0">
                <a:solidFill>
                  <a:schemeClr val="bg2">
                    <a:lumMod val="20000"/>
                    <a:lumOff val="80000"/>
                  </a:schemeClr>
                </a:solidFill>
                <a:cs typeface="Arial"/>
              </a:rPr>
              <a:t>Sample Courses</a:t>
            </a:r>
          </a:p>
        </p:txBody>
      </p:sp>
    </p:spTree>
    <p:custDataLst>
      <p:tags r:id="rId1"/>
    </p:custDataLst>
    <p:extLst>
      <p:ext uri="{BB962C8B-B14F-4D97-AF65-F5344CB8AC3E}">
        <p14:creationId xmlns:p14="http://schemas.microsoft.com/office/powerpoint/2010/main" val="33617299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a:extLst>
              <a:ext uri="{FF2B5EF4-FFF2-40B4-BE49-F238E27FC236}">
                <a16:creationId xmlns:a16="http://schemas.microsoft.com/office/drawing/2014/main" id="{BD5BAEF8-04EE-4148-AB9D-25427A92689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19" y="-635441"/>
            <a:ext cx="12196916" cy="8135368"/>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1" y="3528203"/>
            <a:ext cx="6126480" cy="1953435"/>
          </a:xfrm>
          <a:prstGeom prst="rect">
            <a:avLst/>
          </a:prstGeom>
          <a:solidFill>
            <a:srgbClr val="064899"/>
          </a:solidFill>
        </p:spPr>
        <p:txBody>
          <a:bodyPr lIns="1548000" tIns="2160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3200" b="1" dirty="0">
              <a:solidFill>
                <a:schemeClr val="bg2">
                  <a:alpha val="50000"/>
                </a:schemeClr>
              </a:solidFill>
            </a:endParaRPr>
          </a:p>
        </p:txBody>
      </p:sp>
      <p:sp>
        <p:nvSpPr>
          <p:cNvPr id="3" name="Content Placeholder 4">
            <a:extLst>
              <a:ext uri="{FF2B5EF4-FFF2-40B4-BE49-F238E27FC236}">
                <a16:creationId xmlns:a16="http://schemas.microsoft.com/office/drawing/2014/main" id="{BC60BC58-9FA9-DD24-C66D-C849D75C6B0A}"/>
              </a:ext>
            </a:extLst>
          </p:cNvPr>
          <p:cNvSpPr txBox="1">
            <a:spLocks/>
          </p:cNvSpPr>
          <p:nvPr/>
        </p:nvSpPr>
        <p:spPr>
          <a:xfrm>
            <a:off x="6090256" y="3528202"/>
            <a:ext cx="6126480" cy="1953435"/>
          </a:xfrm>
          <a:prstGeom prst="rect">
            <a:avLst/>
          </a:prstGeom>
          <a:solidFill>
            <a:srgbClr val="C00000"/>
          </a:solidFill>
        </p:spPr>
        <p:txBody>
          <a:bodyPr lIns="1548000" tIns="216000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2500" b="1" dirty="0">
              <a:solidFill>
                <a:schemeClr val="bg2">
                  <a:alpha val="50000"/>
                </a:schemeClr>
              </a:solidFill>
            </a:endParaRPr>
          </a:p>
        </p:txBody>
      </p:sp>
      <p:sp>
        <p:nvSpPr>
          <p:cNvPr id="9" name="Title 1">
            <a:extLst>
              <a:ext uri="{FF2B5EF4-FFF2-40B4-BE49-F238E27FC236}">
                <a16:creationId xmlns:a16="http://schemas.microsoft.com/office/drawing/2014/main" id="{7CF9E9B0-B1D4-0738-402D-7D05127F9D8E}"/>
              </a:ext>
            </a:extLst>
          </p:cNvPr>
          <p:cNvSpPr>
            <a:spLocks noGrp="1"/>
          </p:cNvSpPr>
          <p:nvPr>
            <p:ph type="title"/>
          </p:nvPr>
        </p:nvSpPr>
        <p:spPr>
          <a:xfrm>
            <a:off x="799444" y="417362"/>
            <a:ext cx="3932237" cy="1302111"/>
          </a:xfrm>
        </p:spPr>
        <p:txBody>
          <a:bodyPr/>
          <a:lstStyle/>
          <a:p>
            <a:r>
              <a:rPr lang="en-US" dirty="0">
                <a:solidFill>
                  <a:schemeClr val="bg1"/>
                </a:solidFill>
              </a:rPr>
              <a:t>Course Samples</a:t>
            </a:r>
          </a:p>
        </p:txBody>
      </p:sp>
      <p:sp>
        <p:nvSpPr>
          <p:cNvPr id="10" name="object 13" descr="Beige rectangle">
            <a:extLst>
              <a:ext uri="{FF2B5EF4-FFF2-40B4-BE49-F238E27FC236}">
                <a16:creationId xmlns:a16="http://schemas.microsoft.com/office/drawing/2014/main" id="{3D5680AF-E563-113F-9399-964928D4CD8D}"/>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bg1"/>
            </a:solidFill>
          </a:ln>
        </p:spPr>
        <p:txBody>
          <a:bodyPr wrap="square" lIns="0" tIns="0" rIns="0" bIns="0" rtlCol="0"/>
          <a:lstStyle/>
          <a:p>
            <a:endParaRPr lang="en-US" dirty="0"/>
          </a:p>
        </p:txBody>
      </p:sp>
      <p:sp>
        <p:nvSpPr>
          <p:cNvPr id="11" name="Text Placeholder 2">
            <a:extLst>
              <a:ext uri="{FF2B5EF4-FFF2-40B4-BE49-F238E27FC236}">
                <a16:creationId xmlns:a16="http://schemas.microsoft.com/office/drawing/2014/main" id="{AD0F00B4-7483-8004-B3A5-B1DA83D9FF60}"/>
              </a:ext>
            </a:extLst>
          </p:cNvPr>
          <p:cNvSpPr txBox="1">
            <a:spLocks/>
          </p:cNvSpPr>
          <p:nvPr/>
        </p:nvSpPr>
        <p:spPr bwMode="ltGray">
          <a:xfrm>
            <a:off x="0" y="3528203"/>
            <a:ext cx="5842384" cy="19534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First Year Experience </a:t>
            </a:r>
            <a:r>
              <a:rPr lang="en-US" sz="1500" i="1" spc="-15" dirty="0">
                <a:solidFill>
                  <a:schemeClr val="bg2">
                    <a:lumMod val="20000"/>
                    <a:lumOff val="80000"/>
                  </a:schemeClr>
                </a:solidFill>
                <a:cs typeface="Arial"/>
                <a:hlinkClick r:id="rId5">
                  <a:extLst>
                    <a:ext uri="{A12FA001-AC4F-418D-AE19-62706E023703}">
                      <ahyp:hlinkClr xmlns:ahyp="http://schemas.microsoft.com/office/drawing/2018/hyperlinkcolor" val="tx"/>
                    </a:ext>
                  </a:extLst>
                </a:hlinkClick>
              </a:rPr>
              <a:t>https://silkweb.instructure.com/courses/28</a:t>
            </a:r>
            <a:endParaRPr lang="en-US" sz="1500" i="1" spc="-15" dirty="0">
              <a:solidFill>
                <a:schemeClr val="bg2">
                  <a:lumMod val="20000"/>
                  <a:lumOff val="80000"/>
                </a:schemeClr>
              </a:solidFill>
              <a:cs typeface="Arial"/>
            </a:endParaRPr>
          </a:p>
          <a:p>
            <a:pPr marL="0" indent="0" algn="ctr">
              <a:lnSpc>
                <a:spcPct val="110000"/>
              </a:lnSpc>
              <a:spcBef>
                <a:spcPts val="425"/>
              </a:spcBef>
              <a:buNone/>
            </a:pPr>
            <a:endParaRPr lang="en-US" sz="2200" b="1" i="1" spc="-15" dirty="0">
              <a:solidFill>
                <a:schemeClr val="bg1"/>
              </a:solidFill>
              <a:latin typeface="+mj-lt"/>
              <a:cs typeface="Arial"/>
            </a:endParaRPr>
          </a:p>
          <a:p>
            <a:pPr marL="0" indent="0" algn="ctr">
              <a:lnSpc>
                <a:spcPct val="110000"/>
              </a:lnSpc>
              <a:spcBef>
                <a:spcPts val="425"/>
              </a:spcBef>
              <a:buNone/>
            </a:pPr>
            <a:endParaRPr lang="en-US" sz="1500" i="1" spc="-15" dirty="0">
              <a:solidFill>
                <a:schemeClr val="bg2">
                  <a:lumMod val="20000"/>
                  <a:lumOff val="80000"/>
                </a:schemeClr>
              </a:solidFill>
              <a:cs typeface="Arial"/>
            </a:endParaRPr>
          </a:p>
        </p:txBody>
      </p:sp>
      <p:sp>
        <p:nvSpPr>
          <p:cNvPr id="13" name="Text Placeholder 2">
            <a:extLst>
              <a:ext uri="{FF2B5EF4-FFF2-40B4-BE49-F238E27FC236}">
                <a16:creationId xmlns:a16="http://schemas.microsoft.com/office/drawing/2014/main" id="{0DDF8906-BA92-FF2E-1952-68B1001BE5D3}"/>
              </a:ext>
            </a:extLst>
          </p:cNvPr>
          <p:cNvSpPr txBox="1">
            <a:spLocks/>
          </p:cNvSpPr>
          <p:nvPr/>
        </p:nvSpPr>
        <p:spPr bwMode="ltGray">
          <a:xfrm>
            <a:off x="6410524" y="3528203"/>
            <a:ext cx="5842384" cy="19534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Organic Chemistry (Modalities)</a:t>
            </a:r>
          </a:p>
          <a:p>
            <a:pPr marL="0" indent="0" algn="ctr">
              <a:lnSpc>
                <a:spcPct val="110000"/>
              </a:lnSpc>
              <a:spcBef>
                <a:spcPts val="425"/>
              </a:spcBef>
              <a:buNone/>
            </a:pPr>
            <a:r>
              <a:rPr lang="en-US" sz="1500" i="1" spc="-15" dirty="0">
                <a:solidFill>
                  <a:schemeClr val="bg1"/>
                </a:solidFill>
                <a:cs typeface="Arial"/>
                <a:hlinkClick r:id="rId6">
                  <a:extLst>
                    <a:ext uri="{A12FA001-AC4F-418D-AE19-62706E023703}">
                      <ahyp:hlinkClr xmlns:ahyp="http://schemas.microsoft.com/office/drawing/2018/hyperlinkcolor" val="tx"/>
                    </a:ext>
                  </a:extLst>
                </a:hlinkClick>
              </a:rPr>
              <a:t>https://silkweb.instructure.com/courses/29</a:t>
            </a:r>
            <a:endParaRPr lang="en-US" sz="1500" i="1" spc="-15" dirty="0">
              <a:solidFill>
                <a:schemeClr val="bg1"/>
              </a:solidFill>
              <a:cs typeface="Arial"/>
            </a:endParaRPr>
          </a:p>
          <a:p>
            <a:pPr marL="0" indent="0" algn="ctr">
              <a:lnSpc>
                <a:spcPct val="110000"/>
              </a:lnSpc>
              <a:spcBef>
                <a:spcPts val="425"/>
              </a:spcBef>
              <a:buNone/>
            </a:pPr>
            <a:r>
              <a:rPr lang="en-US" sz="1500" i="1" spc="-15" dirty="0">
                <a:solidFill>
                  <a:schemeClr val="bg2">
                    <a:lumMod val="20000"/>
                    <a:lumOff val="80000"/>
                  </a:schemeClr>
                </a:solidFill>
                <a:cs typeface="Arial"/>
              </a:rPr>
              <a:t> </a:t>
            </a:r>
          </a:p>
        </p:txBody>
      </p:sp>
      <p:sp>
        <p:nvSpPr>
          <p:cNvPr id="2" name="Rectangle 1">
            <a:extLst>
              <a:ext uri="{FF2B5EF4-FFF2-40B4-BE49-F238E27FC236}">
                <a16:creationId xmlns:a16="http://schemas.microsoft.com/office/drawing/2014/main" id="{5529E01B-103E-9592-264B-2AB5409A8F1B}"/>
              </a:ext>
            </a:extLst>
          </p:cNvPr>
          <p:cNvSpPr/>
          <p:nvPr/>
        </p:nvSpPr>
        <p:spPr>
          <a:xfrm>
            <a:off x="-2" y="5481637"/>
            <a:ext cx="12189599"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Location: https://silkweb.instructure.com/ </a:t>
            </a:r>
          </a:p>
          <a:p>
            <a:pPr algn="ctr"/>
            <a:r>
              <a:rPr lang="fr-FR" dirty="0">
                <a:solidFill>
                  <a:schemeClr val="tx1"/>
                </a:solidFill>
              </a:rPr>
              <a:t>UN: ID@silkweb.com </a:t>
            </a:r>
          </a:p>
          <a:p>
            <a:pPr algn="ctr"/>
            <a:r>
              <a:rPr lang="fr-FR" dirty="0">
                <a:solidFill>
                  <a:schemeClr val="tx1"/>
                </a:solidFill>
              </a:rPr>
              <a:t>PW: aeavier3256</a:t>
            </a:r>
            <a:r>
              <a:rPr lang="fr-FR" dirty="0"/>
              <a:t># </a:t>
            </a:r>
          </a:p>
        </p:txBody>
      </p:sp>
    </p:spTree>
    <p:custDataLst>
      <p:tags r:id="rId1"/>
    </p:custDataLst>
    <p:extLst>
      <p:ext uri="{BB962C8B-B14F-4D97-AF65-F5344CB8AC3E}">
        <p14:creationId xmlns:p14="http://schemas.microsoft.com/office/powerpoint/2010/main" val="4117016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a:bodyPr>
          <a:lstStyle/>
          <a:p>
            <a:r>
              <a:rPr lang="en-US" sz="2000" dirty="0">
                <a:solidFill>
                  <a:schemeClr val="bg1"/>
                </a:solidFill>
              </a:rPr>
              <a:t>SilkWeb Virtual Instructor</a:t>
            </a:r>
          </a:p>
        </p:txBody>
      </p:sp>
      <p:pic>
        <p:nvPicPr>
          <p:cNvPr id="5" name="Online Media 4" title="SilkWeb Virtual Instructor">
            <a:hlinkClick r:id="" action="ppaction://media"/>
            <a:extLst>
              <a:ext uri="{FF2B5EF4-FFF2-40B4-BE49-F238E27FC236}">
                <a16:creationId xmlns:a16="http://schemas.microsoft.com/office/drawing/2014/main" id="{32CA82AE-F007-2CD9-4F89-CD9152A7C850}"/>
              </a:ext>
            </a:extLst>
          </p:cNvPr>
          <p:cNvPicPr>
            <a:picLocks noRot="1" noChangeAspect="1"/>
          </p:cNvPicPr>
          <p:nvPr>
            <a:videoFile r:link="rId2"/>
          </p:nvPr>
        </p:nvPicPr>
        <p:blipFill>
          <a:blip r:embed="rId5"/>
          <a:stretch>
            <a:fillRect/>
          </a:stretch>
        </p:blipFill>
        <p:spPr>
          <a:xfrm>
            <a:off x="1132552" y="1265382"/>
            <a:ext cx="9926897" cy="5592618"/>
          </a:xfrm>
          <a:prstGeom prst="rect">
            <a:avLst/>
          </a:prstGeom>
        </p:spPr>
      </p:pic>
    </p:spTree>
    <p:custDataLst>
      <p:tags r:id="rId1"/>
    </p:custDataLst>
    <p:extLst>
      <p:ext uri="{BB962C8B-B14F-4D97-AF65-F5344CB8AC3E}">
        <p14:creationId xmlns:p14="http://schemas.microsoft.com/office/powerpoint/2010/main" val="48316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fontScale="90000"/>
          </a:bodyPr>
          <a:lstStyle/>
          <a:p>
            <a:r>
              <a:rPr lang="en-US" sz="2000" dirty="0">
                <a:solidFill>
                  <a:schemeClr val="bg1"/>
                </a:solidFill>
              </a:rPr>
              <a:t>5.2.11 D. OVERVIEW OF UNIVERSAL DESIGN FOR LEARNING (UDL) AND ACCESSIBLE CONTENT. HOW DOES THE VENDOR ENSURE THAT CONTENT OVERCOMES LIMITATIONS (ESPECIALLY AUDIO/TEXT DESCRIPTIONS) OF PLATFORM USED FOR COURSE DELIVERY AND SATISFIES THE CITL ACCESSIBILITY </a:t>
            </a:r>
          </a:p>
        </p:txBody>
      </p:sp>
      <p:pic>
        <p:nvPicPr>
          <p:cNvPr id="2050" name="Picture 2" descr="Graphical user interface, text, application, chat or text message&#10;&#10;Description automatically generated">
            <a:extLst>
              <a:ext uri="{FF2B5EF4-FFF2-40B4-BE49-F238E27FC236}">
                <a16:creationId xmlns:a16="http://schemas.microsoft.com/office/drawing/2014/main" id="{E6213B7F-63E3-0780-4E23-D9E660AC4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101" y="2373436"/>
            <a:ext cx="2573915" cy="305841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52" name="Picture 4" descr="Graphical user interface&#10;&#10;Description automatically generated with medium confidence">
            <a:extLst>
              <a:ext uri="{FF2B5EF4-FFF2-40B4-BE49-F238E27FC236}">
                <a16:creationId xmlns:a16="http://schemas.microsoft.com/office/drawing/2014/main" id="{FF30D3B9-B08E-0395-DED4-008B467FF5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0553" y="2539690"/>
            <a:ext cx="4896537" cy="27259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Graphical user interface, text, application&#10;&#10;Description automatically generated">
            <a:extLst>
              <a:ext uri="{FF2B5EF4-FFF2-40B4-BE49-F238E27FC236}">
                <a16:creationId xmlns:a16="http://schemas.microsoft.com/office/drawing/2014/main" id="{D1D4F8C0-B500-9CED-BF21-63370C869E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0474" y="2137338"/>
            <a:ext cx="1884218" cy="36317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02951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73EAE8E-2C5E-5F5E-8BFA-03AB7905616A}"/>
              </a:ext>
            </a:extLst>
          </p:cNvPr>
          <p:cNvSpPr/>
          <p:nvPr/>
        </p:nvSpPr>
        <p:spPr>
          <a:xfrm>
            <a:off x="331513" y="2786010"/>
            <a:ext cx="3617092" cy="3441075"/>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C5B371-F992-4547-B936-23F16F4488DA}"/>
              </a:ext>
            </a:extLst>
          </p:cNvPr>
          <p:cNvSpPr>
            <a:spLocks noGrp="1"/>
          </p:cNvSpPr>
          <p:nvPr>
            <p:ph type="title"/>
          </p:nvPr>
        </p:nvSpPr>
        <p:spPr>
          <a:xfrm>
            <a:off x="799444" y="417362"/>
            <a:ext cx="3932237" cy="1302111"/>
          </a:xfrm>
        </p:spPr>
        <p:txBody>
          <a:bodyPr/>
          <a:lstStyle/>
          <a:p>
            <a:r>
              <a:rPr lang="en-US" dirty="0">
                <a:solidFill>
                  <a:srgbClr val="064899"/>
                </a:solidFill>
              </a:rPr>
              <a:t>About SilkWeb </a:t>
            </a:r>
          </a:p>
        </p:txBody>
      </p:sp>
      <p:sp>
        <p:nvSpPr>
          <p:cNvPr id="3" name="Text Placeholder 2">
            <a:extLst>
              <a:ext uri="{FF2B5EF4-FFF2-40B4-BE49-F238E27FC236}">
                <a16:creationId xmlns:a16="http://schemas.microsoft.com/office/drawing/2014/main" id="{C6B07B54-E3ED-4BBF-91BB-9F611C440199}"/>
              </a:ext>
            </a:extLst>
          </p:cNvPr>
          <p:cNvSpPr>
            <a:spLocks noGrp="1"/>
          </p:cNvSpPr>
          <p:nvPr>
            <p:ph type="body" sz="half" idx="2"/>
          </p:nvPr>
        </p:nvSpPr>
        <p:spPr bwMode="ltGray">
          <a:xfrm>
            <a:off x="6965484" y="1190410"/>
            <a:ext cx="4531709" cy="1042337"/>
          </a:xfrm>
        </p:spPr>
        <p:txBody>
          <a:bodyPr>
            <a:normAutofit/>
          </a:bodyPr>
          <a:lstStyle/>
          <a:p>
            <a:pPr>
              <a:lnSpc>
                <a:spcPct val="110000"/>
              </a:lnSpc>
              <a:spcBef>
                <a:spcPts val="425"/>
              </a:spcBef>
            </a:pPr>
            <a:r>
              <a:rPr lang="en-US" sz="2200" b="1" dirty="0">
                <a:solidFill>
                  <a:schemeClr val="bg1"/>
                </a:solidFill>
                <a:latin typeface="+mj-lt"/>
              </a:rPr>
              <a:t>Woman/Minority Business</a:t>
            </a:r>
          </a:p>
          <a:p>
            <a:pPr>
              <a:lnSpc>
                <a:spcPct val="110000"/>
              </a:lnSpc>
              <a:spcBef>
                <a:spcPts val="425"/>
              </a:spcBef>
            </a:pPr>
            <a:r>
              <a:rPr lang="en-US" sz="1500" i="1" spc="-15" dirty="0">
                <a:solidFill>
                  <a:schemeClr val="bg2">
                    <a:lumMod val="20000"/>
                    <a:lumOff val="80000"/>
                  </a:schemeClr>
                </a:solidFill>
                <a:cs typeface="Arial"/>
              </a:rPr>
              <a:t>Certified State of Illinois WMBE Woman/Minority Business Enterprise </a:t>
            </a:r>
          </a:p>
        </p:txBody>
      </p:sp>
      <p:pic>
        <p:nvPicPr>
          <p:cNvPr id="15" name="Picture Placeholder 14" descr="Check icon">
            <a:extLst>
              <a:ext uri="{FF2B5EF4-FFF2-40B4-BE49-F238E27FC236}">
                <a16:creationId xmlns:a16="http://schemas.microsoft.com/office/drawing/2014/main" id="{2BB6FD49-92B0-4DC9-AC1D-17947DECCCB8}"/>
              </a:ext>
            </a:extLst>
          </p:cNvPr>
          <p:cNvPicPr>
            <a:picLocks noGrp="1" noChangeAspect="1"/>
          </p:cNvPicPr>
          <p:nvPr>
            <p:ph type="pic" sz="quarter" idx="19"/>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286372" y="1155466"/>
            <a:ext cx="576000" cy="576000"/>
          </a:xfrm>
        </p:spPr>
      </p:pic>
      <p:pic>
        <p:nvPicPr>
          <p:cNvPr id="17" name="Picture Placeholder 16" descr="Check icon">
            <a:extLst>
              <a:ext uri="{FF2B5EF4-FFF2-40B4-BE49-F238E27FC236}">
                <a16:creationId xmlns:a16="http://schemas.microsoft.com/office/drawing/2014/main" id="{B35AF671-FB05-4C5C-AD79-E7C03FDFC8C4}"/>
              </a:ext>
            </a:extLst>
          </p:cNvPr>
          <p:cNvPicPr>
            <a:picLocks noGrp="1" noChangeAspect="1"/>
          </p:cNvPicPr>
          <p:nvPr>
            <p:ph type="pic" sz="quarter" idx="22"/>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286372" y="2354779"/>
            <a:ext cx="576000" cy="576001"/>
          </a:xfrm>
        </p:spPr>
      </p:pic>
      <p:sp>
        <p:nvSpPr>
          <p:cNvPr id="11" name="Text Placeholder 10">
            <a:extLst>
              <a:ext uri="{FF2B5EF4-FFF2-40B4-BE49-F238E27FC236}">
                <a16:creationId xmlns:a16="http://schemas.microsoft.com/office/drawing/2014/main" id="{81D93562-F631-4ADB-AB50-4D5ECF40F8A1}"/>
              </a:ext>
            </a:extLst>
          </p:cNvPr>
          <p:cNvSpPr>
            <a:spLocks noGrp="1"/>
          </p:cNvSpPr>
          <p:nvPr>
            <p:ph type="body" sz="half" idx="23"/>
          </p:nvPr>
        </p:nvSpPr>
        <p:spPr bwMode="ltGray">
          <a:xfrm>
            <a:off x="6965484" y="2352843"/>
            <a:ext cx="4531709" cy="874733"/>
          </a:xfrm>
        </p:spPr>
        <p:txBody>
          <a:bodyPr>
            <a:normAutofit/>
          </a:bodyPr>
          <a:lstStyle/>
          <a:p>
            <a:pPr>
              <a:lnSpc>
                <a:spcPct val="110000"/>
              </a:lnSpc>
              <a:spcBef>
                <a:spcPts val="425"/>
              </a:spcBef>
            </a:pPr>
            <a:r>
              <a:rPr lang="en-US" sz="2400" b="1" dirty="0">
                <a:solidFill>
                  <a:schemeClr val="bg1"/>
                </a:solidFill>
                <a:latin typeface="+mj-lt"/>
              </a:rPr>
              <a:t>17 Years of Experience</a:t>
            </a:r>
          </a:p>
          <a:p>
            <a:pPr marR="417195">
              <a:lnSpc>
                <a:spcPct val="107100"/>
              </a:lnSpc>
              <a:spcBef>
                <a:spcPts val="0"/>
              </a:spcBef>
              <a:spcAft>
                <a:spcPts val="1000"/>
              </a:spcAft>
            </a:pPr>
            <a:r>
              <a:rPr lang="en-US" i="1" spc="-15" dirty="0">
                <a:solidFill>
                  <a:schemeClr val="bg2">
                    <a:lumMod val="20000"/>
                    <a:lumOff val="80000"/>
                  </a:schemeClr>
                </a:solidFill>
                <a:cs typeface="Arial"/>
              </a:rPr>
              <a:t>In Business since 2006  </a:t>
            </a:r>
          </a:p>
        </p:txBody>
      </p:sp>
      <p:pic>
        <p:nvPicPr>
          <p:cNvPr id="19" name="Picture Placeholder 18" descr="Check icon">
            <a:extLst>
              <a:ext uri="{FF2B5EF4-FFF2-40B4-BE49-F238E27FC236}">
                <a16:creationId xmlns:a16="http://schemas.microsoft.com/office/drawing/2014/main" id="{D0EA9FF8-E112-4BA0-B552-7EC47F10324A}"/>
              </a:ext>
            </a:extLst>
          </p:cNvPr>
          <p:cNvPicPr>
            <a:picLocks noGrp="1" noChangeAspect="1"/>
          </p:cNvPicPr>
          <p:nvPr>
            <p:ph type="pic" sz="quarter" idx="24"/>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286372" y="3347672"/>
            <a:ext cx="576000" cy="576001"/>
          </a:xfrm>
        </p:spPr>
      </p:pic>
      <p:sp>
        <p:nvSpPr>
          <p:cNvPr id="13" name="Text Placeholder 12">
            <a:extLst>
              <a:ext uri="{FF2B5EF4-FFF2-40B4-BE49-F238E27FC236}">
                <a16:creationId xmlns:a16="http://schemas.microsoft.com/office/drawing/2014/main" id="{F254C44F-43DD-4310-BB15-9C29C646DB24}"/>
              </a:ext>
            </a:extLst>
          </p:cNvPr>
          <p:cNvSpPr>
            <a:spLocks noGrp="1"/>
          </p:cNvSpPr>
          <p:nvPr>
            <p:ph type="body" sz="half" idx="25"/>
          </p:nvPr>
        </p:nvSpPr>
        <p:spPr bwMode="ltGray">
          <a:xfrm>
            <a:off x="6965484" y="3347672"/>
            <a:ext cx="4672463" cy="1287135"/>
          </a:xfrm>
        </p:spPr>
        <p:txBody>
          <a:bodyPr>
            <a:normAutofit/>
          </a:bodyPr>
          <a:lstStyle/>
          <a:p>
            <a:pPr>
              <a:lnSpc>
                <a:spcPct val="110000"/>
              </a:lnSpc>
              <a:spcBef>
                <a:spcPts val="425"/>
              </a:spcBef>
            </a:pPr>
            <a:r>
              <a:rPr lang="en-US" sz="2200" b="1" dirty="0">
                <a:solidFill>
                  <a:schemeClr val="bg1"/>
                </a:solidFill>
                <a:latin typeface="+mj-lt"/>
              </a:rPr>
              <a:t>Primary Focus</a:t>
            </a:r>
          </a:p>
          <a:p>
            <a:pPr marR="417195">
              <a:lnSpc>
                <a:spcPct val="107100"/>
              </a:lnSpc>
              <a:spcBef>
                <a:spcPts val="0"/>
              </a:spcBef>
              <a:spcAft>
                <a:spcPts val="1000"/>
              </a:spcAft>
            </a:pPr>
            <a:r>
              <a:rPr lang="en-US" sz="1500" i="1" spc="-15" dirty="0">
                <a:solidFill>
                  <a:schemeClr val="bg2">
                    <a:lumMod val="20000"/>
                    <a:lumOff val="80000"/>
                  </a:schemeClr>
                </a:solidFill>
                <a:cs typeface="Arial"/>
              </a:rPr>
              <a:t>We are dedicated to creating top-notch educational experiences through collaboration with faculty and subject matter experts. </a:t>
            </a:r>
          </a:p>
        </p:txBody>
      </p:sp>
      <p:sp>
        <p:nvSpPr>
          <p:cNvPr id="8" name="object 13" descr="Beige rectangle">
            <a:extLst>
              <a:ext uri="{FF2B5EF4-FFF2-40B4-BE49-F238E27FC236}">
                <a16:creationId xmlns:a16="http://schemas.microsoft.com/office/drawing/2014/main" id="{DFB86A96-0959-48CB-911E-06E243290C23}"/>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pic>
        <p:nvPicPr>
          <p:cNvPr id="4" name="Picture Placeholder 18" descr="Check icon">
            <a:extLst>
              <a:ext uri="{FF2B5EF4-FFF2-40B4-BE49-F238E27FC236}">
                <a16:creationId xmlns:a16="http://schemas.microsoft.com/office/drawing/2014/main" id="{73F9C5ED-4FD6-E024-52A1-203DB19086EA}"/>
              </a:ext>
            </a:extLst>
          </p:cNvPr>
          <p:cNvPicPr>
            <a:picLocks noChangeAspect="1"/>
          </p:cNvPicPr>
          <p:nvPr/>
        </p:nvPicPr>
        <p:blipFill>
          <a:blip r:embed="rId4">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286372" y="4754902"/>
            <a:ext cx="576000" cy="576001"/>
          </a:xfrm>
          <a:prstGeom prst="rect">
            <a:avLst/>
          </a:prstGeom>
        </p:spPr>
      </p:pic>
      <p:sp>
        <p:nvSpPr>
          <p:cNvPr id="5" name="Text Placeholder 12">
            <a:extLst>
              <a:ext uri="{FF2B5EF4-FFF2-40B4-BE49-F238E27FC236}">
                <a16:creationId xmlns:a16="http://schemas.microsoft.com/office/drawing/2014/main" id="{CD8FF0F2-579A-9E39-18DE-7146CC4598E9}"/>
              </a:ext>
            </a:extLst>
          </p:cNvPr>
          <p:cNvSpPr txBox="1">
            <a:spLocks/>
          </p:cNvSpPr>
          <p:nvPr/>
        </p:nvSpPr>
        <p:spPr bwMode="ltGray">
          <a:xfrm>
            <a:off x="6965484" y="4754902"/>
            <a:ext cx="4672463" cy="68869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2">
                    <a:lumMod val="40000"/>
                    <a:lumOff val="6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10000"/>
              </a:lnSpc>
              <a:spcBef>
                <a:spcPts val="425"/>
              </a:spcBef>
            </a:pPr>
            <a:r>
              <a:rPr lang="en-US" sz="2200" b="1" dirty="0">
                <a:solidFill>
                  <a:schemeClr val="bg1"/>
                </a:solidFill>
                <a:latin typeface="+mj-lt"/>
              </a:rPr>
              <a:t>Principles</a:t>
            </a:r>
          </a:p>
          <a:p>
            <a:pPr marR="417195">
              <a:lnSpc>
                <a:spcPct val="107100"/>
              </a:lnSpc>
              <a:spcBef>
                <a:spcPts val="0"/>
              </a:spcBef>
              <a:spcAft>
                <a:spcPts val="1000"/>
              </a:spcAft>
            </a:pPr>
            <a:r>
              <a:rPr lang="en-US" sz="1500" i="1" spc="-15" dirty="0">
                <a:solidFill>
                  <a:schemeClr val="bg2">
                    <a:lumMod val="20000"/>
                    <a:lumOff val="80000"/>
                  </a:schemeClr>
                </a:solidFill>
                <a:cs typeface="Arial"/>
              </a:rPr>
              <a:t>Communication, attention, and passion</a:t>
            </a:r>
          </a:p>
        </p:txBody>
      </p:sp>
      <p:pic>
        <p:nvPicPr>
          <p:cNvPr id="7" name="Picture 8" descr="Logo, company name&#10;&#10;Description automatically generated">
            <a:extLst>
              <a:ext uri="{FF2B5EF4-FFF2-40B4-BE49-F238E27FC236}">
                <a16:creationId xmlns:a16="http://schemas.microsoft.com/office/drawing/2014/main" id="{437201C0-3394-FBDF-8366-C070FFBF66AB}"/>
              </a:ext>
            </a:extLst>
          </p:cNvPr>
          <p:cNvPicPr>
            <a:picLocks noChangeAspect="1"/>
          </p:cNvPicPr>
          <p:nvPr/>
        </p:nvPicPr>
        <p:blipFill>
          <a:blip r:embed="rId5"/>
          <a:stretch>
            <a:fillRect/>
          </a:stretch>
        </p:blipFill>
        <p:spPr>
          <a:xfrm>
            <a:off x="663191" y="1919302"/>
            <a:ext cx="3614057" cy="3630668"/>
          </a:xfrm>
          <a:prstGeom prst="rect">
            <a:avLst/>
          </a:prstGeom>
        </p:spPr>
      </p:pic>
    </p:spTree>
    <p:custDataLst>
      <p:tags r:id="rId1"/>
    </p:custDataLst>
    <p:extLst>
      <p:ext uri="{BB962C8B-B14F-4D97-AF65-F5344CB8AC3E}">
        <p14:creationId xmlns:p14="http://schemas.microsoft.com/office/powerpoint/2010/main" val="2740160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fontScale="90000"/>
          </a:bodyPr>
          <a:lstStyle/>
          <a:p>
            <a:r>
              <a:rPr lang="en-US" sz="2000" dirty="0">
                <a:solidFill>
                  <a:schemeClr val="bg1"/>
                </a:solidFill>
              </a:rPr>
              <a:t>5.2.11 D. OVERVIEW OF UNIVERSAL DESIGN FOR LEARNING (UDL) AND ACCESSIBLE CONTENT. HOW DOES THE VENDOR ENSURE THAT CONTENT OVERCOMES LIMITATIONS (ESPECIALLY AUDIO/TEXT DESCRIPTIONS) OF PLATFORM USED FOR COURSE DELIVERY AND SATISFIES THE CITL ACCESSIBILITY </a:t>
            </a:r>
          </a:p>
        </p:txBody>
      </p:sp>
      <p:pic>
        <p:nvPicPr>
          <p:cNvPr id="4" name="Picture 3">
            <a:extLst>
              <a:ext uri="{FF2B5EF4-FFF2-40B4-BE49-F238E27FC236}">
                <a16:creationId xmlns:a16="http://schemas.microsoft.com/office/drawing/2014/main" id="{92BDB73D-54B0-1637-03FA-BC4DC37D39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64097" y="1467950"/>
            <a:ext cx="8663806" cy="5223305"/>
          </a:xfrm>
          <a:prstGeom prst="rect">
            <a:avLst/>
          </a:prstGeom>
          <a:noFill/>
          <a:ln>
            <a:noFill/>
          </a:ln>
        </p:spPr>
      </p:pic>
    </p:spTree>
    <p:custDataLst>
      <p:tags r:id="rId1"/>
    </p:custDataLst>
    <p:extLst>
      <p:ext uri="{BB962C8B-B14F-4D97-AF65-F5344CB8AC3E}">
        <p14:creationId xmlns:p14="http://schemas.microsoft.com/office/powerpoint/2010/main" val="2853855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fontScale="90000"/>
          </a:bodyPr>
          <a:lstStyle/>
          <a:p>
            <a:r>
              <a:rPr lang="en-US" sz="2000" dirty="0">
                <a:solidFill>
                  <a:schemeClr val="bg1"/>
                </a:solidFill>
              </a:rPr>
              <a:t>5.2.11 D. OVERVIEW OF UNIVERSAL DESIGN FOR LEARNING (UDL) AND ACCESSIBLE CONTENT. HOW DOES THE VENDOR ENSURE THAT CONTENT OVERCOMES LIMITATIONS (ESPECIALLY AUDIO/TEXT DESCRIPTIONS) OF PLATFORM USED FOR COURSE DELIVERY AND SATISFIES THE CITL ACCESSIBILITY </a:t>
            </a:r>
          </a:p>
        </p:txBody>
      </p:sp>
      <p:pic>
        <p:nvPicPr>
          <p:cNvPr id="6" name="Picture 5">
            <a:extLst>
              <a:ext uri="{FF2B5EF4-FFF2-40B4-BE49-F238E27FC236}">
                <a16:creationId xmlns:a16="http://schemas.microsoft.com/office/drawing/2014/main" id="{1E510DB3-D087-17DF-5BD8-0876E45601C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265382"/>
            <a:ext cx="6205549" cy="3360406"/>
          </a:xfrm>
          <a:prstGeom prst="rect">
            <a:avLst/>
          </a:prstGeom>
          <a:noFill/>
          <a:ln>
            <a:noFill/>
          </a:ln>
        </p:spPr>
      </p:pic>
      <p:pic>
        <p:nvPicPr>
          <p:cNvPr id="7" name="Picture 6">
            <a:extLst>
              <a:ext uri="{FF2B5EF4-FFF2-40B4-BE49-F238E27FC236}">
                <a16:creationId xmlns:a16="http://schemas.microsoft.com/office/drawing/2014/main" id="{D7B1E470-01EF-91B8-8028-D55C036A77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65382"/>
            <a:ext cx="6114471" cy="5165293"/>
          </a:xfrm>
          <a:prstGeom prst="rect">
            <a:avLst/>
          </a:prstGeom>
          <a:noFill/>
          <a:ln>
            <a:noFill/>
          </a:ln>
        </p:spPr>
      </p:pic>
    </p:spTree>
    <p:custDataLst>
      <p:tags r:id="rId1"/>
    </p:custDataLst>
    <p:extLst>
      <p:ext uri="{BB962C8B-B14F-4D97-AF65-F5344CB8AC3E}">
        <p14:creationId xmlns:p14="http://schemas.microsoft.com/office/powerpoint/2010/main" val="1102805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fontScale="90000"/>
          </a:bodyPr>
          <a:lstStyle/>
          <a:p>
            <a:r>
              <a:rPr lang="en-US" sz="2000" dirty="0">
                <a:solidFill>
                  <a:schemeClr val="bg1"/>
                </a:solidFill>
              </a:rPr>
              <a:t>5.2.11 D. OVERVIEW OF UNIVERSAL DESIGN FOR LEARNING (UDL) AND ACCESSIBLE CONTENT. HOW DOES THE VENDOR ENSURE THAT CONTENT OVERCOMES LIMITATIONS (ESPECIALLY AUDIO/TEXT DESCRIPTIONS) OF PLATFORM USED FOR COURSE DELIVERY AND SATISFIES THE CITL ACCESSIBILITY </a:t>
            </a:r>
          </a:p>
        </p:txBody>
      </p:sp>
      <p:pic>
        <p:nvPicPr>
          <p:cNvPr id="4" name="Picture 3">
            <a:extLst>
              <a:ext uri="{FF2B5EF4-FFF2-40B4-BE49-F238E27FC236}">
                <a16:creationId xmlns:a16="http://schemas.microsoft.com/office/drawing/2014/main" id="{A772BD45-612F-427D-A492-F3C02093C85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8782" y="1396963"/>
            <a:ext cx="5943600" cy="4683125"/>
          </a:xfrm>
          <a:prstGeom prst="rect">
            <a:avLst/>
          </a:prstGeom>
          <a:noFill/>
          <a:ln>
            <a:noFill/>
          </a:ln>
        </p:spPr>
      </p:pic>
      <p:pic>
        <p:nvPicPr>
          <p:cNvPr id="8" name="Picture 7">
            <a:extLst>
              <a:ext uri="{FF2B5EF4-FFF2-40B4-BE49-F238E27FC236}">
                <a16:creationId xmlns:a16="http://schemas.microsoft.com/office/drawing/2014/main" id="{AE84EC1B-DF42-4244-8BDD-6962306C9E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28848" y="1430119"/>
            <a:ext cx="5276850" cy="4781550"/>
          </a:xfrm>
          <a:prstGeom prst="rect">
            <a:avLst/>
          </a:prstGeom>
          <a:noFill/>
          <a:ln>
            <a:noFill/>
          </a:ln>
        </p:spPr>
      </p:pic>
    </p:spTree>
    <p:custDataLst>
      <p:tags r:id="rId1"/>
    </p:custDataLst>
    <p:extLst>
      <p:ext uri="{BB962C8B-B14F-4D97-AF65-F5344CB8AC3E}">
        <p14:creationId xmlns:p14="http://schemas.microsoft.com/office/powerpoint/2010/main" val="3058870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fontScale="90000"/>
          </a:bodyPr>
          <a:lstStyle/>
          <a:p>
            <a:r>
              <a:rPr lang="en-US" sz="2000" dirty="0">
                <a:solidFill>
                  <a:schemeClr val="bg1"/>
                </a:solidFill>
              </a:rPr>
              <a:t>5.2.11 D. OVERVIEW OF UNIVERSAL DESIGN FOR LEARNING (UDL) AND ACCESSIBLE CONTENT. HOW DOES THE VENDOR ENSURE THAT CONTENT OVERCOMES LIMITATIONS (ESPECIALLY AUDIO/TEXT DESCRIPTIONS) OF PLATFORM USED FOR COURSE DELIVERY AND SATISFIES THE CITL ACCESSIBILITY </a:t>
            </a:r>
          </a:p>
        </p:txBody>
      </p:sp>
      <p:pic>
        <p:nvPicPr>
          <p:cNvPr id="6" name="Picture 5">
            <a:extLst>
              <a:ext uri="{FF2B5EF4-FFF2-40B4-BE49-F238E27FC236}">
                <a16:creationId xmlns:a16="http://schemas.microsoft.com/office/drawing/2014/main" id="{23D19ED1-AC1E-B286-FA61-2AB4A3B410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1030" y="1407103"/>
            <a:ext cx="5276850" cy="4210050"/>
          </a:xfrm>
          <a:prstGeom prst="rect">
            <a:avLst/>
          </a:prstGeom>
          <a:noFill/>
          <a:ln>
            <a:noFill/>
          </a:ln>
        </p:spPr>
      </p:pic>
      <p:pic>
        <p:nvPicPr>
          <p:cNvPr id="7" name="Picture 6" descr="Graphical user interface, text, application, email&#10;&#10;Description automatically generated">
            <a:extLst>
              <a:ext uri="{FF2B5EF4-FFF2-40B4-BE49-F238E27FC236}">
                <a16:creationId xmlns:a16="http://schemas.microsoft.com/office/drawing/2014/main" id="{CFABB47F-7AB2-8F4A-DDD4-7A12F2BA5A6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40920" y="2381250"/>
            <a:ext cx="5276850" cy="2095500"/>
          </a:xfrm>
          <a:prstGeom prst="rect">
            <a:avLst/>
          </a:prstGeom>
          <a:noFill/>
          <a:ln>
            <a:noFill/>
          </a:ln>
        </p:spPr>
      </p:pic>
    </p:spTree>
    <p:custDataLst>
      <p:tags r:id="rId1"/>
    </p:custDataLst>
    <p:extLst>
      <p:ext uri="{BB962C8B-B14F-4D97-AF65-F5344CB8AC3E}">
        <p14:creationId xmlns:p14="http://schemas.microsoft.com/office/powerpoint/2010/main" val="29710928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6" descr="Blue rectangle">
            <a:extLst>
              <a:ext uri="{FF2B5EF4-FFF2-40B4-BE49-F238E27FC236}">
                <a16:creationId xmlns:a16="http://schemas.microsoft.com/office/drawing/2014/main" id="{84CDE10C-8A10-3EBA-466E-13C5F07922E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object 3" descr="Blue rectangle">
            <a:extLst>
              <a:ext uri="{FF2B5EF4-FFF2-40B4-BE49-F238E27FC236}">
                <a16:creationId xmlns:a16="http://schemas.microsoft.com/office/drawing/2014/main" id="{12ECBDED-F985-5EDA-33E3-EE2368E1E399}"/>
              </a:ext>
            </a:extLst>
          </p:cNvPr>
          <p:cNvSpPr/>
          <p:nvPr/>
        </p:nvSpPr>
        <p:spPr>
          <a:xfrm>
            <a:off x="0" y="-1"/>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FFFFFF">
              <a:alpha val="54000"/>
            </a:srgbClr>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a:bodyPr>
          <a:lstStyle/>
          <a:p>
            <a:r>
              <a:rPr lang="en-US" sz="2000" dirty="0">
                <a:solidFill>
                  <a:srgbClr val="064899"/>
                </a:solidFill>
              </a:rPr>
              <a:t>5.2.11 A. COURSE SAMPLES INCLUDING ASSESSMENTS AND MULTIMEDIA. </a:t>
            </a:r>
          </a:p>
        </p:txBody>
      </p:sp>
      <p:pic>
        <p:nvPicPr>
          <p:cNvPr id="10" name="Picture 8" descr="Logo&#10;&#10;Description automatically generated">
            <a:extLst>
              <a:ext uri="{FF2B5EF4-FFF2-40B4-BE49-F238E27FC236}">
                <a16:creationId xmlns:a16="http://schemas.microsoft.com/office/drawing/2014/main" id="{48A433E0-E2B1-5F2E-FE83-FD3DC367D088}"/>
              </a:ext>
            </a:extLst>
          </p:cNvPr>
          <p:cNvPicPr>
            <a:picLocks noChangeAspect="1"/>
          </p:cNvPicPr>
          <p:nvPr/>
        </p:nvPicPr>
        <p:blipFill>
          <a:blip r:embed="rId5"/>
          <a:stretch>
            <a:fillRect/>
          </a:stretch>
        </p:blipFill>
        <p:spPr>
          <a:xfrm>
            <a:off x="3314484" y="2339200"/>
            <a:ext cx="5560290" cy="1635443"/>
          </a:xfrm>
          <a:prstGeom prst="rect">
            <a:avLst/>
          </a:prstGeom>
        </p:spPr>
      </p:pic>
    </p:spTree>
    <p:custDataLst>
      <p:tags r:id="rId1"/>
    </p:custDataLst>
    <p:extLst>
      <p:ext uri="{BB962C8B-B14F-4D97-AF65-F5344CB8AC3E}">
        <p14:creationId xmlns:p14="http://schemas.microsoft.com/office/powerpoint/2010/main" val="2774659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6" descr="Blue rectangle">
            <a:extLst>
              <a:ext uri="{FF2B5EF4-FFF2-40B4-BE49-F238E27FC236}">
                <a16:creationId xmlns:a16="http://schemas.microsoft.com/office/drawing/2014/main" id="{F91AF460-F19D-AB6B-6183-28BABCCB402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400" y="-1"/>
            <a:ext cx="12192000" cy="6858000"/>
          </a:xfrm>
          <a:prstGeom prst="rect">
            <a:avLst/>
          </a:prstGeom>
        </p:spPr>
      </p:pic>
      <p:sp>
        <p:nvSpPr>
          <p:cNvPr id="5" name="object 3" descr="Blue rectangle">
            <a:extLst>
              <a:ext uri="{FF2B5EF4-FFF2-40B4-BE49-F238E27FC236}">
                <a16:creationId xmlns:a16="http://schemas.microsoft.com/office/drawing/2014/main" id="{2A85DDA1-5A84-BFEF-FEC1-CFC0CA8049B8}"/>
              </a:ext>
            </a:extLst>
          </p:cNvPr>
          <p:cNvSpPr/>
          <p:nvPr/>
        </p:nvSpPr>
        <p:spPr>
          <a:xfrm>
            <a:off x="0" y="-1"/>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FFFFFF">
              <a:alpha val="54000"/>
            </a:srgbClr>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a:bodyPr>
          <a:lstStyle/>
          <a:p>
            <a:r>
              <a:rPr lang="en-US" sz="2000" dirty="0">
                <a:solidFill>
                  <a:srgbClr val="064899"/>
                </a:solidFill>
              </a:rPr>
              <a:t>5.2.11 B. PRODUCTION CONTENT THAT IS EVERGREEN AND REUSABLE ACROSS A WIDE VARIETY OF EDUCATIONAL PRODUCTS (I.E. APPROPRIATELY CHUNKING CONTENT, NOT REFERRING TO DATES, SPECIFIC MODULES NUMBERS.). </a:t>
            </a:r>
          </a:p>
        </p:txBody>
      </p:sp>
      <p:pic>
        <p:nvPicPr>
          <p:cNvPr id="10" name="Picture 8" descr="Logo&#10;&#10;Description automatically generated">
            <a:extLst>
              <a:ext uri="{FF2B5EF4-FFF2-40B4-BE49-F238E27FC236}">
                <a16:creationId xmlns:a16="http://schemas.microsoft.com/office/drawing/2014/main" id="{E66935C3-BD32-8F4F-9830-6FBFE16A8C6A}"/>
              </a:ext>
            </a:extLst>
          </p:cNvPr>
          <p:cNvPicPr>
            <a:picLocks noChangeAspect="1"/>
          </p:cNvPicPr>
          <p:nvPr/>
        </p:nvPicPr>
        <p:blipFill>
          <a:blip r:embed="rId4"/>
          <a:stretch>
            <a:fillRect/>
          </a:stretch>
        </p:blipFill>
        <p:spPr>
          <a:xfrm>
            <a:off x="3314484" y="2339200"/>
            <a:ext cx="5560290" cy="1635443"/>
          </a:xfrm>
          <a:prstGeom prst="rect">
            <a:avLst/>
          </a:prstGeom>
        </p:spPr>
      </p:pic>
    </p:spTree>
    <p:custDataLst>
      <p:tags r:id="rId1"/>
    </p:custDataLst>
    <p:extLst>
      <p:ext uri="{BB962C8B-B14F-4D97-AF65-F5344CB8AC3E}">
        <p14:creationId xmlns:p14="http://schemas.microsoft.com/office/powerpoint/2010/main" val="21688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6E9F51-2C24-1DFF-7385-D91547ED7C31}"/>
              </a:ext>
            </a:extLst>
          </p:cNvPr>
          <p:cNvSpPr/>
          <p:nvPr/>
        </p:nvSpPr>
        <p:spPr>
          <a:xfrm>
            <a:off x="0" y="-1"/>
            <a:ext cx="12192000" cy="1265383"/>
          </a:xfrm>
          <a:prstGeom prst="rect">
            <a:avLst/>
          </a:prstGeom>
          <a:solidFill>
            <a:srgbClr val="0648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6" descr="Blue rectangle">
            <a:extLst>
              <a:ext uri="{FF2B5EF4-FFF2-40B4-BE49-F238E27FC236}">
                <a16:creationId xmlns:a16="http://schemas.microsoft.com/office/drawing/2014/main" id="{69182E67-5121-3B55-7668-E2F6E1C200C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object 3" descr="Blue rectangle">
            <a:extLst>
              <a:ext uri="{FF2B5EF4-FFF2-40B4-BE49-F238E27FC236}">
                <a16:creationId xmlns:a16="http://schemas.microsoft.com/office/drawing/2014/main" id="{DFAF65B6-8807-8432-883C-17E406E7B6E8}"/>
              </a:ext>
            </a:extLst>
          </p:cNvPr>
          <p:cNvSpPr/>
          <p:nvPr/>
        </p:nvSpPr>
        <p:spPr>
          <a:xfrm>
            <a:off x="0" y="-1"/>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FFFFFF">
              <a:alpha val="54000"/>
            </a:srgbClr>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97A42CB0-C0F9-8653-C71E-7FA6EDCC3393}"/>
              </a:ext>
            </a:extLst>
          </p:cNvPr>
          <p:cNvSpPr>
            <a:spLocks noGrp="1"/>
          </p:cNvSpPr>
          <p:nvPr>
            <p:ph type="title"/>
          </p:nvPr>
        </p:nvSpPr>
        <p:spPr>
          <a:xfrm>
            <a:off x="0" y="-1"/>
            <a:ext cx="12192000" cy="1145309"/>
          </a:xfrm>
        </p:spPr>
        <p:txBody>
          <a:bodyPr>
            <a:normAutofit/>
          </a:bodyPr>
          <a:lstStyle/>
          <a:p>
            <a:r>
              <a:rPr lang="en-US" sz="2000" dirty="0">
                <a:solidFill>
                  <a:srgbClr val="064899"/>
                </a:solidFill>
              </a:rPr>
              <a:t>5.2.11 C. DESIGNING SYNCHRONOUS, BLENDED, AND HYBRID CLASS SESSIONS AND A MARRIAGE BETWEEN SYNC &amp; ASYNC ALONG WITH STRONG ALIGNMENT TO LEARNING OBJECTIVES. </a:t>
            </a:r>
          </a:p>
        </p:txBody>
      </p:sp>
      <p:pic>
        <p:nvPicPr>
          <p:cNvPr id="11" name="Picture 8" descr="Logo&#10;&#10;Description automatically generated">
            <a:extLst>
              <a:ext uri="{FF2B5EF4-FFF2-40B4-BE49-F238E27FC236}">
                <a16:creationId xmlns:a16="http://schemas.microsoft.com/office/drawing/2014/main" id="{20ED0C4D-D2B7-963A-C87C-4B50A3F9B408}"/>
              </a:ext>
            </a:extLst>
          </p:cNvPr>
          <p:cNvPicPr>
            <a:picLocks noChangeAspect="1"/>
          </p:cNvPicPr>
          <p:nvPr/>
        </p:nvPicPr>
        <p:blipFill>
          <a:blip r:embed="rId5"/>
          <a:stretch>
            <a:fillRect/>
          </a:stretch>
        </p:blipFill>
        <p:spPr>
          <a:xfrm>
            <a:off x="3314484" y="2339200"/>
            <a:ext cx="5560290" cy="1635443"/>
          </a:xfrm>
          <a:prstGeom prst="rect">
            <a:avLst/>
          </a:prstGeom>
        </p:spPr>
      </p:pic>
    </p:spTree>
    <p:custDataLst>
      <p:tags r:id="rId1"/>
    </p:custDataLst>
    <p:extLst>
      <p:ext uri="{BB962C8B-B14F-4D97-AF65-F5344CB8AC3E}">
        <p14:creationId xmlns:p14="http://schemas.microsoft.com/office/powerpoint/2010/main" val="30729054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a:extLst>
              <a:ext uri="{FF2B5EF4-FFF2-40B4-BE49-F238E27FC236}">
                <a16:creationId xmlns:a16="http://schemas.microsoft.com/office/drawing/2014/main" id="{2894B736-0F24-454E-8A9D-717EB78697D0}"/>
              </a:ext>
            </a:extLst>
          </p:cNvPr>
          <p:cNvPicPr>
            <a:picLocks noChangeAspect="1"/>
          </p:cNvPicPr>
          <p:nvPr/>
        </p:nvPicPr>
        <p:blipFill rotWithShape="1">
          <a:blip r:embed="rId4">
            <a:extLst>
              <a:ext uri="{28A0092B-C50C-407E-A947-70E740481C1C}">
                <a14:useLocalDpi xmlns:a14="http://schemas.microsoft.com/office/drawing/2010/main" val="0"/>
              </a:ext>
            </a:extLst>
          </a:blip>
          <a:srcRect l="30956" r="13738"/>
          <a:stretch/>
        </p:blipFill>
        <p:spPr>
          <a:xfrm>
            <a:off x="5" y="-17217"/>
            <a:ext cx="5725852" cy="6898308"/>
          </a:xfrm>
          <a:prstGeom prst="rect">
            <a:avLst/>
          </a:prstGeom>
        </p:spPr>
      </p:pic>
      <p:sp>
        <p:nvSpPr>
          <p:cNvPr id="5" name="object 3" descr="Beige rectangle">
            <a:extLst>
              <a:ext uri="{FF2B5EF4-FFF2-40B4-BE49-F238E27FC236}">
                <a16:creationId xmlns:a16="http://schemas.microsoft.com/office/drawing/2014/main" id="{DCF29767-6635-4A46-AB77-672CC90C6FBE}"/>
              </a:ext>
            </a:extLst>
          </p:cNvPr>
          <p:cNvSpPr/>
          <p:nvPr/>
        </p:nvSpPr>
        <p:spPr>
          <a:xfrm>
            <a:off x="8181340" y="1359001"/>
            <a:ext cx="4010660" cy="4194074"/>
          </a:xfrm>
          <a:custGeom>
            <a:avLst/>
            <a:gdLst/>
            <a:ahLst/>
            <a:cxnLst/>
            <a:rect l="l" t="t" r="r" b="b"/>
            <a:pathLst>
              <a:path w="4010659" h="333375">
                <a:moveTo>
                  <a:pt x="0" y="333006"/>
                </a:moveTo>
                <a:lnTo>
                  <a:pt x="4010367" y="333006"/>
                </a:lnTo>
                <a:lnTo>
                  <a:pt x="4010367" y="0"/>
                </a:lnTo>
                <a:lnTo>
                  <a:pt x="0" y="0"/>
                </a:lnTo>
                <a:lnTo>
                  <a:pt x="0" y="333006"/>
                </a:lnTo>
                <a:close/>
              </a:path>
            </a:pathLst>
          </a:custGeom>
          <a:solidFill>
            <a:srgbClr val="C00000"/>
          </a:solidFill>
        </p:spPr>
        <p:txBody>
          <a:bodyPr wrap="square" lIns="0" tIns="0" rIns="0" bIns="0" rtlCol="0"/>
          <a:lstStyle/>
          <a:p>
            <a:endParaRPr lang="en-US" dirty="0"/>
          </a:p>
        </p:txBody>
      </p:sp>
      <p:sp>
        <p:nvSpPr>
          <p:cNvPr id="6" name="object 6" descr="Blue rectangle">
            <a:extLst>
              <a:ext uri="{FF2B5EF4-FFF2-40B4-BE49-F238E27FC236}">
                <a16:creationId xmlns:a16="http://schemas.microsoft.com/office/drawing/2014/main" id="{9FABC344-E043-45BE-8588-06C658DBCE70}"/>
              </a:ext>
            </a:extLst>
          </p:cNvPr>
          <p:cNvSpPr/>
          <p:nvPr/>
        </p:nvSpPr>
        <p:spPr>
          <a:xfrm>
            <a:off x="5502275" y="1692008"/>
            <a:ext cx="6689725" cy="3528060"/>
          </a:xfrm>
          <a:custGeom>
            <a:avLst/>
            <a:gdLst/>
            <a:ahLst/>
            <a:cxnLst/>
            <a:rect l="l" t="t" r="r" b="b"/>
            <a:pathLst>
              <a:path w="6689725" h="3528060">
                <a:moveTo>
                  <a:pt x="0" y="3527996"/>
                </a:moveTo>
                <a:lnTo>
                  <a:pt x="6689648" y="3527996"/>
                </a:lnTo>
                <a:lnTo>
                  <a:pt x="6689648" y="0"/>
                </a:lnTo>
                <a:lnTo>
                  <a:pt x="0" y="0"/>
                </a:lnTo>
                <a:lnTo>
                  <a:pt x="0" y="3527996"/>
                </a:lnTo>
                <a:close/>
              </a:path>
            </a:pathLst>
          </a:custGeom>
          <a:solidFill>
            <a:srgbClr val="064899"/>
          </a:solidFill>
          <a:effectLst>
            <a:outerShdw blurRad="50800" dist="38100" dir="2700000" algn="tl" rotWithShape="0">
              <a:prstClr val="black">
                <a:alpha val="40000"/>
              </a:prstClr>
            </a:outerShdw>
          </a:effectLst>
        </p:spPr>
        <p:txBody>
          <a:bodyPr wrap="square" lIns="0" tIns="0" rIns="0" bIns="0" rtlCol="0"/>
          <a:lstStyle/>
          <a:p>
            <a:endParaRPr lang="en-US" dirty="0"/>
          </a:p>
        </p:txBody>
      </p:sp>
      <p:sp>
        <p:nvSpPr>
          <p:cNvPr id="2" name="Title 1">
            <a:extLst>
              <a:ext uri="{FF2B5EF4-FFF2-40B4-BE49-F238E27FC236}">
                <a16:creationId xmlns:a16="http://schemas.microsoft.com/office/drawing/2014/main" id="{345C5720-51D4-4632-91CD-936B8AB96750}"/>
              </a:ext>
            </a:extLst>
          </p:cNvPr>
          <p:cNvSpPr>
            <a:spLocks noGrp="1"/>
          </p:cNvSpPr>
          <p:nvPr>
            <p:ph type="title"/>
          </p:nvPr>
        </p:nvSpPr>
        <p:spPr bwMode="white">
          <a:xfrm>
            <a:off x="6198107" y="2820612"/>
            <a:ext cx="5165558" cy="833856"/>
          </a:xfrm>
        </p:spPr>
        <p:txBody>
          <a:bodyPr>
            <a:noAutofit/>
          </a:bodyPr>
          <a:lstStyle/>
          <a:p>
            <a:r>
              <a:rPr lang="en-US" sz="6000" dirty="0">
                <a:solidFill>
                  <a:schemeClr val="bg1"/>
                </a:solidFill>
              </a:rPr>
              <a:t>Questions?</a:t>
            </a:r>
            <a:endParaRPr lang="en-US" sz="6000" dirty="0"/>
          </a:p>
        </p:txBody>
      </p:sp>
      <p:sp>
        <p:nvSpPr>
          <p:cNvPr id="7" name="object 9" descr="Beige rectangle">
            <a:extLst>
              <a:ext uri="{FF2B5EF4-FFF2-40B4-BE49-F238E27FC236}">
                <a16:creationId xmlns:a16="http://schemas.microsoft.com/office/drawing/2014/main" id="{02C6628C-972C-4717-AAF3-D882B30F6658}"/>
              </a:ext>
            </a:extLst>
          </p:cNvPr>
          <p:cNvSpPr/>
          <p:nvPr/>
        </p:nvSpPr>
        <p:spPr bwMode="white">
          <a:xfrm>
            <a:off x="6313932" y="3716676"/>
            <a:ext cx="2970000" cy="0"/>
          </a:xfrm>
          <a:custGeom>
            <a:avLst/>
            <a:gdLst/>
            <a:ahLst/>
            <a:cxnLst/>
            <a:rect l="l" t="t" r="r" b="b"/>
            <a:pathLst>
              <a:path w="2642870">
                <a:moveTo>
                  <a:pt x="0" y="0"/>
                </a:moveTo>
                <a:lnTo>
                  <a:pt x="2642616" y="0"/>
                </a:lnTo>
              </a:path>
            </a:pathLst>
          </a:custGeom>
          <a:ln w="54863">
            <a:solidFill>
              <a:schemeClr val="bg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683449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DE667-D6A3-B5D4-6EFD-2BDE8BF1E5CD}"/>
              </a:ext>
            </a:extLst>
          </p:cNvPr>
          <p:cNvSpPr>
            <a:spLocks noGrp="1"/>
          </p:cNvSpPr>
          <p:nvPr>
            <p:ph type="title"/>
          </p:nvPr>
        </p:nvSpPr>
        <p:spPr/>
        <p:txBody>
          <a:bodyPr/>
          <a:lstStyle/>
          <a:p>
            <a:endParaRPr lang="en-US"/>
          </a:p>
        </p:txBody>
      </p:sp>
    </p:spTree>
    <p:custDataLst>
      <p:tags r:id="rId1"/>
    </p:custDataLst>
    <p:extLst>
      <p:ext uri="{BB962C8B-B14F-4D97-AF65-F5344CB8AC3E}">
        <p14:creationId xmlns:p14="http://schemas.microsoft.com/office/powerpoint/2010/main" val="32645984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49461-E6F7-D194-F300-E3600315A766}"/>
              </a:ext>
            </a:extLst>
          </p:cNvPr>
          <p:cNvSpPr>
            <a:spLocks noGrp="1"/>
          </p:cNvSpPr>
          <p:nvPr>
            <p:ph type="title"/>
          </p:nvPr>
        </p:nvSpPr>
        <p:spPr/>
        <p:txBody>
          <a:bodyPr/>
          <a:lstStyle/>
          <a:p>
            <a:endParaRPr lang="en-US"/>
          </a:p>
        </p:txBody>
      </p:sp>
    </p:spTree>
    <p:custDataLst>
      <p:tags r:id="rId1"/>
    </p:custDataLst>
    <p:extLst>
      <p:ext uri="{BB962C8B-B14F-4D97-AF65-F5344CB8AC3E}">
        <p14:creationId xmlns:p14="http://schemas.microsoft.com/office/powerpoint/2010/main" val="3023078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descr="Machine gears">
            <a:extLst>
              <a:ext uri="{FF2B5EF4-FFF2-40B4-BE49-F238E27FC236}">
                <a16:creationId xmlns:a16="http://schemas.microsoft.com/office/drawing/2014/main" id="{2894B736-0F24-454E-8A9D-717EB78697D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46699" y="0"/>
            <a:ext cx="10289511" cy="6857999"/>
          </a:xfrm>
          <a:prstGeom prst="rect">
            <a:avLst/>
          </a:prstGeom>
        </p:spPr>
      </p:pic>
      <p:sp>
        <p:nvSpPr>
          <p:cNvPr id="5" name="object 3" descr="Beige rectangle">
            <a:extLst>
              <a:ext uri="{FF2B5EF4-FFF2-40B4-BE49-F238E27FC236}">
                <a16:creationId xmlns:a16="http://schemas.microsoft.com/office/drawing/2014/main" id="{DCF29767-6635-4A46-AB77-672CC90C6FBE}"/>
              </a:ext>
            </a:extLst>
          </p:cNvPr>
          <p:cNvSpPr/>
          <p:nvPr/>
        </p:nvSpPr>
        <p:spPr>
          <a:xfrm>
            <a:off x="8181340" y="1359001"/>
            <a:ext cx="4010660" cy="4194074"/>
          </a:xfrm>
          <a:custGeom>
            <a:avLst/>
            <a:gdLst/>
            <a:ahLst/>
            <a:cxnLst/>
            <a:rect l="l" t="t" r="r" b="b"/>
            <a:pathLst>
              <a:path w="4010659" h="333375">
                <a:moveTo>
                  <a:pt x="0" y="333006"/>
                </a:moveTo>
                <a:lnTo>
                  <a:pt x="4010367" y="333006"/>
                </a:lnTo>
                <a:lnTo>
                  <a:pt x="4010367" y="0"/>
                </a:lnTo>
                <a:lnTo>
                  <a:pt x="0" y="0"/>
                </a:lnTo>
                <a:lnTo>
                  <a:pt x="0" y="333006"/>
                </a:lnTo>
                <a:close/>
              </a:path>
            </a:pathLst>
          </a:custGeom>
          <a:solidFill>
            <a:srgbClr val="C00000"/>
          </a:solidFill>
        </p:spPr>
        <p:txBody>
          <a:bodyPr wrap="square" lIns="0" tIns="0" rIns="0" bIns="0" rtlCol="0"/>
          <a:lstStyle/>
          <a:p>
            <a:endParaRPr lang="en-US" dirty="0"/>
          </a:p>
        </p:txBody>
      </p:sp>
      <p:sp>
        <p:nvSpPr>
          <p:cNvPr id="6" name="object 6" descr="Blue rectangle">
            <a:extLst>
              <a:ext uri="{FF2B5EF4-FFF2-40B4-BE49-F238E27FC236}">
                <a16:creationId xmlns:a16="http://schemas.microsoft.com/office/drawing/2014/main" id="{9FABC344-E043-45BE-8588-06C658DBCE70}"/>
              </a:ext>
            </a:extLst>
          </p:cNvPr>
          <p:cNvSpPr/>
          <p:nvPr/>
        </p:nvSpPr>
        <p:spPr>
          <a:xfrm>
            <a:off x="5502275" y="1692008"/>
            <a:ext cx="6689725" cy="3528060"/>
          </a:xfrm>
          <a:custGeom>
            <a:avLst/>
            <a:gdLst/>
            <a:ahLst/>
            <a:cxnLst/>
            <a:rect l="l" t="t" r="r" b="b"/>
            <a:pathLst>
              <a:path w="6689725" h="3528060">
                <a:moveTo>
                  <a:pt x="0" y="3527996"/>
                </a:moveTo>
                <a:lnTo>
                  <a:pt x="6689648" y="3527996"/>
                </a:lnTo>
                <a:lnTo>
                  <a:pt x="6689648" y="0"/>
                </a:lnTo>
                <a:lnTo>
                  <a:pt x="0" y="0"/>
                </a:lnTo>
                <a:lnTo>
                  <a:pt x="0" y="3527996"/>
                </a:lnTo>
                <a:close/>
              </a:path>
            </a:pathLst>
          </a:custGeom>
          <a:solidFill>
            <a:srgbClr val="064899"/>
          </a:solidFill>
          <a:effectLst>
            <a:outerShdw blurRad="50800" dist="38100" dir="2700000" algn="tl" rotWithShape="0">
              <a:prstClr val="black">
                <a:alpha val="40000"/>
              </a:prstClr>
            </a:outerShdw>
          </a:effectLst>
        </p:spPr>
        <p:txBody>
          <a:bodyPr wrap="square" lIns="0" tIns="0" rIns="0" bIns="0" rtlCol="0"/>
          <a:lstStyle/>
          <a:p>
            <a:endParaRPr lang="en-US" dirty="0"/>
          </a:p>
        </p:txBody>
      </p:sp>
      <p:sp>
        <p:nvSpPr>
          <p:cNvPr id="2" name="Title 1">
            <a:extLst>
              <a:ext uri="{FF2B5EF4-FFF2-40B4-BE49-F238E27FC236}">
                <a16:creationId xmlns:a16="http://schemas.microsoft.com/office/drawing/2014/main" id="{345C5720-51D4-4632-91CD-936B8AB96750}"/>
              </a:ext>
            </a:extLst>
          </p:cNvPr>
          <p:cNvSpPr>
            <a:spLocks noGrp="1"/>
          </p:cNvSpPr>
          <p:nvPr>
            <p:ph type="title"/>
          </p:nvPr>
        </p:nvSpPr>
        <p:spPr bwMode="white">
          <a:xfrm>
            <a:off x="6198107" y="2515816"/>
            <a:ext cx="5165558" cy="833856"/>
          </a:xfrm>
        </p:spPr>
        <p:txBody>
          <a:bodyPr>
            <a:noAutofit/>
          </a:bodyPr>
          <a:lstStyle/>
          <a:p>
            <a:r>
              <a:rPr lang="en-US" sz="6000" dirty="0">
                <a:solidFill>
                  <a:schemeClr val="bg1"/>
                </a:solidFill>
              </a:rPr>
              <a:t>Process</a:t>
            </a:r>
            <a:endParaRPr lang="en-US" sz="6000" dirty="0"/>
          </a:p>
        </p:txBody>
      </p:sp>
      <p:sp>
        <p:nvSpPr>
          <p:cNvPr id="7" name="object 9" descr="Beige rectangle">
            <a:extLst>
              <a:ext uri="{FF2B5EF4-FFF2-40B4-BE49-F238E27FC236}">
                <a16:creationId xmlns:a16="http://schemas.microsoft.com/office/drawing/2014/main" id="{02C6628C-972C-4717-AAF3-D882B30F6658}"/>
              </a:ext>
            </a:extLst>
          </p:cNvPr>
          <p:cNvSpPr/>
          <p:nvPr/>
        </p:nvSpPr>
        <p:spPr bwMode="white">
          <a:xfrm>
            <a:off x="6313932" y="3411880"/>
            <a:ext cx="2970000" cy="0"/>
          </a:xfrm>
          <a:custGeom>
            <a:avLst/>
            <a:gdLst/>
            <a:ahLst/>
            <a:cxnLst/>
            <a:rect l="l" t="t" r="r" b="b"/>
            <a:pathLst>
              <a:path w="2642870">
                <a:moveTo>
                  <a:pt x="0" y="0"/>
                </a:moveTo>
                <a:lnTo>
                  <a:pt x="2642616" y="0"/>
                </a:lnTo>
              </a:path>
            </a:pathLst>
          </a:custGeom>
          <a:ln w="54863">
            <a:solidFill>
              <a:schemeClr val="bg1"/>
            </a:solidFill>
          </a:ln>
        </p:spPr>
        <p:txBody>
          <a:bodyPr wrap="square" lIns="0" tIns="0" rIns="0" bIns="0" rtlCol="0"/>
          <a:lstStyle/>
          <a:p>
            <a:endParaRPr lang="en-US" dirty="0"/>
          </a:p>
        </p:txBody>
      </p:sp>
      <p:sp>
        <p:nvSpPr>
          <p:cNvPr id="9" name="Content Placeholder 3">
            <a:extLst>
              <a:ext uri="{FF2B5EF4-FFF2-40B4-BE49-F238E27FC236}">
                <a16:creationId xmlns:a16="http://schemas.microsoft.com/office/drawing/2014/main" id="{E7A818AB-B120-41D5-88A6-933AB9CAAE68}"/>
              </a:ext>
            </a:extLst>
          </p:cNvPr>
          <p:cNvSpPr txBox="1">
            <a:spLocks/>
          </p:cNvSpPr>
          <p:nvPr/>
        </p:nvSpPr>
        <p:spPr bwMode="white">
          <a:xfrm>
            <a:off x="6188242" y="3587087"/>
            <a:ext cx="5181600" cy="1603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spc="-25" dirty="0">
                <a:solidFill>
                  <a:schemeClr val="bg2">
                    <a:lumMod val="20000"/>
                    <a:lumOff val="80000"/>
                  </a:schemeClr>
                </a:solidFill>
                <a:cs typeface="Arial"/>
              </a:rPr>
              <a:t>Overview of Our Process</a:t>
            </a:r>
          </a:p>
        </p:txBody>
      </p:sp>
    </p:spTree>
    <p:custDataLst>
      <p:tags r:id="rId1"/>
    </p:custDataLst>
    <p:extLst>
      <p:ext uri="{BB962C8B-B14F-4D97-AF65-F5344CB8AC3E}">
        <p14:creationId xmlns:p14="http://schemas.microsoft.com/office/powerpoint/2010/main" val="17939497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6" descr="Girl with documents">
            <a:extLst>
              <a:ext uri="{FF2B5EF4-FFF2-40B4-BE49-F238E27FC236}">
                <a16:creationId xmlns:a16="http://schemas.microsoft.com/office/drawing/2014/main" id="{BD5BAEF8-04EE-4148-AB9D-25427A926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 y="675"/>
            <a:ext cx="12189600" cy="6856650"/>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1" y="1341439"/>
            <a:ext cx="6348413" cy="4140200"/>
          </a:xfrm>
          <a:prstGeom prst="rect">
            <a:avLst/>
          </a:prstGeom>
          <a:solidFill>
            <a:srgbClr val="064899"/>
          </a:solidFill>
        </p:spPr>
        <p:txBody>
          <a:bodyPr lIns="1548000" tIns="216000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100"/>
              </a:spcBef>
              <a:buNone/>
            </a:pPr>
            <a:r>
              <a:rPr lang="en-US" sz="2500" b="1" i="1" spc="60" dirty="0" err="1">
                <a:solidFill>
                  <a:schemeClr val="bg2">
                    <a:lumMod val="20000"/>
                    <a:lumOff val="80000"/>
                    <a:alpha val="75000"/>
                  </a:schemeClr>
                </a:solidFill>
                <a:cs typeface="Arial"/>
              </a:rPr>
              <a:t>SilkWebTeam</a:t>
            </a:r>
            <a:endParaRPr lang="en-US" dirty="0" err="1"/>
          </a:p>
        </p:txBody>
      </p:sp>
      <p:sp>
        <p:nvSpPr>
          <p:cNvPr id="6" name="object 6" descr="Beige rectangle">
            <a:extLst>
              <a:ext uri="{FF2B5EF4-FFF2-40B4-BE49-F238E27FC236}">
                <a16:creationId xmlns:a16="http://schemas.microsoft.com/office/drawing/2014/main" id="{B0C70F64-F3E5-413B-AF4F-E15CE944B761}"/>
              </a:ext>
            </a:extLst>
          </p:cNvPr>
          <p:cNvSpPr/>
          <p:nvPr/>
        </p:nvSpPr>
        <p:spPr bwMode="ltGray">
          <a:xfrm>
            <a:off x="931203" y="2894901"/>
            <a:ext cx="4176000" cy="0"/>
          </a:xfrm>
          <a:custGeom>
            <a:avLst/>
            <a:gdLst/>
            <a:ahLst/>
            <a:cxnLst/>
            <a:rect l="l" t="t" r="r" b="b"/>
            <a:pathLst>
              <a:path w="4206240">
                <a:moveTo>
                  <a:pt x="0" y="0"/>
                </a:moveTo>
                <a:lnTo>
                  <a:pt x="4206240" y="0"/>
                </a:lnTo>
              </a:path>
            </a:pathLst>
          </a:custGeom>
          <a:ln w="54863">
            <a:solidFill>
              <a:schemeClr val="bg1"/>
            </a:solidFill>
          </a:ln>
        </p:spPr>
        <p:txBody>
          <a:bodyPr wrap="square" lIns="0" tIns="0" rIns="0" bIns="0" rtlCol="0"/>
          <a:lstStyle/>
          <a:p>
            <a:endParaRPr lang="en-US" dirty="0"/>
          </a:p>
        </p:txBody>
      </p:sp>
      <p:sp>
        <p:nvSpPr>
          <p:cNvPr id="2" name="Title 1">
            <a:extLst>
              <a:ext uri="{FF2B5EF4-FFF2-40B4-BE49-F238E27FC236}">
                <a16:creationId xmlns:a16="http://schemas.microsoft.com/office/drawing/2014/main" id="{1BD43A5E-77DF-44FD-800D-158434A3ABC6}"/>
              </a:ext>
            </a:extLst>
          </p:cNvPr>
          <p:cNvSpPr>
            <a:spLocks noGrp="1"/>
          </p:cNvSpPr>
          <p:nvPr>
            <p:ph type="title"/>
          </p:nvPr>
        </p:nvSpPr>
        <p:spPr bwMode="ltGray">
          <a:xfrm>
            <a:off x="838200" y="1701559"/>
            <a:ext cx="4859215" cy="1325563"/>
          </a:xfrm>
        </p:spPr>
        <p:txBody>
          <a:bodyPr>
            <a:normAutofit/>
          </a:bodyPr>
          <a:lstStyle/>
          <a:p>
            <a:r>
              <a:rPr lang="en-US" sz="5000" dirty="0">
                <a:solidFill>
                  <a:schemeClr val="bg1"/>
                </a:solidFill>
              </a:rPr>
              <a:t>THANK YOU!</a:t>
            </a:r>
            <a:endParaRPr lang="en-US" sz="5000" dirty="0"/>
          </a:p>
        </p:txBody>
      </p:sp>
    </p:spTree>
    <p:custDataLst>
      <p:tags r:id="rId1"/>
    </p:custDataLst>
    <p:extLst>
      <p:ext uri="{BB962C8B-B14F-4D97-AF65-F5344CB8AC3E}">
        <p14:creationId xmlns:p14="http://schemas.microsoft.com/office/powerpoint/2010/main" val="29490958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8AF702-A859-4D49-823E-455702872718}"/>
              </a:ext>
            </a:extLst>
          </p:cNvPr>
          <p:cNvSpPr>
            <a:spLocks noGrp="1"/>
          </p:cNvSpPr>
          <p:nvPr>
            <p:ph type="sldNum" sz="quarter" idx="12"/>
          </p:nvPr>
        </p:nvSpPr>
        <p:spPr/>
        <p:txBody>
          <a:bodyPr/>
          <a:lstStyle/>
          <a:p>
            <a:fld id="{82EE24B5-652C-4DB5-B7C3-B5BBEC1280B1}" type="slidenum">
              <a:rPr lang="en-US" smtClean="0"/>
              <a:t>41</a:t>
            </a:fld>
            <a:endParaRPr lang="en-US" dirty="0"/>
          </a:p>
        </p:txBody>
      </p:sp>
      <p:sp>
        <p:nvSpPr>
          <p:cNvPr id="3" name="Title 2">
            <a:extLst>
              <a:ext uri="{FF2B5EF4-FFF2-40B4-BE49-F238E27FC236}">
                <a16:creationId xmlns:a16="http://schemas.microsoft.com/office/drawing/2014/main" id="{6D5D9271-B659-4A45-8868-BAEC4EF7D1F1}"/>
              </a:ext>
            </a:extLst>
          </p:cNvPr>
          <p:cNvSpPr>
            <a:spLocks noGrp="1"/>
          </p:cNvSpPr>
          <p:nvPr>
            <p:ph type="title"/>
          </p:nvPr>
        </p:nvSpPr>
        <p:spPr>
          <a:xfrm>
            <a:off x="824752" y="365125"/>
            <a:ext cx="10515600" cy="1325563"/>
          </a:xfrm>
        </p:spPr>
        <p:txBody>
          <a:bodyPr>
            <a:normAutofit/>
          </a:bodyPr>
          <a:lstStyle/>
          <a:p>
            <a:r>
              <a:rPr lang="en-US" dirty="0">
                <a:solidFill>
                  <a:srgbClr val="064899"/>
                </a:solidFill>
              </a:rPr>
              <a:t>THE MARKET: Lorem ipsum dolor sit amet</a:t>
            </a:r>
          </a:p>
        </p:txBody>
      </p:sp>
      <p:graphicFrame>
        <p:nvGraphicFramePr>
          <p:cNvPr id="27" name="Content Placeholder 26" descr="Chart">
            <a:extLst>
              <a:ext uri="{FF2B5EF4-FFF2-40B4-BE49-F238E27FC236}">
                <a16:creationId xmlns:a16="http://schemas.microsoft.com/office/drawing/2014/main" id="{8B7962D3-FAFD-4B86-A9C4-A868A9DF6045}"/>
              </a:ext>
            </a:extLst>
          </p:cNvPr>
          <p:cNvGraphicFramePr>
            <a:graphicFrameLocks noGrp="1"/>
          </p:cNvGraphicFramePr>
          <p:nvPr>
            <p:ph sz="half" idx="13"/>
            <p:extLst>
              <p:ext uri="{D42A27DB-BD31-4B8C-83A1-F6EECF244321}">
                <p14:modId xmlns:p14="http://schemas.microsoft.com/office/powerpoint/2010/main" val="739631934"/>
              </p:ext>
            </p:extLst>
          </p:nvPr>
        </p:nvGraphicFramePr>
        <p:xfrm>
          <a:off x="1009142" y="1724978"/>
          <a:ext cx="1971675" cy="1738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ontent Placeholder 5" descr="Table">
            <a:extLst>
              <a:ext uri="{FF2B5EF4-FFF2-40B4-BE49-F238E27FC236}">
                <a16:creationId xmlns:a16="http://schemas.microsoft.com/office/drawing/2014/main" id="{4B0BCC78-A7E9-4210-BED1-FB0F136FA0BF}"/>
              </a:ext>
            </a:extLst>
          </p:cNvPr>
          <p:cNvGraphicFramePr>
            <a:graphicFrameLocks noGrp="1"/>
          </p:cNvGraphicFramePr>
          <p:nvPr>
            <p:ph sz="half" idx="1"/>
            <p:extLst>
              <p:ext uri="{D42A27DB-BD31-4B8C-83A1-F6EECF244321}">
                <p14:modId xmlns:p14="http://schemas.microsoft.com/office/powerpoint/2010/main" val="13254049"/>
              </p:ext>
            </p:extLst>
          </p:nvPr>
        </p:nvGraphicFramePr>
        <p:xfrm>
          <a:off x="947738" y="4189906"/>
          <a:ext cx="7746553" cy="2302968"/>
        </p:xfrm>
        <a:graphic>
          <a:graphicData uri="http://schemas.openxmlformats.org/drawingml/2006/table">
            <a:tbl>
              <a:tblPr firstRow="1" bandRow="1">
                <a:tableStyleId>{5C22544A-7EE6-4342-B048-85BDC9FD1C3A}</a:tableStyleId>
              </a:tblPr>
              <a:tblGrid>
                <a:gridCol w="2053687">
                  <a:extLst>
                    <a:ext uri="{9D8B030D-6E8A-4147-A177-3AD203B41FA5}">
                      <a16:colId xmlns:a16="http://schemas.microsoft.com/office/drawing/2014/main" val="413496124"/>
                    </a:ext>
                  </a:extLst>
                </a:gridCol>
                <a:gridCol w="1436517">
                  <a:extLst>
                    <a:ext uri="{9D8B030D-6E8A-4147-A177-3AD203B41FA5}">
                      <a16:colId xmlns:a16="http://schemas.microsoft.com/office/drawing/2014/main" val="1609701450"/>
                    </a:ext>
                  </a:extLst>
                </a:gridCol>
                <a:gridCol w="1418783">
                  <a:extLst>
                    <a:ext uri="{9D8B030D-6E8A-4147-A177-3AD203B41FA5}">
                      <a16:colId xmlns:a16="http://schemas.microsoft.com/office/drawing/2014/main" val="3998250674"/>
                    </a:ext>
                  </a:extLst>
                </a:gridCol>
                <a:gridCol w="1418783">
                  <a:extLst>
                    <a:ext uri="{9D8B030D-6E8A-4147-A177-3AD203B41FA5}">
                      <a16:colId xmlns:a16="http://schemas.microsoft.com/office/drawing/2014/main" val="3885689842"/>
                    </a:ext>
                  </a:extLst>
                </a:gridCol>
                <a:gridCol w="1418783">
                  <a:extLst>
                    <a:ext uri="{9D8B030D-6E8A-4147-A177-3AD203B41FA5}">
                      <a16:colId xmlns:a16="http://schemas.microsoft.com/office/drawing/2014/main" val="2581020686"/>
                    </a:ext>
                  </a:extLst>
                </a:gridCol>
              </a:tblGrid>
              <a:tr h="302029">
                <a:tc>
                  <a:txBody>
                    <a:bodyPr/>
                    <a:lstStyle/>
                    <a:p>
                      <a:pPr marL="216000" algn="l">
                        <a:lnSpc>
                          <a:spcPct val="100000"/>
                        </a:lnSpc>
                        <a:spcBef>
                          <a:spcPts val="785"/>
                        </a:spcBef>
                      </a:pPr>
                      <a:r>
                        <a:rPr lang="en-US" sz="1400" b="1" spc="-5" dirty="0">
                          <a:solidFill>
                            <a:schemeClr val="bg2">
                              <a:lumMod val="20000"/>
                              <a:lumOff val="80000"/>
                            </a:schemeClr>
                          </a:solidFill>
                          <a:latin typeface="+mn-lt"/>
                          <a:cs typeface="Arial"/>
                        </a:rPr>
                        <a:t>CUSTOMERS</a:t>
                      </a:r>
                      <a:endParaRPr sz="1400" dirty="0">
                        <a:solidFill>
                          <a:schemeClr val="bg2">
                            <a:lumMod val="20000"/>
                            <a:lumOff val="80000"/>
                          </a:schemeClr>
                        </a:solidFill>
                        <a:latin typeface="+mn-lt"/>
                        <a:cs typeface="Aria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216000" algn="l">
                        <a:lnSpc>
                          <a:spcPct val="100000"/>
                        </a:lnSpc>
                        <a:spcBef>
                          <a:spcPts val="785"/>
                        </a:spcBef>
                      </a:pPr>
                      <a:r>
                        <a:rPr sz="1400" b="1" dirty="0">
                          <a:solidFill>
                            <a:schemeClr val="bg2">
                              <a:lumMod val="20000"/>
                              <a:lumOff val="80000"/>
                            </a:schemeClr>
                          </a:solidFill>
                          <a:latin typeface="+mn-lt"/>
                          <a:cs typeface="Arial"/>
                        </a:rPr>
                        <a:t>GROWTH</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216000" algn="l">
                        <a:lnSpc>
                          <a:spcPct val="100000"/>
                        </a:lnSpc>
                        <a:spcBef>
                          <a:spcPts val="785"/>
                        </a:spcBef>
                      </a:pPr>
                      <a:r>
                        <a:rPr sz="1400" b="1" dirty="0">
                          <a:solidFill>
                            <a:schemeClr val="bg2">
                              <a:lumMod val="20000"/>
                              <a:lumOff val="80000"/>
                            </a:schemeClr>
                          </a:solidFill>
                          <a:latin typeface="+mn-lt"/>
                          <a:cs typeface="Arial"/>
                        </a:rPr>
                        <a:t>YR1</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216000" algn="l">
                        <a:lnSpc>
                          <a:spcPct val="100000"/>
                        </a:lnSpc>
                        <a:spcBef>
                          <a:spcPts val="785"/>
                        </a:spcBef>
                      </a:pPr>
                      <a:r>
                        <a:rPr sz="1400" b="1" dirty="0">
                          <a:solidFill>
                            <a:schemeClr val="bg2">
                              <a:lumMod val="20000"/>
                              <a:lumOff val="80000"/>
                            </a:schemeClr>
                          </a:solidFill>
                          <a:latin typeface="+mn-lt"/>
                          <a:cs typeface="Arial"/>
                        </a:rPr>
                        <a:t>YR2</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216000" algn="l">
                        <a:lnSpc>
                          <a:spcPct val="100000"/>
                        </a:lnSpc>
                        <a:spcBef>
                          <a:spcPts val="785"/>
                        </a:spcBef>
                      </a:pPr>
                      <a:r>
                        <a:rPr sz="1400" b="1" dirty="0">
                          <a:solidFill>
                            <a:schemeClr val="bg2">
                              <a:lumMod val="20000"/>
                              <a:lumOff val="80000"/>
                            </a:schemeClr>
                          </a:solidFill>
                          <a:latin typeface="+mn-lt"/>
                          <a:cs typeface="Arial"/>
                        </a:rPr>
                        <a:t>YR3</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913940839"/>
                  </a:ext>
                </a:extLst>
              </a:tr>
              <a:tr h="317130">
                <a:tc>
                  <a:txBody>
                    <a:bodyPr/>
                    <a:lstStyle/>
                    <a:p>
                      <a:pPr marL="227965">
                        <a:lnSpc>
                          <a:spcPct val="100000"/>
                        </a:lnSpc>
                        <a:spcBef>
                          <a:spcPts val="415"/>
                        </a:spcBef>
                      </a:pPr>
                      <a:r>
                        <a:rPr lang="en-US" sz="1200" dirty="0">
                          <a:solidFill>
                            <a:schemeClr val="tx2">
                              <a:alpha val="70000"/>
                            </a:schemeClr>
                          </a:solidFill>
                          <a:latin typeface="+mn-lt"/>
                          <a:cs typeface="Arial"/>
                        </a:rPr>
                        <a:t>Customer 1</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415"/>
                        </a:spcBef>
                      </a:pPr>
                      <a:r>
                        <a:rPr sz="1200" spc="-5" dirty="0">
                          <a:solidFill>
                            <a:schemeClr val="tx2">
                              <a:alpha val="70000"/>
                            </a:schemeClr>
                          </a:solidFill>
                          <a:latin typeface="+mn-lt"/>
                          <a:cs typeface="Arial"/>
                        </a:rPr>
                        <a:t>7%</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415"/>
                        </a:spcBef>
                      </a:pPr>
                      <a:r>
                        <a:rPr sz="1200" spc="-5" dirty="0">
                          <a:solidFill>
                            <a:schemeClr val="tx2">
                              <a:alpha val="70000"/>
                            </a:schemeClr>
                          </a:solidFill>
                          <a:latin typeface="+mn-lt"/>
                          <a:cs typeface="Arial"/>
                        </a:rPr>
                        <a:t>$141,000</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415"/>
                        </a:spcBef>
                      </a:pPr>
                      <a:r>
                        <a:rPr sz="1200" spc="-5" dirty="0">
                          <a:solidFill>
                            <a:schemeClr val="tx2">
                              <a:alpha val="70000"/>
                            </a:schemeClr>
                          </a:solidFill>
                          <a:latin typeface="+mn-lt"/>
                          <a:cs typeface="Arial"/>
                        </a:rPr>
                        <a:t>$150,870</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415"/>
                        </a:spcBef>
                      </a:pPr>
                      <a:r>
                        <a:rPr sz="1200" spc="-5" dirty="0">
                          <a:solidFill>
                            <a:schemeClr val="tx2">
                              <a:alpha val="70000"/>
                            </a:schemeClr>
                          </a:solidFill>
                          <a:latin typeface="+mn-lt"/>
                          <a:cs typeface="Arial"/>
                        </a:rPr>
                        <a:t>$161,431</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82684356"/>
                  </a:ext>
                </a:extLst>
              </a:tr>
              <a:tr h="317130">
                <a:tc>
                  <a:txBody>
                    <a:bodyPr/>
                    <a:lstStyle/>
                    <a:p>
                      <a:pPr marL="227965">
                        <a:lnSpc>
                          <a:spcPct val="100000"/>
                        </a:lnSpc>
                        <a:spcBef>
                          <a:spcPts val="370"/>
                        </a:spcBef>
                      </a:pPr>
                      <a:r>
                        <a:rPr lang="en-US" sz="1200" spc="-5" dirty="0">
                          <a:solidFill>
                            <a:schemeClr val="tx2">
                              <a:alpha val="70000"/>
                            </a:schemeClr>
                          </a:solidFill>
                          <a:latin typeface="+mn-lt"/>
                          <a:cs typeface="Arial"/>
                        </a:rPr>
                        <a:t>Customer 2</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70"/>
                        </a:spcBef>
                      </a:pPr>
                      <a:r>
                        <a:rPr sz="1200" spc="-5" dirty="0">
                          <a:solidFill>
                            <a:schemeClr val="tx2">
                              <a:alpha val="70000"/>
                            </a:schemeClr>
                          </a:solidFill>
                          <a:latin typeface="+mn-lt"/>
                          <a:cs typeface="Arial"/>
                        </a:rPr>
                        <a:t>5%</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70"/>
                        </a:spcBef>
                      </a:pPr>
                      <a:r>
                        <a:rPr sz="1200" spc="-5" dirty="0">
                          <a:solidFill>
                            <a:schemeClr val="tx2">
                              <a:alpha val="70000"/>
                            </a:schemeClr>
                          </a:solidFill>
                          <a:latin typeface="+mn-lt"/>
                          <a:cs typeface="Arial"/>
                        </a:rPr>
                        <a:t>$63,000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70"/>
                        </a:spcBef>
                      </a:pPr>
                      <a:r>
                        <a:rPr sz="1200" spc="-5" dirty="0">
                          <a:solidFill>
                            <a:schemeClr val="tx2">
                              <a:alpha val="70000"/>
                            </a:schemeClr>
                          </a:solidFill>
                          <a:latin typeface="+mn-lt"/>
                          <a:cs typeface="Arial"/>
                        </a:rPr>
                        <a:t>$66,150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70"/>
                        </a:spcBef>
                      </a:pPr>
                      <a:r>
                        <a:rPr sz="1200" spc="-5" dirty="0">
                          <a:solidFill>
                            <a:schemeClr val="tx2">
                              <a:alpha val="70000"/>
                            </a:schemeClr>
                          </a:solidFill>
                          <a:latin typeface="+mn-lt"/>
                          <a:cs typeface="Arial"/>
                        </a:rPr>
                        <a:t>$69,457</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49552476"/>
                  </a:ext>
                </a:extLst>
              </a:tr>
              <a:tr h="317130">
                <a:tc>
                  <a:txBody>
                    <a:bodyPr/>
                    <a:lstStyle/>
                    <a:p>
                      <a:pPr marL="227965">
                        <a:lnSpc>
                          <a:spcPct val="100000"/>
                        </a:lnSpc>
                        <a:spcBef>
                          <a:spcPts val="370"/>
                        </a:spcBef>
                      </a:pPr>
                      <a:r>
                        <a:rPr lang="en-US" sz="1200" dirty="0">
                          <a:solidFill>
                            <a:schemeClr val="tx2">
                              <a:alpha val="70000"/>
                            </a:schemeClr>
                          </a:solidFill>
                          <a:latin typeface="+mn-lt"/>
                          <a:cs typeface="Arial"/>
                        </a:rPr>
                        <a:t>Customer 3</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70"/>
                        </a:spcBef>
                      </a:pPr>
                      <a:r>
                        <a:rPr sz="1200" spc="-5" dirty="0">
                          <a:solidFill>
                            <a:schemeClr val="tx2">
                              <a:alpha val="70000"/>
                            </a:schemeClr>
                          </a:solidFill>
                          <a:latin typeface="+mn-lt"/>
                          <a:cs typeface="Arial"/>
                        </a:rPr>
                        <a:t>10%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70"/>
                        </a:spcBef>
                      </a:pPr>
                      <a:r>
                        <a:rPr sz="1200" spc="-5" dirty="0">
                          <a:solidFill>
                            <a:schemeClr val="tx2">
                              <a:alpha val="70000"/>
                            </a:schemeClr>
                          </a:solidFill>
                          <a:latin typeface="+mn-lt"/>
                          <a:cs typeface="Arial"/>
                        </a:rPr>
                        <a:t>$51,000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70"/>
                        </a:spcBef>
                      </a:pPr>
                      <a:r>
                        <a:rPr sz="1200" spc="-5" dirty="0">
                          <a:solidFill>
                            <a:schemeClr val="tx2">
                              <a:alpha val="70000"/>
                            </a:schemeClr>
                          </a:solidFill>
                          <a:latin typeface="+mn-lt"/>
                          <a:cs typeface="Arial"/>
                        </a:rPr>
                        <a:t>$56,100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70"/>
                        </a:spcBef>
                      </a:pPr>
                      <a:r>
                        <a:rPr sz="1200" spc="-5" dirty="0">
                          <a:solidFill>
                            <a:schemeClr val="tx2">
                              <a:alpha val="70000"/>
                            </a:schemeClr>
                          </a:solidFill>
                          <a:latin typeface="+mn-lt"/>
                          <a:cs typeface="Arial"/>
                        </a:rPr>
                        <a:t>$61,710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2765872"/>
                  </a:ext>
                </a:extLst>
              </a:tr>
              <a:tr h="362434">
                <a:tc>
                  <a:txBody>
                    <a:bodyPr/>
                    <a:lstStyle/>
                    <a:p>
                      <a:pPr marL="227965">
                        <a:lnSpc>
                          <a:spcPct val="100000"/>
                        </a:lnSpc>
                        <a:spcBef>
                          <a:spcPts val="300"/>
                        </a:spcBef>
                      </a:pPr>
                      <a:r>
                        <a:rPr lang="en-US" sz="1200" spc="-5" dirty="0">
                          <a:solidFill>
                            <a:schemeClr val="tx2">
                              <a:alpha val="70000"/>
                            </a:schemeClr>
                          </a:solidFill>
                          <a:latin typeface="+mn-lt"/>
                          <a:cs typeface="Arial"/>
                        </a:rPr>
                        <a:t>Customer 4</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00"/>
                        </a:spcBef>
                      </a:pPr>
                      <a:r>
                        <a:rPr sz="1200" spc="-5" dirty="0">
                          <a:solidFill>
                            <a:schemeClr val="tx2">
                              <a:alpha val="70000"/>
                            </a:schemeClr>
                          </a:solidFill>
                          <a:latin typeface="+mn-lt"/>
                          <a:cs typeface="Arial"/>
                        </a:rPr>
                        <a:t>7%*</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00"/>
                        </a:spcBef>
                      </a:pPr>
                      <a:r>
                        <a:rPr sz="1200" spc="-5" dirty="0">
                          <a:solidFill>
                            <a:schemeClr val="tx2">
                              <a:alpha val="70000"/>
                            </a:schemeClr>
                          </a:solidFill>
                          <a:latin typeface="+mn-lt"/>
                          <a:cs typeface="Arial"/>
                        </a:rPr>
                        <a:t>$21,000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00"/>
                        </a:spcBef>
                      </a:pPr>
                      <a:r>
                        <a:rPr sz="1200" spc="-5" dirty="0">
                          <a:solidFill>
                            <a:schemeClr val="tx2">
                              <a:alpha val="70000"/>
                            </a:schemeClr>
                          </a:solidFill>
                          <a:latin typeface="+mn-lt"/>
                          <a:cs typeface="Arial"/>
                        </a:rPr>
                        <a:t>$22,470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26800">
                        <a:lnSpc>
                          <a:spcPct val="100000"/>
                        </a:lnSpc>
                        <a:spcBef>
                          <a:spcPts val="300"/>
                        </a:spcBef>
                      </a:pPr>
                      <a:r>
                        <a:rPr sz="1200" spc="-5" dirty="0">
                          <a:solidFill>
                            <a:schemeClr val="tx2">
                              <a:alpha val="70000"/>
                            </a:schemeClr>
                          </a:solidFill>
                          <a:latin typeface="+mn-lt"/>
                          <a:cs typeface="Arial"/>
                        </a:rPr>
                        <a:t>$24,043</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55265811"/>
                  </a:ext>
                </a:extLst>
              </a:tr>
              <a:tr h="317130">
                <a:tc>
                  <a:txBody>
                    <a:bodyPr/>
                    <a:lstStyle/>
                    <a:p>
                      <a:pPr marL="227965">
                        <a:lnSpc>
                          <a:spcPct val="100000"/>
                        </a:lnSpc>
                        <a:spcBef>
                          <a:spcPts val="340"/>
                        </a:spcBef>
                      </a:pPr>
                      <a:r>
                        <a:rPr lang="en-US" sz="1200" spc="-5" dirty="0">
                          <a:solidFill>
                            <a:schemeClr val="tx2">
                              <a:alpha val="70000"/>
                            </a:schemeClr>
                          </a:solidFill>
                          <a:latin typeface="+mn-lt"/>
                          <a:cs typeface="Arial"/>
                        </a:rPr>
                        <a:t>Customer 5</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40"/>
                        </a:spcBef>
                      </a:pPr>
                      <a:r>
                        <a:rPr sz="1200" spc="-5" dirty="0">
                          <a:solidFill>
                            <a:schemeClr val="tx2">
                              <a:alpha val="70000"/>
                            </a:schemeClr>
                          </a:solidFill>
                          <a:latin typeface="+mn-lt"/>
                          <a:cs typeface="Arial"/>
                        </a:rPr>
                        <a:t>6.4%**</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40"/>
                        </a:spcBef>
                      </a:pPr>
                      <a:r>
                        <a:rPr sz="1200" spc="-5" dirty="0">
                          <a:solidFill>
                            <a:schemeClr val="tx2">
                              <a:alpha val="70000"/>
                            </a:schemeClr>
                          </a:solidFill>
                          <a:latin typeface="+mn-lt"/>
                          <a:cs typeface="Arial"/>
                        </a:rPr>
                        <a:t>$24,000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40"/>
                        </a:spcBef>
                      </a:pPr>
                      <a:r>
                        <a:rPr sz="1200" spc="-5" dirty="0">
                          <a:solidFill>
                            <a:schemeClr val="tx2">
                              <a:alpha val="70000"/>
                            </a:schemeClr>
                          </a:solidFill>
                          <a:latin typeface="+mn-lt"/>
                          <a:cs typeface="Arial"/>
                        </a:rPr>
                        <a:t>$25,536</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26800">
                        <a:lnSpc>
                          <a:spcPct val="100000"/>
                        </a:lnSpc>
                        <a:spcBef>
                          <a:spcPts val="340"/>
                        </a:spcBef>
                      </a:pPr>
                      <a:r>
                        <a:rPr sz="1200" spc="-5" dirty="0">
                          <a:solidFill>
                            <a:schemeClr val="tx2">
                              <a:alpha val="70000"/>
                            </a:schemeClr>
                          </a:solidFill>
                          <a:latin typeface="+mn-lt"/>
                          <a:cs typeface="Arial"/>
                        </a:rPr>
                        <a:t>$27,170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16156338"/>
                  </a:ext>
                </a:extLst>
              </a:tr>
              <a:tr h="369985">
                <a:tc>
                  <a:txBody>
                    <a:bodyPr/>
                    <a:lstStyle/>
                    <a:p>
                      <a:pPr marL="227965">
                        <a:lnSpc>
                          <a:spcPct val="100000"/>
                        </a:lnSpc>
                        <a:spcBef>
                          <a:spcPts val="370"/>
                        </a:spcBef>
                      </a:pPr>
                      <a:r>
                        <a:rPr sz="1200" b="1" spc="-25" dirty="0">
                          <a:solidFill>
                            <a:schemeClr val="tx2">
                              <a:alpha val="70000"/>
                            </a:schemeClr>
                          </a:solidFill>
                          <a:latin typeface="+mn-lt"/>
                          <a:cs typeface="Arial"/>
                        </a:rPr>
                        <a:t>TOTAL</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226800">
                        <a:lnSpc>
                          <a:spcPct val="100000"/>
                        </a:lnSpc>
                        <a:spcBef>
                          <a:spcPts val="370"/>
                        </a:spcBef>
                      </a:pPr>
                      <a:r>
                        <a:rPr sz="1200" b="1" spc="-5" dirty="0">
                          <a:solidFill>
                            <a:schemeClr val="tx2">
                              <a:alpha val="70000"/>
                            </a:schemeClr>
                          </a:solidFill>
                          <a:latin typeface="+mn-lt"/>
                          <a:cs typeface="Arial"/>
                        </a:rPr>
                        <a:t>2.8%</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226800">
                        <a:lnSpc>
                          <a:spcPct val="100000"/>
                        </a:lnSpc>
                        <a:spcBef>
                          <a:spcPts val="370"/>
                        </a:spcBef>
                      </a:pPr>
                      <a:r>
                        <a:rPr sz="1200" b="1" spc="-5" dirty="0">
                          <a:solidFill>
                            <a:schemeClr val="tx2">
                              <a:alpha val="70000"/>
                            </a:schemeClr>
                          </a:solidFill>
                          <a:latin typeface="+mn-lt"/>
                          <a:cs typeface="Arial"/>
                        </a:rPr>
                        <a:t>$300,000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226800">
                        <a:lnSpc>
                          <a:spcPct val="100000"/>
                        </a:lnSpc>
                        <a:spcBef>
                          <a:spcPts val="370"/>
                        </a:spcBef>
                      </a:pPr>
                      <a:r>
                        <a:rPr sz="1200" b="1" spc="-5" dirty="0">
                          <a:solidFill>
                            <a:schemeClr val="tx2">
                              <a:alpha val="70000"/>
                            </a:schemeClr>
                          </a:solidFill>
                          <a:latin typeface="+mn-lt"/>
                          <a:cs typeface="Arial"/>
                        </a:rPr>
                        <a:t>$321,126</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226800">
                        <a:lnSpc>
                          <a:spcPct val="100000"/>
                        </a:lnSpc>
                        <a:spcBef>
                          <a:spcPts val="370"/>
                        </a:spcBef>
                      </a:pPr>
                      <a:r>
                        <a:rPr sz="1200" b="1" spc="-15" dirty="0">
                          <a:solidFill>
                            <a:schemeClr val="tx2">
                              <a:alpha val="70000"/>
                            </a:schemeClr>
                          </a:solidFill>
                          <a:latin typeface="+mn-lt"/>
                          <a:cs typeface="Arial"/>
                        </a:rPr>
                        <a:t>$343,811</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243520282"/>
                  </a:ext>
                </a:extLst>
              </a:tr>
            </a:tbl>
          </a:graphicData>
        </a:graphic>
      </p:graphicFrame>
      <p:graphicFrame>
        <p:nvGraphicFramePr>
          <p:cNvPr id="12" name="Content Placeholder 11" descr="Chart">
            <a:extLst>
              <a:ext uri="{FF2B5EF4-FFF2-40B4-BE49-F238E27FC236}">
                <a16:creationId xmlns:a16="http://schemas.microsoft.com/office/drawing/2014/main" id="{B880674A-C407-4235-A8D0-4F3C148E035B}"/>
              </a:ext>
            </a:extLst>
          </p:cNvPr>
          <p:cNvGraphicFramePr>
            <a:graphicFrameLocks/>
          </p:cNvGraphicFramePr>
          <p:nvPr>
            <p:extLst>
              <p:ext uri="{D42A27DB-BD31-4B8C-83A1-F6EECF244321}">
                <p14:modId xmlns:p14="http://schemas.microsoft.com/office/powerpoint/2010/main" val="802789688"/>
              </p:ext>
            </p:extLst>
          </p:nvPr>
        </p:nvGraphicFramePr>
        <p:xfrm>
          <a:off x="2957453" y="1724978"/>
          <a:ext cx="2217419" cy="173831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ontent Placeholder 11" descr="Chart">
            <a:extLst>
              <a:ext uri="{FF2B5EF4-FFF2-40B4-BE49-F238E27FC236}">
                <a16:creationId xmlns:a16="http://schemas.microsoft.com/office/drawing/2014/main" id="{4965B496-2DD8-4644-BD32-C792562A4A9B}"/>
              </a:ext>
            </a:extLst>
          </p:cNvPr>
          <p:cNvGraphicFramePr>
            <a:graphicFrameLocks/>
          </p:cNvGraphicFramePr>
          <p:nvPr>
            <p:extLst>
              <p:ext uri="{D42A27DB-BD31-4B8C-83A1-F6EECF244321}">
                <p14:modId xmlns:p14="http://schemas.microsoft.com/office/powerpoint/2010/main" val="1216161457"/>
              </p:ext>
            </p:extLst>
          </p:nvPr>
        </p:nvGraphicFramePr>
        <p:xfrm>
          <a:off x="5000505" y="1731491"/>
          <a:ext cx="2217419" cy="173831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Content Placeholder 11" descr="Chart">
            <a:extLst>
              <a:ext uri="{FF2B5EF4-FFF2-40B4-BE49-F238E27FC236}">
                <a16:creationId xmlns:a16="http://schemas.microsoft.com/office/drawing/2014/main" id="{929A89A4-A764-4573-A43E-D883B54D5791}"/>
              </a:ext>
            </a:extLst>
          </p:cNvPr>
          <p:cNvGraphicFramePr>
            <a:graphicFrameLocks/>
          </p:cNvGraphicFramePr>
          <p:nvPr>
            <p:extLst>
              <p:ext uri="{D42A27DB-BD31-4B8C-83A1-F6EECF244321}">
                <p14:modId xmlns:p14="http://schemas.microsoft.com/office/powerpoint/2010/main" val="3176880664"/>
              </p:ext>
            </p:extLst>
          </p:nvPr>
        </p:nvGraphicFramePr>
        <p:xfrm>
          <a:off x="7043557" y="1706873"/>
          <a:ext cx="2217419" cy="173831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5" name="Content Placeholder 11" descr="Chart">
            <a:extLst>
              <a:ext uri="{FF2B5EF4-FFF2-40B4-BE49-F238E27FC236}">
                <a16:creationId xmlns:a16="http://schemas.microsoft.com/office/drawing/2014/main" id="{F8366091-405D-481E-B7F7-8B8F64FD1C87}"/>
              </a:ext>
            </a:extLst>
          </p:cNvPr>
          <p:cNvGraphicFramePr>
            <a:graphicFrameLocks/>
          </p:cNvGraphicFramePr>
          <p:nvPr>
            <p:extLst>
              <p:ext uri="{D42A27DB-BD31-4B8C-83A1-F6EECF244321}">
                <p14:modId xmlns:p14="http://schemas.microsoft.com/office/powerpoint/2010/main" val="1759952710"/>
              </p:ext>
            </p:extLst>
          </p:nvPr>
        </p:nvGraphicFramePr>
        <p:xfrm>
          <a:off x="9086607" y="1690688"/>
          <a:ext cx="2217419" cy="1738312"/>
        </p:xfrm>
        <a:graphic>
          <a:graphicData uri="http://schemas.openxmlformats.org/drawingml/2006/chart">
            <c:chart xmlns:c="http://schemas.openxmlformats.org/drawingml/2006/chart" xmlns:r="http://schemas.openxmlformats.org/officeDocument/2006/relationships" r:id="rId8"/>
          </a:graphicData>
        </a:graphic>
      </p:graphicFrame>
      <p:sp>
        <p:nvSpPr>
          <p:cNvPr id="16" name="object 21">
            <a:extLst>
              <a:ext uri="{FF2B5EF4-FFF2-40B4-BE49-F238E27FC236}">
                <a16:creationId xmlns:a16="http://schemas.microsoft.com/office/drawing/2014/main" id="{FDFE3336-0975-4022-813D-426DF2A2CDE3}"/>
              </a:ext>
            </a:extLst>
          </p:cNvPr>
          <p:cNvSpPr txBox="1"/>
          <p:nvPr/>
        </p:nvSpPr>
        <p:spPr bwMode="white">
          <a:xfrm>
            <a:off x="3314623" y="3450135"/>
            <a:ext cx="150812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2</a:t>
            </a:r>
            <a:endParaRPr lang="en-US" sz="1400" dirty="0">
              <a:solidFill>
                <a:schemeClr val="bg2">
                  <a:lumMod val="20000"/>
                  <a:lumOff val="80000"/>
                </a:schemeClr>
              </a:solidFill>
              <a:cs typeface="Arial"/>
            </a:endParaRPr>
          </a:p>
        </p:txBody>
      </p:sp>
      <p:sp>
        <p:nvSpPr>
          <p:cNvPr id="17" name="object 22">
            <a:extLst>
              <a:ext uri="{FF2B5EF4-FFF2-40B4-BE49-F238E27FC236}">
                <a16:creationId xmlns:a16="http://schemas.microsoft.com/office/drawing/2014/main" id="{D0254F3B-D1FC-4502-9765-D274E419877A}"/>
              </a:ext>
            </a:extLst>
          </p:cNvPr>
          <p:cNvSpPr txBox="1"/>
          <p:nvPr/>
        </p:nvSpPr>
        <p:spPr bwMode="white">
          <a:xfrm>
            <a:off x="5587782" y="3450135"/>
            <a:ext cx="1053465" cy="228268"/>
          </a:xfrm>
          <a:prstGeom prst="rect">
            <a:avLst/>
          </a:prstGeom>
        </p:spPr>
        <p:txBody>
          <a:bodyPr vert="horz" wrap="square" lIns="0" tIns="12700" rIns="0" bIns="0" rtlCol="0">
            <a:spAutoFit/>
          </a:bodyPr>
          <a:lstStyle/>
          <a:p>
            <a:pPr marL="12700">
              <a:lnSpc>
                <a:spcPct val="100000"/>
              </a:lnSpc>
              <a:spcBef>
                <a:spcPts val="100"/>
              </a:spcBef>
            </a:pPr>
            <a:r>
              <a:rPr lang="en-US" sz="1400" dirty="0">
                <a:solidFill>
                  <a:schemeClr val="bg2">
                    <a:lumMod val="20000"/>
                    <a:lumOff val="80000"/>
                  </a:schemeClr>
                </a:solidFill>
                <a:cs typeface="Arial"/>
              </a:rPr>
              <a:t>Customer 3</a:t>
            </a:r>
          </a:p>
        </p:txBody>
      </p:sp>
      <p:sp>
        <p:nvSpPr>
          <p:cNvPr id="18" name="object 23">
            <a:extLst>
              <a:ext uri="{FF2B5EF4-FFF2-40B4-BE49-F238E27FC236}">
                <a16:creationId xmlns:a16="http://schemas.microsoft.com/office/drawing/2014/main" id="{04B2FD88-02F5-4328-AB03-EB8EC1A481F7}"/>
              </a:ext>
            </a:extLst>
          </p:cNvPr>
          <p:cNvSpPr txBox="1"/>
          <p:nvPr/>
        </p:nvSpPr>
        <p:spPr bwMode="white">
          <a:xfrm>
            <a:off x="7485241" y="3450135"/>
            <a:ext cx="134937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4</a:t>
            </a:r>
            <a:endParaRPr lang="en-US" sz="1400" dirty="0">
              <a:solidFill>
                <a:schemeClr val="bg2">
                  <a:lumMod val="20000"/>
                  <a:lumOff val="80000"/>
                </a:schemeClr>
              </a:solidFill>
              <a:cs typeface="Arial"/>
            </a:endParaRPr>
          </a:p>
        </p:txBody>
      </p:sp>
      <p:sp>
        <p:nvSpPr>
          <p:cNvPr id="19" name="object 24">
            <a:extLst>
              <a:ext uri="{FF2B5EF4-FFF2-40B4-BE49-F238E27FC236}">
                <a16:creationId xmlns:a16="http://schemas.microsoft.com/office/drawing/2014/main" id="{7A33CD89-F67A-4378-8AFD-C60011F6DBB4}"/>
              </a:ext>
            </a:extLst>
          </p:cNvPr>
          <p:cNvSpPr txBox="1"/>
          <p:nvPr/>
        </p:nvSpPr>
        <p:spPr bwMode="white">
          <a:xfrm>
            <a:off x="9653275" y="3443110"/>
            <a:ext cx="109283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5</a:t>
            </a:r>
            <a:endParaRPr lang="en-US" sz="1400" dirty="0">
              <a:solidFill>
                <a:schemeClr val="bg2">
                  <a:lumMod val="20000"/>
                  <a:lumOff val="80000"/>
                </a:schemeClr>
              </a:solidFill>
              <a:cs typeface="Arial"/>
            </a:endParaRPr>
          </a:p>
        </p:txBody>
      </p:sp>
      <p:sp>
        <p:nvSpPr>
          <p:cNvPr id="20" name="object 20">
            <a:extLst>
              <a:ext uri="{FF2B5EF4-FFF2-40B4-BE49-F238E27FC236}">
                <a16:creationId xmlns:a16="http://schemas.microsoft.com/office/drawing/2014/main" id="{2306528A-EF2E-492E-846A-8645AF605E9C}"/>
              </a:ext>
            </a:extLst>
          </p:cNvPr>
          <p:cNvSpPr txBox="1"/>
          <p:nvPr/>
        </p:nvSpPr>
        <p:spPr bwMode="white">
          <a:xfrm>
            <a:off x="1352467" y="2360515"/>
            <a:ext cx="1359535" cy="474489"/>
          </a:xfrm>
          <a:prstGeom prst="rect">
            <a:avLst/>
          </a:prstGeom>
        </p:spPr>
        <p:txBody>
          <a:bodyPr vert="horz" wrap="square" lIns="0" tIns="12700" rIns="0" bIns="0" rtlCol="0">
            <a:spAutoFit/>
          </a:bodyPr>
          <a:lstStyle/>
          <a:p>
            <a:pPr marL="12700" algn="ctr">
              <a:lnSpc>
                <a:spcPct val="100000"/>
              </a:lnSpc>
              <a:spcBef>
                <a:spcPts val="100"/>
              </a:spcBef>
            </a:pPr>
            <a:r>
              <a:rPr lang="en-US" sz="3000" dirty="0">
                <a:solidFill>
                  <a:schemeClr val="accent1"/>
                </a:solidFill>
                <a:latin typeface="+mj-lt"/>
                <a:cs typeface="Arial"/>
              </a:rPr>
              <a:t>47%</a:t>
            </a:r>
          </a:p>
        </p:txBody>
      </p:sp>
      <p:sp>
        <p:nvSpPr>
          <p:cNvPr id="21" name="object 21">
            <a:extLst>
              <a:ext uri="{FF2B5EF4-FFF2-40B4-BE49-F238E27FC236}">
                <a16:creationId xmlns:a16="http://schemas.microsoft.com/office/drawing/2014/main" id="{2E9BBF33-FFEE-40F5-A249-CEA0DCAE3BE2}"/>
              </a:ext>
            </a:extLst>
          </p:cNvPr>
          <p:cNvSpPr txBox="1"/>
          <p:nvPr/>
        </p:nvSpPr>
        <p:spPr bwMode="white">
          <a:xfrm>
            <a:off x="3314623" y="2361419"/>
            <a:ext cx="150812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21%</a:t>
            </a:r>
            <a:endParaRPr lang="en-US" sz="3000" dirty="0">
              <a:solidFill>
                <a:schemeClr val="accent1"/>
              </a:solidFill>
              <a:latin typeface="+mj-lt"/>
              <a:cs typeface="Arial"/>
            </a:endParaRPr>
          </a:p>
        </p:txBody>
      </p:sp>
      <p:sp>
        <p:nvSpPr>
          <p:cNvPr id="22" name="object 22">
            <a:extLst>
              <a:ext uri="{FF2B5EF4-FFF2-40B4-BE49-F238E27FC236}">
                <a16:creationId xmlns:a16="http://schemas.microsoft.com/office/drawing/2014/main" id="{891776FB-6173-49D8-9F32-944FBC4EABB1}"/>
              </a:ext>
            </a:extLst>
          </p:cNvPr>
          <p:cNvSpPr txBox="1"/>
          <p:nvPr/>
        </p:nvSpPr>
        <p:spPr bwMode="white">
          <a:xfrm>
            <a:off x="5587782" y="2361419"/>
            <a:ext cx="1053465" cy="474489"/>
          </a:xfrm>
          <a:prstGeom prst="rect">
            <a:avLst/>
          </a:prstGeom>
        </p:spPr>
        <p:txBody>
          <a:bodyPr vert="horz" wrap="square" lIns="0" tIns="12700" rIns="0" bIns="0" rtlCol="0">
            <a:spAutoFit/>
          </a:bodyPr>
          <a:lstStyle/>
          <a:p>
            <a:pPr marL="12700" algn="ctr">
              <a:lnSpc>
                <a:spcPct val="100000"/>
              </a:lnSpc>
              <a:spcBef>
                <a:spcPts val="100"/>
              </a:spcBef>
            </a:pPr>
            <a:r>
              <a:rPr lang="en-US" sz="3000" dirty="0">
                <a:solidFill>
                  <a:schemeClr val="accent1"/>
                </a:solidFill>
                <a:latin typeface="+mj-lt"/>
                <a:cs typeface="Arial"/>
              </a:rPr>
              <a:t>17%</a:t>
            </a:r>
          </a:p>
        </p:txBody>
      </p:sp>
      <p:sp>
        <p:nvSpPr>
          <p:cNvPr id="23" name="object 23">
            <a:extLst>
              <a:ext uri="{FF2B5EF4-FFF2-40B4-BE49-F238E27FC236}">
                <a16:creationId xmlns:a16="http://schemas.microsoft.com/office/drawing/2014/main" id="{3689D36F-0E74-439C-8BF7-BE388B2B4545}"/>
              </a:ext>
            </a:extLst>
          </p:cNvPr>
          <p:cNvSpPr txBox="1"/>
          <p:nvPr/>
        </p:nvSpPr>
        <p:spPr bwMode="white">
          <a:xfrm>
            <a:off x="7485241" y="2361419"/>
            <a:ext cx="134937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37%</a:t>
            </a:r>
            <a:endParaRPr lang="en-US" sz="3000" dirty="0">
              <a:solidFill>
                <a:schemeClr val="accent1"/>
              </a:solidFill>
              <a:latin typeface="+mj-lt"/>
              <a:cs typeface="Arial"/>
            </a:endParaRPr>
          </a:p>
        </p:txBody>
      </p:sp>
      <p:sp>
        <p:nvSpPr>
          <p:cNvPr id="24" name="object 24">
            <a:extLst>
              <a:ext uri="{FF2B5EF4-FFF2-40B4-BE49-F238E27FC236}">
                <a16:creationId xmlns:a16="http://schemas.microsoft.com/office/drawing/2014/main" id="{9396CD8C-7E7D-4CBC-AFB3-A4424860B64E}"/>
              </a:ext>
            </a:extLst>
          </p:cNvPr>
          <p:cNvSpPr txBox="1"/>
          <p:nvPr/>
        </p:nvSpPr>
        <p:spPr bwMode="white">
          <a:xfrm>
            <a:off x="9653275" y="2354394"/>
            <a:ext cx="109283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45%</a:t>
            </a:r>
            <a:endParaRPr lang="en-US" sz="3000" dirty="0">
              <a:solidFill>
                <a:schemeClr val="accent1"/>
              </a:solidFill>
              <a:latin typeface="+mj-lt"/>
              <a:cs typeface="Arial"/>
            </a:endParaRPr>
          </a:p>
        </p:txBody>
      </p:sp>
      <p:sp>
        <p:nvSpPr>
          <p:cNvPr id="28" name="object 20">
            <a:extLst>
              <a:ext uri="{FF2B5EF4-FFF2-40B4-BE49-F238E27FC236}">
                <a16:creationId xmlns:a16="http://schemas.microsoft.com/office/drawing/2014/main" id="{B36D2764-7743-4684-BE95-4AE88B7DB06A}"/>
              </a:ext>
            </a:extLst>
          </p:cNvPr>
          <p:cNvSpPr txBox="1"/>
          <p:nvPr/>
        </p:nvSpPr>
        <p:spPr bwMode="white">
          <a:xfrm>
            <a:off x="1352467" y="3449231"/>
            <a:ext cx="1359535" cy="228268"/>
          </a:xfrm>
          <a:prstGeom prst="rect">
            <a:avLst/>
          </a:prstGeom>
        </p:spPr>
        <p:txBody>
          <a:bodyPr vert="horz" wrap="square" lIns="0" tIns="12700" rIns="0" bIns="0" rtlCol="0">
            <a:spAutoFit/>
          </a:bodyPr>
          <a:lstStyle/>
          <a:p>
            <a:pPr marL="12700">
              <a:lnSpc>
                <a:spcPct val="100000"/>
              </a:lnSpc>
              <a:spcBef>
                <a:spcPts val="100"/>
              </a:spcBef>
            </a:pPr>
            <a:r>
              <a:rPr lang="en-US" sz="1400" dirty="0">
                <a:solidFill>
                  <a:schemeClr val="bg2">
                    <a:lumMod val="20000"/>
                    <a:lumOff val="80000"/>
                  </a:schemeClr>
                </a:solidFill>
                <a:cs typeface="Arial"/>
              </a:rPr>
              <a:t>Customer 1</a:t>
            </a:r>
          </a:p>
        </p:txBody>
      </p:sp>
      <p:sp>
        <p:nvSpPr>
          <p:cNvPr id="29" name="object 27" descr="Beige rectangle">
            <a:extLst>
              <a:ext uri="{FF2B5EF4-FFF2-40B4-BE49-F238E27FC236}">
                <a16:creationId xmlns:a16="http://schemas.microsoft.com/office/drawing/2014/main" id="{CE178D24-EC15-4677-8CE4-B6FAE887C7CE}"/>
              </a:ext>
            </a:extLst>
          </p:cNvPr>
          <p:cNvSpPr/>
          <p:nvPr/>
        </p:nvSpPr>
        <p:spPr>
          <a:xfrm>
            <a:off x="947015" y="1341198"/>
            <a:ext cx="2808000" cy="0"/>
          </a:xfrm>
          <a:custGeom>
            <a:avLst/>
            <a:gdLst/>
            <a:ahLst/>
            <a:cxnLst/>
            <a:rect l="l" t="t" r="r" b="b"/>
            <a:pathLst>
              <a:path w="2501265">
                <a:moveTo>
                  <a:pt x="0" y="0"/>
                </a:moveTo>
                <a:lnTo>
                  <a:pt x="2500883" y="0"/>
                </a:lnTo>
              </a:path>
            </a:pathLst>
          </a:custGeom>
          <a:ln w="54863">
            <a:solidFill>
              <a:schemeClr val="accent1"/>
            </a:solidFill>
          </a:ln>
        </p:spPr>
        <p:txBody>
          <a:bodyPr wrap="square" lIns="0" tIns="0" rIns="0" bIns="0" rtlCol="0"/>
          <a:lstStyle/>
          <a:p>
            <a:endParaRPr lang="en-US" dirty="0"/>
          </a:p>
        </p:txBody>
      </p:sp>
      <p:sp>
        <p:nvSpPr>
          <p:cNvPr id="4" name="Rectangle 3">
            <a:extLst>
              <a:ext uri="{FF2B5EF4-FFF2-40B4-BE49-F238E27FC236}">
                <a16:creationId xmlns:a16="http://schemas.microsoft.com/office/drawing/2014/main" id="{AD39D096-C87A-4096-8E8C-6439C9C6C3A2}"/>
              </a:ext>
            </a:extLst>
          </p:cNvPr>
          <p:cNvSpPr/>
          <p:nvPr/>
        </p:nvSpPr>
        <p:spPr>
          <a:xfrm>
            <a:off x="8975725" y="4189906"/>
            <a:ext cx="2268537" cy="1255219"/>
          </a:xfrm>
          <a:prstGeom prst="rect">
            <a:avLst/>
          </a:prstGeom>
          <a:solidFill>
            <a:schemeClr val="accent1"/>
          </a:solidFill>
        </p:spPr>
        <p:txBody>
          <a:bodyPr wrap="square" anchor="ctr" anchorCtr="0">
            <a:noAutofit/>
          </a:bodyPr>
          <a:lstStyle/>
          <a:p>
            <a:pPr marL="237490">
              <a:lnSpc>
                <a:spcPct val="100000"/>
              </a:lnSpc>
              <a:spcBef>
                <a:spcPts val="1055"/>
              </a:spcBef>
            </a:pPr>
            <a:r>
              <a:rPr lang="en-US" sz="1200" b="1" i="1" spc="-15" dirty="0">
                <a:solidFill>
                  <a:schemeClr val="tx2">
                    <a:alpha val="70000"/>
                  </a:schemeClr>
                </a:solidFill>
                <a:cs typeface="Arial"/>
              </a:rPr>
              <a:t>Suspendisse sit amet ipsum finibus justo viverra blandit. Ut congue quis tortor eget sodales. </a:t>
            </a:r>
          </a:p>
        </p:txBody>
      </p:sp>
      <p:sp>
        <p:nvSpPr>
          <p:cNvPr id="25" name="Rectangle 24">
            <a:extLst>
              <a:ext uri="{FF2B5EF4-FFF2-40B4-BE49-F238E27FC236}">
                <a16:creationId xmlns:a16="http://schemas.microsoft.com/office/drawing/2014/main" id="{63B82A35-4350-476B-8C5A-D6A684747697}"/>
              </a:ext>
            </a:extLst>
          </p:cNvPr>
          <p:cNvSpPr/>
          <p:nvPr/>
        </p:nvSpPr>
        <p:spPr>
          <a:xfrm>
            <a:off x="8975724" y="6122074"/>
            <a:ext cx="2268537" cy="370800"/>
          </a:xfrm>
          <a:prstGeom prst="rect">
            <a:avLst/>
          </a:prstGeom>
          <a:noFill/>
        </p:spPr>
        <p:txBody>
          <a:bodyPr wrap="square" anchor="ctr" anchorCtr="0">
            <a:noAutofit/>
          </a:bodyPr>
          <a:lstStyle/>
          <a:p>
            <a:pPr marL="139700" marR="301625" indent="-127635">
              <a:lnSpc>
                <a:spcPct val="100000"/>
              </a:lnSpc>
              <a:spcBef>
                <a:spcPts val="490"/>
              </a:spcBef>
            </a:pPr>
            <a:r>
              <a:rPr lang="en-US" sz="1200" i="1" spc="-5" dirty="0">
                <a:solidFill>
                  <a:schemeClr val="tx2">
                    <a:alpha val="70000"/>
                  </a:schemeClr>
                </a:solidFill>
                <a:cs typeface="Arial"/>
              </a:rPr>
              <a:t>** Lorem ipsum dolor sit amet</a:t>
            </a:r>
            <a:endParaRPr lang="en-US" sz="1200" dirty="0">
              <a:solidFill>
                <a:schemeClr val="tx2">
                  <a:alpha val="70000"/>
                </a:schemeClr>
              </a:solidFill>
              <a:cs typeface="Arial"/>
            </a:endParaRPr>
          </a:p>
        </p:txBody>
      </p:sp>
      <p:sp>
        <p:nvSpPr>
          <p:cNvPr id="26" name="Rectangle 25">
            <a:extLst>
              <a:ext uri="{FF2B5EF4-FFF2-40B4-BE49-F238E27FC236}">
                <a16:creationId xmlns:a16="http://schemas.microsoft.com/office/drawing/2014/main" id="{447A1645-EFC8-4537-A5ED-3F261355CC99}"/>
              </a:ext>
            </a:extLst>
          </p:cNvPr>
          <p:cNvSpPr/>
          <p:nvPr/>
        </p:nvSpPr>
        <p:spPr>
          <a:xfrm>
            <a:off x="8975723" y="5769216"/>
            <a:ext cx="2268537" cy="370800"/>
          </a:xfrm>
          <a:prstGeom prst="rect">
            <a:avLst/>
          </a:prstGeom>
          <a:noFill/>
        </p:spPr>
        <p:txBody>
          <a:bodyPr wrap="square" anchor="ctr" anchorCtr="0">
            <a:noAutofit/>
          </a:bodyPr>
          <a:lstStyle/>
          <a:p>
            <a:pPr marL="12700">
              <a:lnSpc>
                <a:spcPct val="100000"/>
              </a:lnSpc>
              <a:spcBef>
                <a:spcPts val="509"/>
              </a:spcBef>
            </a:pPr>
            <a:r>
              <a:rPr lang="en-US" sz="1200" i="1" spc="-5" dirty="0">
                <a:solidFill>
                  <a:schemeClr val="tx2">
                    <a:alpha val="70000"/>
                  </a:schemeClr>
                </a:solidFill>
                <a:cs typeface="Arial"/>
              </a:rPr>
              <a:t>* Lorem ipsum dolor sit amet</a:t>
            </a:r>
            <a:endParaRPr lang="en-US" sz="1200" dirty="0">
              <a:solidFill>
                <a:schemeClr val="tx2">
                  <a:alpha val="70000"/>
                </a:schemeClr>
              </a:solidFill>
              <a:cs typeface="Arial"/>
            </a:endParaRPr>
          </a:p>
        </p:txBody>
      </p:sp>
    </p:spTree>
    <p:custDataLst>
      <p:tags r:id="rId1"/>
    </p:custDataLst>
    <p:extLst>
      <p:ext uri="{BB962C8B-B14F-4D97-AF65-F5344CB8AC3E}">
        <p14:creationId xmlns:p14="http://schemas.microsoft.com/office/powerpoint/2010/main" val="22120906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 name="Picture Placeholder 20" descr="Two person handshake">
            <a:extLst>
              <a:ext uri="{FF2B5EF4-FFF2-40B4-BE49-F238E27FC236}">
                <a16:creationId xmlns:a16="http://schemas.microsoft.com/office/drawing/2014/main" id="{42EF1974-141C-494C-A63E-216742273C6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sp>
        <p:nvSpPr>
          <p:cNvPr id="22" name="object 3" descr="Blue rectangle">
            <a:extLst>
              <a:ext uri="{FF2B5EF4-FFF2-40B4-BE49-F238E27FC236}">
                <a16:creationId xmlns:a16="http://schemas.microsoft.com/office/drawing/2014/main" id="{2D225086-68BE-4168-8F17-9443ADD8967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23" name="Oval 22" descr="Beige oval">
            <a:extLst>
              <a:ext uri="{FF2B5EF4-FFF2-40B4-BE49-F238E27FC236}">
                <a16:creationId xmlns:a16="http://schemas.microsoft.com/office/drawing/2014/main" id="{433945EE-A7C1-410E-BF29-F5CEA2F4F576}"/>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9">
            <a:extLst>
              <a:ext uri="{FF2B5EF4-FFF2-40B4-BE49-F238E27FC236}">
                <a16:creationId xmlns:a16="http://schemas.microsoft.com/office/drawing/2014/main" id="{2D8AA6DB-EBDB-4269-B4E5-AD059714C629}"/>
              </a:ext>
            </a:extLst>
          </p:cNvPr>
          <p:cNvSpPr>
            <a:spLocks noGrp="1"/>
          </p:cNvSpPr>
          <p:nvPr>
            <p:ph sz="half" idx="15"/>
          </p:nvPr>
        </p:nvSpPr>
        <p:spPr bwMode="white">
          <a:xfrm>
            <a:off x="8479503" y="1690689"/>
            <a:ext cx="2983732" cy="1922438"/>
          </a:xfrm>
        </p:spPr>
        <p:txBody>
          <a:bodyPr>
            <a:noAutofit/>
          </a:bodyPr>
          <a:lstStyle/>
          <a:p>
            <a:pPr marL="12700">
              <a:lnSpc>
                <a:spcPct val="120000"/>
              </a:lnSpc>
              <a:spcBef>
                <a:spcPts val="100"/>
              </a:spcBef>
            </a:pPr>
            <a:r>
              <a:rPr lang="en-US" sz="1900" b="1" dirty="0">
                <a:solidFill>
                  <a:schemeClr val="bg1"/>
                </a:solidFill>
              </a:rPr>
              <a:t>Custom solutions</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 </a:t>
            </a:r>
          </a:p>
        </p:txBody>
      </p:sp>
      <p:sp>
        <p:nvSpPr>
          <p:cNvPr id="9" name="Content Placeholder 8">
            <a:extLst>
              <a:ext uri="{FF2B5EF4-FFF2-40B4-BE49-F238E27FC236}">
                <a16:creationId xmlns:a16="http://schemas.microsoft.com/office/drawing/2014/main" id="{2AF9D9A5-149E-4118-AAE3-8EF91B9C5B7D}"/>
              </a:ext>
            </a:extLst>
          </p:cNvPr>
          <p:cNvSpPr>
            <a:spLocks noGrp="1"/>
          </p:cNvSpPr>
          <p:nvPr>
            <p:ph sz="half" idx="14"/>
          </p:nvPr>
        </p:nvSpPr>
        <p:spPr bwMode="white">
          <a:xfrm>
            <a:off x="4843363" y="1702826"/>
            <a:ext cx="3148965" cy="1922438"/>
          </a:xfrm>
        </p:spPr>
        <p:txBody>
          <a:bodyPr>
            <a:noAutofit/>
          </a:bodyPr>
          <a:lstStyle/>
          <a:p>
            <a:pPr marL="12700">
              <a:lnSpc>
                <a:spcPct val="120000"/>
              </a:lnSpc>
              <a:spcBef>
                <a:spcPts val="100"/>
              </a:spcBef>
            </a:pPr>
            <a:r>
              <a:rPr lang="en-US" sz="1900" b="1" dirty="0">
                <a:solidFill>
                  <a:schemeClr val="bg1"/>
                </a:solidFill>
              </a:rPr>
              <a:t>Availability</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 </a:t>
            </a:r>
          </a:p>
        </p:txBody>
      </p:sp>
      <p:sp>
        <p:nvSpPr>
          <p:cNvPr id="2" name="Slide Number Placeholder 1">
            <a:extLst>
              <a:ext uri="{FF2B5EF4-FFF2-40B4-BE49-F238E27FC236}">
                <a16:creationId xmlns:a16="http://schemas.microsoft.com/office/drawing/2014/main" id="{3790A3AE-E658-426D-96CD-CB0614B7418A}"/>
              </a:ext>
            </a:extLst>
          </p:cNvPr>
          <p:cNvSpPr>
            <a:spLocks noGrp="1"/>
          </p:cNvSpPr>
          <p:nvPr>
            <p:ph type="sldNum" sz="quarter" idx="12"/>
          </p:nvPr>
        </p:nvSpPr>
        <p:spPr/>
        <p:txBody>
          <a:bodyPr/>
          <a:lstStyle/>
          <a:p>
            <a:fld id="{82EE24B5-652C-4DB5-B7C3-B5BBEC1280B1}" type="slidenum">
              <a:rPr lang="en-US" smtClean="0"/>
              <a:t>42</a:t>
            </a:fld>
            <a:endParaRPr lang="en-US" dirty="0"/>
          </a:p>
        </p:txBody>
      </p:sp>
      <p:sp>
        <p:nvSpPr>
          <p:cNvPr id="6" name="Title 5">
            <a:extLst>
              <a:ext uri="{FF2B5EF4-FFF2-40B4-BE49-F238E27FC236}">
                <a16:creationId xmlns:a16="http://schemas.microsoft.com/office/drawing/2014/main" id="{6BDEDF39-62EC-40AF-98F4-06A79F1F80F1}"/>
              </a:ext>
            </a:extLst>
          </p:cNvPr>
          <p:cNvSpPr>
            <a:spLocks noGrp="1"/>
          </p:cNvSpPr>
          <p:nvPr>
            <p:ph type="title"/>
          </p:nvPr>
        </p:nvSpPr>
        <p:spPr bwMode="ltGray">
          <a:xfrm>
            <a:off x="818028" y="365125"/>
            <a:ext cx="10515600" cy="1325563"/>
          </a:xfrm>
        </p:spPr>
        <p:txBody>
          <a:bodyPr/>
          <a:lstStyle/>
          <a:p>
            <a:r>
              <a:rPr lang="en-US" dirty="0">
                <a:solidFill>
                  <a:schemeClr val="bg1"/>
                </a:solidFill>
              </a:rPr>
              <a:t>OUR SERVICES</a:t>
            </a:r>
            <a:endParaRPr lang="en-US" dirty="0"/>
          </a:p>
        </p:txBody>
      </p:sp>
      <p:sp>
        <p:nvSpPr>
          <p:cNvPr id="7" name="Content Placeholder 6">
            <a:extLst>
              <a:ext uri="{FF2B5EF4-FFF2-40B4-BE49-F238E27FC236}">
                <a16:creationId xmlns:a16="http://schemas.microsoft.com/office/drawing/2014/main" id="{23DC0E4E-6822-467C-96E3-77C667B41D2B}"/>
              </a:ext>
            </a:extLst>
          </p:cNvPr>
          <p:cNvSpPr>
            <a:spLocks noGrp="1"/>
          </p:cNvSpPr>
          <p:nvPr>
            <p:ph sz="half" idx="1"/>
          </p:nvPr>
        </p:nvSpPr>
        <p:spPr bwMode="white">
          <a:xfrm>
            <a:off x="1337076" y="1702825"/>
            <a:ext cx="3148965" cy="2146629"/>
          </a:xfrm>
        </p:spPr>
        <p:txBody>
          <a:bodyPr>
            <a:noAutofit/>
          </a:bodyPr>
          <a:lstStyle/>
          <a:p>
            <a:pPr marL="12700">
              <a:lnSpc>
                <a:spcPct val="120000"/>
              </a:lnSpc>
              <a:spcBef>
                <a:spcPts val="100"/>
              </a:spcBef>
            </a:pPr>
            <a:r>
              <a:rPr lang="en-US" sz="1900" b="1" dirty="0">
                <a:solidFill>
                  <a:schemeClr val="bg1"/>
                </a:solidFill>
              </a:rPr>
              <a:t>Personalized service</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 </a:t>
            </a:r>
          </a:p>
          <a:p>
            <a:pPr marR="5080">
              <a:lnSpc>
                <a:spcPct val="120000"/>
              </a:lnSpc>
              <a:spcBef>
                <a:spcPts val="600"/>
              </a:spcBef>
            </a:pPr>
            <a:endParaRPr lang="en-US" sz="1800" i="1" spc="-15" dirty="0">
              <a:solidFill>
                <a:schemeClr val="bg2">
                  <a:lumMod val="20000"/>
                  <a:lumOff val="80000"/>
                </a:schemeClr>
              </a:solidFill>
              <a:cs typeface="Arial"/>
            </a:endParaRPr>
          </a:p>
        </p:txBody>
      </p:sp>
      <p:sp>
        <p:nvSpPr>
          <p:cNvPr id="11" name="Content Placeholder 10">
            <a:extLst>
              <a:ext uri="{FF2B5EF4-FFF2-40B4-BE49-F238E27FC236}">
                <a16:creationId xmlns:a16="http://schemas.microsoft.com/office/drawing/2014/main" id="{DBCC020E-50A1-4B26-95EE-F180516D8BD8}"/>
              </a:ext>
            </a:extLst>
          </p:cNvPr>
          <p:cNvSpPr>
            <a:spLocks noGrp="1"/>
          </p:cNvSpPr>
          <p:nvPr>
            <p:ph sz="half" idx="16"/>
          </p:nvPr>
        </p:nvSpPr>
        <p:spPr bwMode="white">
          <a:xfrm>
            <a:off x="8479502" y="3849456"/>
            <a:ext cx="3148965" cy="1922438"/>
          </a:xfrm>
        </p:spPr>
        <p:txBody>
          <a:bodyPr>
            <a:noAutofit/>
          </a:bodyPr>
          <a:lstStyle/>
          <a:p>
            <a:pPr marL="12700">
              <a:lnSpc>
                <a:spcPct val="120000"/>
              </a:lnSpc>
              <a:spcBef>
                <a:spcPts val="100"/>
              </a:spcBef>
            </a:pPr>
            <a:r>
              <a:rPr lang="en-US" sz="1900" b="1" dirty="0">
                <a:solidFill>
                  <a:schemeClr val="bg1"/>
                </a:solidFill>
              </a:rPr>
              <a:t>Economies of scale</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a:t>
            </a:r>
          </a:p>
        </p:txBody>
      </p:sp>
      <p:sp>
        <p:nvSpPr>
          <p:cNvPr id="12" name="Content Placeholder 11">
            <a:extLst>
              <a:ext uri="{FF2B5EF4-FFF2-40B4-BE49-F238E27FC236}">
                <a16:creationId xmlns:a16="http://schemas.microsoft.com/office/drawing/2014/main" id="{72176240-9D71-46A9-959A-FFCF84DC04A3}"/>
              </a:ext>
            </a:extLst>
          </p:cNvPr>
          <p:cNvSpPr>
            <a:spLocks noGrp="1"/>
          </p:cNvSpPr>
          <p:nvPr>
            <p:ph sz="half" idx="17"/>
          </p:nvPr>
        </p:nvSpPr>
        <p:spPr bwMode="white">
          <a:xfrm>
            <a:off x="4843363" y="3849456"/>
            <a:ext cx="3690011" cy="1922438"/>
          </a:xfrm>
        </p:spPr>
        <p:txBody>
          <a:bodyPr>
            <a:noAutofit/>
          </a:bodyPr>
          <a:lstStyle/>
          <a:p>
            <a:pPr marL="12700">
              <a:lnSpc>
                <a:spcPct val="120000"/>
              </a:lnSpc>
              <a:spcBef>
                <a:spcPts val="100"/>
              </a:spcBef>
            </a:pPr>
            <a:r>
              <a:rPr lang="en-US" sz="1900" b="1" dirty="0">
                <a:solidFill>
                  <a:schemeClr val="bg1"/>
                </a:solidFill>
              </a:rPr>
              <a:t>Preferred loyalty programs</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 </a:t>
            </a:r>
          </a:p>
        </p:txBody>
      </p:sp>
      <p:sp>
        <p:nvSpPr>
          <p:cNvPr id="13" name="Content Placeholder 12">
            <a:extLst>
              <a:ext uri="{FF2B5EF4-FFF2-40B4-BE49-F238E27FC236}">
                <a16:creationId xmlns:a16="http://schemas.microsoft.com/office/drawing/2014/main" id="{77C0FED8-C734-4A93-8023-C7053E036A1E}"/>
              </a:ext>
            </a:extLst>
          </p:cNvPr>
          <p:cNvSpPr>
            <a:spLocks noGrp="1"/>
          </p:cNvSpPr>
          <p:nvPr>
            <p:ph sz="half" idx="18"/>
          </p:nvPr>
        </p:nvSpPr>
        <p:spPr bwMode="white">
          <a:xfrm>
            <a:off x="1337076" y="3849455"/>
            <a:ext cx="3259789" cy="2377977"/>
          </a:xfrm>
        </p:spPr>
        <p:txBody>
          <a:bodyPr>
            <a:noAutofit/>
          </a:bodyPr>
          <a:lstStyle/>
          <a:p>
            <a:pPr marL="12700">
              <a:lnSpc>
                <a:spcPct val="120000"/>
              </a:lnSpc>
              <a:spcBef>
                <a:spcPts val="100"/>
              </a:spcBef>
            </a:pPr>
            <a:r>
              <a:rPr lang="en-US" sz="1900" b="1" dirty="0">
                <a:solidFill>
                  <a:schemeClr val="bg1"/>
                </a:solidFill>
              </a:rPr>
              <a:t>Connections</a:t>
            </a:r>
          </a:p>
          <a:p>
            <a:pPr marR="5080">
              <a:lnSpc>
                <a:spcPct val="100000"/>
              </a:lnSpc>
              <a:spcBef>
                <a:spcPts val="600"/>
              </a:spcBef>
            </a:pPr>
            <a:r>
              <a:rPr lang="en-US" sz="1400" i="1" spc="-15" dirty="0">
                <a:solidFill>
                  <a:schemeClr val="bg2">
                    <a:lumMod val="20000"/>
                    <a:lumOff val="80000"/>
                  </a:schemeClr>
                </a:solidFill>
                <a:cs typeface="Arial"/>
              </a:rPr>
              <a:t>Suspendisse sit amet ipsum finibus justo viverra blandit. Ut congue quis tortor eget sodales. Ut fermentum a magna ut eleifend. Integer convallis suscipit ante eu varius. Morbi a purus dolor. Suspendisse sit amet ipsum finibus justo viverra blandit. </a:t>
            </a:r>
          </a:p>
          <a:p>
            <a:pPr marL="0" indent="0">
              <a:lnSpc>
                <a:spcPct val="100000"/>
              </a:lnSpc>
              <a:spcBef>
                <a:spcPts val="600"/>
              </a:spcBef>
              <a:buNone/>
            </a:pPr>
            <a:endParaRPr lang="en-US" dirty="0"/>
          </a:p>
        </p:txBody>
      </p:sp>
      <p:pic>
        <p:nvPicPr>
          <p:cNvPr id="36" name="Picture Placeholder 35" descr="Check icon">
            <a:extLst>
              <a:ext uri="{FF2B5EF4-FFF2-40B4-BE49-F238E27FC236}">
                <a16:creationId xmlns:a16="http://schemas.microsoft.com/office/drawing/2014/main" id="{1A9D8BC9-CF04-4A6C-89E6-E6A18D7419F0}"/>
              </a:ext>
            </a:extLst>
          </p:cNvPr>
          <p:cNvPicPr>
            <a:picLocks noGrp="1" noChangeAspect="1"/>
          </p:cNvPicPr>
          <p:nvPr>
            <p:ph type="pic" sz="quarter" idx="19"/>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838200" y="1679575"/>
            <a:ext cx="576000" cy="576000"/>
          </a:xfrm>
        </p:spPr>
      </p:pic>
      <p:pic>
        <p:nvPicPr>
          <p:cNvPr id="38" name="Picture Placeholder 37" descr="Check icon">
            <a:extLst>
              <a:ext uri="{FF2B5EF4-FFF2-40B4-BE49-F238E27FC236}">
                <a16:creationId xmlns:a16="http://schemas.microsoft.com/office/drawing/2014/main" id="{D15B4FC9-0788-4E4C-9F5A-FCFAF69E7E7F}"/>
              </a:ext>
            </a:extLst>
          </p:cNvPr>
          <p:cNvPicPr>
            <a:picLocks noGrp="1" noChangeAspect="1"/>
          </p:cNvPicPr>
          <p:nvPr>
            <p:ph type="pic" sz="quarter" idx="20"/>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4378157" y="1679575"/>
            <a:ext cx="576000" cy="576000"/>
          </a:xfrm>
        </p:spPr>
      </p:pic>
      <p:pic>
        <p:nvPicPr>
          <p:cNvPr id="40" name="Picture Placeholder 39" descr="Check icon">
            <a:extLst>
              <a:ext uri="{FF2B5EF4-FFF2-40B4-BE49-F238E27FC236}">
                <a16:creationId xmlns:a16="http://schemas.microsoft.com/office/drawing/2014/main" id="{250F553C-3E38-47E0-8A58-2967D756991D}"/>
              </a:ext>
            </a:extLst>
          </p:cNvPr>
          <p:cNvPicPr>
            <a:picLocks noGrp="1" noChangeAspect="1"/>
          </p:cNvPicPr>
          <p:nvPr>
            <p:ph type="pic" sz="quarter" idx="21"/>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8015029" y="1679575"/>
            <a:ext cx="576000" cy="576000"/>
          </a:xfrm>
        </p:spPr>
      </p:pic>
      <p:pic>
        <p:nvPicPr>
          <p:cNvPr id="34" name="Picture Placeholder 33" descr="Check icon">
            <a:extLst>
              <a:ext uri="{FF2B5EF4-FFF2-40B4-BE49-F238E27FC236}">
                <a16:creationId xmlns:a16="http://schemas.microsoft.com/office/drawing/2014/main" id="{EA6876F1-58FD-4237-BE75-C15655445FE1}"/>
              </a:ext>
            </a:extLst>
          </p:cNvPr>
          <p:cNvPicPr>
            <a:picLocks noGrp="1" noChangeAspect="1"/>
          </p:cNvPicPr>
          <p:nvPr>
            <p:ph type="pic" sz="quarter" idx="22"/>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838200" y="3792079"/>
            <a:ext cx="576000" cy="576000"/>
          </a:xfrm>
        </p:spPr>
      </p:pic>
      <p:pic>
        <p:nvPicPr>
          <p:cNvPr id="42" name="Picture Placeholder 41" descr="Check icon">
            <a:extLst>
              <a:ext uri="{FF2B5EF4-FFF2-40B4-BE49-F238E27FC236}">
                <a16:creationId xmlns:a16="http://schemas.microsoft.com/office/drawing/2014/main" id="{C9B2F2DF-F5C3-47DD-B3B0-43E328A2AAAB}"/>
              </a:ext>
            </a:extLst>
          </p:cNvPr>
          <p:cNvPicPr>
            <a:picLocks noGrp="1" noChangeAspect="1"/>
          </p:cNvPicPr>
          <p:nvPr>
            <p:ph type="pic" sz="quarter" idx="24"/>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8015029" y="3792078"/>
            <a:ext cx="576000" cy="576000"/>
          </a:xfrm>
        </p:spPr>
      </p:pic>
      <p:sp>
        <p:nvSpPr>
          <p:cNvPr id="24" name="object 5" descr="Beige rectangle">
            <a:extLst>
              <a:ext uri="{FF2B5EF4-FFF2-40B4-BE49-F238E27FC236}">
                <a16:creationId xmlns:a16="http://schemas.microsoft.com/office/drawing/2014/main" id="{73ED10AC-D04B-401B-A6A1-6069912D1664}"/>
              </a:ext>
            </a:extLst>
          </p:cNvPr>
          <p:cNvSpPr/>
          <p:nvPr/>
        </p:nvSpPr>
        <p:spPr bwMode="ltGray">
          <a:xfrm>
            <a:off x="929705" y="1339122"/>
            <a:ext cx="3060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pic>
        <p:nvPicPr>
          <p:cNvPr id="32" name="Picture Placeholder 31" descr="Check icon">
            <a:extLst>
              <a:ext uri="{FF2B5EF4-FFF2-40B4-BE49-F238E27FC236}">
                <a16:creationId xmlns:a16="http://schemas.microsoft.com/office/drawing/2014/main" id="{6054A700-8461-40AD-8429-6C9F6EEEEC4C}"/>
              </a:ext>
            </a:extLst>
          </p:cNvPr>
          <p:cNvPicPr>
            <a:picLocks noGrp="1" noChangeAspect="1"/>
          </p:cNvPicPr>
          <p:nvPr>
            <p:ph type="pic" sz="quarter" idx="23"/>
          </p:nvPr>
        </p:nvPicPr>
        <p:blipFill>
          <a:blip r:embed="rId6">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white">
          <a:xfrm>
            <a:off x="4378157" y="3792078"/>
            <a:ext cx="576000" cy="576000"/>
          </a:xfrm>
        </p:spPr>
      </p:pic>
    </p:spTree>
    <p:custDataLst>
      <p:tags r:id="rId1"/>
    </p:custDataLst>
    <p:extLst>
      <p:ext uri="{BB962C8B-B14F-4D97-AF65-F5344CB8AC3E}">
        <p14:creationId xmlns:p14="http://schemas.microsoft.com/office/powerpoint/2010/main" val="33660325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Placeholder 10" descr="People discuss something">
            <a:extLst>
              <a:ext uri="{FF2B5EF4-FFF2-40B4-BE49-F238E27FC236}">
                <a16:creationId xmlns:a16="http://schemas.microsoft.com/office/drawing/2014/main" id="{AA6A75DC-BE31-480B-B034-B1DF7AFA5097}"/>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a:stretch/>
        </p:blipFill>
        <p:spPr>
          <a:xfrm>
            <a:off x="0" y="3115389"/>
            <a:ext cx="12192000" cy="3742611"/>
          </a:xfrm>
        </p:spPr>
      </p:pic>
      <p:sp>
        <p:nvSpPr>
          <p:cNvPr id="12" name="object 3" descr="Blue rectangle">
            <a:extLst>
              <a:ext uri="{FF2B5EF4-FFF2-40B4-BE49-F238E27FC236}">
                <a16:creationId xmlns:a16="http://schemas.microsoft.com/office/drawing/2014/main" id="{CDEEA71D-C3B3-45BB-A776-D17D92A58127}"/>
              </a:ext>
            </a:extLst>
          </p:cNvPr>
          <p:cNvSpPr/>
          <p:nvPr/>
        </p:nvSpPr>
        <p:spPr>
          <a:xfrm>
            <a:off x="2400" y="3115389"/>
            <a:ext cx="12189600" cy="3742611"/>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80000"/>
            </a:srgbClr>
          </a:solidFill>
        </p:spPr>
        <p:txBody>
          <a:bodyPr wrap="square" lIns="0" tIns="0" rIns="0" bIns="0" rtlCol="0"/>
          <a:lstStyle/>
          <a:p>
            <a:endParaRPr lang="en-US" dirty="0"/>
          </a:p>
        </p:txBody>
      </p:sp>
      <p:sp>
        <p:nvSpPr>
          <p:cNvPr id="13" name="Oval 12" descr="Beige oval">
            <a:extLst>
              <a:ext uri="{FF2B5EF4-FFF2-40B4-BE49-F238E27FC236}">
                <a16:creationId xmlns:a16="http://schemas.microsoft.com/office/drawing/2014/main" id="{F336552F-CA64-452F-9BD8-01334388BFF5}"/>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F9ADB42F-AE48-4323-897F-DB5A083BD103}"/>
              </a:ext>
            </a:extLst>
          </p:cNvPr>
          <p:cNvSpPr>
            <a:spLocks noGrp="1"/>
          </p:cNvSpPr>
          <p:nvPr>
            <p:ph type="title"/>
          </p:nvPr>
        </p:nvSpPr>
        <p:spPr>
          <a:xfrm>
            <a:off x="806168" y="365125"/>
            <a:ext cx="10515600" cy="1325563"/>
          </a:xfrm>
        </p:spPr>
        <p:txBody>
          <a:bodyPr/>
          <a:lstStyle/>
          <a:p>
            <a:r>
              <a:rPr lang="en-US" dirty="0">
                <a:solidFill>
                  <a:srgbClr val="064899"/>
                </a:solidFill>
              </a:rPr>
              <a:t>REVENUE MODEL</a:t>
            </a:r>
          </a:p>
        </p:txBody>
      </p:sp>
      <p:sp>
        <p:nvSpPr>
          <p:cNvPr id="4" name="Text Placeholder 3">
            <a:extLst>
              <a:ext uri="{FF2B5EF4-FFF2-40B4-BE49-F238E27FC236}">
                <a16:creationId xmlns:a16="http://schemas.microsoft.com/office/drawing/2014/main" id="{293C1E99-672F-46AE-BB08-DD22B0928366}"/>
              </a:ext>
            </a:extLst>
          </p:cNvPr>
          <p:cNvSpPr>
            <a:spLocks noGrp="1"/>
          </p:cNvSpPr>
          <p:nvPr>
            <p:ph type="body" idx="1"/>
          </p:nvPr>
        </p:nvSpPr>
        <p:spPr bwMode="white">
          <a:xfrm>
            <a:off x="2153349" y="1985963"/>
            <a:ext cx="3789362" cy="823912"/>
          </a:xfrm>
        </p:spPr>
        <p:txBody>
          <a:bodyPr/>
          <a:lstStyle/>
          <a:p>
            <a:r>
              <a:rPr lang="en-US" dirty="0"/>
              <a:t>Ut fermentum a magna </a:t>
            </a:r>
          </a:p>
        </p:txBody>
      </p:sp>
      <p:sp>
        <p:nvSpPr>
          <p:cNvPr id="5" name="Content Placeholder 4">
            <a:extLst>
              <a:ext uri="{FF2B5EF4-FFF2-40B4-BE49-F238E27FC236}">
                <a16:creationId xmlns:a16="http://schemas.microsoft.com/office/drawing/2014/main" id="{6DEAD4F2-C5CC-44E9-A092-76413D5CA7F4}"/>
              </a:ext>
            </a:extLst>
          </p:cNvPr>
          <p:cNvSpPr>
            <a:spLocks noGrp="1"/>
          </p:cNvSpPr>
          <p:nvPr>
            <p:ph sz="half" idx="2"/>
          </p:nvPr>
        </p:nvSpPr>
        <p:spPr bwMode="white">
          <a:xfrm>
            <a:off x="2116773" y="3434047"/>
            <a:ext cx="3789362" cy="2755616"/>
          </a:xfrm>
        </p:spPr>
        <p:txBody>
          <a:bodyPr>
            <a:normAutofit/>
          </a:bodyPr>
          <a:lstStyle/>
          <a:p>
            <a:pPr>
              <a:lnSpc>
                <a:spcPct val="125000"/>
              </a:lnSpc>
              <a:spcBef>
                <a:spcPts val="100"/>
              </a:spcBef>
              <a:buClr>
                <a:schemeClr val="accent1"/>
              </a:buClr>
            </a:pPr>
            <a:r>
              <a:rPr lang="en-US" sz="1800" i="1" dirty="0">
                <a:solidFill>
                  <a:srgbClr val="FFFFFF"/>
                </a:solidFill>
                <a:cs typeface="Arial"/>
              </a:rPr>
              <a:t>Lorem ipsum</a:t>
            </a:r>
            <a:r>
              <a:rPr lang="en-US" sz="1800" i="1" spc="-5" dirty="0">
                <a:solidFill>
                  <a:srgbClr val="FFFFFF"/>
                </a:solidFill>
                <a:cs typeface="Arial"/>
              </a:rPr>
              <a:t>:</a:t>
            </a:r>
            <a:r>
              <a:rPr lang="en-US" sz="1800" i="1" spc="-45" dirty="0">
                <a:solidFill>
                  <a:srgbClr val="FFFFFF"/>
                </a:solidFill>
                <a:cs typeface="Arial"/>
              </a:rPr>
              <a:t> </a:t>
            </a:r>
            <a:r>
              <a:rPr lang="en-US" sz="1800" b="1" i="1" spc="-5" dirty="0">
                <a:solidFill>
                  <a:schemeClr val="accent1"/>
                </a:solidFill>
                <a:cs typeface="Arial"/>
              </a:rPr>
              <a:t>10%-17%</a:t>
            </a:r>
            <a:endParaRPr lang="en-US" sz="1800" i="1" dirty="0">
              <a:solidFill>
                <a:schemeClr val="accent1"/>
              </a:solidFill>
              <a:cs typeface="Arial"/>
            </a:endParaRPr>
          </a:p>
          <a:p>
            <a:pPr>
              <a:lnSpc>
                <a:spcPct val="125000"/>
              </a:lnSpc>
              <a:buClr>
                <a:schemeClr val="accent1"/>
              </a:buClr>
            </a:pPr>
            <a:r>
              <a:rPr lang="en-US" sz="1800" i="1" spc="-5" dirty="0">
                <a:solidFill>
                  <a:srgbClr val="FFFFFF"/>
                </a:solidFill>
                <a:cs typeface="Arial"/>
              </a:rPr>
              <a:t>Dolor sit amet: </a:t>
            </a:r>
            <a:r>
              <a:rPr lang="en-US" sz="1800" b="1" i="1" spc="-5" dirty="0">
                <a:solidFill>
                  <a:schemeClr val="accent1"/>
                </a:solidFill>
                <a:cs typeface="Arial"/>
              </a:rPr>
              <a:t>13%- 17%</a:t>
            </a:r>
          </a:p>
          <a:p>
            <a:pPr>
              <a:lnSpc>
                <a:spcPct val="125000"/>
              </a:lnSpc>
              <a:buClr>
                <a:schemeClr val="accent1"/>
              </a:buClr>
            </a:pPr>
            <a:r>
              <a:rPr lang="en-US" sz="1800" i="1" spc="-5" dirty="0">
                <a:solidFill>
                  <a:srgbClr val="FFFFFF"/>
                </a:solidFill>
                <a:cs typeface="Arial"/>
              </a:rPr>
              <a:t>Consectetur</a:t>
            </a:r>
            <a:r>
              <a:rPr lang="en-US" sz="1800" i="1" spc="-35" dirty="0">
                <a:solidFill>
                  <a:srgbClr val="FFFFFF"/>
                </a:solidFill>
                <a:cs typeface="Arial"/>
              </a:rPr>
              <a:t>:</a:t>
            </a:r>
            <a:r>
              <a:rPr lang="en-US" sz="1800" i="1" spc="-15" dirty="0">
                <a:solidFill>
                  <a:srgbClr val="FFFFFF"/>
                </a:solidFill>
                <a:cs typeface="Arial"/>
              </a:rPr>
              <a:t> </a:t>
            </a:r>
            <a:r>
              <a:rPr lang="en-US" sz="1800" b="1" i="1" spc="-5" dirty="0">
                <a:solidFill>
                  <a:schemeClr val="accent1"/>
                </a:solidFill>
                <a:cs typeface="Arial"/>
              </a:rPr>
              <a:t>5%-10%</a:t>
            </a:r>
          </a:p>
          <a:p>
            <a:pPr marR="775335">
              <a:lnSpc>
                <a:spcPct val="125000"/>
              </a:lnSpc>
              <a:spcBef>
                <a:spcPts val="1800"/>
              </a:spcBef>
              <a:buClr>
                <a:schemeClr val="accent1"/>
              </a:buClr>
            </a:pPr>
            <a:r>
              <a:rPr lang="en-US" sz="1800" i="1" dirty="0">
                <a:solidFill>
                  <a:srgbClr val="FFFFFF"/>
                </a:solidFill>
                <a:cs typeface="Arial"/>
              </a:rPr>
              <a:t>Adipiscing: </a:t>
            </a:r>
            <a:r>
              <a:rPr lang="en-US" sz="1800" b="1" i="1" spc="-5" dirty="0">
                <a:solidFill>
                  <a:schemeClr val="accent1"/>
                </a:solidFill>
                <a:cs typeface="Arial"/>
              </a:rPr>
              <a:t>$25 service fee</a:t>
            </a:r>
          </a:p>
          <a:p>
            <a:pPr>
              <a:lnSpc>
                <a:spcPct val="125000"/>
              </a:lnSpc>
              <a:buClr>
                <a:schemeClr val="accent1"/>
              </a:buClr>
            </a:pPr>
            <a:r>
              <a:rPr lang="en-US" sz="1800" i="1" spc="-25" dirty="0">
                <a:solidFill>
                  <a:srgbClr val="FFFFFF"/>
                </a:solidFill>
                <a:cs typeface="Arial"/>
              </a:rPr>
              <a:t>Etiam aliquet</a:t>
            </a:r>
            <a:r>
              <a:rPr lang="en-US" sz="1800" i="1" dirty="0">
                <a:solidFill>
                  <a:srgbClr val="FFFFFF"/>
                </a:solidFill>
                <a:cs typeface="Arial"/>
              </a:rPr>
              <a:t>:</a:t>
            </a:r>
            <a:r>
              <a:rPr lang="en-US" sz="1800" i="1" spc="-60" dirty="0">
                <a:solidFill>
                  <a:srgbClr val="FFFFFF"/>
                </a:solidFill>
                <a:cs typeface="Arial"/>
              </a:rPr>
              <a:t> </a:t>
            </a:r>
            <a:r>
              <a:rPr lang="en-US" sz="1800" b="1" i="1" spc="-5" dirty="0">
                <a:solidFill>
                  <a:schemeClr val="accent1"/>
                </a:solidFill>
                <a:cs typeface="Arial"/>
              </a:rPr>
              <a:t>30%-33%</a:t>
            </a:r>
          </a:p>
        </p:txBody>
      </p:sp>
      <p:sp>
        <p:nvSpPr>
          <p:cNvPr id="6" name="Text Placeholder 5">
            <a:extLst>
              <a:ext uri="{FF2B5EF4-FFF2-40B4-BE49-F238E27FC236}">
                <a16:creationId xmlns:a16="http://schemas.microsoft.com/office/drawing/2014/main" id="{38A73375-FA03-4191-8AD5-B40CD9B59B94}"/>
              </a:ext>
            </a:extLst>
          </p:cNvPr>
          <p:cNvSpPr>
            <a:spLocks noGrp="1"/>
          </p:cNvSpPr>
          <p:nvPr>
            <p:ph type="body" sz="quarter" idx="3"/>
          </p:nvPr>
        </p:nvSpPr>
        <p:spPr bwMode="white"/>
        <p:txBody>
          <a:bodyPr/>
          <a:lstStyle/>
          <a:p>
            <a:r>
              <a:rPr lang="en-US" dirty="0"/>
              <a:t>Ut congue quis tortor </a:t>
            </a:r>
          </a:p>
        </p:txBody>
      </p:sp>
      <p:sp>
        <p:nvSpPr>
          <p:cNvPr id="7" name="Content Placeholder 6">
            <a:extLst>
              <a:ext uri="{FF2B5EF4-FFF2-40B4-BE49-F238E27FC236}">
                <a16:creationId xmlns:a16="http://schemas.microsoft.com/office/drawing/2014/main" id="{7E0C6FDF-5982-4E37-B65D-F7B05D0FFB52}"/>
              </a:ext>
            </a:extLst>
          </p:cNvPr>
          <p:cNvSpPr>
            <a:spLocks noGrp="1"/>
          </p:cNvSpPr>
          <p:nvPr>
            <p:ph sz="quarter" idx="4"/>
          </p:nvPr>
        </p:nvSpPr>
        <p:spPr bwMode="white"/>
        <p:txBody>
          <a:bodyPr>
            <a:normAutofit/>
          </a:bodyPr>
          <a:lstStyle/>
          <a:p>
            <a:pPr>
              <a:lnSpc>
                <a:spcPct val="125000"/>
              </a:lnSpc>
              <a:spcBef>
                <a:spcPts val="100"/>
              </a:spcBef>
              <a:buClr>
                <a:schemeClr val="accent1"/>
              </a:buClr>
            </a:pPr>
            <a:r>
              <a:rPr lang="en-US" sz="1800" i="1" spc="-5" dirty="0">
                <a:solidFill>
                  <a:srgbClr val="FFFFFF"/>
                </a:solidFill>
                <a:cs typeface="Arial"/>
              </a:rPr>
              <a:t>Dolor sit amet</a:t>
            </a:r>
            <a:r>
              <a:rPr lang="en-US" sz="1800" i="1" dirty="0">
                <a:solidFill>
                  <a:srgbClr val="FFFFFF"/>
                </a:solidFill>
                <a:cs typeface="Arial"/>
              </a:rPr>
              <a:t>: </a:t>
            </a:r>
            <a:r>
              <a:rPr lang="en-US" sz="1800" b="1" i="1" spc="-5" dirty="0">
                <a:solidFill>
                  <a:schemeClr val="accent1"/>
                </a:solidFill>
                <a:cs typeface="Arial"/>
              </a:rPr>
              <a:t>6 – 9 months</a:t>
            </a:r>
          </a:p>
          <a:p>
            <a:pPr>
              <a:lnSpc>
                <a:spcPct val="125000"/>
              </a:lnSpc>
              <a:buClr>
                <a:schemeClr val="accent1"/>
              </a:buClr>
            </a:pPr>
            <a:r>
              <a:rPr lang="en-US" sz="1800" i="1" dirty="0">
                <a:solidFill>
                  <a:srgbClr val="FFFFFF"/>
                </a:solidFill>
                <a:cs typeface="Arial"/>
              </a:rPr>
              <a:t>Consectetur: </a:t>
            </a:r>
            <a:r>
              <a:rPr lang="en-US" sz="1800" b="1" i="1" spc="-5" dirty="0">
                <a:solidFill>
                  <a:schemeClr val="accent1"/>
                </a:solidFill>
                <a:cs typeface="Arial"/>
              </a:rPr>
              <a:t>9 – 12 months</a:t>
            </a:r>
          </a:p>
          <a:p>
            <a:pPr>
              <a:lnSpc>
                <a:spcPct val="125000"/>
              </a:lnSpc>
              <a:buClr>
                <a:schemeClr val="accent1"/>
              </a:buClr>
            </a:pPr>
            <a:r>
              <a:rPr lang="en-US" sz="1800" i="1" dirty="0">
                <a:solidFill>
                  <a:srgbClr val="FFFFFF"/>
                </a:solidFill>
                <a:cs typeface="Arial"/>
              </a:rPr>
              <a:t>Adipiscing: </a:t>
            </a:r>
            <a:r>
              <a:rPr lang="en-US" sz="1800" b="1" i="1" spc="-5" dirty="0">
                <a:solidFill>
                  <a:schemeClr val="accent1"/>
                </a:solidFill>
                <a:cs typeface="Arial"/>
              </a:rPr>
              <a:t>immediate</a:t>
            </a:r>
          </a:p>
          <a:p>
            <a:pPr>
              <a:lnSpc>
                <a:spcPct val="125000"/>
              </a:lnSpc>
              <a:buClr>
                <a:schemeClr val="accent1"/>
              </a:buClr>
            </a:pPr>
            <a:r>
              <a:rPr lang="en-US" sz="1800" i="1" dirty="0">
                <a:solidFill>
                  <a:srgbClr val="FFFFFF"/>
                </a:solidFill>
                <a:cs typeface="Arial"/>
              </a:rPr>
              <a:t>Etiam aliquet: </a:t>
            </a:r>
            <a:r>
              <a:rPr lang="en-US" sz="1800" b="1" i="1" spc="-5" dirty="0">
                <a:solidFill>
                  <a:schemeClr val="accent1"/>
                </a:solidFill>
                <a:cs typeface="Arial"/>
              </a:rPr>
              <a:t>depends</a:t>
            </a:r>
            <a:endParaRPr lang="en-US" sz="1800" i="1" dirty="0"/>
          </a:p>
        </p:txBody>
      </p:sp>
      <p:sp>
        <p:nvSpPr>
          <p:cNvPr id="8" name="Slide Number Placeholder 7">
            <a:extLst>
              <a:ext uri="{FF2B5EF4-FFF2-40B4-BE49-F238E27FC236}">
                <a16:creationId xmlns:a16="http://schemas.microsoft.com/office/drawing/2014/main" id="{68F7FB6B-EAC9-40F7-9522-61A8D53EFAF9}"/>
              </a:ext>
            </a:extLst>
          </p:cNvPr>
          <p:cNvSpPr>
            <a:spLocks noGrp="1"/>
          </p:cNvSpPr>
          <p:nvPr>
            <p:ph type="sldNum" sz="quarter" idx="12"/>
          </p:nvPr>
        </p:nvSpPr>
        <p:spPr/>
        <p:txBody>
          <a:bodyPr/>
          <a:lstStyle/>
          <a:p>
            <a:fld id="{82EE24B5-652C-4DB5-B7C3-B5BBEC1280B1}" type="slidenum">
              <a:rPr lang="en-US" smtClean="0"/>
              <a:t>43</a:t>
            </a:fld>
            <a:endParaRPr lang="en-US" dirty="0"/>
          </a:p>
        </p:txBody>
      </p:sp>
      <p:sp>
        <p:nvSpPr>
          <p:cNvPr id="9" name="object 5" descr="Beige rectangle">
            <a:extLst>
              <a:ext uri="{FF2B5EF4-FFF2-40B4-BE49-F238E27FC236}">
                <a16:creationId xmlns:a16="http://schemas.microsoft.com/office/drawing/2014/main" id="{890F7762-BD37-4D33-9F80-1DA07B5E172E}"/>
              </a:ext>
            </a:extLst>
          </p:cNvPr>
          <p:cNvSpPr/>
          <p:nvPr/>
        </p:nvSpPr>
        <p:spPr>
          <a:xfrm>
            <a:off x="915637" y="1346384"/>
            <a:ext cx="3672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33270198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0760E-5794-42A9-8E56-3837F4FC7351}"/>
              </a:ext>
            </a:extLst>
          </p:cNvPr>
          <p:cNvSpPr>
            <a:spLocks noGrp="1"/>
          </p:cNvSpPr>
          <p:nvPr>
            <p:ph type="title"/>
          </p:nvPr>
        </p:nvSpPr>
        <p:spPr/>
        <p:txBody>
          <a:bodyPr/>
          <a:lstStyle/>
          <a:p>
            <a:r>
              <a:rPr lang="en-US" dirty="0">
                <a:solidFill>
                  <a:srgbClr val="064899"/>
                </a:solidFill>
              </a:rPr>
              <a:t>SALES FORECAST</a:t>
            </a:r>
          </a:p>
        </p:txBody>
      </p:sp>
      <p:sp>
        <p:nvSpPr>
          <p:cNvPr id="3" name="Slide Number Placeholder 2">
            <a:extLst>
              <a:ext uri="{FF2B5EF4-FFF2-40B4-BE49-F238E27FC236}">
                <a16:creationId xmlns:a16="http://schemas.microsoft.com/office/drawing/2014/main" id="{C2351522-D6A9-4849-85EE-913E456DD3E6}"/>
              </a:ext>
            </a:extLst>
          </p:cNvPr>
          <p:cNvSpPr>
            <a:spLocks noGrp="1"/>
          </p:cNvSpPr>
          <p:nvPr>
            <p:ph type="sldNum" sz="quarter" idx="4294967295"/>
          </p:nvPr>
        </p:nvSpPr>
        <p:spPr>
          <a:xfrm>
            <a:off x="11468844" y="6174902"/>
            <a:ext cx="357116" cy="365125"/>
          </a:xfrm>
          <a:prstGeom prst="rect">
            <a:avLst/>
          </a:prstGeom>
        </p:spPr>
        <p:txBody>
          <a:bodyPr/>
          <a:lstStyle/>
          <a:p>
            <a:fld id="{82EE24B5-652C-4DB5-B7C3-B5BBEC1280B1}" type="slidenum">
              <a:rPr lang="en-US" smtClean="0"/>
              <a:t>44</a:t>
            </a:fld>
            <a:endParaRPr lang="en-US" dirty="0"/>
          </a:p>
        </p:txBody>
      </p:sp>
      <p:graphicFrame>
        <p:nvGraphicFramePr>
          <p:cNvPr id="4" name="Content Placeholder 7" descr="Table">
            <a:extLst>
              <a:ext uri="{FF2B5EF4-FFF2-40B4-BE49-F238E27FC236}">
                <a16:creationId xmlns:a16="http://schemas.microsoft.com/office/drawing/2014/main" id="{E90E34E9-7D18-4CB9-B198-BB2D0AC695E4}"/>
              </a:ext>
            </a:extLst>
          </p:cNvPr>
          <p:cNvGraphicFramePr>
            <a:graphicFrameLocks/>
          </p:cNvGraphicFramePr>
          <p:nvPr>
            <p:extLst>
              <p:ext uri="{D42A27DB-BD31-4B8C-83A1-F6EECF244321}">
                <p14:modId xmlns:p14="http://schemas.microsoft.com/office/powerpoint/2010/main" val="4260350806"/>
              </p:ext>
            </p:extLst>
          </p:nvPr>
        </p:nvGraphicFramePr>
        <p:xfrm>
          <a:off x="1770186" y="1702055"/>
          <a:ext cx="7997703" cy="1483360"/>
        </p:xfrm>
        <a:graphic>
          <a:graphicData uri="http://schemas.openxmlformats.org/drawingml/2006/table">
            <a:tbl>
              <a:tblPr firstRow="1" bandRow="1">
                <a:tableStyleId>{5C22544A-7EE6-4342-B048-85BDC9FD1C3A}</a:tableStyleId>
              </a:tblPr>
              <a:tblGrid>
                <a:gridCol w="3278895">
                  <a:extLst>
                    <a:ext uri="{9D8B030D-6E8A-4147-A177-3AD203B41FA5}">
                      <a16:colId xmlns:a16="http://schemas.microsoft.com/office/drawing/2014/main" val="2120316286"/>
                    </a:ext>
                  </a:extLst>
                </a:gridCol>
                <a:gridCol w="1572936">
                  <a:extLst>
                    <a:ext uri="{9D8B030D-6E8A-4147-A177-3AD203B41FA5}">
                      <a16:colId xmlns:a16="http://schemas.microsoft.com/office/drawing/2014/main" val="3254578854"/>
                    </a:ext>
                  </a:extLst>
                </a:gridCol>
                <a:gridCol w="1572936">
                  <a:extLst>
                    <a:ext uri="{9D8B030D-6E8A-4147-A177-3AD203B41FA5}">
                      <a16:colId xmlns:a16="http://schemas.microsoft.com/office/drawing/2014/main" val="2480324120"/>
                    </a:ext>
                  </a:extLst>
                </a:gridCol>
                <a:gridCol w="1572936">
                  <a:extLst>
                    <a:ext uri="{9D8B030D-6E8A-4147-A177-3AD203B41FA5}">
                      <a16:colId xmlns:a16="http://schemas.microsoft.com/office/drawing/2014/main" val="3000376450"/>
                    </a:ext>
                  </a:extLst>
                </a:gridCol>
              </a:tblGrid>
              <a:tr h="370840">
                <a:tc>
                  <a:txBody>
                    <a:bodyPr/>
                    <a:lstStyle/>
                    <a:p>
                      <a:pPr marL="227965">
                        <a:lnSpc>
                          <a:spcPct val="100000"/>
                        </a:lnSpc>
                        <a:spcBef>
                          <a:spcPts val="785"/>
                        </a:spcBef>
                      </a:pPr>
                      <a:r>
                        <a:rPr sz="1400" b="1" dirty="0">
                          <a:solidFill>
                            <a:schemeClr val="bg2">
                              <a:lumMod val="20000"/>
                              <a:lumOff val="80000"/>
                            </a:schemeClr>
                          </a:solidFill>
                          <a:latin typeface="+mn-lt"/>
                          <a:cs typeface="Arial"/>
                        </a:rPr>
                        <a:t>3 YEAR SALES</a:t>
                      </a:r>
                      <a:r>
                        <a:rPr sz="1400" b="1" spc="-55" dirty="0">
                          <a:solidFill>
                            <a:schemeClr val="bg2">
                              <a:lumMod val="20000"/>
                              <a:lumOff val="80000"/>
                            </a:schemeClr>
                          </a:solidFill>
                          <a:latin typeface="+mn-lt"/>
                          <a:cs typeface="Arial"/>
                        </a:rPr>
                        <a:t> </a:t>
                      </a:r>
                      <a:r>
                        <a:rPr sz="1400" b="1" spc="-10" dirty="0">
                          <a:solidFill>
                            <a:schemeClr val="bg2">
                              <a:lumMod val="20000"/>
                              <a:lumOff val="80000"/>
                            </a:schemeClr>
                          </a:solidFill>
                          <a:latin typeface="+mn-lt"/>
                          <a:cs typeface="Arial"/>
                        </a:rPr>
                        <a:t>SUMMARY</a:t>
                      </a:r>
                      <a:endParaRPr sz="1400" dirty="0">
                        <a:solidFill>
                          <a:schemeClr val="bg2">
                            <a:lumMod val="20000"/>
                            <a:lumOff val="80000"/>
                          </a:schemeClr>
                        </a:solidFill>
                        <a:latin typeface="+mn-lt"/>
                        <a:cs typeface="Aria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350520">
                        <a:lnSpc>
                          <a:spcPct val="100000"/>
                        </a:lnSpc>
                        <a:spcBef>
                          <a:spcPts val="785"/>
                        </a:spcBef>
                      </a:pPr>
                      <a:r>
                        <a:rPr sz="1400" b="1" dirty="0">
                          <a:solidFill>
                            <a:schemeClr val="bg2">
                              <a:lumMod val="20000"/>
                              <a:lumOff val="80000"/>
                            </a:schemeClr>
                          </a:solidFill>
                          <a:latin typeface="+mn-lt"/>
                          <a:cs typeface="Arial"/>
                        </a:rPr>
                        <a:t>YR1</a:t>
                      </a:r>
                      <a:endParaRPr sz="1400" dirty="0">
                        <a:solidFill>
                          <a:schemeClr val="bg2">
                            <a:lumMod val="20000"/>
                            <a:lumOff val="80000"/>
                          </a:schemeClr>
                        </a:solidFill>
                        <a:latin typeface="+mn-lt"/>
                        <a:cs typeface="Aria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363220">
                        <a:lnSpc>
                          <a:spcPct val="100000"/>
                        </a:lnSpc>
                        <a:spcBef>
                          <a:spcPts val="785"/>
                        </a:spcBef>
                      </a:pPr>
                      <a:r>
                        <a:rPr sz="1400" b="1" dirty="0">
                          <a:solidFill>
                            <a:schemeClr val="bg2">
                              <a:lumMod val="20000"/>
                              <a:lumOff val="80000"/>
                            </a:schemeClr>
                          </a:solidFill>
                          <a:latin typeface="+mn-lt"/>
                          <a:cs typeface="Arial"/>
                        </a:rPr>
                        <a:t>YR2</a:t>
                      </a:r>
                      <a:endParaRPr sz="1400" dirty="0">
                        <a:solidFill>
                          <a:schemeClr val="bg2">
                            <a:lumMod val="20000"/>
                            <a:lumOff val="80000"/>
                          </a:schemeClr>
                        </a:solidFill>
                        <a:latin typeface="+mn-lt"/>
                        <a:cs typeface="Aria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367665">
                        <a:lnSpc>
                          <a:spcPct val="100000"/>
                        </a:lnSpc>
                        <a:spcBef>
                          <a:spcPts val="785"/>
                        </a:spcBef>
                      </a:pPr>
                      <a:r>
                        <a:rPr sz="1400" b="1" dirty="0">
                          <a:solidFill>
                            <a:schemeClr val="bg2">
                              <a:lumMod val="20000"/>
                              <a:lumOff val="80000"/>
                            </a:schemeClr>
                          </a:solidFill>
                          <a:latin typeface="+mn-lt"/>
                          <a:cs typeface="Arial"/>
                        </a:rPr>
                        <a:t>YR3</a:t>
                      </a:r>
                      <a:endParaRPr sz="1400" dirty="0">
                        <a:solidFill>
                          <a:schemeClr val="bg2">
                            <a:lumMod val="20000"/>
                            <a:lumOff val="80000"/>
                          </a:schemeClr>
                        </a:solidFill>
                        <a:latin typeface="+mn-lt"/>
                        <a:cs typeface="Aria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82104278"/>
                  </a:ext>
                </a:extLst>
              </a:tr>
              <a:tr h="370840">
                <a:tc>
                  <a:txBody>
                    <a:bodyPr/>
                    <a:lstStyle/>
                    <a:p>
                      <a:pPr marL="227965">
                        <a:lnSpc>
                          <a:spcPct val="100000"/>
                        </a:lnSpc>
                        <a:spcBef>
                          <a:spcPts val="415"/>
                        </a:spcBef>
                      </a:pPr>
                      <a:r>
                        <a:rPr sz="1200" spc="-30" dirty="0">
                          <a:solidFill>
                            <a:schemeClr val="tx2">
                              <a:alpha val="70000"/>
                            </a:schemeClr>
                          </a:solidFill>
                          <a:latin typeface="+mn-lt"/>
                          <a:cs typeface="Arial"/>
                        </a:rPr>
                        <a:t>Total</a:t>
                      </a:r>
                      <a:r>
                        <a:rPr sz="1200" spc="-10" dirty="0">
                          <a:solidFill>
                            <a:schemeClr val="tx2">
                              <a:alpha val="70000"/>
                            </a:schemeClr>
                          </a:solidFill>
                          <a:latin typeface="+mn-lt"/>
                          <a:cs typeface="Arial"/>
                        </a:rPr>
                        <a:t> </a:t>
                      </a:r>
                      <a:r>
                        <a:rPr sz="1200" dirty="0">
                          <a:solidFill>
                            <a:schemeClr val="tx2">
                              <a:alpha val="70000"/>
                            </a:schemeClr>
                          </a:solidFill>
                          <a:latin typeface="+mn-lt"/>
                          <a:cs typeface="Arial"/>
                        </a:rPr>
                        <a:t>Sales</a:t>
                      </a: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350520">
                        <a:lnSpc>
                          <a:spcPct val="100000"/>
                        </a:lnSpc>
                        <a:spcBef>
                          <a:spcPts val="415"/>
                        </a:spcBef>
                      </a:pPr>
                      <a:r>
                        <a:rPr sz="1200" spc="-5" dirty="0">
                          <a:solidFill>
                            <a:schemeClr val="tx2">
                              <a:alpha val="70000"/>
                            </a:schemeClr>
                          </a:solidFill>
                          <a:latin typeface="+mn-lt"/>
                          <a:cs typeface="Arial"/>
                        </a:rPr>
                        <a:t>$300,000</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363220">
                        <a:lnSpc>
                          <a:spcPct val="100000"/>
                        </a:lnSpc>
                        <a:spcBef>
                          <a:spcPts val="415"/>
                        </a:spcBef>
                      </a:pPr>
                      <a:r>
                        <a:rPr sz="1200" spc="-5" dirty="0">
                          <a:solidFill>
                            <a:schemeClr val="tx2">
                              <a:alpha val="70000"/>
                            </a:schemeClr>
                          </a:solidFill>
                          <a:latin typeface="+mn-lt"/>
                          <a:cs typeface="Arial"/>
                        </a:rPr>
                        <a:t>$400,000</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367665">
                        <a:lnSpc>
                          <a:spcPct val="100000"/>
                        </a:lnSpc>
                        <a:spcBef>
                          <a:spcPts val="415"/>
                        </a:spcBef>
                      </a:pPr>
                      <a:r>
                        <a:rPr sz="1200" spc="-5" dirty="0">
                          <a:solidFill>
                            <a:schemeClr val="tx2">
                              <a:alpha val="70000"/>
                            </a:schemeClr>
                          </a:solidFill>
                          <a:latin typeface="+mn-lt"/>
                          <a:cs typeface="Arial"/>
                        </a:rPr>
                        <a:t>$500,000</a:t>
                      </a:r>
                      <a:endParaRPr sz="1200" dirty="0">
                        <a:solidFill>
                          <a:schemeClr val="tx2">
                            <a:alpha val="70000"/>
                          </a:schemeClr>
                        </a:solidFill>
                        <a:latin typeface="+mn-lt"/>
                        <a:cs typeface="Arial"/>
                      </a:endParaRPr>
                    </a:p>
                  </a:txBody>
                  <a:tcPr marL="0" marR="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11273019"/>
                  </a:ext>
                </a:extLst>
              </a:tr>
              <a:tr h="370840">
                <a:tc>
                  <a:txBody>
                    <a:bodyPr/>
                    <a:lstStyle/>
                    <a:p>
                      <a:pPr marL="227965">
                        <a:lnSpc>
                          <a:spcPct val="100000"/>
                        </a:lnSpc>
                        <a:spcBef>
                          <a:spcPts val="370"/>
                        </a:spcBef>
                      </a:pPr>
                      <a:r>
                        <a:rPr sz="1200" spc="-5" dirty="0">
                          <a:solidFill>
                            <a:schemeClr val="tx2">
                              <a:alpha val="70000"/>
                            </a:schemeClr>
                          </a:solidFill>
                          <a:latin typeface="+mn-lt"/>
                          <a:cs typeface="Arial"/>
                        </a:rPr>
                        <a:t>Average </a:t>
                      </a:r>
                      <a:r>
                        <a:rPr sz="1200" dirty="0">
                          <a:solidFill>
                            <a:schemeClr val="tx2">
                              <a:alpha val="70000"/>
                            </a:schemeClr>
                          </a:solidFill>
                          <a:latin typeface="+mn-lt"/>
                          <a:cs typeface="Arial"/>
                        </a:rPr>
                        <a:t>%</a:t>
                      </a:r>
                      <a:r>
                        <a:rPr sz="1200" spc="-10" dirty="0">
                          <a:solidFill>
                            <a:schemeClr val="tx2">
                              <a:alpha val="70000"/>
                            </a:schemeClr>
                          </a:solidFill>
                          <a:latin typeface="+mn-lt"/>
                          <a:cs typeface="Arial"/>
                        </a:rPr>
                        <a:t> </a:t>
                      </a:r>
                      <a:r>
                        <a:rPr sz="1200" spc="-5" dirty="0">
                          <a:solidFill>
                            <a:schemeClr val="tx2">
                              <a:alpha val="70000"/>
                            </a:schemeClr>
                          </a:solidFill>
                          <a:latin typeface="+mn-lt"/>
                          <a:cs typeface="Arial"/>
                        </a:rPr>
                        <a:t>Commission</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50520">
                        <a:lnSpc>
                          <a:spcPct val="100000"/>
                        </a:lnSpc>
                        <a:spcBef>
                          <a:spcPts val="370"/>
                        </a:spcBef>
                      </a:pPr>
                      <a:r>
                        <a:rPr sz="1200" spc="-5" dirty="0">
                          <a:solidFill>
                            <a:schemeClr val="tx2">
                              <a:alpha val="70000"/>
                            </a:schemeClr>
                          </a:solidFill>
                          <a:latin typeface="+mn-lt"/>
                          <a:cs typeface="Arial"/>
                        </a:rPr>
                        <a:t>12%</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63220">
                        <a:lnSpc>
                          <a:spcPct val="100000"/>
                        </a:lnSpc>
                        <a:spcBef>
                          <a:spcPts val="370"/>
                        </a:spcBef>
                      </a:pPr>
                      <a:r>
                        <a:rPr sz="1200" spc="-5" dirty="0">
                          <a:solidFill>
                            <a:schemeClr val="tx2">
                              <a:alpha val="70000"/>
                            </a:schemeClr>
                          </a:solidFill>
                          <a:latin typeface="+mn-lt"/>
                          <a:cs typeface="Arial"/>
                        </a:rPr>
                        <a:t>12%</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67665">
                        <a:lnSpc>
                          <a:spcPct val="100000"/>
                        </a:lnSpc>
                        <a:spcBef>
                          <a:spcPts val="370"/>
                        </a:spcBef>
                      </a:pPr>
                      <a:r>
                        <a:rPr sz="1200" spc="-5" dirty="0">
                          <a:solidFill>
                            <a:schemeClr val="tx2">
                              <a:alpha val="70000"/>
                            </a:schemeClr>
                          </a:solidFill>
                          <a:latin typeface="+mn-lt"/>
                          <a:cs typeface="Arial"/>
                        </a:rPr>
                        <a:t>12%</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43928045"/>
                  </a:ext>
                </a:extLst>
              </a:tr>
              <a:tr h="370840">
                <a:tc>
                  <a:txBody>
                    <a:bodyPr/>
                    <a:lstStyle/>
                    <a:p>
                      <a:pPr marL="227965">
                        <a:lnSpc>
                          <a:spcPct val="100000"/>
                        </a:lnSpc>
                        <a:spcBef>
                          <a:spcPts val="370"/>
                        </a:spcBef>
                      </a:pPr>
                      <a:r>
                        <a:rPr sz="1200" b="1" spc="-5" dirty="0">
                          <a:solidFill>
                            <a:schemeClr val="tx2">
                              <a:alpha val="70000"/>
                            </a:schemeClr>
                          </a:solidFill>
                          <a:latin typeface="+mn-lt"/>
                          <a:cs typeface="Arial"/>
                        </a:rPr>
                        <a:t>NET</a:t>
                      </a:r>
                      <a:r>
                        <a:rPr sz="1200" b="1" spc="-10" dirty="0">
                          <a:solidFill>
                            <a:schemeClr val="tx2">
                              <a:alpha val="70000"/>
                            </a:schemeClr>
                          </a:solidFill>
                          <a:latin typeface="+mn-lt"/>
                          <a:cs typeface="Arial"/>
                        </a:rPr>
                        <a:t> </a:t>
                      </a:r>
                      <a:r>
                        <a:rPr sz="1200" b="1" dirty="0">
                          <a:solidFill>
                            <a:schemeClr val="tx2">
                              <a:alpha val="70000"/>
                            </a:schemeClr>
                          </a:solidFill>
                          <a:latin typeface="+mn-lt"/>
                          <a:cs typeface="Arial"/>
                        </a:rPr>
                        <a:t>PROFIT</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350520">
                        <a:lnSpc>
                          <a:spcPct val="100000"/>
                        </a:lnSpc>
                        <a:spcBef>
                          <a:spcPts val="370"/>
                        </a:spcBef>
                      </a:pPr>
                      <a:r>
                        <a:rPr sz="1200" b="1" spc="-5" dirty="0">
                          <a:solidFill>
                            <a:schemeClr val="tx2">
                              <a:alpha val="70000"/>
                            </a:schemeClr>
                          </a:solidFill>
                          <a:latin typeface="+mn-lt"/>
                          <a:cs typeface="Arial"/>
                        </a:rPr>
                        <a:t>$36,000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363220">
                        <a:lnSpc>
                          <a:spcPct val="100000"/>
                        </a:lnSpc>
                        <a:spcBef>
                          <a:spcPts val="370"/>
                        </a:spcBef>
                      </a:pPr>
                      <a:r>
                        <a:rPr sz="1200" b="1" spc="-5" dirty="0">
                          <a:solidFill>
                            <a:schemeClr val="tx2">
                              <a:alpha val="70000"/>
                            </a:schemeClr>
                          </a:solidFill>
                          <a:latin typeface="+mn-lt"/>
                          <a:cs typeface="Arial"/>
                        </a:rPr>
                        <a:t>$48,000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367665">
                        <a:lnSpc>
                          <a:spcPct val="100000"/>
                        </a:lnSpc>
                        <a:spcBef>
                          <a:spcPts val="370"/>
                        </a:spcBef>
                      </a:pPr>
                      <a:r>
                        <a:rPr sz="1200" b="1" spc="-5" dirty="0">
                          <a:solidFill>
                            <a:schemeClr val="tx2">
                              <a:alpha val="70000"/>
                            </a:schemeClr>
                          </a:solidFill>
                          <a:latin typeface="+mn-lt"/>
                          <a:cs typeface="Arial"/>
                        </a:rPr>
                        <a:t>$60,000</a:t>
                      </a:r>
                      <a:endParaRPr sz="1200" dirty="0">
                        <a:solidFill>
                          <a:schemeClr val="tx2">
                            <a:alpha val="70000"/>
                          </a:schemeClr>
                        </a:solidFill>
                        <a:latin typeface="+mn-lt"/>
                        <a:cs typeface="Arial"/>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08066630"/>
                  </a:ext>
                </a:extLst>
              </a:tr>
            </a:tbl>
          </a:graphicData>
        </a:graphic>
      </p:graphicFrame>
      <p:graphicFrame>
        <p:nvGraphicFramePr>
          <p:cNvPr id="5" name="Content Placeholder 10" descr="Chart">
            <a:extLst>
              <a:ext uri="{FF2B5EF4-FFF2-40B4-BE49-F238E27FC236}">
                <a16:creationId xmlns:a16="http://schemas.microsoft.com/office/drawing/2014/main" id="{33BB317E-E302-4E8A-84B6-84B049BCD1C7}"/>
              </a:ext>
            </a:extLst>
          </p:cNvPr>
          <p:cNvGraphicFramePr>
            <a:graphicFrameLocks/>
          </p:cNvGraphicFramePr>
          <p:nvPr>
            <p:extLst>
              <p:ext uri="{D42A27DB-BD31-4B8C-83A1-F6EECF244321}">
                <p14:modId xmlns:p14="http://schemas.microsoft.com/office/powerpoint/2010/main" val="967771629"/>
              </p:ext>
            </p:extLst>
          </p:nvPr>
        </p:nvGraphicFramePr>
        <p:xfrm>
          <a:off x="1685778" y="3500438"/>
          <a:ext cx="8189742" cy="2736000"/>
        </p:xfrm>
        <a:graphic>
          <a:graphicData uri="http://schemas.openxmlformats.org/drawingml/2006/chart">
            <c:chart xmlns:c="http://schemas.openxmlformats.org/drawingml/2006/chart" xmlns:r="http://schemas.openxmlformats.org/officeDocument/2006/relationships" r:id="rId3"/>
          </a:graphicData>
        </a:graphic>
      </p:graphicFrame>
      <p:sp>
        <p:nvSpPr>
          <p:cNvPr id="6" name="object 18" descr="Beige rectangle">
            <a:extLst>
              <a:ext uri="{FF2B5EF4-FFF2-40B4-BE49-F238E27FC236}">
                <a16:creationId xmlns:a16="http://schemas.microsoft.com/office/drawing/2014/main" id="{7593E25A-C238-4F4D-B05B-996628D42B7D}"/>
              </a:ext>
            </a:extLst>
          </p:cNvPr>
          <p:cNvSpPr/>
          <p:nvPr/>
        </p:nvSpPr>
        <p:spPr>
          <a:xfrm>
            <a:off x="927187" y="1346810"/>
            <a:ext cx="3744000" cy="0"/>
          </a:xfrm>
          <a:custGeom>
            <a:avLst/>
            <a:gdLst/>
            <a:ahLst/>
            <a:cxnLst/>
            <a:rect l="l" t="t" r="r" b="b"/>
            <a:pathLst>
              <a:path w="3218815">
                <a:moveTo>
                  <a:pt x="0" y="0"/>
                </a:moveTo>
                <a:lnTo>
                  <a:pt x="3218395" y="0"/>
                </a:lnTo>
              </a:path>
            </a:pathLst>
          </a:custGeom>
          <a:ln w="54863">
            <a:solidFill>
              <a:schemeClr val="accent1"/>
            </a:solidFill>
          </a:ln>
        </p:spPr>
        <p:txBody>
          <a:bodyPr wrap="square" lIns="0" tIns="0" rIns="0" bIns="0" rtlCol="0"/>
          <a:lstStyle/>
          <a:p>
            <a:endParaRPr lang="en-US" dirty="0"/>
          </a:p>
        </p:txBody>
      </p:sp>
    </p:spTree>
    <p:extLst>
      <p:ext uri="{BB962C8B-B14F-4D97-AF65-F5344CB8AC3E}">
        <p14:creationId xmlns:p14="http://schemas.microsoft.com/office/powerpoint/2010/main" val="3395094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5B371-F992-4547-B936-23F16F4488DA}"/>
              </a:ext>
            </a:extLst>
          </p:cNvPr>
          <p:cNvSpPr>
            <a:spLocks noGrp="1"/>
          </p:cNvSpPr>
          <p:nvPr>
            <p:ph type="title"/>
          </p:nvPr>
        </p:nvSpPr>
        <p:spPr>
          <a:xfrm>
            <a:off x="799444" y="417362"/>
            <a:ext cx="3932237" cy="1302111"/>
          </a:xfrm>
        </p:spPr>
        <p:txBody>
          <a:bodyPr/>
          <a:lstStyle/>
          <a:p>
            <a:r>
              <a:rPr lang="en-US" dirty="0">
                <a:solidFill>
                  <a:srgbClr val="064899"/>
                </a:solidFill>
              </a:rPr>
              <a:t>MAJOR</a:t>
            </a:r>
            <a:br>
              <a:rPr lang="en-US" dirty="0">
                <a:solidFill>
                  <a:srgbClr val="064899"/>
                </a:solidFill>
              </a:rPr>
            </a:br>
            <a:r>
              <a:rPr lang="en-US" dirty="0">
                <a:solidFill>
                  <a:srgbClr val="064899"/>
                </a:solidFill>
              </a:rPr>
              <a:t>COMPETITORS</a:t>
            </a:r>
          </a:p>
        </p:txBody>
      </p:sp>
      <p:sp>
        <p:nvSpPr>
          <p:cNvPr id="3" name="Text Placeholder 2">
            <a:extLst>
              <a:ext uri="{FF2B5EF4-FFF2-40B4-BE49-F238E27FC236}">
                <a16:creationId xmlns:a16="http://schemas.microsoft.com/office/drawing/2014/main" id="{C6B07B54-E3ED-4BBF-91BB-9F611C440199}"/>
              </a:ext>
            </a:extLst>
          </p:cNvPr>
          <p:cNvSpPr>
            <a:spLocks noGrp="1"/>
          </p:cNvSpPr>
          <p:nvPr>
            <p:ph type="body" sz="half" idx="2"/>
          </p:nvPr>
        </p:nvSpPr>
        <p:spPr bwMode="ltGray">
          <a:xfrm>
            <a:off x="7055714" y="1769168"/>
            <a:ext cx="4531709" cy="1431234"/>
          </a:xfrm>
        </p:spPr>
        <p:txBody>
          <a:bodyPr>
            <a:normAutofit/>
          </a:bodyPr>
          <a:lstStyle/>
          <a:p>
            <a:pPr>
              <a:lnSpc>
                <a:spcPct val="110000"/>
              </a:lnSpc>
              <a:spcBef>
                <a:spcPts val="425"/>
              </a:spcBef>
            </a:pPr>
            <a:r>
              <a:rPr lang="en-US" sz="2200" b="1" dirty="0">
                <a:solidFill>
                  <a:schemeClr val="bg1"/>
                </a:solidFill>
                <a:latin typeface="+mj-lt"/>
              </a:rPr>
              <a:t>Home Based</a:t>
            </a:r>
          </a:p>
          <a:p>
            <a:pPr marR="417195">
              <a:lnSpc>
                <a:spcPct val="107100"/>
              </a:lnSpc>
              <a:spcBef>
                <a:spcPts val="0"/>
              </a:spcBef>
              <a:spcAft>
                <a:spcPts val="1000"/>
              </a:spcAft>
            </a:pPr>
            <a:r>
              <a:rPr lang="en-US" sz="1500" i="1" spc="-15" dirty="0">
                <a:solidFill>
                  <a:schemeClr val="bg2">
                    <a:lumMod val="20000"/>
                    <a:lumOff val="80000"/>
                  </a:schemeClr>
                </a:solidFill>
                <a:cs typeface="Arial"/>
              </a:rPr>
              <a:t>Lorem ipsum dolor sit amet, consectetur adipiscing elit. Etiam aliquet eu mi quis lacinia. </a:t>
            </a:r>
          </a:p>
        </p:txBody>
      </p:sp>
      <p:pic>
        <p:nvPicPr>
          <p:cNvPr id="7" name="Picture Placeholder 6" descr="Two men look at laptop">
            <a:extLst>
              <a:ext uri="{FF2B5EF4-FFF2-40B4-BE49-F238E27FC236}">
                <a16:creationId xmlns:a16="http://schemas.microsoft.com/office/drawing/2014/main" id="{2CD8DFC9-E679-43B6-94BA-67756E397A11}"/>
              </a:ext>
            </a:extLst>
          </p:cNvPr>
          <p:cNvPicPr>
            <a:picLocks noGrp="1" noChangeAspect="1"/>
          </p:cNvPicPr>
          <p:nvPr>
            <p:ph type="pic" idx="1"/>
          </p:nvPr>
        </p:nvPicPr>
        <p:blipFill>
          <a:blip r:embed="rId4">
            <a:extLst>
              <a:ext uri="{28A0092B-C50C-407E-A947-70E740481C1C}">
                <a14:useLocalDpi xmlns:a14="http://schemas.microsoft.com/office/drawing/2010/main" val="0"/>
              </a:ext>
            </a:extLst>
          </a:blip>
          <a:stretch>
            <a:fillRect/>
          </a:stretch>
        </p:blipFill>
        <p:spPr>
          <a:xfrm>
            <a:off x="17252" y="2781223"/>
            <a:ext cx="6024983" cy="2736901"/>
          </a:xfrm>
        </p:spPr>
      </p:pic>
      <p:pic>
        <p:nvPicPr>
          <p:cNvPr id="15" name="Picture Placeholder 14" descr="Check icon">
            <a:extLst>
              <a:ext uri="{FF2B5EF4-FFF2-40B4-BE49-F238E27FC236}">
                <a16:creationId xmlns:a16="http://schemas.microsoft.com/office/drawing/2014/main" id="{2BB6FD49-92B0-4DC9-AC1D-17947DECCCB8}"/>
              </a:ext>
            </a:extLst>
          </p:cNvPr>
          <p:cNvPicPr>
            <a:picLocks noGrp="1" noChangeAspect="1"/>
          </p:cNvPicPr>
          <p:nvPr>
            <p:ph type="pic" sz="quarter" idx="19"/>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1713834"/>
            <a:ext cx="576000" cy="576000"/>
          </a:xfrm>
        </p:spPr>
      </p:pic>
      <p:pic>
        <p:nvPicPr>
          <p:cNvPr id="17" name="Picture Placeholder 16" descr="Check icon">
            <a:extLst>
              <a:ext uri="{FF2B5EF4-FFF2-40B4-BE49-F238E27FC236}">
                <a16:creationId xmlns:a16="http://schemas.microsoft.com/office/drawing/2014/main" id="{B35AF671-FB05-4C5C-AD79-E7C03FDFC8C4}"/>
              </a:ext>
            </a:extLst>
          </p:cNvPr>
          <p:cNvPicPr>
            <a:picLocks noGrp="1" noChangeAspect="1"/>
          </p:cNvPicPr>
          <p:nvPr>
            <p:ph type="pic" sz="quarter" idx="22"/>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3044476"/>
            <a:ext cx="576000" cy="576001"/>
          </a:xfrm>
        </p:spPr>
      </p:pic>
      <p:sp>
        <p:nvSpPr>
          <p:cNvPr id="11" name="Text Placeholder 10">
            <a:extLst>
              <a:ext uri="{FF2B5EF4-FFF2-40B4-BE49-F238E27FC236}">
                <a16:creationId xmlns:a16="http://schemas.microsoft.com/office/drawing/2014/main" id="{81D93562-F631-4ADB-AB50-4D5ECF40F8A1}"/>
              </a:ext>
            </a:extLst>
          </p:cNvPr>
          <p:cNvSpPr>
            <a:spLocks noGrp="1"/>
          </p:cNvSpPr>
          <p:nvPr>
            <p:ph type="body" sz="half" idx="23"/>
          </p:nvPr>
        </p:nvSpPr>
        <p:spPr bwMode="ltGray">
          <a:xfrm>
            <a:off x="7055713" y="3099022"/>
            <a:ext cx="4531709" cy="1431234"/>
          </a:xfrm>
        </p:spPr>
        <p:txBody>
          <a:bodyPr>
            <a:normAutofit lnSpcReduction="10000"/>
          </a:bodyPr>
          <a:lstStyle/>
          <a:p>
            <a:pPr>
              <a:lnSpc>
                <a:spcPct val="110000"/>
              </a:lnSpc>
              <a:spcBef>
                <a:spcPts val="425"/>
              </a:spcBef>
            </a:pPr>
            <a:r>
              <a:rPr lang="en-US" sz="2400" b="1" dirty="0">
                <a:solidFill>
                  <a:schemeClr val="bg1"/>
                </a:solidFill>
                <a:latin typeface="+mj-lt"/>
              </a:rPr>
              <a:t>Online Based</a:t>
            </a:r>
          </a:p>
          <a:p>
            <a:pPr marR="417195">
              <a:lnSpc>
                <a:spcPct val="107100"/>
              </a:lnSpc>
              <a:spcBef>
                <a:spcPts val="0"/>
              </a:spcBef>
              <a:spcAft>
                <a:spcPts val="1000"/>
              </a:spcAft>
            </a:pPr>
            <a:r>
              <a:rPr lang="en-US" i="1" spc="-15" dirty="0">
                <a:solidFill>
                  <a:schemeClr val="bg2">
                    <a:lumMod val="20000"/>
                    <a:lumOff val="80000"/>
                  </a:schemeClr>
                </a:solidFill>
                <a:cs typeface="Arial"/>
              </a:rPr>
              <a:t>Ut fermentum a magna ut eleifend. Integer convallis suscipit ante eu varius. Morbi a purus dolor. Suspendisse sit amet ipsum finibus justo viverra blandit. </a:t>
            </a:r>
          </a:p>
        </p:txBody>
      </p:sp>
      <p:pic>
        <p:nvPicPr>
          <p:cNvPr id="19" name="Picture Placeholder 18" descr="Check icon">
            <a:extLst>
              <a:ext uri="{FF2B5EF4-FFF2-40B4-BE49-F238E27FC236}">
                <a16:creationId xmlns:a16="http://schemas.microsoft.com/office/drawing/2014/main" id="{D0EA9FF8-E112-4BA0-B552-7EC47F10324A}"/>
              </a:ext>
            </a:extLst>
          </p:cNvPr>
          <p:cNvPicPr>
            <a:picLocks noGrp="1" noChangeAspect="1"/>
          </p:cNvPicPr>
          <p:nvPr>
            <p:ph type="pic" sz="quarter" idx="24"/>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4558201"/>
            <a:ext cx="576000" cy="576001"/>
          </a:xfrm>
        </p:spPr>
      </p:pic>
      <p:sp>
        <p:nvSpPr>
          <p:cNvPr id="13" name="Text Placeholder 12">
            <a:extLst>
              <a:ext uri="{FF2B5EF4-FFF2-40B4-BE49-F238E27FC236}">
                <a16:creationId xmlns:a16="http://schemas.microsoft.com/office/drawing/2014/main" id="{F254C44F-43DD-4310-BB15-9C29C646DB24}"/>
              </a:ext>
            </a:extLst>
          </p:cNvPr>
          <p:cNvSpPr>
            <a:spLocks noGrp="1"/>
          </p:cNvSpPr>
          <p:nvPr>
            <p:ph type="body" sz="half" idx="25"/>
          </p:nvPr>
        </p:nvSpPr>
        <p:spPr bwMode="ltGray">
          <a:xfrm>
            <a:off x="7055713" y="4627654"/>
            <a:ext cx="4672463" cy="1431234"/>
          </a:xfrm>
        </p:spPr>
        <p:txBody>
          <a:bodyPr>
            <a:normAutofit/>
          </a:bodyPr>
          <a:lstStyle/>
          <a:p>
            <a:pPr>
              <a:lnSpc>
                <a:spcPct val="110000"/>
              </a:lnSpc>
              <a:spcBef>
                <a:spcPts val="425"/>
              </a:spcBef>
            </a:pPr>
            <a:r>
              <a:rPr lang="en-US" sz="2200" b="1" dirty="0">
                <a:solidFill>
                  <a:schemeClr val="bg1"/>
                </a:solidFill>
                <a:latin typeface="+mj-lt"/>
              </a:rPr>
              <a:t>Discount Provider</a:t>
            </a:r>
          </a:p>
          <a:p>
            <a:pPr marR="417195">
              <a:lnSpc>
                <a:spcPct val="107100"/>
              </a:lnSpc>
              <a:spcBef>
                <a:spcPts val="0"/>
              </a:spcBef>
              <a:spcAft>
                <a:spcPts val="1000"/>
              </a:spcAft>
            </a:pPr>
            <a:r>
              <a:rPr lang="en-US" sz="1500" i="1" spc="-15" dirty="0">
                <a:solidFill>
                  <a:schemeClr val="bg2">
                    <a:lumMod val="20000"/>
                    <a:lumOff val="80000"/>
                  </a:schemeClr>
                </a:solidFill>
                <a:cs typeface="Arial"/>
              </a:rPr>
              <a:t>Ut congue quis tortor eget sodales. Nulla a erat eget nunc hendrerit ultrices eu.</a:t>
            </a:r>
          </a:p>
        </p:txBody>
      </p:sp>
      <p:sp>
        <p:nvSpPr>
          <p:cNvPr id="8" name="object 13" descr="Beige rectangle">
            <a:extLst>
              <a:ext uri="{FF2B5EF4-FFF2-40B4-BE49-F238E27FC236}">
                <a16:creationId xmlns:a16="http://schemas.microsoft.com/office/drawing/2014/main" id="{DFB86A96-0959-48CB-911E-06E243290C23}"/>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3013812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13" descr="People's hands">
            <a:extLst>
              <a:ext uri="{FF2B5EF4-FFF2-40B4-BE49-F238E27FC236}">
                <a16:creationId xmlns:a16="http://schemas.microsoft.com/office/drawing/2014/main" id="{3473867A-FBFD-45C7-BD5B-FDE711A8EC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0" y="0"/>
            <a:ext cx="12192000" cy="6858000"/>
          </a:xfrm>
          <a:prstGeom prst="rect">
            <a:avLst/>
          </a:prstGeom>
        </p:spPr>
      </p:pic>
      <p:sp>
        <p:nvSpPr>
          <p:cNvPr id="5" name="object 3" descr="Blue rectangle">
            <a:extLst>
              <a:ext uri="{FF2B5EF4-FFF2-40B4-BE49-F238E27FC236}">
                <a16:creationId xmlns:a16="http://schemas.microsoft.com/office/drawing/2014/main" id="{33BB357B-B238-4C43-8242-F33D9E1D4905}"/>
              </a:ext>
            </a:extLst>
          </p:cNvPr>
          <p:cNvSpPr/>
          <p:nvPr/>
        </p:nvSpPr>
        <p:spPr>
          <a:xfrm>
            <a:off x="12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tx2">
              <a:alpha val="69999"/>
            </a:schemeClr>
          </a:solidFill>
        </p:spPr>
        <p:txBody>
          <a:bodyPr wrap="square" lIns="0" tIns="0" rIns="0" bIns="0" rtlCol="0"/>
          <a:lstStyle/>
          <a:p>
            <a:endParaRPr lang="en-US" dirty="0"/>
          </a:p>
        </p:txBody>
      </p:sp>
      <p:sp>
        <p:nvSpPr>
          <p:cNvPr id="7" name="Oval 6" descr="Beige oval">
            <a:extLst>
              <a:ext uri="{FF2B5EF4-FFF2-40B4-BE49-F238E27FC236}">
                <a16:creationId xmlns:a16="http://schemas.microsoft.com/office/drawing/2014/main" id="{5E8475D7-5EB4-4E70-AD4D-D32B1FB40E6E}"/>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8">
            <a:extLst>
              <a:ext uri="{FF2B5EF4-FFF2-40B4-BE49-F238E27FC236}">
                <a16:creationId xmlns:a16="http://schemas.microsoft.com/office/drawing/2014/main" id="{592443CF-1BB0-4648-AEBA-9AFB75D72A99}"/>
              </a:ext>
            </a:extLst>
          </p:cNvPr>
          <p:cNvSpPr>
            <a:spLocks noGrp="1"/>
          </p:cNvSpPr>
          <p:nvPr>
            <p:ph type="title"/>
          </p:nvPr>
        </p:nvSpPr>
        <p:spPr bwMode="white"/>
        <p:txBody>
          <a:bodyPr/>
          <a:lstStyle/>
          <a:p>
            <a:r>
              <a:rPr lang="en-US" dirty="0">
                <a:solidFill>
                  <a:schemeClr val="bg1"/>
                </a:solidFill>
              </a:rPr>
              <a:t>INSERT</a:t>
            </a:r>
            <a:endParaRPr lang="en-US" dirty="0"/>
          </a:p>
        </p:txBody>
      </p:sp>
      <p:sp>
        <p:nvSpPr>
          <p:cNvPr id="3" name="Slide Number Placeholder 2">
            <a:extLst>
              <a:ext uri="{FF2B5EF4-FFF2-40B4-BE49-F238E27FC236}">
                <a16:creationId xmlns:a16="http://schemas.microsoft.com/office/drawing/2014/main" id="{1F16D174-C1FB-4494-B78F-EFF7C645AE67}"/>
              </a:ext>
            </a:extLst>
          </p:cNvPr>
          <p:cNvSpPr>
            <a:spLocks noGrp="1"/>
          </p:cNvSpPr>
          <p:nvPr>
            <p:ph type="sldNum" sz="quarter" idx="4294967295"/>
          </p:nvPr>
        </p:nvSpPr>
        <p:spPr>
          <a:xfrm>
            <a:off x="11482912" y="6174902"/>
            <a:ext cx="357116" cy="365125"/>
          </a:xfrm>
          <a:prstGeom prst="rect">
            <a:avLst/>
          </a:prstGeom>
        </p:spPr>
        <p:txBody>
          <a:bodyPr/>
          <a:lstStyle/>
          <a:p>
            <a:fld id="{82EE24B5-652C-4DB5-B7C3-B5BBEC1280B1}" type="slidenum">
              <a:rPr lang="en-US" smtClean="0"/>
              <a:t>46</a:t>
            </a:fld>
            <a:endParaRPr lang="en-US" dirty="0"/>
          </a:p>
        </p:txBody>
      </p:sp>
      <p:sp>
        <p:nvSpPr>
          <p:cNvPr id="6" name="Oval 5" descr="White circle">
            <a:extLst>
              <a:ext uri="{FF2B5EF4-FFF2-40B4-BE49-F238E27FC236}">
                <a16:creationId xmlns:a16="http://schemas.microsoft.com/office/drawing/2014/main" id="{18308D5A-12F5-4BB2-A4E0-37BA17CB1AB5}"/>
              </a:ext>
            </a:extLst>
          </p:cNvPr>
          <p:cNvSpPr/>
          <p:nvPr/>
        </p:nvSpPr>
        <p:spPr>
          <a:xfrm>
            <a:off x="3848746" y="1611824"/>
            <a:ext cx="4494508" cy="44945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bject 5" descr="Beige rectangle">
            <a:extLst>
              <a:ext uri="{FF2B5EF4-FFF2-40B4-BE49-F238E27FC236}">
                <a16:creationId xmlns:a16="http://schemas.microsoft.com/office/drawing/2014/main" id="{3C19A568-7E73-443A-A183-2C3EDA0087DF}"/>
              </a:ext>
            </a:extLst>
          </p:cNvPr>
          <p:cNvSpPr/>
          <p:nvPr/>
        </p:nvSpPr>
        <p:spPr bwMode="white">
          <a:xfrm>
            <a:off x="944410" y="1345847"/>
            <a:ext cx="4356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10" name="Content Placeholder 24" descr="Chart">
            <a:extLst>
              <a:ext uri="{FF2B5EF4-FFF2-40B4-BE49-F238E27FC236}">
                <a16:creationId xmlns:a16="http://schemas.microsoft.com/office/drawing/2014/main" id="{4AF4332F-83BC-4DC5-9516-227508BC570F}"/>
              </a:ext>
            </a:extLst>
          </p:cNvPr>
          <p:cNvGraphicFramePr>
            <a:graphicFrameLocks/>
          </p:cNvGraphicFramePr>
          <p:nvPr>
            <p:extLst>
              <p:ext uri="{D42A27DB-BD31-4B8C-83A1-F6EECF244321}">
                <p14:modId xmlns:p14="http://schemas.microsoft.com/office/powerpoint/2010/main" val="119082226"/>
              </p:ext>
            </p:extLst>
          </p:nvPr>
        </p:nvGraphicFramePr>
        <p:xfrm>
          <a:off x="2520157" y="1699285"/>
          <a:ext cx="7151687" cy="4319587"/>
        </p:xfrm>
        <a:graphic>
          <a:graphicData uri="http://schemas.openxmlformats.org/drawingml/2006/chart">
            <c:chart xmlns:c="http://schemas.openxmlformats.org/drawingml/2006/chart" xmlns:r="http://schemas.openxmlformats.org/officeDocument/2006/relationships" r:id="rId5"/>
          </a:graphicData>
        </a:graphic>
      </p:graphicFrame>
      <p:sp>
        <p:nvSpPr>
          <p:cNvPr id="11" name="object 7">
            <a:extLst>
              <a:ext uri="{FF2B5EF4-FFF2-40B4-BE49-F238E27FC236}">
                <a16:creationId xmlns:a16="http://schemas.microsoft.com/office/drawing/2014/main" id="{ADD866C3-A26F-4579-B7C3-5EFD9B87C03B}"/>
              </a:ext>
            </a:extLst>
          </p:cNvPr>
          <p:cNvSpPr txBox="1"/>
          <p:nvPr/>
        </p:nvSpPr>
        <p:spPr>
          <a:xfrm>
            <a:off x="9541855" y="3265628"/>
            <a:ext cx="1501140" cy="704850"/>
          </a:xfrm>
          <a:prstGeom prst="rect">
            <a:avLst/>
          </a:prstGeom>
        </p:spPr>
        <p:txBody>
          <a:bodyPr vert="horz" wrap="square" lIns="0" tIns="43180" rIns="0" bIns="0" rtlCol="0">
            <a:spAutoFit/>
          </a:bodyPr>
          <a:lstStyle/>
          <a:p>
            <a:pPr marL="12700">
              <a:spcBef>
                <a:spcPts val="340"/>
              </a:spcBef>
            </a:pPr>
            <a:r>
              <a:rPr lang="en-US" sz="1400" i="1" spc="15" dirty="0">
                <a:solidFill>
                  <a:schemeClr val="bg2"/>
                </a:solidFill>
                <a:cs typeface="Arial"/>
              </a:rPr>
              <a:t>DEBT INVESTOR</a:t>
            </a:r>
          </a:p>
          <a:p>
            <a:pPr marL="12700" algn="r">
              <a:spcBef>
                <a:spcPts val="340"/>
              </a:spcBef>
            </a:pPr>
            <a:r>
              <a:rPr lang="en-US" sz="2500" b="1" dirty="0">
                <a:solidFill>
                  <a:schemeClr val="bg1"/>
                </a:solidFill>
                <a:latin typeface="+mj-lt"/>
              </a:rPr>
              <a:t>$XXXXX</a:t>
            </a:r>
          </a:p>
        </p:txBody>
      </p:sp>
      <p:sp>
        <p:nvSpPr>
          <p:cNvPr id="12" name="object 8">
            <a:extLst>
              <a:ext uri="{FF2B5EF4-FFF2-40B4-BE49-F238E27FC236}">
                <a16:creationId xmlns:a16="http://schemas.microsoft.com/office/drawing/2014/main" id="{9443DAA2-8BB3-4983-BE18-DE25682FF713}"/>
              </a:ext>
            </a:extLst>
          </p:cNvPr>
          <p:cNvSpPr txBox="1"/>
          <p:nvPr/>
        </p:nvSpPr>
        <p:spPr>
          <a:xfrm>
            <a:off x="1776800" y="5352432"/>
            <a:ext cx="1610330" cy="704850"/>
          </a:xfrm>
          <a:prstGeom prst="rect">
            <a:avLst/>
          </a:prstGeom>
        </p:spPr>
        <p:txBody>
          <a:bodyPr vert="horz" wrap="square" lIns="0" tIns="43180" rIns="0" bIns="0" rtlCol="0">
            <a:spAutoFit/>
          </a:bodyPr>
          <a:lstStyle/>
          <a:p>
            <a:pPr marL="12700">
              <a:lnSpc>
                <a:spcPct val="100000"/>
              </a:lnSpc>
              <a:spcBef>
                <a:spcPts val="340"/>
              </a:spcBef>
            </a:pPr>
            <a:r>
              <a:rPr lang="en-US" sz="1400" i="1" spc="15" dirty="0">
                <a:solidFill>
                  <a:schemeClr val="bg2"/>
                </a:solidFill>
                <a:cs typeface="Arial"/>
              </a:rPr>
              <a:t>BANK</a:t>
            </a:r>
          </a:p>
          <a:p>
            <a:pPr marL="12700">
              <a:lnSpc>
                <a:spcPct val="100000"/>
              </a:lnSpc>
              <a:spcBef>
                <a:spcPts val="425"/>
              </a:spcBef>
            </a:pPr>
            <a:r>
              <a:rPr lang="en-US" sz="2500" b="1" dirty="0">
                <a:solidFill>
                  <a:schemeClr val="bg1"/>
                </a:solidFill>
                <a:latin typeface="+mj-lt"/>
              </a:rPr>
              <a:t>$XXXXX</a:t>
            </a:r>
          </a:p>
        </p:txBody>
      </p:sp>
      <p:sp>
        <p:nvSpPr>
          <p:cNvPr id="13" name="object 9">
            <a:extLst>
              <a:ext uri="{FF2B5EF4-FFF2-40B4-BE49-F238E27FC236}">
                <a16:creationId xmlns:a16="http://schemas.microsoft.com/office/drawing/2014/main" id="{45E34A9E-134A-42FD-820E-74C9C4A6E06E}"/>
              </a:ext>
            </a:extLst>
          </p:cNvPr>
          <p:cNvSpPr txBox="1"/>
          <p:nvPr/>
        </p:nvSpPr>
        <p:spPr>
          <a:xfrm>
            <a:off x="8977095" y="4946920"/>
            <a:ext cx="1711398" cy="704850"/>
          </a:xfrm>
          <a:prstGeom prst="rect">
            <a:avLst/>
          </a:prstGeom>
        </p:spPr>
        <p:txBody>
          <a:bodyPr vert="horz" wrap="square" lIns="0" tIns="43180" rIns="0" bIns="0" rtlCol="0">
            <a:spAutoFit/>
          </a:bodyPr>
          <a:lstStyle/>
          <a:p>
            <a:pPr algn="ctr">
              <a:lnSpc>
                <a:spcPct val="100000"/>
              </a:lnSpc>
              <a:spcBef>
                <a:spcPts val="340"/>
              </a:spcBef>
            </a:pPr>
            <a:r>
              <a:rPr lang="en-US" sz="1400" i="1" spc="15" dirty="0">
                <a:solidFill>
                  <a:schemeClr val="bg2"/>
                </a:solidFill>
                <a:cs typeface="Arial"/>
              </a:rPr>
              <a:t>OWNER EQUITY</a:t>
            </a:r>
          </a:p>
          <a:p>
            <a:pPr marL="12700" algn="r">
              <a:lnSpc>
                <a:spcPct val="100000"/>
              </a:lnSpc>
              <a:spcBef>
                <a:spcPts val="340"/>
              </a:spcBef>
            </a:pPr>
            <a:r>
              <a:rPr lang="en-US" sz="2500" b="1" dirty="0">
                <a:solidFill>
                  <a:schemeClr val="bg1"/>
                </a:solidFill>
                <a:latin typeface="+mj-lt"/>
              </a:rPr>
              <a:t>$XXXXX</a:t>
            </a:r>
          </a:p>
        </p:txBody>
      </p:sp>
      <p:sp>
        <p:nvSpPr>
          <p:cNvPr id="14" name="object 7">
            <a:extLst>
              <a:ext uri="{FF2B5EF4-FFF2-40B4-BE49-F238E27FC236}">
                <a16:creationId xmlns:a16="http://schemas.microsoft.com/office/drawing/2014/main" id="{FFC4D6E5-F39D-4148-8E29-64D0DE6071D2}"/>
              </a:ext>
            </a:extLst>
          </p:cNvPr>
          <p:cNvSpPr txBox="1"/>
          <p:nvPr/>
        </p:nvSpPr>
        <p:spPr>
          <a:xfrm>
            <a:off x="2393296" y="1611565"/>
            <a:ext cx="1793571" cy="689932"/>
          </a:xfrm>
          <a:prstGeom prst="rect">
            <a:avLst/>
          </a:prstGeom>
        </p:spPr>
        <p:txBody>
          <a:bodyPr vert="horz" wrap="square" lIns="0" tIns="43180" rIns="0" bIns="0" rtlCol="0">
            <a:spAutoFit/>
          </a:bodyPr>
          <a:lstStyle/>
          <a:p>
            <a:pPr marL="12700">
              <a:lnSpc>
                <a:spcPct val="100000"/>
              </a:lnSpc>
              <a:spcBef>
                <a:spcPts val="340"/>
              </a:spcBef>
            </a:pPr>
            <a:r>
              <a:rPr lang="en-US" sz="1400" i="1" spc="15" dirty="0">
                <a:solidFill>
                  <a:schemeClr val="bg2"/>
                </a:solidFill>
                <a:cs typeface="Arial"/>
              </a:rPr>
              <a:t>Project Preplanning 1 month prior to project launch</a:t>
            </a:r>
            <a:endParaRPr lang="en-US" sz="2500" dirty="0">
              <a:solidFill>
                <a:schemeClr val="bg1"/>
              </a:solidFill>
              <a:latin typeface="+mj-lt"/>
              <a:cs typeface="Avenir Black"/>
            </a:endParaRPr>
          </a:p>
        </p:txBody>
      </p:sp>
      <p:cxnSp>
        <p:nvCxnSpPr>
          <p:cNvPr id="15" name="Straight Connector 14" descr="White line">
            <a:extLst>
              <a:ext uri="{FF2B5EF4-FFF2-40B4-BE49-F238E27FC236}">
                <a16:creationId xmlns:a16="http://schemas.microsoft.com/office/drawing/2014/main" id="{8F10C47F-8DB6-4F10-999F-9F0945EF1066}"/>
              </a:ext>
            </a:extLst>
          </p:cNvPr>
          <p:cNvCxnSpPr/>
          <p:nvPr/>
        </p:nvCxnSpPr>
        <p:spPr>
          <a:xfrm>
            <a:off x="4145230" y="2086627"/>
            <a:ext cx="93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descr="White line">
            <a:extLst>
              <a:ext uri="{FF2B5EF4-FFF2-40B4-BE49-F238E27FC236}">
                <a16:creationId xmlns:a16="http://schemas.microsoft.com/office/drawing/2014/main" id="{ABF823CE-8F30-44E8-A4F3-B87E440DA298}"/>
              </a:ext>
            </a:extLst>
          </p:cNvPr>
          <p:cNvCxnSpPr>
            <a:cxnSpLocks/>
          </p:cNvCxnSpPr>
          <p:nvPr/>
        </p:nvCxnSpPr>
        <p:spPr>
          <a:xfrm>
            <a:off x="3528734" y="5811838"/>
            <a:ext cx="140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descr="White line">
            <a:extLst>
              <a:ext uri="{FF2B5EF4-FFF2-40B4-BE49-F238E27FC236}">
                <a16:creationId xmlns:a16="http://schemas.microsoft.com/office/drawing/2014/main" id="{1EC67F4A-791B-465C-A6D0-425D45D4BDC4}"/>
              </a:ext>
            </a:extLst>
          </p:cNvPr>
          <p:cNvCxnSpPr>
            <a:cxnSpLocks/>
          </p:cNvCxnSpPr>
          <p:nvPr/>
        </p:nvCxnSpPr>
        <p:spPr>
          <a:xfrm>
            <a:off x="8316366" y="3740690"/>
            <a:ext cx="9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descr="White line">
            <a:extLst>
              <a:ext uri="{FF2B5EF4-FFF2-40B4-BE49-F238E27FC236}">
                <a16:creationId xmlns:a16="http://schemas.microsoft.com/office/drawing/2014/main" id="{21CEE569-9C3A-4C5E-A777-4A90772E84F2}"/>
              </a:ext>
            </a:extLst>
          </p:cNvPr>
          <p:cNvCxnSpPr>
            <a:cxnSpLocks/>
          </p:cNvCxnSpPr>
          <p:nvPr/>
        </p:nvCxnSpPr>
        <p:spPr>
          <a:xfrm>
            <a:off x="7680960" y="5406326"/>
            <a:ext cx="1252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object 7">
            <a:extLst>
              <a:ext uri="{FF2B5EF4-FFF2-40B4-BE49-F238E27FC236}">
                <a16:creationId xmlns:a16="http://schemas.microsoft.com/office/drawing/2014/main" id="{244F46ED-EA1F-BC26-B1A5-DA0101F272EB}"/>
              </a:ext>
            </a:extLst>
          </p:cNvPr>
          <p:cNvSpPr txBox="1"/>
          <p:nvPr/>
        </p:nvSpPr>
        <p:spPr>
          <a:xfrm>
            <a:off x="8901918" y="1775744"/>
            <a:ext cx="1501140" cy="704850"/>
          </a:xfrm>
          <a:prstGeom prst="rect">
            <a:avLst/>
          </a:prstGeom>
        </p:spPr>
        <p:txBody>
          <a:bodyPr vert="horz" wrap="square" lIns="0" tIns="43180" rIns="0" bIns="0" rtlCol="0">
            <a:spAutoFit/>
          </a:bodyPr>
          <a:lstStyle/>
          <a:p>
            <a:pPr marL="12700">
              <a:spcBef>
                <a:spcPts val="340"/>
              </a:spcBef>
            </a:pPr>
            <a:r>
              <a:rPr lang="en-US" sz="1400" i="1" spc="15" dirty="0">
                <a:solidFill>
                  <a:schemeClr val="bg2"/>
                </a:solidFill>
                <a:cs typeface="Arial"/>
              </a:rPr>
              <a:t>DEBT INVESTOR</a:t>
            </a:r>
          </a:p>
          <a:p>
            <a:pPr marL="12700" algn="r">
              <a:spcBef>
                <a:spcPts val="340"/>
              </a:spcBef>
            </a:pPr>
            <a:r>
              <a:rPr lang="en-US" sz="2500" b="1" dirty="0">
                <a:solidFill>
                  <a:schemeClr val="bg1"/>
                </a:solidFill>
                <a:latin typeface="+mj-lt"/>
              </a:rPr>
              <a:t>$XXXXX</a:t>
            </a:r>
          </a:p>
        </p:txBody>
      </p:sp>
      <p:cxnSp>
        <p:nvCxnSpPr>
          <p:cNvPr id="8" name="Straight Connector 7" descr="White line">
            <a:extLst>
              <a:ext uri="{FF2B5EF4-FFF2-40B4-BE49-F238E27FC236}">
                <a16:creationId xmlns:a16="http://schemas.microsoft.com/office/drawing/2014/main" id="{7CC55D12-3729-C1B8-A0B6-44384914118B}"/>
              </a:ext>
            </a:extLst>
          </p:cNvPr>
          <p:cNvCxnSpPr>
            <a:cxnSpLocks/>
          </p:cNvCxnSpPr>
          <p:nvPr/>
        </p:nvCxnSpPr>
        <p:spPr>
          <a:xfrm>
            <a:off x="7676429" y="2250806"/>
            <a:ext cx="9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7">
            <a:extLst>
              <a:ext uri="{FF2B5EF4-FFF2-40B4-BE49-F238E27FC236}">
                <a16:creationId xmlns:a16="http://schemas.microsoft.com/office/drawing/2014/main" id="{4FCD00C8-5DD3-4465-1045-444FDE77CFC1}"/>
              </a:ext>
            </a:extLst>
          </p:cNvPr>
          <p:cNvSpPr txBox="1"/>
          <p:nvPr/>
        </p:nvSpPr>
        <p:spPr>
          <a:xfrm>
            <a:off x="1390880" y="2826707"/>
            <a:ext cx="1793571" cy="682238"/>
          </a:xfrm>
          <a:prstGeom prst="rect">
            <a:avLst/>
          </a:prstGeom>
        </p:spPr>
        <p:txBody>
          <a:bodyPr vert="horz" wrap="square" lIns="0" tIns="43180" rIns="0" bIns="0" rtlCol="0">
            <a:spAutoFit/>
          </a:bodyPr>
          <a:lstStyle/>
          <a:p>
            <a:pPr marL="12700">
              <a:lnSpc>
                <a:spcPct val="100000"/>
              </a:lnSpc>
              <a:spcBef>
                <a:spcPts val="340"/>
              </a:spcBef>
            </a:pPr>
            <a:r>
              <a:rPr lang="en-US" sz="1400" i="1" spc="15" dirty="0">
                <a:solidFill>
                  <a:schemeClr val="bg2"/>
                </a:solidFill>
                <a:cs typeface="Arial"/>
              </a:rPr>
              <a:t>DEBT</a:t>
            </a:r>
            <a:r>
              <a:rPr lang="en-US" sz="1400" i="1" spc="-15" dirty="0">
                <a:solidFill>
                  <a:schemeClr val="bg2"/>
                </a:solidFill>
                <a:cs typeface="Arial"/>
              </a:rPr>
              <a:t> </a:t>
            </a:r>
            <a:r>
              <a:rPr lang="en-US" sz="1400" i="1" spc="20" dirty="0">
                <a:solidFill>
                  <a:schemeClr val="bg2"/>
                </a:solidFill>
                <a:cs typeface="Arial"/>
              </a:rPr>
              <a:t>INVESTMENT</a:t>
            </a:r>
          </a:p>
          <a:p>
            <a:pPr marL="12700">
              <a:lnSpc>
                <a:spcPct val="100000"/>
              </a:lnSpc>
              <a:spcBef>
                <a:spcPts val="340"/>
              </a:spcBef>
            </a:pPr>
            <a:r>
              <a:rPr lang="en-US" sz="2500" b="1" dirty="0">
                <a:solidFill>
                  <a:schemeClr val="bg1"/>
                </a:solidFill>
                <a:latin typeface="+mj-lt"/>
                <a:cs typeface="Avenir Black"/>
              </a:rPr>
              <a:t>$XXXXX</a:t>
            </a:r>
            <a:endParaRPr lang="en-US" sz="2500" dirty="0">
              <a:solidFill>
                <a:schemeClr val="bg1"/>
              </a:solidFill>
              <a:latin typeface="+mj-lt"/>
              <a:cs typeface="Avenir Black"/>
            </a:endParaRPr>
          </a:p>
        </p:txBody>
      </p:sp>
      <p:cxnSp>
        <p:nvCxnSpPr>
          <p:cNvPr id="23" name="Straight Connector 22" descr="White line">
            <a:extLst>
              <a:ext uri="{FF2B5EF4-FFF2-40B4-BE49-F238E27FC236}">
                <a16:creationId xmlns:a16="http://schemas.microsoft.com/office/drawing/2014/main" id="{71BA7B1A-C36F-BC47-B0CF-235D0527BAF8}"/>
              </a:ext>
            </a:extLst>
          </p:cNvPr>
          <p:cNvCxnSpPr/>
          <p:nvPr/>
        </p:nvCxnSpPr>
        <p:spPr>
          <a:xfrm>
            <a:off x="3142814" y="3301769"/>
            <a:ext cx="93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object 7">
            <a:extLst>
              <a:ext uri="{FF2B5EF4-FFF2-40B4-BE49-F238E27FC236}">
                <a16:creationId xmlns:a16="http://schemas.microsoft.com/office/drawing/2014/main" id="{BF2C23F0-D2E6-2FC6-F40B-55FC90A71C4A}"/>
              </a:ext>
            </a:extLst>
          </p:cNvPr>
          <p:cNvSpPr txBox="1"/>
          <p:nvPr/>
        </p:nvSpPr>
        <p:spPr>
          <a:xfrm>
            <a:off x="1297817" y="4237365"/>
            <a:ext cx="1793571" cy="682238"/>
          </a:xfrm>
          <a:prstGeom prst="rect">
            <a:avLst/>
          </a:prstGeom>
        </p:spPr>
        <p:txBody>
          <a:bodyPr vert="horz" wrap="square" lIns="0" tIns="43180" rIns="0" bIns="0" rtlCol="0">
            <a:spAutoFit/>
          </a:bodyPr>
          <a:lstStyle/>
          <a:p>
            <a:pPr marL="12700">
              <a:lnSpc>
                <a:spcPct val="100000"/>
              </a:lnSpc>
              <a:spcBef>
                <a:spcPts val="340"/>
              </a:spcBef>
            </a:pPr>
            <a:r>
              <a:rPr lang="en-US" sz="1400" i="1" spc="15" dirty="0">
                <a:solidFill>
                  <a:schemeClr val="bg2"/>
                </a:solidFill>
                <a:cs typeface="Arial"/>
              </a:rPr>
              <a:t>DEBT</a:t>
            </a:r>
            <a:r>
              <a:rPr lang="en-US" sz="1400" i="1" spc="-15" dirty="0">
                <a:solidFill>
                  <a:schemeClr val="bg2"/>
                </a:solidFill>
                <a:cs typeface="Arial"/>
              </a:rPr>
              <a:t> </a:t>
            </a:r>
            <a:r>
              <a:rPr lang="en-US" sz="1400" i="1" spc="20" dirty="0">
                <a:solidFill>
                  <a:schemeClr val="bg2"/>
                </a:solidFill>
                <a:cs typeface="Arial"/>
              </a:rPr>
              <a:t>INVESTMENT</a:t>
            </a:r>
          </a:p>
          <a:p>
            <a:pPr marL="12700">
              <a:lnSpc>
                <a:spcPct val="100000"/>
              </a:lnSpc>
              <a:spcBef>
                <a:spcPts val="340"/>
              </a:spcBef>
            </a:pPr>
            <a:r>
              <a:rPr lang="en-US" sz="2500" b="1" dirty="0">
                <a:solidFill>
                  <a:schemeClr val="bg1"/>
                </a:solidFill>
                <a:latin typeface="+mj-lt"/>
                <a:cs typeface="Avenir Black"/>
              </a:rPr>
              <a:t>$XXXXX</a:t>
            </a:r>
            <a:endParaRPr lang="en-US" sz="2500" dirty="0">
              <a:solidFill>
                <a:schemeClr val="bg1"/>
              </a:solidFill>
              <a:latin typeface="+mj-lt"/>
              <a:cs typeface="Avenir Black"/>
            </a:endParaRPr>
          </a:p>
        </p:txBody>
      </p:sp>
      <p:cxnSp>
        <p:nvCxnSpPr>
          <p:cNvPr id="25" name="Straight Connector 24" descr="White line">
            <a:extLst>
              <a:ext uri="{FF2B5EF4-FFF2-40B4-BE49-F238E27FC236}">
                <a16:creationId xmlns:a16="http://schemas.microsoft.com/office/drawing/2014/main" id="{4FCE3478-7776-6FEA-2A61-18416E0ACE6B}"/>
              </a:ext>
            </a:extLst>
          </p:cNvPr>
          <p:cNvCxnSpPr/>
          <p:nvPr/>
        </p:nvCxnSpPr>
        <p:spPr>
          <a:xfrm>
            <a:off x="3049751" y="4712427"/>
            <a:ext cx="93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628110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6" descr="Girl with documents">
            <a:extLst>
              <a:ext uri="{FF2B5EF4-FFF2-40B4-BE49-F238E27FC236}">
                <a16:creationId xmlns:a16="http://schemas.microsoft.com/office/drawing/2014/main" id="{BD5BAEF8-04EE-4148-AB9D-25427A926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 y="675"/>
            <a:ext cx="12189600" cy="6856650"/>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1" y="1341439"/>
            <a:ext cx="6348413" cy="4140200"/>
          </a:xfrm>
          <a:prstGeom prst="rect">
            <a:avLst/>
          </a:prstGeom>
          <a:solidFill>
            <a:srgbClr val="064899"/>
          </a:solidFill>
        </p:spPr>
        <p:txBody>
          <a:bodyPr lIns="1548000" tIns="216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100"/>
              </a:spcBef>
              <a:buFont typeface="Arial" panose="020B0604020202020204" pitchFamily="34" charset="0"/>
              <a:buNone/>
            </a:pPr>
            <a:r>
              <a:rPr lang="en-US" sz="2500" b="1" i="1" spc="60" dirty="0">
                <a:solidFill>
                  <a:schemeClr val="bg2">
                    <a:lumMod val="20000"/>
                    <a:lumOff val="80000"/>
                    <a:alpha val="75000"/>
                  </a:schemeClr>
                </a:solidFill>
                <a:cs typeface="Arial"/>
              </a:rPr>
              <a:t>Mirjam</a:t>
            </a:r>
            <a:r>
              <a:rPr lang="en-US" sz="2500" b="1" i="1" spc="140" dirty="0">
                <a:solidFill>
                  <a:schemeClr val="bg2">
                    <a:lumMod val="20000"/>
                    <a:lumOff val="80000"/>
                    <a:alpha val="75000"/>
                  </a:schemeClr>
                </a:solidFill>
                <a:cs typeface="Arial"/>
              </a:rPr>
              <a:t> </a:t>
            </a:r>
            <a:r>
              <a:rPr lang="en-US" sz="2500" b="1" i="1" spc="70" dirty="0">
                <a:solidFill>
                  <a:schemeClr val="bg2">
                    <a:lumMod val="20000"/>
                    <a:lumOff val="80000"/>
                    <a:alpha val="75000"/>
                  </a:schemeClr>
                </a:solidFill>
                <a:cs typeface="Arial"/>
              </a:rPr>
              <a:t>Nilsson</a:t>
            </a:r>
            <a:endParaRPr lang="en-US" sz="2500" b="1" i="1" dirty="0">
              <a:solidFill>
                <a:schemeClr val="bg2">
                  <a:lumMod val="20000"/>
                  <a:lumOff val="80000"/>
                  <a:alpha val="75000"/>
                </a:schemeClr>
              </a:solidFill>
              <a:cs typeface="Arial"/>
            </a:endParaRPr>
          </a:p>
          <a:p>
            <a:pPr marL="0" marR="5080" indent="0">
              <a:buFont typeface="Arial" panose="020B0604020202020204" pitchFamily="34" charset="0"/>
              <a:buNone/>
            </a:pPr>
            <a:r>
              <a:rPr lang="en-US" sz="2500" b="1" i="1" spc="70" dirty="0">
                <a:solidFill>
                  <a:schemeClr val="bg2">
                    <a:lumMod val="20000"/>
                    <a:lumOff val="80000"/>
                    <a:alpha val="75000"/>
                  </a:schemeClr>
                </a:solidFill>
                <a:cs typeface="Arial"/>
              </a:rPr>
              <a:t>nilsson@example.com</a:t>
            </a:r>
          </a:p>
          <a:p>
            <a:pPr marL="0" marR="5080" indent="0">
              <a:buFont typeface="Arial" panose="020B0604020202020204" pitchFamily="34" charset="0"/>
              <a:buNone/>
            </a:pPr>
            <a:r>
              <a:rPr lang="en-US" sz="2500" b="1" i="1" spc="45" dirty="0">
                <a:solidFill>
                  <a:schemeClr val="bg2">
                    <a:lumMod val="20000"/>
                    <a:lumOff val="80000"/>
                    <a:alpha val="75000"/>
                  </a:schemeClr>
                </a:solidFill>
                <a:cs typeface="Arial"/>
              </a:rPr>
              <a:t>678-555-0100</a:t>
            </a:r>
            <a:endParaRPr lang="en-US" sz="2500" b="1" i="1" dirty="0">
              <a:solidFill>
                <a:schemeClr val="bg2">
                  <a:lumMod val="20000"/>
                  <a:lumOff val="80000"/>
                  <a:alpha val="75000"/>
                </a:schemeClr>
              </a:solidFill>
              <a:cs typeface="Arial"/>
            </a:endParaRPr>
          </a:p>
          <a:p>
            <a:pPr marL="0" indent="0">
              <a:lnSpc>
                <a:spcPct val="125000"/>
              </a:lnSpc>
              <a:buFont typeface="Arial" panose="020B0604020202020204" pitchFamily="34" charset="0"/>
              <a:buNone/>
            </a:pPr>
            <a:endParaRPr lang="en-US" sz="2500" b="1" dirty="0">
              <a:solidFill>
                <a:schemeClr val="bg2">
                  <a:alpha val="50000"/>
                </a:schemeClr>
              </a:solidFill>
            </a:endParaRPr>
          </a:p>
        </p:txBody>
      </p:sp>
      <p:sp>
        <p:nvSpPr>
          <p:cNvPr id="6" name="object 6" descr="Beige rectangle">
            <a:extLst>
              <a:ext uri="{FF2B5EF4-FFF2-40B4-BE49-F238E27FC236}">
                <a16:creationId xmlns:a16="http://schemas.microsoft.com/office/drawing/2014/main" id="{B0C70F64-F3E5-413B-AF4F-E15CE944B761}"/>
              </a:ext>
            </a:extLst>
          </p:cNvPr>
          <p:cNvSpPr/>
          <p:nvPr/>
        </p:nvSpPr>
        <p:spPr bwMode="ltGray">
          <a:xfrm>
            <a:off x="931203" y="2894901"/>
            <a:ext cx="4176000" cy="0"/>
          </a:xfrm>
          <a:custGeom>
            <a:avLst/>
            <a:gdLst/>
            <a:ahLst/>
            <a:cxnLst/>
            <a:rect l="l" t="t" r="r" b="b"/>
            <a:pathLst>
              <a:path w="4206240">
                <a:moveTo>
                  <a:pt x="0" y="0"/>
                </a:moveTo>
                <a:lnTo>
                  <a:pt x="4206240" y="0"/>
                </a:lnTo>
              </a:path>
            </a:pathLst>
          </a:custGeom>
          <a:ln w="54863">
            <a:solidFill>
              <a:schemeClr val="bg1"/>
            </a:solidFill>
          </a:ln>
        </p:spPr>
        <p:txBody>
          <a:bodyPr wrap="square" lIns="0" tIns="0" rIns="0" bIns="0" rtlCol="0"/>
          <a:lstStyle/>
          <a:p>
            <a:endParaRPr lang="en-US" dirty="0"/>
          </a:p>
        </p:txBody>
      </p:sp>
      <p:sp>
        <p:nvSpPr>
          <p:cNvPr id="2" name="Title 1">
            <a:extLst>
              <a:ext uri="{FF2B5EF4-FFF2-40B4-BE49-F238E27FC236}">
                <a16:creationId xmlns:a16="http://schemas.microsoft.com/office/drawing/2014/main" id="{1BD43A5E-77DF-44FD-800D-158434A3ABC6}"/>
              </a:ext>
            </a:extLst>
          </p:cNvPr>
          <p:cNvSpPr>
            <a:spLocks noGrp="1"/>
          </p:cNvSpPr>
          <p:nvPr>
            <p:ph type="title"/>
          </p:nvPr>
        </p:nvSpPr>
        <p:spPr bwMode="ltGray">
          <a:xfrm>
            <a:off x="838200" y="1701559"/>
            <a:ext cx="4859215" cy="1325563"/>
          </a:xfrm>
        </p:spPr>
        <p:txBody>
          <a:bodyPr>
            <a:normAutofit/>
          </a:bodyPr>
          <a:lstStyle/>
          <a:p>
            <a:r>
              <a:rPr lang="en-US" sz="5000" dirty="0">
                <a:solidFill>
                  <a:schemeClr val="bg1"/>
                </a:solidFill>
              </a:rPr>
              <a:t>THANK YOU!</a:t>
            </a:r>
            <a:endParaRPr lang="en-US" sz="5000" dirty="0"/>
          </a:p>
        </p:txBody>
      </p:sp>
    </p:spTree>
    <p:custDataLst>
      <p:tags r:id="rId1"/>
    </p:custDataLst>
    <p:extLst>
      <p:ext uri="{BB962C8B-B14F-4D97-AF65-F5344CB8AC3E}">
        <p14:creationId xmlns:p14="http://schemas.microsoft.com/office/powerpoint/2010/main" val="1486951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5B371-F992-4547-B936-23F16F4488DA}"/>
              </a:ext>
            </a:extLst>
          </p:cNvPr>
          <p:cNvSpPr>
            <a:spLocks noGrp="1"/>
          </p:cNvSpPr>
          <p:nvPr>
            <p:ph type="title"/>
          </p:nvPr>
        </p:nvSpPr>
        <p:spPr>
          <a:xfrm>
            <a:off x="799444" y="417362"/>
            <a:ext cx="3932237" cy="1302111"/>
          </a:xfrm>
        </p:spPr>
        <p:txBody>
          <a:bodyPr/>
          <a:lstStyle/>
          <a:p>
            <a:r>
              <a:rPr lang="en-US" dirty="0">
                <a:solidFill>
                  <a:srgbClr val="064899"/>
                </a:solidFill>
              </a:rPr>
              <a:t>Our Process Philosophy</a:t>
            </a:r>
          </a:p>
        </p:txBody>
      </p:sp>
      <p:sp>
        <p:nvSpPr>
          <p:cNvPr id="3" name="Text Placeholder 2">
            <a:extLst>
              <a:ext uri="{FF2B5EF4-FFF2-40B4-BE49-F238E27FC236}">
                <a16:creationId xmlns:a16="http://schemas.microsoft.com/office/drawing/2014/main" id="{C6B07B54-E3ED-4BBF-91BB-9F611C440199}"/>
              </a:ext>
            </a:extLst>
          </p:cNvPr>
          <p:cNvSpPr>
            <a:spLocks noGrp="1"/>
          </p:cNvSpPr>
          <p:nvPr>
            <p:ph type="body" sz="half" idx="2"/>
          </p:nvPr>
        </p:nvSpPr>
        <p:spPr bwMode="ltGray">
          <a:xfrm>
            <a:off x="7055714" y="1769168"/>
            <a:ext cx="4531709" cy="1431234"/>
          </a:xfrm>
        </p:spPr>
        <p:txBody>
          <a:bodyPr>
            <a:normAutofit/>
          </a:bodyPr>
          <a:lstStyle/>
          <a:p>
            <a:pPr>
              <a:lnSpc>
                <a:spcPct val="110000"/>
              </a:lnSpc>
              <a:spcBef>
                <a:spcPts val="425"/>
              </a:spcBef>
            </a:pPr>
            <a:r>
              <a:rPr lang="en-US" sz="2200" b="1" dirty="0">
                <a:solidFill>
                  <a:schemeClr val="bg1"/>
                </a:solidFill>
                <a:latin typeface="+mj-lt"/>
              </a:rPr>
              <a:t>Inspire Faculty</a:t>
            </a:r>
            <a:endParaRPr lang="en-US" sz="1500" i="1" spc="-15" dirty="0">
              <a:solidFill>
                <a:schemeClr val="bg2">
                  <a:lumMod val="20000"/>
                  <a:lumOff val="80000"/>
                </a:schemeClr>
              </a:solidFill>
              <a:cs typeface="Arial"/>
            </a:endParaRPr>
          </a:p>
        </p:txBody>
      </p:sp>
      <p:pic>
        <p:nvPicPr>
          <p:cNvPr id="7" name="Picture Placeholder 6" descr="Smiling woman with laptop on desk">
            <a:extLst>
              <a:ext uri="{FF2B5EF4-FFF2-40B4-BE49-F238E27FC236}">
                <a16:creationId xmlns:a16="http://schemas.microsoft.com/office/drawing/2014/main" id="{2CD8DFC9-E679-43B6-94BA-67756E397A11}"/>
              </a:ext>
            </a:extLst>
          </p:cNvPr>
          <p:cNvPicPr>
            <a:picLocks noGrp="1" noChangeAspect="1"/>
          </p:cNvPicPr>
          <p:nvPr>
            <p:ph type="pic" idx="1"/>
          </p:nvPr>
        </p:nvPicPr>
        <p:blipFill>
          <a:blip r:embed="rId4">
            <a:extLst>
              <a:ext uri="{28A0092B-C50C-407E-A947-70E740481C1C}">
                <a14:useLocalDpi xmlns:a14="http://schemas.microsoft.com/office/drawing/2010/main" val="0"/>
              </a:ext>
            </a:extLst>
          </a:blip>
          <a:srcRect t="10511" b="10511"/>
          <a:stretch/>
        </p:blipFill>
        <p:spPr>
          <a:xfrm>
            <a:off x="0" y="2778298"/>
            <a:ext cx="6024983" cy="2736901"/>
          </a:xfrm>
          <a:prstGeom prst="rect">
            <a:avLst/>
          </a:prstGeom>
        </p:spPr>
      </p:pic>
      <p:pic>
        <p:nvPicPr>
          <p:cNvPr id="15" name="Picture Placeholder 14" descr="Check icon">
            <a:extLst>
              <a:ext uri="{FF2B5EF4-FFF2-40B4-BE49-F238E27FC236}">
                <a16:creationId xmlns:a16="http://schemas.microsoft.com/office/drawing/2014/main" id="{2BB6FD49-92B0-4DC9-AC1D-17947DECCCB8}"/>
              </a:ext>
            </a:extLst>
          </p:cNvPr>
          <p:cNvPicPr>
            <a:picLocks noGrp="1" noChangeAspect="1"/>
          </p:cNvPicPr>
          <p:nvPr>
            <p:ph type="pic" sz="quarter" idx="19"/>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1713834"/>
            <a:ext cx="576000" cy="576000"/>
          </a:xfrm>
        </p:spPr>
      </p:pic>
      <p:pic>
        <p:nvPicPr>
          <p:cNvPr id="17" name="Picture Placeholder 16" descr="Check icon">
            <a:extLst>
              <a:ext uri="{FF2B5EF4-FFF2-40B4-BE49-F238E27FC236}">
                <a16:creationId xmlns:a16="http://schemas.microsoft.com/office/drawing/2014/main" id="{B35AF671-FB05-4C5C-AD79-E7C03FDFC8C4}"/>
              </a:ext>
            </a:extLst>
          </p:cNvPr>
          <p:cNvPicPr>
            <a:picLocks noGrp="1" noChangeAspect="1"/>
          </p:cNvPicPr>
          <p:nvPr>
            <p:ph type="pic" sz="quarter" idx="22"/>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3044476"/>
            <a:ext cx="576000" cy="576001"/>
          </a:xfrm>
        </p:spPr>
      </p:pic>
      <p:sp>
        <p:nvSpPr>
          <p:cNvPr id="11" name="Text Placeholder 10">
            <a:extLst>
              <a:ext uri="{FF2B5EF4-FFF2-40B4-BE49-F238E27FC236}">
                <a16:creationId xmlns:a16="http://schemas.microsoft.com/office/drawing/2014/main" id="{81D93562-F631-4ADB-AB50-4D5ECF40F8A1}"/>
              </a:ext>
            </a:extLst>
          </p:cNvPr>
          <p:cNvSpPr>
            <a:spLocks noGrp="1"/>
          </p:cNvSpPr>
          <p:nvPr>
            <p:ph type="body" sz="half" idx="23"/>
          </p:nvPr>
        </p:nvSpPr>
        <p:spPr bwMode="ltGray">
          <a:xfrm>
            <a:off x="7055713" y="3099022"/>
            <a:ext cx="4531709" cy="1431234"/>
          </a:xfrm>
        </p:spPr>
        <p:txBody>
          <a:bodyPr>
            <a:normAutofit/>
          </a:bodyPr>
          <a:lstStyle/>
          <a:p>
            <a:pPr>
              <a:lnSpc>
                <a:spcPct val="110000"/>
              </a:lnSpc>
              <a:spcBef>
                <a:spcPts val="425"/>
              </a:spcBef>
            </a:pPr>
            <a:r>
              <a:rPr lang="en-US" sz="2400" b="1" dirty="0">
                <a:solidFill>
                  <a:schemeClr val="bg1"/>
                </a:solidFill>
                <a:latin typeface="+mj-lt"/>
              </a:rPr>
              <a:t>Deliver Powerful and Effective Course Designs</a:t>
            </a:r>
            <a:endParaRPr lang="en-US" i="1" spc="-15" dirty="0">
              <a:solidFill>
                <a:schemeClr val="bg2">
                  <a:lumMod val="20000"/>
                  <a:lumOff val="80000"/>
                </a:schemeClr>
              </a:solidFill>
              <a:cs typeface="Arial"/>
            </a:endParaRPr>
          </a:p>
        </p:txBody>
      </p:sp>
      <p:pic>
        <p:nvPicPr>
          <p:cNvPr id="19" name="Picture Placeholder 18" descr="Check icon">
            <a:extLst>
              <a:ext uri="{FF2B5EF4-FFF2-40B4-BE49-F238E27FC236}">
                <a16:creationId xmlns:a16="http://schemas.microsoft.com/office/drawing/2014/main" id="{D0EA9FF8-E112-4BA0-B552-7EC47F10324A}"/>
              </a:ext>
            </a:extLst>
          </p:cNvPr>
          <p:cNvPicPr>
            <a:picLocks noGrp="1" noChangeAspect="1"/>
          </p:cNvPicPr>
          <p:nvPr>
            <p:ph type="pic" sz="quarter" idx="24"/>
          </p:nvPr>
        </p:nvPicPr>
        <p:blipFill>
          <a:blip r:embed="rId5">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ltGray">
          <a:xfrm>
            <a:off x="6481239" y="4558201"/>
            <a:ext cx="576000" cy="576001"/>
          </a:xfrm>
        </p:spPr>
      </p:pic>
      <p:sp>
        <p:nvSpPr>
          <p:cNvPr id="13" name="Text Placeholder 12">
            <a:extLst>
              <a:ext uri="{FF2B5EF4-FFF2-40B4-BE49-F238E27FC236}">
                <a16:creationId xmlns:a16="http://schemas.microsoft.com/office/drawing/2014/main" id="{F254C44F-43DD-4310-BB15-9C29C646DB24}"/>
              </a:ext>
            </a:extLst>
          </p:cNvPr>
          <p:cNvSpPr>
            <a:spLocks noGrp="1"/>
          </p:cNvSpPr>
          <p:nvPr>
            <p:ph type="body" sz="half" idx="25"/>
          </p:nvPr>
        </p:nvSpPr>
        <p:spPr bwMode="ltGray">
          <a:xfrm>
            <a:off x="7055713" y="4627654"/>
            <a:ext cx="4672463" cy="1431234"/>
          </a:xfrm>
        </p:spPr>
        <p:txBody>
          <a:bodyPr>
            <a:normAutofit/>
          </a:bodyPr>
          <a:lstStyle/>
          <a:p>
            <a:pPr>
              <a:lnSpc>
                <a:spcPct val="110000"/>
              </a:lnSpc>
              <a:spcBef>
                <a:spcPts val="425"/>
              </a:spcBef>
            </a:pPr>
            <a:r>
              <a:rPr lang="en-US" sz="2200" b="1" dirty="0">
                <a:solidFill>
                  <a:schemeClr val="bg1"/>
                </a:solidFill>
                <a:latin typeface="+mj-lt"/>
              </a:rPr>
              <a:t>Equip Faculty with Cutting-Edge Concepts, Tools, Research, and Best Practices</a:t>
            </a:r>
            <a:endParaRPr lang="en-US" sz="1500" i="1" spc="-15" dirty="0">
              <a:solidFill>
                <a:schemeClr val="bg2">
                  <a:lumMod val="20000"/>
                  <a:lumOff val="80000"/>
                </a:schemeClr>
              </a:solidFill>
              <a:cs typeface="Arial"/>
            </a:endParaRPr>
          </a:p>
        </p:txBody>
      </p:sp>
      <p:sp>
        <p:nvSpPr>
          <p:cNvPr id="8" name="object 13" descr="Beige rectangle">
            <a:extLst>
              <a:ext uri="{FF2B5EF4-FFF2-40B4-BE49-F238E27FC236}">
                <a16:creationId xmlns:a16="http://schemas.microsoft.com/office/drawing/2014/main" id="{DFB86A96-0959-48CB-911E-06E243290C23}"/>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3404635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Two person handshake">
            <a:extLst>
              <a:ext uri="{FF2B5EF4-FFF2-40B4-BE49-F238E27FC236}">
                <a16:creationId xmlns:a16="http://schemas.microsoft.com/office/drawing/2014/main" id="{42EF1974-141C-494C-A63E-216742273C6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sp>
        <p:nvSpPr>
          <p:cNvPr id="22" name="object 3" descr="Blue rectangle">
            <a:extLst>
              <a:ext uri="{FF2B5EF4-FFF2-40B4-BE49-F238E27FC236}">
                <a16:creationId xmlns:a16="http://schemas.microsoft.com/office/drawing/2014/main" id="{2D225086-68BE-4168-8F17-9443ADD8967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6" name="Title 5">
            <a:extLst>
              <a:ext uri="{FF2B5EF4-FFF2-40B4-BE49-F238E27FC236}">
                <a16:creationId xmlns:a16="http://schemas.microsoft.com/office/drawing/2014/main" id="{6BDEDF39-62EC-40AF-98F4-06A79F1F80F1}"/>
              </a:ext>
            </a:extLst>
          </p:cNvPr>
          <p:cNvSpPr>
            <a:spLocks noGrp="1"/>
          </p:cNvSpPr>
          <p:nvPr>
            <p:ph type="title"/>
          </p:nvPr>
        </p:nvSpPr>
        <p:spPr bwMode="ltGray">
          <a:xfrm>
            <a:off x="818028" y="365125"/>
            <a:ext cx="10515600" cy="1325563"/>
          </a:xfrm>
        </p:spPr>
        <p:txBody>
          <a:bodyPr/>
          <a:lstStyle/>
          <a:p>
            <a:r>
              <a:rPr lang="en-US" dirty="0">
                <a:solidFill>
                  <a:schemeClr val="bg1"/>
                </a:solidFill>
              </a:rPr>
              <a:t>Process Overview</a:t>
            </a:r>
            <a:endParaRPr lang="en-US" dirty="0"/>
          </a:p>
        </p:txBody>
      </p:sp>
      <p:sp>
        <p:nvSpPr>
          <p:cNvPr id="24" name="object 5" descr="Beige rectangle">
            <a:extLst>
              <a:ext uri="{FF2B5EF4-FFF2-40B4-BE49-F238E27FC236}">
                <a16:creationId xmlns:a16="http://schemas.microsoft.com/office/drawing/2014/main" id="{73ED10AC-D04B-401B-A6A1-6069912D1664}"/>
              </a:ext>
            </a:extLst>
          </p:cNvPr>
          <p:cNvSpPr/>
          <p:nvPr/>
        </p:nvSpPr>
        <p:spPr bwMode="ltGray">
          <a:xfrm>
            <a:off x="929705" y="1339122"/>
            <a:ext cx="3060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3" name="Diagram 2">
            <a:extLst>
              <a:ext uri="{FF2B5EF4-FFF2-40B4-BE49-F238E27FC236}">
                <a16:creationId xmlns:a16="http://schemas.microsoft.com/office/drawing/2014/main" id="{61C4C2D5-4AB8-CC8A-56CF-F20F83C1438F}"/>
              </a:ext>
            </a:extLst>
          </p:cNvPr>
          <p:cNvGraphicFramePr/>
          <p:nvPr>
            <p:extLst>
              <p:ext uri="{D42A27DB-BD31-4B8C-83A1-F6EECF244321}">
                <p14:modId xmlns:p14="http://schemas.microsoft.com/office/powerpoint/2010/main" val="801266600"/>
              </p:ext>
            </p:extLst>
          </p:nvPr>
        </p:nvGraphicFramePr>
        <p:xfrm>
          <a:off x="1972669" y="1289487"/>
          <a:ext cx="8246662" cy="559293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4190188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People discuss something">
            <a:extLst>
              <a:ext uri="{FF2B5EF4-FFF2-40B4-BE49-F238E27FC236}">
                <a16:creationId xmlns:a16="http://schemas.microsoft.com/office/drawing/2014/main" id="{AA6A75DC-BE31-480B-B034-B1DF7AFA5097}"/>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a:stretch/>
        </p:blipFill>
        <p:spPr>
          <a:xfrm>
            <a:off x="0" y="3115389"/>
            <a:ext cx="12192000" cy="3742611"/>
          </a:xfrm>
        </p:spPr>
      </p:pic>
      <p:sp>
        <p:nvSpPr>
          <p:cNvPr id="12" name="object 3" descr="Blue rectangle">
            <a:extLst>
              <a:ext uri="{FF2B5EF4-FFF2-40B4-BE49-F238E27FC236}">
                <a16:creationId xmlns:a16="http://schemas.microsoft.com/office/drawing/2014/main" id="{CDEEA71D-C3B3-45BB-A776-D17D92A58127}"/>
              </a:ext>
            </a:extLst>
          </p:cNvPr>
          <p:cNvSpPr/>
          <p:nvPr/>
        </p:nvSpPr>
        <p:spPr>
          <a:xfrm>
            <a:off x="2400" y="3115389"/>
            <a:ext cx="12189600" cy="3742611"/>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80000"/>
            </a:srgbClr>
          </a:solidFill>
        </p:spPr>
        <p:txBody>
          <a:bodyPr wrap="square" lIns="0" tIns="0" rIns="0" bIns="0" rtlCol="0"/>
          <a:lstStyle/>
          <a:p>
            <a:endParaRPr lang="en-US" dirty="0"/>
          </a:p>
        </p:txBody>
      </p:sp>
      <p:sp>
        <p:nvSpPr>
          <p:cNvPr id="13" name="Oval 12" descr="Beige oval">
            <a:extLst>
              <a:ext uri="{FF2B5EF4-FFF2-40B4-BE49-F238E27FC236}">
                <a16:creationId xmlns:a16="http://schemas.microsoft.com/office/drawing/2014/main" id="{F336552F-CA64-452F-9BD8-01334388BFF5}"/>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F9ADB42F-AE48-4323-897F-DB5A083BD103}"/>
              </a:ext>
            </a:extLst>
          </p:cNvPr>
          <p:cNvSpPr>
            <a:spLocks noGrp="1"/>
          </p:cNvSpPr>
          <p:nvPr>
            <p:ph type="title"/>
          </p:nvPr>
        </p:nvSpPr>
        <p:spPr>
          <a:xfrm>
            <a:off x="806168" y="365125"/>
            <a:ext cx="10515600" cy="1325563"/>
          </a:xfrm>
        </p:spPr>
        <p:txBody>
          <a:bodyPr/>
          <a:lstStyle/>
          <a:p>
            <a:r>
              <a:rPr lang="en-US" dirty="0">
                <a:solidFill>
                  <a:srgbClr val="064899"/>
                </a:solidFill>
              </a:rPr>
              <a:t>Tangible Deliverables</a:t>
            </a:r>
          </a:p>
        </p:txBody>
      </p:sp>
      <p:sp>
        <p:nvSpPr>
          <p:cNvPr id="5" name="Content Placeholder 4">
            <a:extLst>
              <a:ext uri="{FF2B5EF4-FFF2-40B4-BE49-F238E27FC236}">
                <a16:creationId xmlns:a16="http://schemas.microsoft.com/office/drawing/2014/main" id="{6DEAD4F2-C5CC-44E9-A092-76413D5CA7F4}"/>
              </a:ext>
            </a:extLst>
          </p:cNvPr>
          <p:cNvSpPr>
            <a:spLocks noGrp="1"/>
          </p:cNvSpPr>
          <p:nvPr>
            <p:ph sz="half" idx="2"/>
          </p:nvPr>
        </p:nvSpPr>
        <p:spPr bwMode="white">
          <a:xfrm>
            <a:off x="2116773" y="3434047"/>
            <a:ext cx="3789362" cy="2755616"/>
          </a:xfrm>
        </p:spPr>
        <p:txBody>
          <a:bodyPr>
            <a:normAutofit/>
          </a:bodyPr>
          <a:lstStyle/>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Instructionally sound and accessible courses </a:t>
            </a:r>
          </a:p>
          <a:p>
            <a:pPr marL="0" indent="0">
              <a:lnSpc>
                <a:spcPct val="125000"/>
              </a:lnSpc>
              <a:spcBef>
                <a:spcPts val="100"/>
              </a:spcBef>
              <a:buClr>
                <a:schemeClr val="bg1"/>
              </a:buClr>
              <a:buNone/>
            </a:pPr>
            <a:endParaRPr lang="en-US" sz="1800" b="1" i="1" spc="-45"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ID mapping documents</a:t>
            </a:r>
          </a:p>
          <a:p>
            <a:pPr marL="0" indent="0">
              <a:lnSpc>
                <a:spcPct val="125000"/>
              </a:lnSpc>
              <a:spcBef>
                <a:spcPts val="100"/>
              </a:spcBef>
              <a:buClr>
                <a:schemeClr val="bg1"/>
              </a:buClr>
              <a:buNone/>
            </a:pPr>
            <a:endParaRPr lang="en-US" sz="1800" b="1" i="1" dirty="0">
              <a:solidFill>
                <a:srgbClr val="FFFFFF"/>
              </a:solidFill>
              <a:cs typeface="Arial"/>
            </a:endParaRPr>
          </a:p>
          <a:p>
            <a:pPr marR="775335">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QM guided rubric</a:t>
            </a:r>
          </a:p>
        </p:txBody>
      </p:sp>
      <p:sp>
        <p:nvSpPr>
          <p:cNvPr id="7" name="Content Placeholder 6">
            <a:extLst>
              <a:ext uri="{FF2B5EF4-FFF2-40B4-BE49-F238E27FC236}">
                <a16:creationId xmlns:a16="http://schemas.microsoft.com/office/drawing/2014/main" id="{7E0C6FDF-5982-4E37-B65D-F7B05D0FFB52}"/>
              </a:ext>
            </a:extLst>
          </p:cNvPr>
          <p:cNvSpPr>
            <a:spLocks noGrp="1"/>
          </p:cNvSpPr>
          <p:nvPr>
            <p:ph sz="quarter" idx="4"/>
          </p:nvPr>
        </p:nvSpPr>
        <p:spPr bwMode="white"/>
        <p:txBody>
          <a:bodyPr>
            <a:normAutofit/>
          </a:bodyPr>
          <a:lstStyle/>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Accessibility checklist</a:t>
            </a:r>
          </a:p>
          <a:p>
            <a:pPr marL="0" indent="0">
              <a:lnSpc>
                <a:spcPct val="125000"/>
              </a:lnSpc>
              <a:spcBef>
                <a:spcPts val="100"/>
              </a:spcBef>
              <a:buClr>
                <a:schemeClr val="bg1"/>
              </a:buClr>
              <a:buNone/>
            </a:pPr>
            <a:endParaRPr lang="en-US" sz="1800" b="1" i="1" dirty="0">
              <a:solidFill>
                <a:srgbClr val="FFFFFF"/>
              </a:solidFill>
              <a:cs typeface="Arial"/>
            </a:endParaRPr>
          </a:p>
          <a:p>
            <a:pPr marL="0" indent="0">
              <a:lnSpc>
                <a:spcPct val="125000"/>
              </a:lnSpc>
              <a:spcBef>
                <a:spcPts val="100"/>
              </a:spcBef>
              <a:buClr>
                <a:schemeClr val="bg1"/>
              </a:buClr>
              <a:buNone/>
            </a:pPr>
            <a:endParaRPr lang="en-US" sz="1800" b="1" i="1"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Workshops for Faculty</a:t>
            </a:r>
          </a:p>
          <a:p>
            <a:pPr marL="0" indent="0">
              <a:lnSpc>
                <a:spcPct val="125000"/>
              </a:lnSpc>
              <a:spcBef>
                <a:spcPts val="100"/>
              </a:spcBef>
              <a:buClr>
                <a:schemeClr val="bg1"/>
              </a:buClr>
              <a:buNone/>
            </a:pPr>
            <a:endParaRPr lang="en-US" sz="1800" b="1" i="1" dirty="0">
              <a:solidFill>
                <a:srgbClr val="FFFFFF"/>
              </a:solidFill>
              <a:cs typeface="Arial"/>
            </a:endParaRPr>
          </a:p>
          <a:p>
            <a:pPr>
              <a:lnSpc>
                <a:spcPct val="125000"/>
              </a:lnSpc>
              <a:spcBef>
                <a:spcPts val="100"/>
              </a:spcBef>
              <a:buClr>
                <a:schemeClr val="bg1"/>
              </a:buClr>
              <a:buFont typeface="Wingdings" panose="05000000000000000000" pitchFamily="2" charset="2"/>
              <a:buChar char="ü"/>
            </a:pPr>
            <a:r>
              <a:rPr lang="en-US" sz="1800" b="1" i="1" dirty="0">
                <a:solidFill>
                  <a:srgbClr val="FFFFFF"/>
                </a:solidFill>
                <a:cs typeface="Arial"/>
              </a:rPr>
              <a:t>UI Faculty Hub</a:t>
            </a:r>
          </a:p>
        </p:txBody>
      </p:sp>
      <p:sp>
        <p:nvSpPr>
          <p:cNvPr id="9" name="object 5" descr="Beige rectangle">
            <a:extLst>
              <a:ext uri="{FF2B5EF4-FFF2-40B4-BE49-F238E27FC236}">
                <a16:creationId xmlns:a16="http://schemas.microsoft.com/office/drawing/2014/main" id="{890F7762-BD37-4D33-9F80-1DA07B5E172E}"/>
              </a:ext>
            </a:extLst>
          </p:cNvPr>
          <p:cNvSpPr/>
          <p:nvPr/>
        </p:nvSpPr>
        <p:spPr>
          <a:xfrm>
            <a:off x="915637" y="1346384"/>
            <a:ext cx="3672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spTree>
    <p:custDataLst>
      <p:tags r:id="rId1"/>
    </p:custDataLst>
    <p:extLst>
      <p:ext uri="{BB962C8B-B14F-4D97-AF65-F5344CB8AC3E}">
        <p14:creationId xmlns:p14="http://schemas.microsoft.com/office/powerpoint/2010/main" val="1278882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descr="Girl with documents">
            <a:extLst>
              <a:ext uri="{FF2B5EF4-FFF2-40B4-BE49-F238E27FC236}">
                <a16:creationId xmlns:a16="http://schemas.microsoft.com/office/drawing/2014/main" id="{BD5BAEF8-04EE-4148-AB9D-25427A926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 y="675"/>
            <a:ext cx="12189600" cy="6856650"/>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1" y="3528203"/>
            <a:ext cx="6126480" cy="1953435"/>
          </a:xfrm>
          <a:prstGeom prst="rect">
            <a:avLst/>
          </a:prstGeom>
          <a:solidFill>
            <a:srgbClr val="064899"/>
          </a:solidFill>
        </p:spPr>
        <p:txBody>
          <a:bodyPr lIns="1548000" tIns="2160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3200" b="1" dirty="0">
              <a:solidFill>
                <a:schemeClr val="bg2">
                  <a:alpha val="50000"/>
                </a:schemeClr>
              </a:solidFill>
            </a:endParaRPr>
          </a:p>
        </p:txBody>
      </p:sp>
      <p:sp>
        <p:nvSpPr>
          <p:cNvPr id="3" name="Content Placeholder 4">
            <a:extLst>
              <a:ext uri="{FF2B5EF4-FFF2-40B4-BE49-F238E27FC236}">
                <a16:creationId xmlns:a16="http://schemas.microsoft.com/office/drawing/2014/main" id="{BC60BC58-9FA9-DD24-C66D-C849D75C6B0A}"/>
              </a:ext>
            </a:extLst>
          </p:cNvPr>
          <p:cNvSpPr txBox="1">
            <a:spLocks/>
          </p:cNvSpPr>
          <p:nvPr/>
        </p:nvSpPr>
        <p:spPr>
          <a:xfrm>
            <a:off x="6124760" y="3528202"/>
            <a:ext cx="6126480" cy="1953435"/>
          </a:xfrm>
          <a:prstGeom prst="rect">
            <a:avLst/>
          </a:prstGeom>
          <a:solidFill>
            <a:srgbClr val="C00000"/>
          </a:solidFill>
        </p:spPr>
        <p:txBody>
          <a:bodyPr lIns="1548000" tIns="216000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Font typeface="Arial" panose="020B0604020202020204" pitchFamily="34" charset="0"/>
              <a:buNone/>
            </a:pPr>
            <a:endParaRPr lang="en-US" sz="2500" b="1" dirty="0">
              <a:solidFill>
                <a:schemeClr val="bg2">
                  <a:alpha val="50000"/>
                </a:schemeClr>
              </a:solidFill>
            </a:endParaRPr>
          </a:p>
        </p:txBody>
      </p:sp>
      <p:sp>
        <p:nvSpPr>
          <p:cNvPr id="9" name="Title 1">
            <a:extLst>
              <a:ext uri="{FF2B5EF4-FFF2-40B4-BE49-F238E27FC236}">
                <a16:creationId xmlns:a16="http://schemas.microsoft.com/office/drawing/2014/main" id="{7CF9E9B0-B1D4-0738-402D-7D05127F9D8E}"/>
              </a:ext>
            </a:extLst>
          </p:cNvPr>
          <p:cNvSpPr>
            <a:spLocks noGrp="1"/>
          </p:cNvSpPr>
          <p:nvPr>
            <p:ph type="title"/>
          </p:nvPr>
        </p:nvSpPr>
        <p:spPr>
          <a:xfrm>
            <a:off x="799444" y="417362"/>
            <a:ext cx="3932237" cy="1302111"/>
          </a:xfrm>
        </p:spPr>
        <p:txBody>
          <a:bodyPr/>
          <a:lstStyle/>
          <a:p>
            <a:r>
              <a:rPr lang="en-US" dirty="0">
                <a:solidFill>
                  <a:srgbClr val="064899"/>
                </a:solidFill>
              </a:rPr>
              <a:t>Engagement</a:t>
            </a:r>
          </a:p>
        </p:txBody>
      </p:sp>
      <p:sp>
        <p:nvSpPr>
          <p:cNvPr id="10" name="object 13" descr="Beige rectangle">
            <a:extLst>
              <a:ext uri="{FF2B5EF4-FFF2-40B4-BE49-F238E27FC236}">
                <a16:creationId xmlns:a16="http://schemas.microsoft.com/office/drawing/2014/main" id="{3D5680AF-E563-113F-9399-964928D4CD8D}"/>
              </a:ext>
            </a:extLst>
          </p:cNvPr>
          <p:cNvSpPr/>
          <p:nvPr/>
        </p:nvSpPr>
        <p:spPr>
          <a:xfrm>
            <a:off x="919594" y="1786728"/>
            <a:ext cx="3096000" cy="0"/>
          </a:xfrm>
          <a:custGeom>
            <a:avLst/>
            <a:gdLst/>
            <a:ahLst/>
            <a:cxnLst/>
            <a:rect l="l" t="t" r="r" b="b"/>
            <a:pathLst>
              <a:path w="2694304">
                <a:moveTo>
                  <a:pt x="0" y="0"/>
                </a:moveTo>
                <a:lnTo>
                  <a:pt x="2694127" y="0"/>
                </a:lnTo>
              </a:path>
            </a:pathLst>
          </a:custGeom>
          <a:ln w="54863">
            <a:solidFill>
              <a:schemeClr val="accent1"/>
            </a:solidFill>
          </a:ln>
        </p:spPr>
        <p:txBody>
          <a:bodyPr wrap="square" lIns="0" tIns="0" rIns="0" bIns="0" rtlCol="0"/>
          <a:lstStyle/>
          <a:p>
            <a:endParaRPr lang="en-US" dirty="0"/>
          </a:p>
        </p:txBody>
      </p:sp>
      <p:sp>
        <p:nvSpPr>
          <p:cNvPr id="11" name="Text Placeholder 2">
            <a:extLst>
              <a:ext uri="{FF2B5EF4-FFF2-40B4-BE49-F238E27FC236}">
                <a16:creationId xmlns:a16="http://schemas.microsoft.com/office/drawing/2014/main" id="{AD0F00B4-7483-8004-B3A5-B1DA83D9FF60}"/>
              </a:ext>
            </a:extLst>
          </p:cNvPr>
          <p:cNvSpPr txBox="1">
            <a:spLocks/>
          </p:cNvSpPr>
          <p:nvPr/>
        </p:nvSpPr>
        <p:spPr bwMode="ltGray">
          <a:xfrm>
            <a:off x="0" y="3528203"/>
            <a:ext cx="5842384" cy="1953434"/>
          </a:xfrm>
          <a:prstGeom prst="rect">
            <a:avLst/>
          </a:prstGeo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Resource Rich </a:t>
            </a:r>
            <a:endParaRPr lang="en-US" sz="1500" i="1" spc="-15" dirty="0">
              <a:solidFill>
                <a:schemeClr val="bg2">
                  <a:lumMod val="20000"/>
                  <a:lumOff val="80000"/>
                </a:schemeClr>
              </a:solidFill>
              <a:cs typeface="Arial"/>
            </a:endParaRPr>
          </a:p>
        </p:txBody>
      </p:sp>
      <p:sp>
        <p:nvSpPr>
          <p:cNvPr id="13" name="Text Placeholder 2">
            <a:extLst>
              <a:ext uri="{FF2B5EF4-FFF2-40B4-BE49-F238E27FC236}">
                <a16:creationId xmlns:a16="http://schemas.microsoft.com/office/drawing/2014/main" id="{0DDF8906-BA92-FF2E-1952-68B1001BE5D3}"/>
              </a:ext>
            </a:extLst>
          </p:cNvPr>
          <p:cNvSpPr txBox="1">
            <a:spLocks/>
          </p:cNvSpPr>
          <p:nvPr/>
        </p:nvSpPr>
        <p:spPr bwMode="ltGray">
          <a:xfrm>
            <a:off x="6410524" y="3528203"/>
            <a:ext cx="5842384" cy="19534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endParaRPr lang="en-US" sz="2200" b="1" dirty="0">
              <a:solidFill>
                <a:schemeClr val="bg1"/>
              </a:solidFill>
              <a:latin typeface="+mj-lt"/>
            </a:endParaRPr>
          </a:p>
          <a:p>
            <a:pPr marL="0" indent="0" algn="ctr">
              <a:lnSpc>
                <a:spcPct val="110000"/>
              </a:lnSpc>
              <a:spcBef>
                <a:spcPts val="425"/>
              </a:spcBef>
              <a:buNone/>
            </a:pPr>
            <a:r>
              <a:rPr lang="en-US" sz="2200" b="1" dirty="0">
                <a:solidFill>
                  <a:schemeClr val="bg1"/>
                </a:solidFill>
                <a:latin typeface="+mj-lt"/>
              </a:rPr>
              <a:t>10-week Engagement Model </a:t>
            </a:r>
            <a:endParaRPr lang="en-US" sz="1500" i="1" spc="-15" dirty="0">
              <a:solidFill>
                <a:schemeClr val="bg2">
                  <a:lumMod val="20000"/>
                  <a:lumOff val="80000"/>
                </a:schemeClr>
              </a:solidFill>
              <a:cs typeface="Arial"/>
            </a:endParaRPr>
          </a:p>
        </p:txBody>
      </p:sp>
    </p:spTree>
    <p:custDataLst>
      <p:tags r:id="rId1"/>
    </p:custDataLst>
    <p:extLst>
      <p:ext uri="{BB962C8B-B14F-4D97-AF65-F5344CB8AC3E}">
        <p14:creationId xmlns:p14="http://schemas.microsoft.com/office/powerpoint/2010/main" val="2008993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Blue rectangle">
            <a:extLst>
              <a:ext uri="{FF2B5EF4-FFF2-40B4-BE49-F238E27FC236}">
                <a16:creationId xmlns:a16="http://schemas.microsoft.com/office/drawing/2014/main" id="{7D87B918-371C-4B31-9C7A-1D9A08C8A3BB}"/>
              </a:ext>
            </a:extLst>
          </p:cNvPr>
          <p:cNvPicPr>
            <a:picLocks noGrp="1" noChangeAspect="1"/>
          </p:cNvPicPr>
          <p:nvPr>
            <p:ph sz="half" idx="4294967295"/>
          </p:nvPr>
        </p:nvPicPr>
        <p:blipFill rotWithShape="1">
          <a:blip r:embed="rId4">
            <a:extLst>
              <a:ext uri="{28A0092B-C50C-407E-A947-70E740481C1C}">
                <a14:useLocalDpi xmlns:a14="http://schemas.microsoft.com/office/drawing/2010/main" val="0"/>
              </a:ext>
            </a:extLst>
          </a:blip>
          <a:srcRect/>
          <a:stretch/>
        </p:blipFill>
        <p:spPr>
          <a:xfrm>
            <a:off x="0" y="0"/>
            <a:ext cx="12192000" cy="6858000"/>
          </a:xfrm>
        </p:spPr>
      </p:pic>
      <p:sp>
        <p:nvSpPr>
          <p:cNvPr id="8" name="object 3" descr="Blue rectangle">
            <a:extLst>
              <a:ext uri="{FF2B5EF4-FFF2-40B4-BE49-F238E27FC236}">
                <a16:creationId xmlns:a16="http://schemas.microsoft.com/office/drawing/2014/main" id="{A277388B-76FD-44C4-B506-F8A157E57C6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64899">
              <a:alpha val="69999"/>
            </a:srgbClr>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04D00B79-44BB-4D5F-B51D-2270A854D77A}"/>
              </a:ext>
            </a:extLst>
          </p:cNvPr>
          <p:cNvSpPr>
            <a:spLocks noGrp="1"/>
          </p:cNvSpPr>
          <p:nvPr>
            <p:ph type="title"/>
          </p:nvPr>
        </p:nvSpPr>
        <p:spPr bwMode="white">
          <a:xfrm>
            <a:off x="838200" y="329956"/>
            <a:ext cx="10515600" cy="1325563"/>
          </a:xfrm>
        </p:spPr>
        <p:txBody>
          <a:bodyPr/>
          <a:lstStyle/>
          <a:p>
            <a:r>
              <a:rPr lang="en-US" dirty="0">
                <a:solidFill>
                  <a:schemeClr val="bg1"/>
                </a:solidFill>
              </a:rPr>
              <a:t>Communication Between UIUC Faculty and IDs</a:t>
            </a:r>
            <a:endParaRPr lang="en-US" dirty="0"/>
          </a:p>
        </p:txBody>
      </p:sp>
      <p:graphicFrame>
        <p:nvGraphicFramePr>
          <p:cNvPr id="13" name="Content Placeholder 12" descr="Table">
            <a:extLst>
              <a:ext uri="{FF2B5EF4-FFF2-40B4-BE49-F238E27FC236}">
                <a16:creationId xmlns:a16="http://schemas.microsoft.com/office/drawing/2014/main" id="{1D6AB21B-0AB3-44DD-AD8E-D2EDD77DEA42}"/>
              </a:ext>
            </a:extLst>
          </p:cNvPr>
          <p:cNvGraphicFramePr>
            <a:graphicFrameLocks noGrp="1"/>
          </p:cNvGraphicFramePr>
          <p:nvPr>
            <p:ph sz="half" idx="4294967295"/>
            <p:extLst>
              <p:ext uri="{D42A27DB-BD31-4B8C-83A1-F6EECF244321}">
                <p14:modId xmlns:p14="http://schemas.microsoft.com/office/powerpoint/2010/main" val="4072753065"/>
              </p:ext>
            </p:extLst>
          </p:nvPr>
        </p:nvGraphicFramePr>
        <p:xfrm>
          <a:off x="859454" y="1923663"/>
          <a:ext cx="10473092" cy="2013840"/>
        </p:xfrm>
        <a:graphic>
          <a:graphicData uri="http://schemas.openxmlformats.org/drawingml/2006/table">
            <a:tbl>
              <a:tblPr firstRow="1" bandRow="1">
                <a:tableStyleId>{5C22544A-7EE6-4342-B048-85BDC9FD1C3A}</a:tableStyleId>
              </a:tblPr>
              <a:tblGrid>
                <a:gridCol w="2094618">
                  <a:extLst>
                    <a:ext uri="{9D8B030D-6E8A-4147-A177-3AD203B41FA5}">
                      <a16:colId xmlns:a16="http://schemas.microsoft.com/office/drawing/2014/main" val="3572385518"/>
                    </a:ext>
                  </a:extLst>
                </a:gridCol>
                <a:gridCol w="2094618">
                  <a:extLst>
                    <a:ext uri="{9D8B030D-6E8A-4147-A177-3AD203B41FA5}">
                      <a16:colId xmlns:a16="http://schemas.microsoft.com/office/drawing/2014/main" val="1440817424"/>
                    </a:ext>
                  </a:extLst>
                </a:gridCol>
                <a:gridCol w="2094620">
                  <a:extLst>
                    <a:ext uri="{9D8B030D-6E8A-4147-A177-3AD203B41FA5}">
                      <a16:colId xmlns:a16="http://schemas.microsoft.com/office/drawing/2014/main" val="1835666774"/>
                    </a:ext>
                  </a:extLst>
                </a:gridCol>
                <a:gridCol w="2094618">
                  <a:extLst>
                    <a:ext uri="{9D8B030D-6E8A-4147-A177-3AD203B41FA5}">
                      <a16:colId xmlns:a16="http://schemas.microsoft.com/office/drawing/2014/main" val="3312468757"/>
                    </a:ext>
                  </a:extLst>
                </a:gridCol>
                <a:gridCol w="2094618">
                  <a:extLst>
                    <a:ext uri="{9D8B030D-6E8A-4147-A177-3AD203B41FA5}">
                      <a16:colId xmlns:a16="http://schemas.microsoft.com/office/drawing/2014/main" val="388103177"/>
                    </a:ext>
                  </a:extLst>
                </a:gridCol>
              </a:tblGrid>
              <a:tr h="370840">
                <a:tc>
                  <a:txBody>
                    <a:bodyPr/>
                    <a:lstStyle/>
                    <a:p>
                      <a:pPr algn="ctr"/>
                      <a:r>
                        <a:rPr lang="en-US" sz="3000" b="1" dirty="0">
                          <a:solidFill>
                            <a:schemeClr val="bg1"/>
                          </a:solidFill>
                          <a:latin typeface="+mj-lt"/>
                        </a:rPr>
                        <a:t>Meetings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IDs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Course maps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Work-sheets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Shared Files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1888120738"/>
                  </a:ext>
                </a:extLst>
              </a:tr>
              <a:tr h="100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rPr>
                        <a:t>Kickoff and Weekly</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25" normalizeH="0" baseline="0" noProof="0" dirty="0">
                          <a:ln>
                            <a:noFill/>
                          </a:ln>
                          <a:solidFill>
                            <a:srgbClr val="64B2C1">
                              <a:lumMod val="20000"/>
                              <a:lumOff val="80000"/>
                            </a:srgbClr>
                          </a:solidFill>
                          <a:effectLst/>
                          <a:uLnTx/>
                          <a:uFillTx/>
                          <a:latin typeface="+mn-lt"/>
                          <a:ea typeface="+mn-ea"/>
                          <a:cs typeface="Arial"/>
                        </a:rPr>
                        <a:t>Available via Video, Email,&amp; Phone</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800" i="1" kern="1200" spc="-25" dirty="0">
                          <a:solidFill>
                            <a:schemeClr val="bg2">
                              <a:lumMod val="20000"/>
                              <a:lumOff val="80000"/>
                            </a:schemeClr>
                          </a:solidFill>
                          <a:latin typeface="+mn-lt"/>
                          <a:ea typeface="+mn-ea"/>
                          <a:cs typeface="Arial"/>
                        </a:rPr>
                        <a:t>Customized to Client Needs</a:t>
                      </a:r>
                      <a:endParaRPr lang="en-US" sz="1800" i="1" kern="1200" spc="-25" dirty="0">
                        <a:solidFill>
                          <a:schemeClr val="bg2">
                            <a:lumMod val="20000"/>
                            <a:lumOff val="80000"/>
                          </a:schemeClr>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800" i="1" kern="1200" spc="-25" dirty="0">
                          <a:solidFill>
                            <a:schemeClr val="bg2">
                              <a:lumMod val="20000"/>
                              <a:lumOff val="80000"/>
                            </a:schemeClr>
                          </a:solidFill>
                          <a:latin typeface="+mn-lt"/>
                          <a:ea typeface="+mn-ea"/>
                          <a:cs typeface="Arial"/>
                        </a:rPr>
                        <a:t>Document Collaboration</a:t>
                      </a:r>
                      <a:endParaRPr lang="en-US" sz="1800" i="1" kern="1200" spc="-25" dirty="0">
                        <a:solidFill>
                          <a:schemeClr val="bg2">
                            <a:lumMod val="20000"/>
                            <a:lumOff val="80000"/>
                          </a:schemeClr>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800" i="1" kern="1200" spc="-25" dirty="0">
                          <a:solidFill>
                            <a:schemeClr val="bg2">
                              <a:lumMod val="20000"/>
                              <a:lumOff val="80000"/>
                            </a:schemeClr>
                          </a:solidFill>
                          <a:latin typeface="+mn-lt"/>
                          <a:ea typeface="+mn-ea"/>
                          <a:cs typeface="Arial"/>
                        </a:rPr>
                        <a:t>Hosted on SharePoint</a:t>
                      </a:r>
                      <a:endParaRPr lang="en-US" sz="1800" i="1" kern="1200" spc="-25" dirty="0">
                        <a:solidFill>
                          <a:schemeClr val="bg2">
                            <a:lumMod val="20000"/>
                            <a:lumOff val="80000"/>
                          </a:schemeClr>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2695001753"/>
                  </a:ext>
                </a:extLst>
              </a:tr>
            </a:tbl>
          </a:graphicData>
        </a:graphic>
      </p:graphicFrame>
      <p:sp>
        <p:nvSpPr>
          <p:cNvPr id="11" name="object 5" descr="Beige rectangle">
            <a:extLst>
              <a:ext uri="{FF2B5EF4-FFF2-40B4-BE49-F238E27FC236}">
                <a16:creationId xmlns:a16="http://schemas.microsoft.com/office/drawing/2014/main" id="{B07BA1F9-2C19-4C07-B29B-18B9FBCC4755}"/>
              </a:ext>
            </a:extLst>
          </p:cNvPr>
          <p:cNvSpPr/>
          <p:nvPr/>
        </p:nvSpPr>
        <p:spPr bwMode="white">
          <a:xfrm>
            <a:off x="947607" y="1324564"/>
            <a:ext cx="4536000" cy="0"/>
          </a:xfrm>
          <a:custGeom>
            <a:avLst/>
            <a:gdLst/>
            <a:ahLst/>
            <a:cxnLst/>
            <a:rect l="l" t="t" r="r" b="b"/>
            <a:pathLst>
              <a:path w="3931920">
                <a:moveTo>
                  <a:pt x="0" y="0"/>
                </a:moveTo>
                <a:lnTo>
                  <a:pt x="3931920" y="0"/>
                </a:lnTo>
              </a:path>
            </a:pathLst>
          </a:custGeom>
          <a:ln w="54864">
            <a:solidFill>
              <a:schemeClr val="bg1"/>
            </a:solidFill>
          </a:ln>
        </p:spPr>
        <p:txBody>
          <a:bodyPr wrap="square" lIns="0" tIns="0" rIns="0" bIns="0" rtlCol="0"/>
          <a:lstStyle/>
          <a:p>
            <a:endParaRPr lang="en-US" dirty="0"/>
          </a:p>
        </p:txBody>
      </p:sp>
      <p:graphicFrame>
        <p:nvGraphicFramePr>
          <p:cNvPr id="3" name="Content Placeholder 12" descr="Table">
            <a:extLst>
              <a:ext uri="{FF2B5EF4-FFF2-40B4-BE49-F238E27FC236}">
                <a16:creationId xmlns:a16="http://schemas.microsoft.com/office/drawing/2014/main" id="{38BA32CD-83CC-5226-D0F4-85B4D58404E3}"/>
              </a:ext>
            </a:extLst>
          </p:cNvPr>
          <p:cNvGraphicFramePr>
            <a:graphicFrameLocks/>
          </p:cNvGraphicFramePr>
          <p:nvPr>
            <p:extLst>
              <p:ext uri="{D42A27DB-BD31-4B8C-83A1-F6EECF244321}">
                <p14:modId xmlns:p14="http://schemas.microsoft.com/office/powerpoint/2010/main" val="2140064097"/>
              </p:ext>
            </p:extLst>
          </p:nvPr>
        </p:nvGraphicFramePr>
        <p:xfrm>
          <a:off x="4075506" y="3937503"/>
          <a:ext cx="4189238" cy="2194560"/>
        </p:xfrm>
        <a:graphic>
          <a:graphicData uri="http://schemas.openxmlformats.org/drawingml/2006/table">
            <a:tbl>
              <a:tblPr firstRow="1" bandRow="1">
                <a:tableStyleId>{5C22544A-7EE6-4342-B048-85BDC9FD1C3A}</a:tableStyleId>
              </a:tblPr>
              <a:tblGrid>
                <a:gridCol w="2094618">
                  <a:extLst>
                    <a:ext uri="{9D8B030D-6E8A-4147-A177-3AD203B41FA5}">
                      <a16:colId xmlns:a16="http://schemas.microsoft.com/office/drawing/2014/main" val="1440817424"/>
                    </a:ext>
                  </a:extLst>
                </a:gridCol>
                <a:gridCol w="2094620">
                  <a:extLst>
                    <a:ext uri="{9D8B030D-6E8A-4147-A177-3AD203B41FA5}">
                      <a16:colId xmlns:a16="http://schemas.microsoft.com/office/drawing/2014/main" val="1835666774"/>
                    </a:ext>
                  </a:extLst>
                </a:gridCol>
              </a:tblGrid>
              <a:tr h="370840">
                <a:tc>
                  <a:txBody>
                    <a:bodyPr/>
                    <a:lstStyle/>
                    <a:p>
                      <a:pPr algn="ctr"/>
                      <a:r>
                        <a:rPr lang="en-US" sz="3000" b="1" dirty="0">
                          <a:solidFill>
                            <a:schemeClr val="bg1"/>
                          </a:solidFill>
                          <a:latin typeface="+mj-lt"/>
                        </a:rPr>
                        <a:t>Work-shops </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tc>
                  <a:txBody>
                    <a:bodyPr/>
                    <a:lstStyle/>
                    <a:p>
                      <a:pPr algn="ctr"/>
                      <a:r>
                        <a:rPr lang="en-US" sz="3000" b="1" dirty="0">
                          <a:solidFill>
                            <a:schemeClr val="bg1"/>
                          </a:solidFill>
                          <a:latin typeface="+mj-lt"/>
                        </a:rPr>
                        <a:t>Faculty Hub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1888120738"/>
                  </a:ext>
                </a:extLst>
              </a:tr>
              <a:tr h="100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25" normalizeH="0" baseline="0" noProof="0" dirty="0">
                          <a:ln>
                            <a:noFill/>
                          </a:ln>
                          <a:solidFill>
                            <a:srgbClr val="64B2C1">
                              <a:lumMod val="20000"/>
                              <a:lumOff val="80000"/>
                            </a:srgbClr>
                          </a:solidFill>
                          <a:effectLst/>
                          <a:uLnTx/>
                          <a:uFillTx/>
                          <a:latin typeface="+mn-lt"/>
                          <a:ea typeface="+mn-ea"/>
                          <a:cs typeface="Arial"/>
                        </a:rPr>
                        <a:t>Focused on Specific Topics and Tools</a:t>
                      </a:r>
                      <a:endParaRPr kumimoji="0" lang="en-US" sz="1800" b="0" i="1" u="none" strike="noStrike" kern="1200" cap="none" spc="-25" normalizeH="0" baseline="0" noProof="0" dirty="0">
                        <a:ln>
                          <a:noFill/>
                        </a:ln>
                        <a:solidFill>
                          <a:srgbClr val="64B2C1">
                            <a:lumMod val="20000"/>
                            <a:lumOff val="80000"/>
                          </a:srgbClr>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i="1" kern="1200" spc="-25" dirty="0">
                          <a:solidFill>
                            <a:schemeClr val="bg2">
                              <a:lumMod val="20000"/>
                              <a:lumOff val="80000"/>
                            </a:schemeClr>
                          </a:solidFill>
                          <a:latin typeface="+mn-lt"/>
                          <a:ea typeface="+mn-ea"/>
                          <a:cs typeface="Arial"/>
                        </a:rPr>
                        <a:t>Repository for Important project Information and Resources</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64899"/>
                    </a:solidFill>
                  </a:tcPr>
                </a:tc>
                <a:extLst>
                  <a:ext uri="{0D108BD9-81ED-4DB2-BD59-A6C34878D82A}">
                    <a16:rowId xmlns:a16="http://schemas.microsoft.com/office/drawing/2014/main" val="2695001753"/>
                  </a:ext>
                </a:extLst>
              </a:tr>
            </a:tbl>
          </a:graphicData>
        </a:graphic>
      </p:graphicFrame>
    </p:spTree>
    <p:custDataLst>
      <p:tags r:id="rId1"/>
    </p:custDataLst>
    <p:extLst>
      <p:ext uri="{BB962C8B-B14F-4D97-AF65-F5344CB8AC3E}">
        <p14:creationId xmlns:p14="http://schemas.microsoft.com/office/powerpoint/2010/main" val="21653678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6UGWl0YR"/>
  <p:tag name="ARTICULATE_PROJECT_OPEN" val="0"/>
  <p:tag name="ARTICULATE_SLIDE_THUMBNAIL_REFRESH" val="1"/>
  <p:tag name="ARTICULATE_SLIDE_COUNT" val="47"/>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064899"/>
      </a:accent1>
      <a:accent2>
        <a:srgbClr val="C00000"/>
      </a:accent2>
      <a:accent3>
        <a:srgbClr val="A5A5A5"/>
      </a:accent3>
      <a:accent4>
        <a:srgbClr val="FFC000"/>
      </a:accent4>
      <a:accent5>
        <a:srgbClr val="5B9BD5"/>
      </a:accent5>
      <a:accent6>
        <a:srgbClr val="70AD47"/>
      </a:accent6>
      <a:hlink>
        <a:srgbClr val="0563C1"/>
      </a:hlink>
      <a:folHlink>
        <a:srgbClr val="954F72"/>
      </a:folHlink>
    </a:clrScheme>
    <a:fontScheme name="Custom 25">
      <a:majorFont>
        <a:latin typeface="Gill Sans MT"/>
        <a:ea typeface=""/>
        <a:cs typeface=""/>
      </a:majorFont>
      <a:minorFont>
        <a:latin typeface="Arial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M23188392_Professional services pitch deck_SL_V1.potx" id="{A16A60D7-542B-43C6-BB27-7BA8168B4019}" vid="{8C6CFC53-4DED-4518-8264-5814B6A371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1643efe-411d-4e6a-966f-be4717a1a4b1" xsi:nil="true"/>
    <lcf76f155ced4ddcb4097134ff3c332f xmlns="d2d1d527-dece-465f-b94c-772ec68ea20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CF7E9701E03F14E9426ACB9F769153A" ma:contentTypeVersion="11" ma:contentTypeDescription="Create a new document." ma:contentTypeScope="" ma:versionID="e25a6c66c4bee4b5d38109b85fc9b2ee">
  <xsd:schema xmlns:xsd="http://www.w3.org/2001/XMLSchema" xmlns:xs="http://www.w3.org/2001/XMLSchema" xmlns:p="http://schemas.microsoft.com/office/2006/metadata/properties" xmlns:ns2="d2d1d527-dece-465f-b94c-772ec68ea206" xmlns:ns3="b1643efe-411d-4e6a-966f-be4717a1a4b1" targetNamespace="http://schemas.microsoft.com/office/2006/metadata/properties" ma:root="true" ma:fieldsID="20acbbbd3aee52e3596c4ca56ce80aa7" ns2:_="" ns3:_="">
    <xsd:import namespace="d2d1d527-dece-465f-b94c-772ec68ea206"/>
    <xsd:import namespace="b1643efe-411d-4e6a-966f-be4717a1a4b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d1d527-dece-465f-b94c-772ec68ea2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985d442-0254-4f2e-abd5-ebf5330c500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1643efe-411d-4e6a-966f-be4717a1a4b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745ed60b-cae7-42de-b1eb-fc93b7a5126b}" ma:internalName="TaxCatchAll" ma:showField="CatchAllData" ma:web="b1643efe-411d-4e6a-966f-be4717a1a4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DAF9E5-DED4-4A50-A81B-4CC218A03F2B}">
  <ds:schemaRefs>
    <ds:schemaRef ds:uri="http://schemas.microsoft.com/sharepoint/v3/contenttype/forms"/>
  </ds:schemaRefs>
</ds:datastoreItem>
</file>

<file path=customXml/itemProps2.xml><?xml version="1.0" encoding="utf-8"?>
<ds:datastoreItem xmlns:ds="http://schemas.openxmlformats.org/officeDocument/2006/customXml" ds:itemID="{171946EF-A3EA-4ECB-8D9A-56C36FFF4075}">
  <ds:schemaRefs>
    <ds:schemaRef ds:uri="http://schemas.microsoft.com/office/infopath/2007/PartnerControls"/>
    <ds:schemaRef ds:uri="d2d1d527-dece-465f-b94c-772ec68ea206"/>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b1643efe-411d-4e6a-966f-be4717a1a4b1"/>
    <ds:schemaRef ds:uri="http://purl.org/dc/dcmitype/"/>
    <ds:schemaRef ds:uri="http://schemas.openxmlformats.org/package/2006/metadata/core-properties"/>
  </ds:schemaRefs>
</ds:datastoreItem>
</file>

<file path=customXml/itemProps3.xml><?xml version="1.0" encoding="utf-8"?>
<ds:datastoreItem xmlns:ds="http://schemas.openxmlformats.org/officeDocument/2006/customXml" ds:itemID="{4754E575-520B-4A71-8EDD-712CFFCCF915}">
  <ds:schemaRefs>
    <ds:schemaRef ds:uri="b1643efe-411d-4e6a-966f-be4717a1a4b1"/>
    <ds:schemaRef ds:uri="d2d1d527-dece-465f-b94c-772ec68ea20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2217</TotalTime>
  <Words>1896</Words>
  <Application>Microsoft Office PowerPoint</Application>
  <PresentationFormat>Widescreen</PresentationFormat>
  <Paragraphs>362</Paragraphs>
  <Slides>47</Slides>
  <Notes>41</Notes>
  <HiddenSlides>10</HiddenSlides>
  <MMClips>1</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State of Illinois Public Institutions of Higher Education Request for Proposal Furnish and Deliver Instructional Design and Media Production 1JNM2303</vt:lpstr>
      <vt:lpstr>Meet the Team</vt:lpstr>
      <vt:lpstr>About SilkWeb </vt:lpstr>
      <vt:lpstr>Process</vt:lpstr>
      <vt:lpstr>Our Process Philosophy</vt:lpstr>
      <vt:lpstr>Process Overview</vt:lpstr>
      <vt:lpstr>Tangible Deliverables</vt:lpstr>
      <vt:lpstr>Engagement</vt:lpstr>
      <vt:lpstr>Communication Between UIUC Faculty and IDs</vt:lpstr>
      <vt:lpstr>PowerPoint Presentation</vt:lpstr>
      <vt:lpstr>PowerPoint Presentation</vt:lpstr>
      <vt:lpstr>Communication Between UIUC Staff and SilkWeb</vt:lpstr>
      <vt:lpstr>Project Management </vt:lpstr>
      <vt:lpstr>PowerPoint Presentation</vt:lpstr>
      <vt:lpstr>PowerPoint Presentation</vt:lpstr>
      <vt:lpstr>PowerPoint Presentation</vt:lpstr>
      <vt:lpstr>Risk Management  </vt:lpstr>
      <vt:lpstr>Quality Standards</vt:lpstr>
      <vt:lpstr>Content Review and Revisions</vt:lpstr>
      <vt:lpstr>PowerPoint Presentation</vt:lpstr>
      <vt:lpstr>Example</vt:lpstr>
      <vt:lpstr>Scope of Project</vt:lpstr>
      <vt:lpstr>Process</vt:lpstr>
      <vt:lpstr>Challenges</vt:lpstr>
      <vt:lpstr>Project Outcomes </vt:lpstr>
      <vt:lpstr>Example</vt:lpstr>
      <vt:lpstr>Course Samples</vt:lpstr>
      <vt:lpstr>SilkWeb Virtual Instructor</vt:lpstr>
      <vt:lpstr>5.2.11 D. OVERVIEW OF UNIVERSAL DESIGN FOR LEARNING (UDL) AND ACCESSIBLE CONTENT. HOW DOES THE VENDOR ENSURE THAT CONTENT OVERCOMES LIMITATIONS (ESPECIALLY AUDIO/TEXT DESCRIPTIONS) OF PLATFORM USED FOR COURSE DELIVERY AND SATISFIES THE CITL ACCESSIBILITY </vt:lpstr>
      <vt:lpstr>5.2.11 D. OVERVIEW OF UNIVERSAL DESIGN FOR LEARNING (UDL) AND ACCESSIBLE CONTENT. HOW DOES THE VENDOR ENSURE THAT CONTENT OVERCOMES LIMITATIONS (ESPECIALLY AUDIO/TEXT DESCRIPTIONS) OF PLATFORM USED FOR COURSE DELIVERY AND SATISFIES THE CITL ACCESSIBILITY </vt:lpstr>
      <vt:lpstr>5.2.11 D. OVERVIEW OF UNIVERSAL DESIGN FOR LEARNING (UDL) AND ACCESSIBLE CONTENT. HOW DOES THE VENDOR ENSURE THAT CONTENT OVERCOMES LIMITATIONS (ESPECIALLY AUDIO/TEXT DESCRIPTIONS) OF PLATFORM USED FOR COURSE DELIVERY AND SATISFIES THE CITL ACCESSIBILITY </vt:lpstr>
      <vt:lpstr>5.2.11 D. OVERVIEW OF UNIVERSAL DESIGN FOR LEARNING (UDL) AND ACCESSIBLE CONTENT. HOW DOES THE VENDOR ENSURE THAT CONTENT OVERCOMES LIMITATIONS (ESPECIALLY AUDIO/TEXT DESCRIPTIONS) OF PLATFORM USED FOR COURSE DELIVERY AND SATISFIES THE CITL ACCESSIBILITY </vt:lpstr>
      <vt:lpstr>5.2.11 D. OVERVIEW OF UNIVERSAL DESIGN FOR LEARNING (UDL) AND ACCESSIBLE CONTENT. HOW DOES THE VENDOR ENSURE THAT CONTENT OVERCOMES LIMITATIONS (ESPECIALLY AUDIO/TEXT DESCRIPTIONS) OF PLATFORM USED FOR COURSE DELIVERY AND SATISFIES THE CITL ACCESSIBILITY </vt:lpstr>
      <vt:lpstr>5.2.11 A. COURSE SAMPLES INCLUDING ASSESSMENTS AND MULTIMEDIA. </vt:lpstr>
      <vt:lpstr>5.2.11 B. PRODUCTION CONTENT THAT IS EVERGREEN AND REUSABLE ACROSS A WIDE VARIETY OF EDUCATIONAL PRODUCTS (I.E. APPROPRIATELY CHUNKING CONTENT, NOT REFERRING TO DATES, SPECIFIC MODULES NUMBERS.). </vt:lpstr>
      <vt:lpstr>5.2.11 C. DESIGNING SYNCHRONOUS, BLENDED, AND HYBRID CLASS SESSIONS AND A MARRIAGE BETWEEN SYNC &amp; ASYNC ALONG WITH STRONG ALIGNMENT TO LEARNING OBJECTIVES. </vt:lpstr>
      <vt:lpstr>Questions?</vt:lpstr>
      <vt:lpstr>PowerPoint Presentation</vt:lpstr>
      <vt:lpstr>PowerPoint Presentation</vt:lpstr>
      <vt:lpstr>THANK YOU!</vt:lpstr>
      <vt:lpstr>THE MARKET: Lorem ipsum dolor sit amet</vt:lpstr>
      <vt:lpstr>OUR SERVICES</vt:lpstr>
      <vt:lpstr>REVENUE MODEL</vt:lpstr>
      <vt:lpstr>SALES FORECAST</vt:lpstr>
      <vt:lpstr>MAJOR COMPETITORS</vt:lpstr>
      <vt:lpstr>INSERT</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SERVICES PITCH DECK</dc:title>
  <dc:creator>Michael Shaw</dc:creator>
  <cp:lastModifiedBy>Michael Shaw</cp:lastModifiedBy>
  <cp:revision>296</cp:revision>
  <dcterms:created xsi:type="dcterms:W3CDTF">2023-01-12T15:58:10Z</dcterms:created>
  <dcterms:modified xsi:type="dcterms:W3CDTF">2023-01-18T18:52:05Z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0x0101004CF7E9701E03F14E9426ACB9F769153A</vt:lpwstr>
  </property>
  <property fmtid="{D5CDD505-2E9C-101B-9397-08002B2CF9AE}" pid="3" name="ArticulateGUID">
    <vt:lpwstr>E0FCD00E-15E5-4E27-B5AD-71F75E7F35CD</vt:lpwstr>
  </property>
  <property fmtid="{D5CDD505-2E9C-101B-9397-08002B2CF9AE}" pid="4" name="ArticulatePath">
    <vt:lpwstr>https://silkwebazllc.sharepoint.com/sites/SilkWebRFPs/Shared Documents/Illiniois RFP/Presentation/Sample 1</vt:lpwstr>
  </property>
  <property fmtid="{D5CDD505-2E9C-101B-9397-08002B2CF9AE}" pid="5" name="MediaServiceImageTags">
    <vt:lpwstr/>
  </property>
</Properties>
</file>