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
  </p:notesMasterIdLst>
  <p:handoutMasterIdLst>
    <p:handoutMasterId r:id="rId9"/>
  </p:handoutMasterIdLst>
  <p:sldIdLst>
    <p:sldId id="259" r:id="rId5"/>
    <p:sldId id="262" r:id="rId6"/>
    <p:sldId id="261" r:id="rId7"/>
  </p:sldIdLst>
  <p:sldSz cx="7772400" cy="100584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448" userDrawn="1">
          <p15:clr>
            <a:srgbClr val="A4A3A4"/>
          </p15:clr>
        </p15:guide>
        <p15:guide id="2" orient="horz"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E879E7-3044-41DB-879A-E197B33AD77E}" v="1" dt="2022-04-26T22:18:28.9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548" autoAdjust="0"/>
  </p:normalViewPr>
  <p:slideViewPr>
    <p:cSldViewPr>
      <p:cViewPr varScale="1">
        <p:scale>
          <a:sx n="51" d="100"/>
          <a:sy n="51" d="100"/>
        </p:scale>
        <p:origin x="1868" y="36"/>
      </p:cViewPr>
      <p:guideLst>
        <p:guide pos="2448"/>
        <p:guide orient="horz" pos="3168"/>
      </p:guideLst>
    </p:cSldViewPr>
  </p:slideViewPr>
  <p:notesTextViewPr>
    <p:cViewPr>
      <p:scale>
        <a:sx n="1" d="1"/>
        <a:sy n="1" d="1"/>
      </p:scale>
      <p:origin x="0" y="0"/>
    </p:cViewPr>
  </p:notesTextViewPr>
  <p:notesViewPr>
    <p:cSldViewPr showGuides="1">
      <p:cViewPr varScale="1">
        <p:scale>
          <a:sx n="55" d="100"/>
          <a:sy n="55" d="100"/>
        </p:scale>
        <p:origin x="1914" y="45"/>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ne Street" userId="575f3727-5e3e-4447-a6d9-6972b1eedf8d" providerId="ADAL" clId="{40145B80-EEF1-43CD-AEA3-73039410C0A3}"/>
    <pc:docChg chg="addSld delSld modSld">
      <pc:chgData name="Rene Street" userId="575f3727-5e3e-4447-a6d9-6972b1eedf8d" providerId="ADAL" clId="{40145B80-EEF1-43CD-AEA3-73039410C0A3}" dt="2020-12-28T19:20:35.044" v="94" actId="1036"/>
      <pc:docMkLst>
        <pc:docMk/>
      </pc:docMkLst>
      <pc:sldChg chg="addSp modSp mod">
        <pc:chgData name="Rene Street" userId="575f3727-5e3e-4447-a6d9-6972b1eedf8d" providerId="ADAL" clId="{40145B80-EEF1-43CD-AEA3-73039410C0A3}" dt="2020-12-28T19:20:35.044" v="94" actId="1036"/>
        <pc:sldMkLst>
          <pc:docMk/>
          <pc:sldMk cId="3155509259" sldId="259"/>
        </pc:sldMkLst>
        <pc:picChg chg="add mod">
          <ac:chgData name="Rene Street" userId="575f3727-5e3e-4447-a6d9-6972b1eedf8d" providerId="ADAL" clId="{40145B80-EEF1-43CD-AEA3-73039410C0A3}" dt="2020-12-28T19:19:46.840" v="85" actId="1076"/>
          <ac:picMkLst>
            <pc:docMk/>
            <pc:sldMk cId="3155509259" sldId="259"/>
            <ac:picMk id="78" creationId="{3A263835-651C-42DB-B3E2-3710F8FE9131}"/>
          </ac:picMkLst>
        </pc:picChg>
        <pc:picChg chg="add mod">
          <ac:chgData name="Rene Street" userId="575f3727-5e3e-4447-a6d9-6972b1eedf8d" providerId="ADAL" clId="{40145B80-EEF1-43CD-AEA3-73039410C0A3}" dt="2020-12-28T19:17:57.299" v="57" actId="1076"/>
          <ac:picMkLst>
            <pc:docMk/>
            <pc:sldMk cId="3155509259" sldId="259"/>
            <ac:picMk id="79" creationId="{ACA299C5-576A-47F4-B946-07846FFFC2E4}"/>
          </ac:picMkLst>
        </pc:picChg>
        <pc:picChg chg="add mod">
          <ac:chgData name="Rene Street" userId="575f3727-5e3e-4447-a6d9-6972b1eedf8d" providerId="ADAL" clId="{40145B80-EEF1-43CD-AEA3-73039410C0A3}" dt="2020-12-28T19:17:58.532" v="58" actId="1076"/>
          <ac:picMkLst>
            <pc:docMk/>
            <pc:sldMk cId="3155509259" sldId="259"/>
            <ac:picMk id="94" creationId="{ABE81466-B2D0-4F1E-A34A-1FED517CB48C}"/>
          </ac:picMkLst>
        </pc:picChg>
        <pc:picChg chg="add mod">
          <ac:chgData name="Rene Street" userId="575f3727-5e3e-4447-a6d9-6972b1eedf8d" providerId="ADAL" clId="{40145B80-EEF1-43CD-AEA3-73039410C0A3}" dt="2020-12-28T19:17:59.908" v="59" actId="1076"/>
          <ac:picMkLst>
            <pc:docMk/>
            <pc:sldMk cId="3155509259" sldId="259"/>
            <ac:picMk id="96" creationId="{3DDECEB5-9DDC-4278-9E10-A0BB6A648621}"/>
          </ac:picMkLst>
        </pc:picChg>
        <pc:picChg chg="add mod">
          <ac:chgData name="Rene Street" userId="575f3727-5e3e-4447-a6d9-6972b1eedf8d" providerId="ADAL" clId="{40145B80-EEF1-43CD-AEA3-73039410C0A3}" dt="2020-12-28T19:18:01.181" v="60" actId="1076"/>
          <ac:picMkLst>
            <pc:docMk/>
            <pc:sldMk cId="3155509259" sldId="259"/>
            <ac:picMk id="97" creationId="{6E02A2A4-6870-45EB-80D3-6857D930ECBB}"/>
          </ac:picMkLst>
        </pc:picChg>
        <pc:picChg chg="add mod">
          <ac:chgData name="Rene Street" userId="575f3727-5e3e-4447-a6d9-6972b1eedf8d" providerId="ADAL" clId="{40145B80-EEF1-43CD-AEA3-73039410C0A3}" dt="2020-12-28T19:18:02.299" v="61" actId="1076"/>
          <ac:picMkLst>
            <pc:docMk/>
            <pc:sldMk cId="3155509259" sldId="259"/>
            <ac:picMk id="98" creationId="{C944AD64-6A36-4F52-AD42-E1883CE44EBD}"/>
          </ac:picMkLst>
        </pc:picChg>
        <pc:picChg chg="add mod">
          <ac:chgData name="Rene Street" userId="575f3727-5e3e-4447-a6d9-6972b1eedf8d" providerId="ADAL" clId="{40145B80-EEF1-43CD-AEA3-73039410C0A3}" dt="2020-12-28T19:19:41.320" v="84" actId="1076"/>
          <ac:picMkLst>
            <pc:docMk/>
            <pc:sldMk cId="3155509259" sldId="259"/>
            <ac:picMk id="99" creationId="{D1DFA692-BA9A-4CC2-B330-4699FD61FC3E}"/>
          </ac:picMkLst>
        </pc:picChg>
        <pc:picChg chg="add mod">
          <ac:chgData name="Rene Street" userId="575f3727-5e3e-4447-a6d9-6972b1eedf8d" providerId="ADAL" clId="{40145B80-EEF1-43CD-AEA3-73039410C0A3}" dt="2020-12-28T19:19:33.615" v="83" actId="1076"/>
          <ac:picMkLst>
            <pc:docMk/>
            <pc:sldMk cId="3155509259" sldId="259"/>
            <ac:picMk id="100" creationId="{1F038057-F38C-4A9B-9BBF-498544617804}"/>
          </ac:picMkLst>
        </pc:picChg>
        <pc:picChg chg="add mod">
          <ac:chgData name="Rene Street" userId="575f3727-5e3e-4447-a6d9-6972b1eedf8d" providerId="ADAL" clId="{40145B80-EEF1-43CD-AEA3-73039410C0A3}" dt="2020-12-28T19:20:35.044" v="94" actId="1036"/>
          <ac:picMkLst>
            <pc:docMk/>
            <pc:sldMk cId="3155509259" sldId="259"/>
            <ac:picMk id="101" creationId="{BFCD6CBC-CF3D-4718-965E-D4B82CE119BC}"/>
          </ac:picMkLst>
        </pc:picChg>
        <pc:picChg chg="add mod">
          <ac:chgData name="Rene Street" userId="575f3727-5e3e-4447-a6d9-6972b1eedf8d" providerId="ADAL" clId="{40145B80-EEF1-43CD-AEA3-73039410C0A3}" dt="2020-12-28T19:18:34.057" v="73" actId="1076"/>
          <ac:picMkLst>
            <pc:docMk/>
            <pc:sldMk cId="3155509259" sldId="259"/>
            <ac:picMk id="102" creationId="{9322382C-FE58-4F36-A99D-1C9E558EF494}"/>
          </ac:picMkLst>
        </pc:picChg>
        <pc:picChg chg="add mod">
          <ac:chgData name="Rene Street" userId="575f3727-5e3e-4447-a6d9-6972b1eedf8d" providerId="ADAL" clId="{40145B80-EEF1-43CD-AEA3-73039410C0A3}" dt="2020-12-28T19:19:23.646" v="81" actId="1076"/>
          <ac:picMkLst>
            <pc:docMk/>
            <pc:sldMk cId="3155509259" sldId="259"/>
            <ac:picMk id="103" creationId="{DB7DC59E-A2FF-4A21-970E-F2607FD97F8F}"/>
          </ac:picMkLst>
        </pc:picChg>
        <pc:picChg chg="add mod">
          <ac:chgData name="Rene Street" userId="575f3727-5e3e-4447-a6d9-6972b1eedf8d" providerId="ADAL" clId="{40145B80-EEF1-43CD-AEA3-73039410C0A3}" dt="2020-12-28T19:19:15.070" v="80" actId="1076"/>
          <ac:picMkLst>
            <pc:docMk/>
            <pc:sldMk cId="3155509259" sldId="259"/>
            <ac:picMk id="104" creationId="{FA7CA8C6-ED5C-400E-83EC-0B694EBEA89D}"/>
          </ac:picMkLst>
        </pc:picChg>
        <pc:picChg chg="add mod">
          <ac:chgData name="Rene Street" userId="575f3727-5e3e-4447-a6d9-6972b1eedf8d" providerId="ADAL" clId="{40145B80-EEF1-43CD-AEA3-73039410C0A3}" dt="2020-12-28T19:19:06.042" v="79" actId="1036"/>
          <ac:picMkLst>
            <pc:docMk/>
            <pc:sldMk cId="3155509259" sldId="259"/>
            <ac:picMk id="105" creationId="{E61DE3DB-41D5-4112-A31D-AE1B048BB853}"/>
          </ac:picMkLst>
        </pc:picChg>
        <pc:picChg chg="add mod">
          <ac:chgData name="Rene Street" userId="575f3727-5e3e-4447-a6d9-6972b1eedf8d" providerId="ADAL" clId="{40145B80-EEF1-43CD-AEA3-73039410C0A3}" dt="2020-12-28T19:19:59.110" v="87" actId="1076"/>
          <ac:picMkLst>
            <pc:docMk/>
            <pc:sldMk cId="3155509259" sldId="259"/>
            <ac:picMk id="106" creationId="{89D48CB6-DD6F-4659-8DBA-D3987BED6763}"/>
          </ac:picMkLst>
        </pc:picChg>
        <pc:picChg chg="add mod">
          <ac:chgData name="Rene Street" userId="575f3727-5e3e-4447-a6d9-6972b1eedf8d" providerId="ADAL" clId="{40145B80-EEF1-43CD-AEA3-73039410C0A3}" dt="2020-12-28T19:20:05.602" v="89" actId="1076"/>
          <ac:picMkLst>
            <pc:docMk/>
            <pc:sldMk cId="3155509259" sldId="259"/>
            <ac:picMk id="107" creationId="{71F2C63D-036A-4DA6-BEB8-496F42F3E245}"/>
          </ac:picMkLst>
        </pc:picChg>
      </pc:sldChg>
      <pc:sldChg chg="addSp modSp new del mod">
        <pc:chgData name="Rene Street" userId="575f3727-5e3e-4447-a6d9-6972b1eedf8d" providerId="ADAL" clId="{40145B80-EEF1-43CD-AEA3-73039410C0A3}" dt="2020-12-28T19:20:16.425" v="91" actId="2696"/>
        <pc:sldMkLst>
          <pc:docMk/>
          <pc:sldMk cId="2320947827" sldId="260"/>
        </pc:sldMkLst>
        <pc:picChg chg="add mod">
          <ac:chgData name="Rene Street" userId="575f3727-5e3e-4447-a6d9-6972b1eedf8d" providerId="ADAL" clId="{40145B80-EEF1-43CD-AEA3-73039410C0A3}" dt="2020-12-28T19:16:27.530" v="33" actId="14100"/>
          <ac:picMkLst>
            <pc:docMk/>
            <pc:sldMk cId="2320947827" sldId="260"/>
            <ac:picMk id="62" creationId="{0F8C6535-439C-4BBC-A049-980824E61E13}"/>
          </ac:picMkLst>
        </pc:picChg>
        <pc:picChg chg="add mod">
          <ac:chgData name="Rene Street" userId="575f3727-5e3e-4447-a6d9-6972b1eedf8d" providerId="ADAL" clId="{40145B80-EEF1-43CD-AEA3-73039410C0A3}" dt="2020-12-28T19:16:23.941" v="32" actId="1076"/>
          <ac:picMkLst>
            <pc:docMk/>
            <pc:sldMk cId="2320947827" sldId="260"/>
            <ac:picMk id="63" creationId="{4BA08104-09DD-4B71-9D7F-8D7990FC390E}"/>
          </ac:picMkLst>
        </pc:picChg>
        <pc:picChg chg="add mod">
          <ac:chgData name="Rene Street" userId="575f3727-5e3e-4447-a6d9-6972b1eedf8d" providerId="ADAL" clId="{40145B80-EEF1-43CD-AEA3-73039410C0A3}" dt="2020-12-28T19:15:44.317" v="17" actId="1076"/>
          <ac:picMkLst>
            <pc:docMk/>
            <pc:sldMk cId="2320947827" sldId="260"/>
            <ac:picMk id="64" creationId="{21E39EDD-09BC-4EB5-915C-C4E56058D299}"/>
          </ac:picMkLst>
        </pc:picChg>
        <pc:picChg chg="add mod">
          <ac:chgData name="Rene Street" userId="575f3727-5e3e-4447-a6d9-6972b1eedf8d" providerId="ADAL" clId="{40145B80-EEF1-43CD-AEA3-73039410C0A3}" dt="2020-12-28T19:15:51.795" v="22" actId="1035"/>
          <ac:picMkLst>
            <pc:docMk/>
            <pc:sldMk cId="2320947827" sldId="260"/>
            <ac:picMk id="65" creationId="{77B17421-24EA-442C-9287-69EE81450C82}"/>
          </ac:picMkLst>
        </pc:picChg>
        <pc:picChg chg="add mod">
          <ac:chgData name="Rene Street" userId="575f3727-5e3e-4447-a6d9-6972b1eedf8d" providerId="ADAL" clId="{40145B80-EEF1-43CD-AEA3-73039410C0A3}" dt="2020-12-28T19:15:56.088" v="23" actId="1035"/>
          <ac:picMkLst>
            <pc:docMk/>
            <pc:sldMk cId="2320947827" sldId="260"/>
            <ac:picMk id="66" creationId="{1AB7A0F6-86DB-4713-A32E-A4F61B97CC82}"/>
          </ac:picMkLst>
        </pc:picChg>
        <pc:picChg chg="add mod">
          <ac:chgData name="Rene Street" userId="575f3727-5e3e-4447-a6d9-6972b1eedf8d" providerId="ADAL" clId="{40145B80-EEF1-43CD-AEA3-73039410C0A3}" dt="2020-12-28T19:15:59.848" v="24" actId="1035"/>
          <ac:picMkLst>
            <pc:docMk/>
            <pc:sldMk cId="2320947827" sldId="260"/>
            <ac:picMk id="67" creationId="{4438608E-1C7E-4A85-B427-34640454C76B}"/>
          </ac:picMkLst>
        </pc:picChg>
        <pc:picChg chg="add mod">
          <ac:chgData name="Rene Street" userId="575f3727-5e3e-4447-a6d9-6972b1eedf8d" providerId="ADAL" clId="{40145B80-EEF1-43CD-AEA3-73039410C0A3}" dt="2020-12-28T19:16:06.897" v="26" actId="1076"/>
          <ac:picMkLst>
            <pc:docMk/>
            <pc:sldMk cId="2320947827" sldId="260"/>
            <ac:picMk id="68" creationId="{975CF90C-E004-4E91-8073-B6C6ECB7ABFA}"/>
          </ac:picMkLst>
        </pc:picChg>
        <pc:picChg chg="add mod">
          <ac:chgData name="Rene Street" userId="575f3727-5e3e-4447-a6d9-6972b1eedf8d" providerId="ADAL" clId="{40145B80-EEF1-43CD-AEA3-73039410C0A3}" dt="2020-12-28T19:16:34.879" v="35" actId="1076"/>
          <ac:picMkLst>
            <pc:docMk/>
            <pc:sldMk cId="2320947827" sldId="260"/>
            <ac:picMk id="69" creationId="{3CC66353-5047-4929-97CE-3BEA1F0AFDD0}"/>
          </ac:picMkLst>
        </pc:picChg>
      </pc:sldChg>
      <pc:sldChg chg="new">
        <pc:chgData name="Rene Street" userId="575f3727-5e3e-4447-a6d9-6972b1eedf8d" providerId="ADAL" clId="{40145B80-EEF1-43CD-AEA3-73039410C0A3}" dt="2020-12-28T19:14:42.470" v="1" actId="680"/>
        <pc:sldMkLst>
          <pc:docMk/>
          <pc:sldMk cId="1390381120" sldId="261"/>
        </pc:sldMkLst>
      </pc:sldChg>
      <pc:sldChg chg="add del">
        <pc:chgData name="Rene Street" userId="575f3727-5e3e-4447-a6d9-6972b1eedf8d" providerId="ADAL" clId="{40145B80-EEF1-43CD-AEA3-73039410C0A3}" dt="2020-12-28T19:20:18.396" v="92" actId="2696"/>
        <pc:sldMkLst>
          <pc:docMk/>
          <pc:sldMk cId="3798984897" sldId="262"/>
        </pc:sldMkLst>
      </pc:sldChg>
    </pc:docChg>
  </pc:docChgLst>
  <pc:docChgLst>
    <pc:chgData name="Rene Street" userId="575f3727-5e3e-4447-a6d9-6972b1eedf8d" providerId="ADAL" clId="{A1E879E7-3044-41DB-879A-E197B33AD77E}"/>
    <pc:docChg chg="custSel modSld">
      <pc:chgData name="Rene Street" userId="575f3727-5e3e-4447-a6d9-6972b1eedf8d" providerId="ADAL" clId="{A1E879E7-3044-41DB-879A-E197B33AD77E}" dt="2022-04-26T22:18:44.406" v="4" actId="21"/>
      <pc:docMkLst>
        <pc:docMk/>
      </pc:docMkLst>
      <pc:sldChg chg="delSp mod">
        <pc:chgData name="Rene Street" userId="575f3727-5e3e-4447-a6d9-6972b1eedf8d" providerId="ADAL" clId="{A1E879E7-3044-41DB-879A-E197B33AD77E}" dt="2022-04-26T22:18:44.406" v="4" actId="21"/>
        <pc:sldMkLst>
          <pc:docMk/>
          <pc:sldMk cId="3296796102" sldId="262"/>
        </pc:sldMkLst>
        <pc:picChg chg="del">
          <ac:chgData name="Rene Street" userId="575f3727-5e3e-4447-a6d9-6972b1eedf8d" providerId="ADAL" clId="{A1E879E7-3044-41DB-879A-E197B33AD77E}" dt="2022-04-26T22:18:37.918" v="1" actId="21"/>
          <ac:picMkLst>
            <pc:docMk/>
            <pc:sldMk cId="3296796102" sldId="262"/>
            <ac:picMk id="79" creationId="{ACA299C5-576A-47F4-B946-07846FFFC2E4}"/>
          </ac:picMkLst>
        </pc:picChg>
        <pc:picChg chg="del">
          <ac:chgData name="Rene Street" userId="575f3727-5e3e-4447-a6d9-6972b1eedf8d" providerId="ADAL" clId="{A1E879E7-3044-41DB-879A-E197B33AD77E}" dt="2022-04-26T22:18:35.352" v="0" actId="21"/>
          <ac:picMkLst>
            <pc:docMk/>
            <pc:sldMk cId="3296796102" sldId="262"/>
            <ac:picMk id="94" creationId="{ABE81466-B2D0-4F1E-A34A-1FED517CB48C}"/>
          </ac:picMkLst>
        </pc:picChg>
        <pc:picChg chg="del">
          <ac:chgData name="Rene Street" userId="575f3727-5e3e-4447-a6d9-6972b1eedf8d" providerId="ADAL" clId="{A1E879E7-3044-41DB-879A-E197B33AD77E}" dt="2022-04-26T22:18:40.171" v="2" actId="21"/>
          <ac:picMkLst>
            <pc:docMk/>
            <pc:sldMk cId="3296796102" sldId="262"/>
            <ac:picMk id="96" creationId="{3DDECEB5-9DDC-4278-9E10-A0BB6A648621}"/>
          </ac:picMkLst>
        </pc:picChg>
        <pc:picChg chg="del">
          <ac:chgData name="Rene Street" userId="575f3727-5e3e-4447-a6d9-6972b1eedf8d" providerId="ADAL" clId="{A1E879E7-3044-41DB-879A-E197B33AD77E}" dt="2022-04-26T22:18:42.333" v="3" actId="21"/>
          <ac:picMkLst>
            <pc:docMk/>
            <pc:sldMk cId="3296796102" sldId="262"/>
            <ac:picMk id="97" creationId="{6E02A2A4-6870-45EB-80D3-6857D930ECBB}"/>
          </ac:picMkLst>
        </pc:picChg>
        <pc:picChg chg="del">
          <ac:chgData name="Rene Street" userId="575f3727-5e3e-4447-a6d9-6972b1eedf8d" providerId="ADAL" clId="{A1E879E7-3044-41DB-879A-E197B33AD77E}" dt="2022-04-26T22:18:44.406" v="4" actId="21"/>
          <ac:picMkLst>
            <pc:docMk/>
            <pc:sldMk cId="3296796102" sldId="262"/>
            <ac:picMk id="98" creationId="{C944AD64-6A36-4F52-AD42-E1883CE44EB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8465E286-DBFE-40B1-BB11-DA0F9FF293E1}" type="datetimeFigureOut">
              <a:rPr lang="en-US" smtClean="0"/>
              <a:t>4/26/2022</a:t>
            </a:fld>
            <a:endParaRPr lang="en-US"/>
          </a:p>
        </p:txBody>
      </p:sp>
      <p:sp>
        <p:nvSpPr>
          <p:cNvPr id="4" name="Footer Placeholder 3"/>
          <p:cNvSpPr>
            <a:spLocks noGrp="1"/>
          </p:cNvSpPr>
          <p:nvPr>
            <p:ph type="ftr" sz="quarter" idx="2"/>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6725"/>
          </a:xfrm>
          <a:prstGeom prst="rect">
            <a:avLst/>
          </a:prstGeom>
        </p:spPr>
        <p:txBody>
          <a:bodyPr vert="horz" lIns="91440" tIns="45720" rIns="91440" bIns="45720" rtlCol="0" anchor="b"/>
          <a:lstStyle>
            <a:lvl1pPr algn="r">
              <a:defRPr sz="1200"/>
            </a:lvl1pPr>
          </a:lstStyle>
          <a:p>
            <a:fld id="{721DBFDB-358C-4567-811D-B1B1B9974E08}" type="slidenum">
              <a:rPr lang="en-US" smtClean="0"/>
              <a:t>‹#›</a:t>
            </a:fld>
            <a:endParaRPr lang="en-US"/>
          </a:p>
        </p:txBody>
      </p:sp>
    </p:spTree>
    <p:extLst>
      <p:ext uri="{BB962C8B-B14F-4D97-AF65-F5344CB8AC3E}">
        <p14:creationId xmlns:p14="http://schemas.microsoft.com/office/powerpoint/2010/main" val="2362948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725"/>
          </a:xfrm>
          <a:prstGeom prst="rect">
            <a:avLst/>
          </a:prstGeom>
        </p:spPr>
        <p:txBody>
          <a:bodyPr vert="horz" lIns="91440" tIns="45720" rIns="91440" bIns="45720" rtlCol="0"/>
          <a:lstStyle>
            <a:lvl1pPr algn="r">
              <a:defRPr sz="1200"/>
            </a:lvl1pPr>
          </a:lstStyle>
          <a:p>
            <a:fld id="{E0E9B1A3-2C77-49C8-9D0D-1C7B38512ABC}" type="datetimeFigureOut">
              <a:rPr lang="en-US" smtClean="0"/>
              <a:t>4/26/2022</a:t>
            </a:fld>
            <a:endParaRPr lang="en-US"/>
          </a:p>
        </p:txBody>
      </p:sp>
      <p:sp>
        <p:nvSpPr>
          <p:cNvPr id="4" name="Slide Image Placeholder 3"/>
          <p:cNvSpPr>
            <a:spLocks noGrp="1" noRot="1" noChangeAspect="1"/>
          </p:cNvSpPr>
          <p:nvPr>
            <p:ph type="sldImg" idx="2"/>
          </p:nvPr>
        </p:nvSpPr>
        <p:spPr>
          <a:xfrm>
            <a:off x="2214563" y="1163638"/>
            <a:ext cx="2428875"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1513"/>
            <a:ext cx="5486400" cy="3144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7138"/>
            <a:ext cx="2971800" cy="466725"/>
          </a:xfrm>
          <a:prstGeom prst="rect">
            <a:avLst/>
          </a:prstGeom>
        </p:spPr>
        <p:txBody>
          <a:bodyPr vert="horz" lIns="91440" tIns="45720" rIns="91440" bIns="45720" rtlCol="0" anchor="b"/>
          <a:lstStyle>
            <a:lvl1pPr algn="r">
              <a:defRPr sz="1200"/>
            </a:lvl1pPr>
          </a:lstStyle>
          <a:p>
            <a:fld id="{53A37906-8E92-4B6C-A6C9-2B920EF6B0D2}" type="slidenum">
              <a:rPr lang="en-US" smtClean="0"/>
              <a:t>‹#›</a:t>
            </a:fld>
            <a:endParaRPr lang="en-US"/>
          </a:p>
        </p:txBody>
      </p:sp>
    </p:spTree>
    <p:extLst>
      <p:ext uri="{BB962C8B-B14F-4D97-AF65-F5344CB8AC3E}">
        <p14:creationId xmlns:p14="http://schemas.microsoft.com/office/powerpoint/2010/main" val="290131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change the first sample business card, replace the content with your own. To change the logo, select the picture “replace with LOGO” and choose Change Picture on the Picture Tools Format tab. Or, if you’d rather start from a clean slate, press the New Slide button on the Home tab to insert a new page. Now enter your text in the empty placeholders and add your logo using Insert Picture.</a:t>
            </a:r>
            <a:endParaRPr lang="en-US" dirty="0"/>
          </a:p>
          <a:p>
            <a:endParaRPr lang="en-US" dirty="0"/>
          </a:p>
        </p:txBody>
      </p:sp>
      <p:sp>
        <p:nvSpPr>
          <p:cNvPr id="4" name="Slide Number Placeholder 3"/>
          <p:cNvSpPr>
            <a:spLocks noGrp="1"/>
          </p:cNvSpPr>
          <p:nvPr>
            <p:ph type="sldNum" sz="quarter" idx="10"/>
          </p:nvPr>
        </p:nvSpPr>
        <p:spPr/>
        <p:txBody>
          <a:bodyPr/>
          <a:lstStyle/>
          <a:p>
            <a:fld id="{53A37906-8E92-4B6C-A6C9-2B920EF6B0D2}" type="slidenum">
              <a:rPr lang="en-US" smtClean="0"/>
              <a:t>1</a:t>
            </a:fld>
            <a:endParaRPr lang="en-US"/>
          </a:p>
        </p:txBody>
      </p:sp>
    </p:spTree>
    <p:extLst>
      <p:ext uri="{BB962C8B-B14F-4D97-AF65-F5344CB8AC3E}">
        <p14:creationId xmlns:p14="http://schemas.microsoft.com/office/powerpoint/2010/main" val="3088272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change the first sample business card, replace the content with your own. To change the logo, select the picture “replace with LOGO” and choose Change Picture on the Picture Tools Format tab. Or, if you’d rather start from a clean slate, press the New Slide button on the Home tab to insert a new page. Now enter your text in the empty placeholders and add your logo using Insert Picture.</a:t>
            </a:r>
            <a:endParaRPr lang="en-US" dirty="0"/>
          </a:p>
          <a:p>
            <a:endParaRPr lang="en-US" dirty="0"/>
          </a:p>
        </p:txBody>
      </p:sp>
      <p:sp>
        <p:nvSpPr>
          <p:cNvPr id="4" name="Slide Number Placeholder 3"/>
          <p:cNvSpPr>
            <a:spLocks noGrp="1"/>
          </p:cNvSpPr>
          <p:nvPr>
            <p:ph type="sldNum" sz="quarter" idx="10"/>
          </p:nvPr>
        </p:nvSpPr>
        <p:spPr/>
        <p:txBody>
          <a:bodyPr/>
          <a:lstStyle/>
          <a:p>
            <a:fld id="{53A37906-8E92-4B6C-A6C9-2B920EF6B0D2}" type="slidenum">
              <a:rPr lang="en-US" smtClean="0"/>
              <a:t>2</a:t>
            </a:fld>
            <a:endParaRPr lang="en-US"/>
          </a:p>
        </p:txBody>
      </p:sp>
    </p:spTree>
    <p:extLst>
      <p:ext uri="{BB962C8B-B14F-4D97-AF65-F5344CB8AC3E}">
        <p14:creationId xmlns:p14="http://schemas.microsoft.com/office/powerpoint/2010/main" val="1930610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siness Cards 10-up">
    <p:spTree>
      <p:nvGrpSpPr>
        <p:cNvPr id="1" name=""/>
        <p:cNvGrpSpPr/>
        <p:nvPr/>
      </p:nvGrpSpPr>
      <p:grpSpPr>
        <a:xfrm>
          <a:off x="0" y="0"/>
          <a:ext cx="0" cy="0"/>
          <a:chOff x="0" y="0"/>
          <a:chExt cx="0" cy="0"/>
        </a:xfrm>
      </p:grpSpPr>
      <p:sp>
        <p:nvSpPr>
          <p:cNvPr id="20" name="Text Placeholder 19"/>
          <p:cNvSpPr>
            <a:spLocks noGrp="1"/>
          </p:cNvSpPr>
          <p:nvPr>
            <p:ph type="body" sz="quarter" idx="10" hasCustomPrompt="1"/>
          </p:nvPr>
        </p:nvSpPr>
        <p:spPr>
          <a:xfrm>
            <a:off x="835300" y="117845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rPr dirty="0"/>
              <a:t>[Name]</a:t>
            </a:r>
          </a:p>
        </p:txBody>
      </p:sp>
      <p:sp>
        <p:nvSpPr>
          <p:cNvPr id="22" name="Text Placeholder 21"/>
          <p:cNvSpPr>
            <a:spLocks noGrp="1"/>
          </p:cNvSpPr>
          <p:nvPr>
            <p:ph type="body" sz="quarter" idx="11" hasCustomPrompt="1"/>
          </p:nvPr>
        </p:nvSpPr>
        <p:spPr>
          <a:xfrm>
            <a:off x="833568" y="135322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12" name="Text Placeholder 31"/>
          <p:cNvSpPr>
            <a:spLocks noGrp="1"/>
          </p:cNvSpPr>
          <p:nvPr>
            <p:ph type="body" sz="quarter" idx="80" hasCustomPrompt="1"/>
          </p:nvPr>
        </p:nvSpPr>
        <p:spPr>
          <a:xfrm>
            <a:off x="833314" y="160380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32" name="Text Placeholder 31"/>
          <p:cNvSpPr>
            <a:spLocks noGrp="1"/>
          </p:cNvSpPr>
          <p:nvPr>
            <p:ph type="body" sz="quarter" idx="16" hasCustomPrompt="1"/>
          </p:nvPr>
        </p:nvSpPr>
        <p:spPr>
          <a:xfrm>
            <a:off x="833314" y="173403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48" name="Text Placeholder 27"/>
          <p:cNvSpPr>
            <a:spLocks noGrp="1"/>
          </p:cNvSpPr>
          <p:nvPr>
            <p:ph type="body" sz="quarter" idx="84" hasCustomPrompt="1"/>
          </p:nvPr>
        </p:nvSpPr>
        <p:spPr>
          <a:xfrm>
            <a:off x="833314" y="184002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25" name="Text Placeholder 23"/>
          <p:cNvSpPr>
            <a:spLocks noGrp="1"/>
          </p:cNvSpPr>
          <p:nvPr>
            <p:ph type="body" sz="quarter" idx="82" hasCustomPrompt="1"/>
          </p:nvPr>
        </p:nvSpPr>
        <p:spPr>
          <a:xfrm>
            <a:off x="833314" y="199026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15" name="Text Placeholder 19"/>
          <p:cNvSpPr>
            <a:spLocks noGrp="1"/>
          </p:cNvSpPr>
          <p:nvPr>
            <p:ph type="body" sz="quarter" idx="85" hasCustomPrompt="1"/>
          </p:nvPr>
        </p:nvSpPr>
        <p:spPr>
          <a:xfrm>
            <a:off x="4034490" y="117845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16" name="Text Placeholder 21"/>
          <p:cNvSpPr>
            <a:spLocks noGrp="1"/>
          </p:cNvSpPr>
          <p:nvPr>
            <p:ph type="body" sz="quarter" idx="86" hasCustomPrompt="1"/>
          </p:nvPr>
        </p:nvSpPr>
        <p:spPr>
          <a:xfrm>
            <a:off x="4032758" y="135322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17" name="Text Placeholder 31"/>
          <p:cNvSpPr>
            <a:spLocks noGrp="1"/>
          </p:cNvSpPr>
          <p:nvPr>
            <p:ph type="body" sz="quarter" idx="87" hasCustomPrompt="1"/>
          </p:nvPr>
        </p:nvSpPr>
        <p:spPr>
          <a:xfrm>
            <a:off x="4032504" y="160380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118" name="Text Placeholder 31"/>
          <p:cNvSpPr>
            <a:spLocks noGrp="1"/>
          </p:cNvSpPr>
          <p:nvPr>
            <p:ph type="body" sz="quarter" idx="88" hasCustomPrompt="1"/>
          </p:nvPr>
        </p:nvSpPr>
        <p:spPr>
          <a:xfrm>
            <a:off x="4032504" y="173403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19" name="Text Placeholder 27"/>
          <p:cNvSpPr>
            <a:spLocks noGrp="1"/>
          </p:cNvSpPr>
          <p:nvPr>
            <p:ph type="body" sz="quarter" idx="89" hasCustomPrompt="1"/>
          </p:nvPr>
        </p:nvSpPr>
        <p:spPr>
          <a:xfrm>
            <a:off x="4032504" y="184002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20" name="Text Placeholder 23"/>
          <p:cNvSpPr>
            <a:spLocks noGrp="1"/>
          </p:cNvSpPr>
          <p:nvPr>
            <p:ph type="body" sz="quarter" idx="90" hasCustomPrompt="1"/>
          </p:nvPr>
        </p:nvSpPr>
        <p:spPr>
          <a:xfrm>
            <a:off x="4032504" y="199026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23" name="Text Placeholder 19"/>
          <p:cNvSpPr>
            <a:spLocks noGrp="1"/>
          </p:cNvSpPr>
          <p:nvPr>
            <p:ph type="body" sz="quarter" idx="92" hasCustomPrompt="1"/>
          </p:nvPr>
        </p:nvSpPr>
        <p:spPr>
          <a:xfrm>
            <a:off x="835300" y="30099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24" name="Text Placeholder 21"/>
          <p:cNvSpPr>
            <a:spLocks noGrp="1"/>
          </p:cNvSpPr>
          <p:nvPr>
            <p:ph type="body" sz="quarter" idx="93" hasCustomPrompt="1"/>
          </p:nvPr>
        </p:nvSpPr>
        <p:spPr>
          <a:xfrm>
            <a:off x="833568" y="31846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26" name="Text Placeholder 31"/>
          <p:cNvSpPr>
            <a:spLocks noGrp="1"/>
          </p:cNvSpPr>
          <p:nvPr>
            <p:ph type="body" sz="quarter" idx="94" hasCustomPrompt="1"/>
          </p:nvPr>
        </p:nvSpPr>
        <p:spPr>
          <a:xfrm>
            <a:off x="833314" y="34352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127" name="Text Placeholder 31"/>
          <p:cNvSpPr>
            <a:spLocks noGrp="1"/>
          </p:cNvSpPr>
          <p:nvPr>
            <p:ph type="body" sz="quarter" idx="95" hasCustomPrompt="1"/>
          </p:nvPr>
        </p:nvSpPr>
        <p:spPr>
          <a:xfrm>
            <a:off x="833314" y="35654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28" name="Text Placeholder 27"/>
          <p:cNvSpPr>
            <a:spLocks noGrp="1"/>
          </p:cNvSpPr>
          <p:nvPr>
            <p:ph type="body" sz="quarter" idx="96" hasCustomPrompt="1"/>
          </p:nvPr>
        </p:nvSpPr>
        <p:spPr>
          <a:xfrm>
            <a:off x="833314" y="36714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29" name="Text Placeholder 23"/>
          <p:cNvSpPr>
            <a:spLocks noGrp="1"/>
          </p:cNvSpPr>
          <p:nvPr>
            <p:ph type="body" sz="quarter" idx="97" hasCustomPrompt="1"/>
          </p:nvPr>
        </p:nvSpPr>
        <p:spPr>
          <a:xfrm>
            <a:off x="833314" y="38217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32" name="Text Placeholder 19"/>
          <p:cNvSpPr>
            <a:spLocks noGrp="1"/>
          </p:cNvSpPr>
          <p:nvPr>
            <p:ph type="body" sz="quarter" idx="99" hasCustomPrompt="1"/>
          </p:nvPr>
        </p:nvSpPr>
        <p:spPr>
          <a:xfrm>
            <a:off x="4034490" y="30099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33" name="Text Placeholder 21"/>
          <p:cNvSpPr>
            <a:spLocks noGrp="1"/>
          </p:cNvSpPr>
          <p:nvPr>
            <p:ph type="body" sz="quarter" idx="100" hasCustomPrompt="1"/>
          </p:nvPr>
        </p:nvSpPr>
        <p:spPr>
          <a:xfrm>
            <a:off x="4032758" y="31846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34" name="Text Placeholder 31"/>
          <p:cNvSpPr>
            <a:spLocks noGrp="1"/>
          </p:cNvSpPr>
          <p:nvPr>
            <p:ph type="body" sz="quarter" idx="101" hasCustomPrompt="1"/>
          </p:nvPr>
        </p:nvSpPr>
        <p:spPr>
          <a:xfrm>
            <a:off x="4032504" y="34352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135" name="Text Placeholder 31"/>
          <p:cNvSpPr>
            <a:spLocks noGrp="1"/>
          </p:cNvSpPr>
          <p:nvPr>
            <p:ph type="body" sz="quarter" idx="102" hasCustomPrompt="1"/>
          </p:nvPr>
        </p:nvSpPr>
        <p:spPr>
          <a:xfrm>
            <a:off x="4032504" y="35654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36" name="Text Placeholder 27"/>
          <p:cNvSpPr>
            <a:spLocks noGrp="1"/>
          </p:cNvSpPr>
          <p:nvPr>
            <p:ph type="body" sz="quarter" idx="103" hasCustomPrompt="1"/>
          </p:nvPr>
        </p:nvSpPr>
        <p:spPr>
          <a:xfrm>
            <a:off x="4032504" y="36714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38" name="Text Placeholder 23"/>
          <p:cNvSpPr>
            <a:spLocks noGrp="1"/>
          </p:cNvSpPr>
          <p:nvPr>
            <p:ph type="body" sz="quarter" idx="104" hasCustomPrompt="1"/>
          </p:nvPr>
        </p:nvSpPr>
        <p:spPr>
          <a:xfrm>
            <a:off x="4032504" y="38217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41" name="Text Placeholder 19"/>
          <p:cNvSpPr>
            <a:spLocks noGrp="1"/>
          </p:cNvSpPr>
          <p:nvPr>
            <p:ph type="body" sz="quarter" idx="106" hasCustomPrompt="1"/>
          </p:nvPr>
        </p:nvSpPr>
        <p:spPr>
          <a:xfrm>
            <a:off x="835300" y="48387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42" name="Text Placeholder 21"/>
          <p:cNvSpPr>
            <a:spLocks noGrp="1"/>
          </p:cNvSpPr>
          <p:nvPr>
            <p:ph type="body" sz="quarter" idx="107" hasCustomPrompt="1"/>
          </p:nvPr>
        </p:nvSpPr>
        <p:spPr>
          <a:xfrm>
            <a:off x="833568" y="50134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43" name="Text Placeholder 31"/>
          <p:cNvSpPr>
            <a:spLocks noGrp="1"/>
          </p:cNvSpPr>
          <p:nvPr>
            <p:ph type="body" sz="quarter" idx="108" hasCustomPrompt="1"/>
          </p:nvPr>
        </p:nvSpPr>
        <p:spPr>
          <a:xfrm>
            <a:off x="833314" y="52640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144" name="Text Placeholder 31"/>
          <p:cNvSpPr>
            <a:spLocks noGrp="1"/>
          </p:cNvSpPr>
          <p:nvPr>
            <p:ph type="body" sz="quarter" idx="109" hasCustomPrompt="1"/>
          </p:nvPr>
        </p:nvSpPr>
        <p:spPr>
          <a:xfrm>
            <a:off x="833314" y="53942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45" name="Text Placeholder 27"/>
          <p:cNvSpPr>
            <a:spLocks noGrp="1"/>
          </p:cNvSpPr>
          <p:nvPr>
            <p:ph type="body" sz="quarter" idx="110" hasCustomPrompt="1"/>
          </p:nvPr>
        </p:nvSpPr>
        <p:spPr>
          <a:xfrm>
            <a:off x="833314" y="55002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46" name="Text Placeholder 23"/>
          <p:cNvSpPr>
            <a:spLocks noGrp="1"/>
          </p:cNvSpPr>
          <p:nvPr>
            <p:ph type="body" sz="quarter" idx="111" hasCustomPrompt="1"/>
          </p:nvPr>
        </p:nvSpPr>
        <p:spPr>
          <a:xfrm>
            <a:off x="833314" y="56505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50" name="Text Placeholder 19"/>
          <p:cNvSpPr>
            <a:spLocks noGrp="1"/>
          </p:cNvSpPr>
          <p:nvPr>
            <p:ph type="body" sz="quarter" idx="113" hasCustomPrompt="1"/>
          </p:nvPr>
        </p:nvSpPr>
        <p:spPr>
          <a:xfrm>
            <a:off x="4034490" y="48387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51" name="Text Placeholder 21"/>
          <p:cNvSpPr>
            <a:spLocks noGrp="1"/>
          </p:cNvSpPr>
          <p:nvPr>
            <p:ph type="body" sz="quarter" idx="114" hasCustomPrompt="1"/>
          </p:nvPr>
        </p:nvSpPr>
        <p:spPr>
          <a:xfrm>
            <a:off x="4032758" y="50134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52" name="Text Placeholder 31"/>
          <p:cNvSpPr>
            <a:spLocks noGrp="1"/>
          </p:cNvSpPr>
          <p:nvPr>
            <p:ph type="body" sz="quarter" idx="115" hasCustomPrompt="1"/>
          </p:nvPr>
        </p:nvSpPr>
        <p:spPr>
          <a:xfrm>
            <a:off x="4032504" y="52640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153" name="Text Placeholder 31"/>
          <p:cNvSpPr>
            <a:spLocks noGrp="1"/>
          </p:cNvSpPr>
          <p:nvPr>
            <p:ph type="body" sz="quarter" idx="116" hasCustomPrompt="1"/>
          </p:nvPr>
        </p:nvSpPr>
        <p:spPr>
          <a:xfrm>
            <a:off x="4032504" y="53942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54" name="Text Placeholder 27"/>
          <p:cNvSpPr>
            <a:spLocks noGrp="1"/>
          </p:cNvSpPr>
          <p:nvPr>
            <p:ph type="body" sz="quarter" idx="117" hasCustomPrompt="1"/>
          </p:nvPr>
        </p:nvSpPr>
        <p:spPr>
          <a:xfrm>
            <a:off x="4032504" y="55002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55" name="Text Placeholder 23"/>
          <p:cNvSpPr>
            <a:spLocks noGrp="1"/>
          </p:cNvSpPr>
          <p:nvPr>
            <p:ph type="body" sz="quarter" idx="118" hasCustomPrompt="1"/>
          </p:nvPr>
        </p:nvSpPr>
        <p:spPr>
          <a:xfrm>
            <a:off x="4032503" y="56505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58" name="Text Placeholder 19"/>
          <p:cNvSpPr>
            <a:spLocks noGrp="1"/>
          </p:cNvSpPr>
          <p:nvPr>
            <p:ph type="body" sz="quarter" idx="120" hasCustomPrompt="1"/>
          </p:nvPr>
        </p:nvSpPr>
        <p:spPr>
          <a:xfrm>
            <a:off x="835300" y="66675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59" name="Text Placeholder 21"/>
          <p:cNvSpPr>
            <a:spLocks noGrp="1"/>
          </p:cNvSpPr>
          <p:nvPr>
            <p:ph type="body" sz="quarter" idx="121" hasCustomPrompt="1"/>
          </p:nvPr>
        </p:nvSpPr>
        <p:spPr>
          <a:xfrm>
            <a:off x="833568" y="68422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60" name="Text Placeholder 31"/>
          <p:cNvSpPr>
            <a:spLocks noGrp="1"/>
          </p:cNvSpPr>
          <p:nvPr>
            <p:ph type="body" sz="quarter" idx="122" hasCustomPrompt="1"/>
          </p:nvPr>
        </p:nvSpPr>
        <p:spPr>
          <a:xfrm>
            <a:off x="833314" y="70928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161" name="Text Placeholder 31"/>
          <p:cNvSpPr>
            <a:spLocks noGrp="1"/>
          </p:cNvSpPr>
          <p:nvPr>
            <p:ph type="body" sz="quarter" idx="123" hasCustomPrompt="1"/>
          </p:nvPr>
        </p:nvSpPr>
        <p:spPr>
          <a:xfrm>
            <a:off x="833314" y="72230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162" name="Text Placeholder 27"/>
          <p:cNvSpPr>
            <a:spLocks noGrp="1"/>
          </p:cNvSpPr>
          <p:nvPr>
            <p:ph type="body" sz="quarter" idx="124" hasCustomPrompt="1"/>
          </p:nvPr>
        </p:nvSpPr>
        <p:spPr>
          <a:xfrm>
            <a:off x="833314" y="73290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163" name="Text Placeholder 23"/>
          <p:cNvSpPr>
            <a:spLocks noGrp="1"/>
          </p:cNvSpPr>
          <p:nvPr>
            <p:ph type="body" sz="quarter" idx="125" hasCustomPrompt="1"/>
          </p:nvPr>
        </p:nvSpPr>
        <p:spPr>
          <a:xfrm>
            <a:off x="833313" y="74793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166" name="Text Placeholder 19"/>
          <p:cNvSpPr>
            <a:spLocks noGrp="1"/>
          </p:cNvSpPr>
          <p:nvPr>
            <p:ph type="body" sz="quarter" idx="127" hasCustomPrompt="1"/>
          </p:nvPr>
        </p:nvSpPr>
        <p:spPr>
          <a:xfrm>
            <a:off x="4034490" y="66675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167" name="Text Placeholder 21"/>
          <p:cNvSpPr>
            <a:spLocks noGrp="1"/>
          </p:cNvSpPr>
          <p:nvPr>
            <p:ph type="body" sz="quarter" idx="128" hasCustomPrompt="1"/>
          </p:nvPr>
        </p:nvSpPr>
        <p:spPr>
          <a:xfrm>
            <a:off x="4032758" y="68422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168" name="Text Placeholder 31"/>
          <p:cNvSpPr>
            <a:spLocks noGrp="1"/>
          </p:cNvSpPr>
          <p:nvPr>
            <p:ph type="body" sz="quarter" idx="129" hasCustomPrompt="1"/>
          </p:nvPr>
        </p:nvSpPr>
        <p:spPr>
          <a:xfrm>
            <a:off x="4032504" y="70928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210" name="Text Placeholder 31"/>
          <p:cNvSpPr>
            <a:spLocks noGrp="1"/>
          </p:cNvSpPr>
          <p:nvPr>
            <p:ph type="body" sz="quarter" idx="130" hasCustomPrompt="1"/>
          </p:nvPr>
        </p:nvSpPr>
        <p:spPr>
          <a:xfrm>
            <a:off x="4032504" y="72230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211" name="Text Placeholder 27"/>
          <p:cNvSpPr>
            <a:spLocks noGrp="1"/>
          </p:cNvSpPr>
          <p:nvPr>
            <p:ph type="body" sz="quarter" idx="131" hasCustomPrompt="1"/>
          </p:nvPr>
        </p:nvSpPr>
        <p:spPr>
          <a:xfrm>
            <a:off x="4032504" y="73290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212" name="Text Placeholder 23"/>
          <p:cNvSpPr>
            <a:spLocks noGrp="1"/>
          </p:cNvSpPr>
          <p:nvPr>
            <p:ph type="body" sz="quarter" idx="132" hasCustomPrompt="1"/>
          </p:nvPr>
        </p:nvSpPr>
        <p:spPr>
          <a:xfrm>
            <a:off x="4032503" y="7479315"/>
            <a:ext cx="2907792" cy="128016"/>
          </a:xfrm>
        </p:spPr>
        <p:txBody>
          <a:bodyPr lIns="0" tIns="0" rIns="0" bIns="0" anchor="b">
            <a:noAutofit/>
          </a:bodyPr>
          <a:lstStyle>
            <a:lvl1pPr marL="0" marR="0" indent="0" algn="ctr" defTabSz="914400" rtl="0" eaLnBrk="1" fontAlgn="auto" latinLnBrk="0" hangingPunct="1">
              <a:lnSpc>
                <a:spcPct val="80000"/>
              </a:lnSpc>
              <a:spcBef>
                <a:spcPts val="0"/>
              </a:spcBef>
              <a:spcAft>
                <a:spcPts val="0"/>
              </a:spcAft>
              <a:buClrTx/>
              <a:buSzTx/>
              <a:buFont typeface="Arial" pitchFamily="34" charset="0"/>
              <a:buNone/>
              <a:tabLst/>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marL="0" marR="0" lvl="0" indent="0" algn="ctr" defTabSz="914400" rtl="0" eaLnBrk="1" fontAlgn="auto" latinLnBrk="0" hangingPunct="1">
              <a:lnSpc>
                <a:spcPct val="80000"/>
              </a:lnSpc>
              <a:spcBef>
                <a:spcPts val="0"/>
              </a:spcBef>
              <a:spcAft>
                <a:spcPts val="0"/>
              </a:spcAft>
              <a:buClrTx/>
              <a:buSzTx/>
              <a:buFont typeface="Arial" pitchFamily="34" charset="0"/>
              <a:buNone/>
              <a:tabLst/>
              <a:defRPr/>
            </a:pPr>
            <a:r>
              <a:t>[[Telephone] | [Email]]</a:t>
            </a:r>
          </a:p>
        </p:txBody>
      </p:sp>
      <p:sp>
        <p:nvSpPr>
          <p:cNvPr id="215" name="Text Placeholder 19"/>
          <p:cNvSpPr>
            <a:spLocks noGrp="1"/>
          </p:cNvSpPr>
          <p:nvPr>
            <p:ph type="body" sz="quarter" idx="134" hasCustomPrompt="1"/>
          </p:nvPr>
        </p:nvSpPr>
        <p:spPr>
          <a:xfrm>
            <a:off x="835300" y="84963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216" name="Text Placeholder 21"/>
          <p:cNvSpPr>
            <a:spLocks noGrp="1"/>
          </p:cNvSpPr>
          <p:nvPr>
            <p:ph type="body" sz="quarter" idx="135" hasCustomPrompt="1"/>
          </p:nvPr>
        </p:nvSpPr>
        <p:spPr>
          <a:xfrm>
            <a:off x="833568" y="86710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217" name="Text Placeholder 31"/>
          <p:cNvSpPr>
            <a:spLocks noGrp="1"/>
          </p:cNvSpPr>
          <p:nvPr>
            <p:ph type="body" sz="quarter" idx="136" hasCustomPrompt="1"/>
          </p:nvPr>
        </p:nvSpPr>
        <p:spPr>
          <a:xfrm>
            <a:off x="833314" y="89216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218" name="Text Placeholder 31"/>
          <p:cNvSpPr>
            <a:spLocks noGrp="1"/>
          </p:cNvSpPr>
          <p:nvPr>
            <p:ph type="body" sz="quarter" idx="137" hasCustomPrompt="1"/>
          </p:nvPr>
        </p:nvSpPr>
        <p:spPr>
          <a:xfrm>
            <a:off x="833314" y="90518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219" name="Text Placeholder 27"/>
          <p:cNvSpPr>
            <a:spLocks noGrp="1"/>
          </p:cNvSpPr>
          <p:nvPr>
            <p:ph type="body" sz="quarter" idx="138" hasCustomPrompt="1"/>
          </p:nvPr>
        </p:nvSpPr>
        <p:spPr>
          <a:xfrm>
            <a:off x="833314" y="91578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220" name="Text Placeholder 23"/>
          <p:cNvSpPr>
            <a:spLocks noGrp="1"/>
          </p:cNvSpPr>
          <p:nvPr>
            <p:ph type="body" sz="quarter" idx="139" hasCustomPrompt="1"/>
          </p:nvPr>
        </p:nvSpPr>
        <p:spPr>
          <a:xfrm>
            <a:off x="833313" y="93081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
        <p:nvSpPr>
          <p:cNvPr id="223" name="Text Placeholder 19"/>
          <p:cNvSpPr>
            <a:spLocks noGrp="1"/>
          </p:cNvSpPr>
          <p:nvPr>
            <p:ph type="body" sz="quarter" idx="141" hasCustomPrompt="1"/>
          </p:nvPr>
        </p:nvSpPr>
        <p:spPr>
          <a:xfrm>
            <a:off x="4034490" y="8496300"/>
            <a:ext cx="2903820" cy="185282"/>
          </a:xfrm>
        </p:spPr>
        <p:txBody>
          <a:bodyPr lIns="0" tIns="0" rIns="0" bIns="0" anchor="t">
            <a:noAutofit/>
          </a:bodyPr>
          <a:lstStyle>
            <a:lvl1pPr marL="0" indent="0" algn="ctr">
              <a:lnSpc>
                <a:spcPct val="80000"/>
              </a:lnSpc>
              <a:spcBef>
                <a:spcPts val="0"/>
              </a:spcBef>
              <a:buNone/>
              <a:defRPr sz="1300" b="1" cap="all" baseline="0">
                <a:solidFill>
                  <a:schemeClr val="accent2"/>
                </a:solidFill>
                <a:latin typeface="+mj-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[Name]</a:t>
            </a:r>
          </a:p>
        </p:txBody>
      </p:sp>
      <p:sp>
        <p:nvSpPr>
          <p:cNvPr id="224" name="Text Placeholder 21"/>
          <p:cNvSpPr>
            <a:spLocks noGrp="1"/>
          </p:cNvSpPr>
          <p:nvPr>
            <p:ph type="body" sz="quarter" idx="142" hasCustomPrompt="1"/>
          </p:nvPr>
        </p:nvSpPr>
        <p:spPr>
          <a:xfrm>
            <a:off x="4032758" y="8671079"/>
            <a:ext cx="2907284" cy="140384"/>
          </a:xfrm>
        </p:spPr>
        <p:txBody>
          <a:bodyPr lIns="0" tIns="0" rIns="0" bIns="0" anchor="t">
            <a:noAutofit/>
          </a:bodyPr>
          <a:lstStyle>
            <a:lvl1pPr marL="0" indent="0" algn="ctr">
              <a:lnSpc>
                <a:spcPct val="80000"/>
              </a:lnSpc>
              <a:spcBef>
                <a:spcPts val="0"/>
              </a:spcBef>
              <a:buNone/>
              <a:defRPr sz="900" b="0">
                <a:solidFill>
                  <a:schemeClr val="accent5"/>
                </a:solidFill>
                <a:latin typeface="+mn-lt"/>
              </a:defRPr>
            </a:lvl1pPr>
            <a:lvl2pPr marL="0" indent="0">
              <a:spcBef>
                <a:spcPts val="0"/>
              </a:spcBef>
              <a:buNone/>
              <a:defRPr sz="700" b="1">
                <a:solidFill>
                  <a:schemeClr val="tx1">
                    <a:lumMod val="65000"/>
                    <a:lumOff val="35000"/>
                  </a:schemeClr>
                </a:solidFill>
              </a:defRPr>
            </a:lvl2pPr>
            <a:lvl3pPr marL="0" indent="0">
              <a:spcBef>
                <a:spcPts val="0"/>
              </a:spcBef>
              <a:buNone/>
              <a:defRPr sz="700" b="1">
                <a:solidFill>
                  <a:schemeClr val="tx1">
                    <a:lumMod val="65000"/>
                    <a:lumOff val="35000"/>
                  </a:schemeClr>
                </a:solidFill>
              </a:defRPr>
            </a:lvl3pPr>
            <a:lvl4pPr marL="0" indent="0">
              <a:spcBef>
                <a:spcPts val="0"/>
              </a:spcBef>
              <a:buNone/>
              <a:defRPr sz="700" b="1">
                <a:solidFill>
                  <a:schemeClr val="tx1">
                    <a:lumMod val="65000"/>
                    <a:lumOff val="35000"/>
                  </a:schemeClr>
                </a:solidFill>
              </a:defRPr>
            </a:lvl4pPr>
            <a:lvl5pPr marL="0" indent="0">
              <a:spcBef>
                <a:spcPts val="0"/>
              </a:spcBef>
              <a:buNone/>
              <a:defRPr sz="700" b="1">
                <a:solidFill>
                  <a:schemeClr val="tx1">
                    <a:lumMod val="65000"/>
                    <a:lumOff val="35000"/>
                  </a:schemeClr>
                </a:solidFill>
              </a:defRPr>
            </a:lvl5pPr>
          </a:lstStyle>
          <a:p>
            <a:pPr lvl="0"/>
            <a:r>
              <a:t>[Title]</a:t>
            </a:r>
          </a:p>
        </p:txBody>
      </p:sp>
      <p:sp>
        <p:nvSpPr>
          <p:cNvPr id="225" name="Text Placeholder 31"/>
          <p:cNvSpPr>
            <a:spLocks noGrp="1"/>
          </p:cNvSpPr>
          <p:nvPr>
            <p:ph type="body" sz="quarter" idx="143" hasCustomPrompt="1"/>
          </p:nvPr>
        </p:nvSpPr>
        <p:spPr>
          <a:xfrm>
            <a:off x="4032504" y="8921652"/>
            <a:ext cx="2907792" cy="140081"/>
          </a:xfrm>
        </p:spPr>
        <p:txBody>
          <a:bodyPr lIns="0" tIns="0" rIns="0" bIns="0">
            <a:noAutofit/>
          </a:bodyPr>
          <a:lstStyle>
            <a:lvl1pPr marL="0" indent="0" algn="ctr">
              <a:lnSpc>
                <a:spcPct val="80000"/>
              </a:lnSpc>
              <a:spcBef>
                <a:spcPts val="0"/>
              </a:spcBef>
              <a:buNone/>
              <a:defRPr sz="900" b="1" cap="all" baseline="0">
                <a:solidFill>
                  <a:schemeClr val="accent5"/>
                </a:solidFill>
                <a:latin typeface="+mj-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[Company]</a:t>
            </a:r>
          </a:p>
        </p:txBody>
      </p:sp>
      <p:sp>
        <p:nvSpPr>
          <p:cNvPr id="226" name="Text Placeholder 31"/>
          <p:cNvSpPr>
            <a:spLocks noGrp="1"/>
          </p:cNvSpPr>
          <p:nvPr>
            <p:ph type="body" sz="quarter" idx="144" hasCustomPrompt="1"/>
          </p:nvPr>
        </p:nvSpPr>
        <p:spPr>
          <a:xfrm>
            <a:off x="4032504" y="9051884"/>
            <a:ext cx="2907792" cy="128016"/>
          </a:xfrm>
        </p:spPr>
        <p:txBody>
          <a:bodyPr lIns="0" tIns="0" rIns="0" bIns="0">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solidFill>
                  <a:schemeClr val="tx1">
                    <a:lumMod val="65000"/>
                    <a:lumOff val="35000"/>
                  </a:schemeClr>
                </a:solidFill>
              </a:defRPr>
            </a:lvl2pPr>
            <a:lvl3pPr marL="0" indent="0">
              <a:spcBef>
                <a:spcPts val="0"/>
              </a:spcBef>
              <a:buNone/>
              <a:defRPr sz="700">
                <a:solidFill>
                  <a:schemeClr val="tx1">
                    <a:lumMod val="65000"/>
                    <a:lumOff val="35000"/>
                  </a:schemeClr>
                </a:solidFill>
              </a:defRPr>
            </a:lvl3pPr>
            <a:lvl4pPr marL="0" indent="0">
              <a:spcBef>
                <a:spcPts val="0"/>
              </a:spcBef>
              <a:buNone/>
              <a:defRPr sz="700">
                <a:solidFill>
                  <a:schemeClr val="tx1">
                    <a:lumMod val="65000"/>
                    <a:lumOff val="35000"/>
                  </a:schemeClr>
                </a:solidFill>
              </a:defRPr>
            </a:lvl4pPr>
            <a:lvl5pPr marL="0" indent="0">
              <a:spcBef>
                <a:spcPts val="0"/>
              </a:spcBef>
              <a:buNone/>
              <a:defRPr sz="700">
                <a:solidFill>
                  <a:schemeClr val="tx1">
                    <a:lumMod val="65000"/>
                    <a:lumOff val="35000"/>
                  </a:schemeClr>
                </a:solidFill>
              </a:defRPr>
            </a:lvl5pPr>
          </a:lstStyle>
          <a:p>
            <a:pPr lvl="0"/>
            <a:r>
              <a:t>[Street Address, City, ST ZIP Code]</a:t>
            </a:r>
          </a:p>
        </p:txBody>
      </p:sp>
      <p:sp>
        <p:nvSpPr>
          <p:cNvPr id="227" name="Text Placeholder 27"/>
          <p:cNvSpPr>
            <a:spLocks noGrp="1"/>
          </p:cNvSpPr>
          <p:nvPr>
            <p:ph type="body" sz="quarter" idx="145" hasCustomPrompt="1"/>
          </p:nvPr>
        </p:nvSpPr>
        <p:spPr>
          <a:xfrm>
            <a:off x="4032504" y="9157876"/>
            <a:ext cx="2907792" cy="128016"/>
          </a:xfrm>
        </p:spPr>
        <p:txBody>
          <a:bodyPr lIns="0" tIns="0" rIns="0" bIns="0" anchor="t">
            <a:noAutofit/>
          </a:bodyPr>
          <a:lstStyle>
            <a:lvl1pPr marL="0" indent="0" algn="ctr">
              <a:lnSpc>
                <a:spcPct val="80000"/>
              </a:lnSpc>
              <a:spcBef>
                <a:spcPts val="0"/>
              </a:spcBef>
              <a:buFontTx/>
              <a:buNone/>
              <a:defRPr sz="800" b="0" baseline="0">
                <a:solidFill>
                  <a:schemeClr val="accent5"/>
                </a:solidFill>
                <a:latin typeface="+mn-lt"/>
              </a:defRPr>
            </a:lvl1pPr>
            <a:lvl2pPr marL="0" indent="0">
              <a:spcBef>
                <a:spcPts val="0"/>
              </a:spcBef>
              <a:buFontTx/>
              <a:buNone/>
              <a:defRPr sz="700">
                <a:solidFill>
                  <a:schemeClr val="accent1"/>
                </a:solidFill>
              </a:defRPr>
            </a:lvl2pPr>
            <a:lvl3pPr marL="0" indent="0">
              <a:spcBef>
                <a:spcPts val="0"/>
              </a:spcBef>
              <a:buFontTx/>
              <a:buNone/>
              <a:defRPr sz="700">
                <a:solidFill>
                  <a:schemeClr val="accent1"/>
                </a:solidFill>
              </a:defRPr>
            </a:lvl3pPr>
            <a:lvl4pPr marL="0" indent="0">
              <a:spcBef>
                <a:spcPts val="0"/>
              </a:spcBef>
              <a:buFontTx/>
              <a:buNone/>
              <a:defRPr sz="700">
                <a:solidFill>
                  <a:schemeClr val="accent1"/>
                </a:solidFill>
              </a:defRPr>
            </a:lvl4pPr>
            <a:lvl5pPr marL="0" indent="0">
              <a:spcBef>
                <a:spcPts val="0"/>
              </a:spcBef>
              <a:buFontTx/>
              <a:buNone/>
              <a:defRPr sz="700">
                <a:solidFill>
                  <a:schemeClr val="accent1"/>
                </a:solidFill>
              </a:defRPr>
            </a:lvl5pPr>
          </a:lstStyle>
          <a:p>
            <a:pPr lvl="0"/>
            <a:r>
              <a:t>[Web Address]</a:t>
            </a:r>
          </a:p>
        </p:txBody>
      </p:sp>
      <p:sp>
        <p:nvSpPr>
          <p:cNvPr id="228" name="Text Placeholder 23"/>
          <p:cNvSpPr>
            <a:spLocks noGrp="1"/>
          </p:cNvSpPr>
          <p:nvPr>
            <p:ph type="body" sz="quarter" idx="146" hasCustomPrompt="1"/>
          </p:nvPr>
        </p:nvSpPr>
        <p:spPr>
          <a:xfrm>
            <a:off x="4032503" y="9308115"/>
            <a:ext cx="2907792" cy="128016"/>
          </a:xfrm>
        </p:spPr>
        <p:txBody>
          <a:bodyPr lIns="0" tIns="0" rIns="0" bIns="0" anchor="b">
            <a:noAutofit/>
          </a:bodyPr>
          <a:lstStyle>
            <a:lvl1pPr marL="0" indent="0" algn="ctr">
              <a:lnSpc>
                <a:spcPct val="80000"/>
              </a:lnSpc>
              <a:spcBef>
                <a:spcPts val="0"/>
              </a:spcBef>
              <a:buNone/>
              <a:defRPr sz="800" b="0">
                <a:solidFill>
                  <a:schemeClr val="accent5"/>
                </a:solidFill>
                <a:latin typeface="+mn-lt"/>
              </a:defRPr>
            </a:lvl1pPr>
            <a:lvl2pPr marL="0" indent="0">
              <a:spcBef>
                <a:spcPts val="0"/>
              </a:spcBef>
              <a:buNone/>
              <a:defRPr sz="700"/>
            </a:lvl2pPr>
            <a:lvl3pPr marL="0" indent="0">
              <a:spcBef>
                <a:spcPts val="0"/>
              </a:spcBef>
              <a:buNone/>
              <a:defRPr sz="700"/>
            </a:lvl3pPr>
            <a:lvl4pPr marL="0" indent="0">
              <a:spcBef>
                <a:spcPts val="0"/>
              </a:spcBef>
              <a:buNone/>
              <a:defRPr sz="700"/>
            </a:lvl4pPr>
            <a:lvl5pPr marL="0" indent="0">
              <a:spcBef>
                <a:spcPts val="0"/>
              </a:spcBef>
              <a:buNone/>
              <a:defRPr sz="700"/>
            </a:lvl5pPr>
          </a:lstStyle>
          <a:p>
            <a:pPr lvl="0"/>
            <a:r>
              <a:t>[Telephone] | [Email]</a:t>
            </a:r>
          </a:p>
        </p:txBody>
      </p:sp>
    </p:spTree>
    <p:extLst>
      <p:ext uri="{BB962C8B-B14F-4D97-AF65-F5344CB8AC3E}">
        <p14:creationId xmlns:p14="http://schemas.microsoft.com/office/powerpoint/2010/main" val="133256505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business card grid" hidden="1"/>
          <p:cNvGrpSpPr/>
          <p:nvPr userDrawn="1"/>
        </p:nvGrpSpPr>
        <p:grpSpPr>
          <a:xfrm>
            <a:off x="685800" y="452618"/>
            <a:ext cx="6400800" cy="9148542"/>
            <a:chOff x="685800" y="452618"/>
            <a:chExt cx="6400800" cy="9148542"/>
          </a:xfrm>
        </p:grpSpPr>
        <p:sp>
          <p:nvSpPr>
            <p:cNvPr id="9" name="Rectangle 8"/>
            <p:cNvSpPr/>
            <p:nvPr userDrawn="1"/>
          </p:nvSpPr>
          <p:spPr>
            <a:xfrm>
              <a:off x="685800" y="452618"/>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3886200" y="452618"/>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685800" y="22878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3886200" y="22878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userDrawn="1"/>
          </p:nvSpPr>
          <p:spPr>
            <a:xfrm>
              <a:off x="685800" y="41166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a:xfrm>
              <a:off x="3886200" y="41166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Rectangle 14"/>
            <p:cNvSpPr/>
            <p:nvPr userDrawn="1"/>
          </p:nvSpPr>
          <p:spPr>
            <a:xfrm>
              <a:off x="685800" y="59454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3886200" y="5945409"/>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685800" y="7772360"/>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userDrawn="1"/>
          </p:nvSpPr>
          <p:spPr>
            <a:xfrm>
              <a:off x="3886200" y="7772360"/>
              <a:ext cx="3200400" cy="18288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Placeholder 1" hidden="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t>Click to edit Master title style</a:t>
            </a:r>
            <a:endParaRPr lang="en-GB"/>
          </a:p>
        </p:txBody>
      </p:sp>
      <p:sp>
        <p:nvSpPr>
          <p:cNvPr id="3" name="Text Placeholder 2" hidden="1"/>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t>Click to edit Master text styles</a:t>
            </a:r>
          </a:p>
          <a:p>
            <a:pPr lvl="1"/>
            <a:r>
              <a:t>Second level</a:t>
            </a:r>
          </a:p>
          <a:p>
            <a:pPr lvl="2"/>
            <a:r>
              <a:t>Third level</a:t>
            </a:r>
          </a:p>
          <a:p>
            <a:pPr lvl="3"/>
            <a:r>
              <a:t>Fourth level</a:t>
            </a:r>
          </a:p>
          <a:p>
            <a:pPr lvl="4"/>
            <a:r>
              <a:t>Fifth level</a:t>
            </a:r>
            <a:endParaRPr lang="en-GB"/>
          </a:p>
        </p:txBody>
      </p:sp>
      <p:sp>
        <p:nvSpPr>
          <p:cNvPr id="4" name="Date Placeholder 3" hidden="1"/>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C4B9D2A2-FC5D-4E38-84C4-91BB2860F0FC}" type="datetimeFigureOut">
              <a:rPr lang="en-US"/>
              <a:t>4/26/2022</a:t>
            </a:fld>
            <a:endParaRPr/>
          </a:p>
        </p:txBody>
      </p:sp>
      <p:sp>
        <p:nvSpPr>
          <p:cNvPr id="5" name="Footer Placeholder 4" hidden="1"/>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a:p>
        </p:txBody>
      </p:sp>
      <p:sp>
        <p:nvSpPr>
          <p:cNvPr id="6" name="Slide Number Placeholder 5" hidden="1"/>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ADECF1AC-24A7-42A4-9FAC-3CE63B9FFA68}" type="slidenum">
              <a:rPr/>
              <a:t>‹#›</a:t>
            </a:fld>
            <a:endParaRPr/>
          </a:p>
        </p:txBody>
      </p:sp>
    </p:spTree>
    <p:extLst>
      <p:ext uri="{BB962C8B-B14F-4D97-AF65-F5344CB8AC3E}">
        <p14:creationId xmlns:p14="http://schemas.microsoft.com/office/powerpoint/2010/main" val="47317104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2" userDrawn="1">
          <p15:clr>
            <a:srgbClr val="F26B43"/>
          </p15:clr>
        </p15:guide>
        <p15:guide id="2" pos="2448" userDrawn="1">
          <p15:clr>
            <a:srgbClr val="F26B43"/>
          </p15:clr>
        </p15:guide>
        <p15:guide id="3" pos="4464" userDrawn="1">
          <p15:clr>
            <a:srgbClr val="F26B43"/>
          </p15:clr>
        </p15:guide>
        <p15:guide id="4" orient="horz" pos="2592" userDrawn="1">
          <p15:clr>
            <a:srgbClr val="F26B43"/>
          </p15:clr>
        </p15:guide>
        <p15:guide id="5" orient="horz" pos="1440" userDrawn="1">
          <p15:clr>
            <a:srgbClr val="F26B43"/>
          </p15:clr>
        </p15:guide>
        <p15:guide id="6" orient="horz" pos="288" userDrawn="1">
          <p15:clr>
            <a:srgbClr val="F26B43"/>
          </p15:clr>
        </p15:guide>
        <p15:guide id="7" orient="horz" pos="3744" userDrawn="1">
          <p15:clr>
            <a:srgbClr val="F26B43"/>
          </p15:clr>
        </p15:guide>
        <p15:guide id="8" orient="horz" pos="4896" userDrawn="1">
          <p15:clr>
            <a:srgbClr val="F26B43"/>
          </p15:clr>
        </p15:guide>
        <p15:guide id="9" orient="horz" pos="604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 Placeholder 88"/>
          <p:cNvSpPr>
            <a:spLocks noGrp="1"/>
          </p:cNvSpPr>
          <p:nvPr>
            <p:ph type="body" sz="quarter" idx="10"/>
          </p:nvPr>
        </p:nvSpPr>
        <p:spPr/>
        <p:txBody>
          <a:bodyPr/>
          <a:lstStyle/>
          <a:p>
            <a:r>
              <a:rPr lang="en-US" dirty="0"/>
              <a:t>Robert Tamburello</a:t>
            </a:r>
          </a:p>
        </p:txBody>
      </p:sp>
      <p:sp>
        <p:nvSpPr>
          <p:cNvPr id="90" name="Text Placeholder 89"/>
          <p:cNvSpPr>
            <a:spLocks noGrp="1"/>
          </p:cNvSpPr>
          <p:nvPr>
            <p:ph type="body" sz="quarter" idx="11"/>
          </p:nvPr>
        </p:nvSpPr>
        <p:spPr/>
        <p:txBody>
          <a:bodyPr/>
          <a:lstStyle/>
          <a:p>
            <a:r>
              <a:rPr lang="en-US"/>
              <a:t>Vice President</a:t>
            </a:r>
            <a:endParaRPr lang="en-US" dirty="0"/>
          </a:p>
        </p:txBody>
      </p:sp>
      <p:sp>
        <p:nvSpPr>
          <p:cNvPr id="92" name="Text Placeholder 91"/>
          <p:cNvSpPr>
            <a:spLocks noGrp="1"/>
          </p:cNvSpPr>
          <p:nvPr>
            <p:ph type="body" sz="quarter" idx="80"/>
          </p:nvPr>
        </p:nvSpPr>
        <p:spPr/>
        <p:txBody>
          <a:bodyPr/>
          <a:lstStyle/>
          <a:p>
            <a:r>
              <a:rPr lang="en-US" dirty="0"/>
              <a:t>Fabrikam</a:t>
            </a:r>
          </a:p>
        </p:txBody>
      </p:sp>
      <p:sp>
        <p:nvSpPr>
          <p:cNvPr id="91" name="Text Placeholder 90"/>
          <p:cNvSpPr>
            <a:spLocks noGrp="1"/>
          </p:cNvSpPr>
          <p:nvPr>
            <p:ph type="body" sz="quarter" idx="16"/>
          </p:nvPr>
        </p:nvSpPr>
        <p:spPr/>
        <p:txBody>
          <a:bodyPr/>
          <a:lstStyle/>
          <a:p>
            <a:r>
              <a:rPr lang="en-US"/>
              <a:t>1234 First Street  | Brunswick, GA 98052</a:t>
            </a:r>
            <a:endParaRPr lang="en-US" dirty="0"/>
          </a:p>
        </p:txBody>
      </p:sp>
      <p:sp>
        <p:nvSpPr>
          <p:cNvPr id="95" name="Text Placeholder 94"/>
          <p:cNvSpPr>
            <a:spLocks noGrp="1"/>
          </p:cNvSpPr>
          <p:nvPr>
            <p:ph type="body" sz="quarter" idx="84"/>
          </p:nvPr>
        </p:nvSpPr>
        <p:spPr/>
        <p:txBody>
          <a:bodyPr/>
          <a:lstStyle/>
          <a:p>
            <a:r>
              <a:rPr lang="en-US"/>
              <a:t>www.fabrikam.com</a:t>
            </a:r>
            <a:endParaRPr lang="en-US" dirty="0"/>
          </a:p>
        </p:txBody>
      </p:sp>
      <p:sp>
        <p:nvSpPr>
          <p:cNvPr id="93" name="Text Placeholder 92"/>
          <p:cNvSpPr>
            <a:spLocks noGrp="1"/>
          </p:cNvSpPr>
          <p:nvPr>
            <p:ph type="body" sz="quarter" idx="82"/>
          </p:nvPr>
        </p:nvSpPr>
        <p:spPr/>
        <p:txBody>
          <a:bodyPr/>
          <a:lstStyle/>
          <a:p>
            <a:r>
              <a:rPr lang="en-US"/>
              <a:t>360.555.0150 | rtamburello@fabrikam.com</a:t>
            </a:r>
            <a:endParaRPr lang="en-US" dirty="0"/>
          </a:p>
        </p:txBody>
      </p:sp>
      <p:sp>
        <p:nvSpPr>
          <p:cNvPr id="67" name="Text Placeholder 66"/>
          <p:cNvSpPr>
            <a:spLocks noGrp="1"/>
          </p:cNvSpPr>
          <p:nvPr>
            <p:ph type="body" sz="quarter" idx="85"/>
          </p:nvPr>
        </p:nvSpPr>
        <p:spPr/>
        <p:txBody>
          <a:bodyPr/>
          <a:lstStyle/>
          <a:p>
            <a:endParaRPr lang="en-US" dirty="0"/>
          </a:p>
        </p:txBody>
      </p:sp>
      <p:sp>
        <p:nvSpPr>
          <p:cNvPr id="68" name="Text Placeholder 67"/>
          <p:cNvSpPr>
            <a:spLocks noGrp="1"/>
          </p:cNvSpPr>
          <p:nvPr>
            <p:ph type="body" sz="quarter" idx="86"/>
          </p:nvPr>
        </p:nvSpPr>
        <p:spPr/>
        <p:txBody>
          <a:bodyPr/>
          <a:lstStyle/>
          <a:p>
            <a:endParaRPr lang="en-US"/>
          </a:p>
        </p:txBody>
      </p:sp>
      <p:sp>
        <p:nvSpPr>
          <p:cNvPr id="69" name="Text Placeholder 68"/>
          <p:cNvSpPr>
            <a:spLocks noGrp="1"/>
          </p:cNvSpPr>
          <p:nvPr>
            <p:ph type="body" sz="quarter" idx="87"/>
          </p:nvPr>
        </p:nvSpPr>
        <p:spPr/>
        <p:txBody>
          <a:bodyPr/>
          <a:lstStyle/>
          <a:p>
            <a:endParaRPr lang="en-US" dirty="0"/>
          </a:p>
        </p:txBody>
      </p:sp>
      <p:sp>
        <p:nvSpPr>
          <p:cNvPr id="70" name="Text Placeholder 69"/>
          <p:cNvSpPr>
            <a:spLocks noGrp="1"/>
          </p:cNvSpPr>
          <p:nvPr>
            <p:ph type="body" sz="quarter" idx="88"/>
          </p:nvPr>
        </p:nvSpPr>
        <p:spPr/>
        <p:txBody>
          <a:bodyPr/>
          <a:lstStyle/>
          <a:p>
            <a:endParaRPr lang="en-US" dirty="0"/>
          </a:p>
        </p:txBody>
      </p:sp>
      <p:sp>
        <p:nvSpPr>
          <p:cNvPr id="71" name="Text Placeholder 70"/>
          <p:cNvSpPr>
            <a:spLocks noGrp="1"/>
          </p:cNvSpPr>
          <p:nvPr>
            <p:ph type="body" sz="quarter" idx="89"/>
          </p:nvPr>
        </p:nvSpPr>
        <p:spPr/>
        <p:txBody>
          <a:bodyPr/>
          <a:lstStyle/>
          <a:p>
            <a:endParaRPr lang="en-US"/>
          </a:p>
        </p:txBody>
      </p:sp>
      <p:sp>
        <p:nvSpPr>
          <p:cNvPr id="72" name="Text Placeholder 71"/>
          <p:cNvSpPr>
            <a:spLocks noGrp="1"/>
          </p:cNvSpPr>
          <p:nvPr>
            <p:ph type="body" sz="quarter" idx="90"/>
          </p:nvPr>
        </p:nvSpPr>
        <p:spPr/>
        <p:txBody>
          <a:bodyPr/>
          <a:lstStyle/>
          <a:p>
            <a:endParaRPr lang="en-US"/>
          </a:p>
        </p:txBody>
      </p:sp>
      <p:sp>
        <p:nvSpPr>
          <p:cNvPr id="73" name="Text Placeholder 72"/>
          <p:cNvSpPr>
            <a:spLocks noGrp="1"/>
          </p:cNvSpPr>
          <p:nvPr>
            <p:ph type="body" sz="quarter" idx="92"/>
          </p:nvPr>
        </p:nvSpPr>
        <p:spPr/>
        <p:txBody>
          <a:bodyPr/>
          <a:lstStyle/>
          <a:p>
            <a:endParaRPr lang="en-US"/>
          </a:p>
        </p:txBody>
      </p:sp>
      <p:sp>
        <p:nvSpPr>
          <p:cNvPr id="74" name="Text Placeholder 73"/>
          <p:cNvSpPr>
            <a:spLocks noGrp="1"/>
          </p:cNvSpPr>
          <p:nvPr>
            <p:ph type="body" sz="quarter" idx="93"/>
          </p:nvPr>
        </p:nvSpPr>
        <p:spPr/>
        <p:txBody>
          <a:bodyPr/>
          <a:lstStyle/>
          <a:p>
            <a:endParaRPr lang="en-US"/>
          </a:p>
        </p:txBody>
      </p:sp>
      <p:sp>
        <p:nvSpPr>
          <p:cNvPr id="75" name="Text Placeholder 74"/>
          <p:cNvSpPr>
            <a:spLocks noGrp="1"/>
          </p:cNvSpPr>
          <p:nvPr>
            <p:ph type="body" sz="quarter" idx="94"/>
          </p:nvPr>
        </p:nvSpPr>
        <p:spPr/>
        <p:txBody>
          <a:bodyPr/>
          <a:lstStyle/>
          <a:p>
            <a:endParaRPr lang="en-US"/>
          </a:p>
        </p:txBody>
      </p:sp>
      <p:sp>
        <p:nvSpPr>
          <p:cNvPr id="76" name="Text Placeholder 75"/>
          <p:cNvSpPr>
            <a:spLocks noGrp="1"/>
          </p:cNvSpPr>
          <p:nvPr>
            <p:ph type="body" sz="quarter" idx="95"/>
          </p:nvPr>
        </p:nvSpPr>
        <p:spPr/>
        <p:txBody>
          <a:bodyPr/>
          <a:lstStyle/>
          <a:p>
            <a:endParaRPr lang="en-US"/>
          </a:p>
        </p:txBody>
      </p:sp>
      <p:sp>
        <p:nvSpPr>
          <p:cNvPr id="77" name="Text Placeholder 76"/>
          <p:cNvSpPr>
            <a:spLocks noGrp="1"/>
          </p:cNvSpPr>
          <p:nvPr>
            <p:ph type="body" sz="quarter" idx="96"/>
          </p:nvPr>
        </p:nvSpPr>
        <p:spPr/>
        <p:txBody>
          <a:bodyPr/>
          <a:lstStyle/>
          <a:p>
            <a:endParaRPr lang="en-US"/>
          </a:p>
        </p:txBody>
      </p:sp>
      <p:sp>
        <p:nvSpPr>
          <p:cNvPr id="288" name="Text Placeholder 287"/>
          <p:cNvSpPr>
            <a:spLocks noGrp="1"/>
          </p:cNvSpPr>
          <p:nvPr>
            <p:ph type="body" sz="quarter" idx="97"/>
          </p:nvPr>
        </p:nvSpPr>
        <p:spPr/>
        <p:txBody>
          <a:bodyPr/>
          <a:lstStyle/>
          <a:p>
            <a:endParaRPr lang="en-US"/>
          </a:p>
        </p:txBody>
      </p:sp>
      <p:sp>
        <p:nvSpPr>
          <p:cNvPr id="289" name="Text Placeholder 288"/>
          <p:cNvSpPr>
            <a:spLocks noGrp="1"/>
          </p:cNvSpPr>
          <p:nvPr>
            <p:ph type="body" sz="quarter" idx="99"/>
          </p:nvPr>
        </p:nvSpPr>
        <p:spPr/>
        <p:txBody>
          <a:bodyPr/>
          <a:lstStyle/>
          <a:p>
            <a:endParaRPr lang="en-US"/>
          </a:p>
        </p:txBody>
      </p:sp>
      <p:sp>
        <p:nvSpPr>
          <p:cNvPr id="290" name="Text Placeholder 289"/>
          <p:cNvSpPr>
            <a:spLocks noGrp="1"/>
          </p:cNvSpPr>
          <p:nvPr>
            <p:ph type="body" sz="quarter" idx="100"/>
          </p:nvPr>
        </p:nvSpPr>
        <p:spPr/>
        <p:txBody>
          <a:bodyPr/>
          <a:lstStyle/>
          <a:p>
            <a:endParaRPr lang="en-US"/>
          </a:p>
        </p:txBody>
      </p:sp>
      <p:sp>
        <p:nvSpPr>
          <p:cNvPr id="291" name="Text Placeholder 290"/>
          <p:cNvSpPr>
            <a:spLocks noGrp="1"/>
          </p:cNvSpPr>
          <p:nvPr>
            <p:ph type="body" sz="quarter" idx="101"/>
          </p:nvPr>
        </p:nvSpPr>
        <p:spPr/>
        <p:txBody>
          <a:bodyPr/>
          <a:lstStyle/>
          <a:p>
            <a:endParaRPr lang="en-US"/>
          </a:p>
        </p:txBody>
      </p:sp>
      <p:sp>
        <p:nvSpPr>
          <p:cNvPr id="292" name="Text Placeholder 291"/>
          <p:cNvSpPr>
            <a:spLocks noGrp="1"/>
          </p:cNvSpPr>
          <p:nvPr>
            <p:ph type="body" sz="quarter" idx="102"/>
          </p:nvPr>
        </p:nvSpPr>
        <p:spPr/>
        <p:txBody>
          <a:bodyPr/>
          <a:lstStyle/>
          <a:p>
            <a:endParaRPr lang="en-US"/>
          </a:p>
        </p:txBody>
      </p:sp>
      <p:sp>
        <p:nvSpPr>
          <p:cNvPr id="293" name="Text Placeholder 292"/>
          <p:cNvSpPr>
            <a:spLocks noGrp="1"/>
          </p:cNvSpPr>
          <p:nvPr>
            <p:ph type="body" sz="quarter" idx="103"/>
          </p:nvPr>
        </p:nvSpPr>
        <p:spPr/>
        <p:txBody>
          <a:bodyPr/>
          <a:lstStyle/>
          <a:p>
            <a:endParaRPr lang="en-US"/>
          </a:p>
        </p:txBody>
      </p:sp>
      <p:sp>
        <p:nvSpPr>
          <p:cNvPr id="294" name="Text Placeholder 293"/>
          <p:cNvSpPr>
            <a:spLocks noGrp="1"/>
          </p:cNvSpPr>
          <p:nvPr>
            <p:ph type="body" sz="quarter" idx="104"/>
          </p:nvPr>
        </p:nvSpPr>
        <p:spPr/>
        <p:txBody>
          <a:bodyPr/>
          <a:lstStyle/>
          <a:p>
            <a:endParaRPr lang="en-US"/>
          </a:p>
        </p:txBody>
      </p:sp>
      <p:sp>
        <p:nvSpPr>
          <p:cNvPr id="295" name="Text Placeholder 294"/>
          <p:cNvSpPr>
            <a:spLocks noGrp="1"/>
          </p:cNvSpPr>
          <p:nvPr>
            <p:ph type="body" sz="quarter" idx="106"/>
          </p:nvPr>
        </p:nvSpPr>
        <p:spPr/>
        <p:txBody>
          <a:bodyPr/>
          <a:lstStyle/>
          <a:p>
            <a:endParaRPr lang="en-US"/>
          </a:p>
        </p:txBody>
      </p:sp>
      <p:sp>
        <p:nvSpPr>
          <p:cNvPr id="296" name="Text Placeholder 295"/>
          <p:cNvSpPr>
            <a:spLocks noGrp="1"/>
          </p:cNvSpPr>
          <p:nvPr>
            <p:ph type="body" sz="quarter" idx="107"/>
          </p:nvPr>
        </p:nvSpPr>
        <p:spPr/>
        <p:txBody>
          <a:bodyPr/>
          <a:lstStyle/>
          <a:p>
            <a:endParaRPr lang="en-US"/>
          </a:p>
        </p:txBody>
      </p:sp>
      <p:sp>
        <p:nvSpPr>
          <p:cNvPr id="297" name="Text Placeholder 296"/>
          <p:cNvSpPr>
            <a:spLocks noGrp="1"/>
          </p:cNvSpPr>
          <p:nvPr>
            <p:ph type="body" sz="quarter" idx="108"/>
          </p:nvPr>
        </p:nvSpPr>
        <p:spPr/>
        <p:txBody>
          <a:bodyPr/>
          <a:lstStyle/>
          <a:p>
            <a:endParaRPr lang="en-US"/>
          </a:p>
        </p:txBody>
      </p:sp>
      <p:sp>
        <p:nvSpPr>
          <p:cNvPr id="298" name="Text Placeholder 297"/>
          <p:cNvSpPr>
            <a:spLocks noGrp="1"/>
          </p:cNvSpPr>
          <p:nvPr>
            <p:ph type="body" sz="quarter" idx="109"/>
          </p:nvPr>
        </p:nvSpPr>
        <p:spPr/>
        <p:txBody>
          <a:bodyPr/>
          <a:lstStyle/>
          <a:p>
            <a:endParaRPr lang="en-US"/>
          </a:p>
        </p:txBody>
      </p:sp>
      <p:sp>
        <p:nvSpPr>
          <p:cNvPr id="299" name="Text Placeholder 298"/>
          <p:cNvSpPr>
            <a:spLocks noGrp="1"/>
          </p:cNvSpPr>
          <p:nvPr>
            <p:ph type="body" sz="quarter" idx="110"/>
          </p:nvPr>
        </p:nvSpPr>
        <p:spPr/>
        <p:txBody>
          <a:bodyPr/>
          <a:lstStyle/>
          <a:p>
            <a:endParaRPr lang="en-US"/>
          </a:p>
        </p:txBody>
      </p:sp>
      <p:sp>
        <p:nvSpPr>
          <p:cNvPr id="300" name="Text Placeholder 299"/>
          <p:cNvSpPr>
            <a:spLocks noGrp="1"/>
          </p:cNvSpPr>
          <p:nvPr>
            <p:ph type="body" sz="quarter" idx="111"/>
          </p:nvPr>
        </p:nvSpPr>
        <p:spPr/>
        <p:txBody>
          <a:bodyPr/>
          <a:lstStyle/>
          <a:p>
            <a:endParaRPr lang="en-US"/>
          </a:p>
        </p:txBody>
      </p:sp>
      <p:sp>
        <p:nvSpPr>
          <p:cNvPr id="301" name="Text Placeholder 300"/>
          <p:cNvSpPr>
            <a:spLocks noGrp="1"/>
          </p:cNvSpPr>
          <p:nvPr>
            <p:ph type="body" sz="quarter" idx="113"/>
          </p:nvPr>
        </p:nvSpPr>
        <p:spPr/>
        <p:txBody>
          <a:bodyPr/>
          <a:lstStyle/>
          <a:p>
            <a:endParaRPr lang="en-US"/>
          </a:p>
        </p:txBody>
      </p:sp>
      <p:sp>
        <p:nvSpPr>
          <p:cNvPr id="302" name="Text Placeholder 301"/>
          <p:cNvSpPr>
            <a:spLocks noGrp="1"/>
          </p:cNvSpPr>
          <p:nvPr>
            <p:ph type="body" sz="quarter" idx="114"/>
          </p:nvPr>
        </p:nvSpPr>
        <p:spPr/>
        <p:txBody>
          <a:bodyPr/>
          <a:lstStyle/>
          <a:p>
            <a:endParaRPr lang="en-US"/>
          </a:p>
        </p:txBody>
      </p:sp>
      <p:sp>
        <p:nvSpPr>
          <p:cNvPr id="303" name="Text Placeholder 302"/>
          <p:cNvSpPr>
            <a:spLocks noGrp="1"/>
          </p:cNvSpPr>
          <p:nvPr>
            <p:ph type="body" sz="quarter" idx="115"/>
          </p:nvPr>
        </p:nvSpPr>
        <p:spPr/>
        <p:txBody>
          <a:bodyPr/>
          <a:lstStyle/>
          <a:p>
            <a:endParaRPr lang="en-US"/>
          </a:p>
        </p:txBody>
      </p:sp>
      <p:sp>
        <p:nvSpPr>
          <p:cNvPr id="304" name="Text Placeholder 303"/>
          <p:cNvSpPr>
            <a:spLocks noGrp="1"/>
          </p:cNvSpPr>
          <p:nvPr>
            <p:ph type="body" sz="quarter" idx="116"/>
          </p:nvPr>
        </p:nvSpPr>
        <p:spPr/>
        <p:txBody>
          <a:bodyPr/>
          <a:lstStyle/>
          <a:p>
            <a:endParaRPr lang="en-US"/>
          </a:p>
        </p:txBody>
      </p:sp>
      <p:sp>
        <p:nvSpPr>
          <p:cNvPr id="305" name="Text Placeholder 304"/>
          <p:cNvSpPr>
            <a:spLocks noGrp="1"/>
          </p:cNvSpPr>
          <p:nvPr>
            <p:ph type="body" sz="quarter" idx="117"/>
          </p:nvPr>
        </p:nvSpPr>
        <p:spPr/>
        <p:txBody>
          <a:bodyPr/>
          <a:lstStyle/>
          <a:p>
            <a:endParaRPr lang="en-US"/>
          </a:p>
        </p:txBody>
      </p:sp>
      <p:sp>
        <p:nvSpPr>
          <p:cNvPr id="306" name="Text Placeholder 305"/>
          <p:cNvSpPr>
            <a:spLocks noGrp="1"/>
          </p:cNvSpPr>
          <p:nvPr>
            <p:ph type="body" sz="quarter" idx="118"/>
          </p:nvPr>
        </p:nvSpPr>
        <p:spPr/>
        <p:txBody>
          <a:bodyPr/>
          <a:lstStyle/>
          <a:p>
            <a:endParaRPr lang="en-US"/>
          </a:p>
        </p:txBody>
      </p:sp>
      <p:sp>
        <p:nvSpPr>
          <p:cNvPr id="307" name="Text Placeholder 306"/>
          <p:cNvSpPr>
            <a:spLocks noGrp="1"/>
          </p:cNvSpPr>
          <p:nvPr>
            <p:ph type="body" sz="quarter" idx="120"/>
          </p:nvPr>
        </p:nvSpPr>
        <p:spPr/>
        <p:txBody>
          <a:bodyPr/>
          <a:lstStyle/>
          <a:p>
            <a:endParaRPr lang="en-US"/>
          </a:p>
        </p:txBody>
      </p:sp>
      <p:sp>
        <p:nvSpPr>
          <p:cNvPr id="308" name="Text Placeholder 307"/>
          <p:cNvSpPr>
            <a:spLocks noGrp="1"/>
          </p:cNvSpPr>
          <p:nvPr>
            <p:ph type="body" sz="quarter" idx="121"/>
          </p:nvPr>
        </p:nvSpPr>
        <p:spPr/>
        <p:txBody>
          <a:bodyPr/>
          <a:lstStyle/>
          <a:p>
            <a:endParaRPr lang="en-US"/>
          </a:p>
        </p:txBody>
      </p:sp>
      <p:sp>
        <p:nvSpPr>
          <p:cNvPr id="309" name="Text Placeholder 308"/>
          <p:cNvSpPr>
            <a:spLocks noGrp="1"/>
          </p:cNvSpPr>
          <p:nvPr>
            <p:ph type="body" sz="quarter" idx="122"/>
          </p:nvPr>
        </p:nvSpPr>
        <p:spPr/>
        <p:txBody>
          <a:bodyPr/>
          <a:lstStyle/>
          <a:p>
            <a:endParaRPr lang="en-US"/>
          </a:p>
        </p:txBody>
      </p:sp>
      <p:sp>
        <p:nvSpPr>
          <p:cNvPr id="310" name="Text Placeholder 309"/>
          <p:cNvSpPr>
            <a:spLocks noGrp="1"/>
          </p:cNvSpPr>
          <p:nvPr>
            <p:ph type="body" sz="quarter" idx="123"/>
          </p:nvPr>
        </p:nvSpPr>
        <p:spPr/>
        <p:txBody>
          <a:bodyPr/>
          <a:lstStyle/>
          <a:p>
            <a:endParaRPr lang="en-US"/>
          </a:p>
        </p:txBody>
      </p:sp>
      <p:sp>
        <p:nvSpPr>
          <p:cNvPr id="311" name="Text Placeholder 310"/>
          <p:cNvSpPr>
            <a:spLocks noGrp="1"/>
          </p:cNvSpPr>
          <p:nvPr>
            <p:ph type="body" sz="quarter" idx="124"/>
          </p:nvPr>
        </p:nvSpPr>
        <p:spPr/>
        <p:txBody>
          <a:bodyPr/>
          <a:lstStyle/>
          <a:p>
            <a:endParaRPr lang="en-US"/>
          </a:p>
        </p:txBody>
      </p:sp>
      <p:sp>
        <p:nvSpPr>
          <p:cNvPr id="312" name="Text Placeholder 311"/>
          <p:cNvSpPr>
            <a:spLocks noGrp="1"/>
          </p:cNvSpPr>
          <p:nvPr>
            <p:ph type="body" sz="quarter" idx="125"/>
          </p:nvPr>
        </p:nvSpPr>
        <p:spPr/>
        <p:txBody>
          <a:bodyPr/>
          <a:lstStyle/>
          <a:p>
            <a:endParaRPr lang="en-US"/>
          </a:p>
        </p:txBody>
      </p:sp>
      <p:sp>
        <p:nvSpPr>
          <p:cNvPr id="313" name="Text Placeholder 312"/>
          <p:cNvSpPr>
            <a:spLocks noGrp="1"/>
          </p:cNvSpPr>
          <p:nvPr>
            <p:ph type="body" sz="quarter" idx="127"/>
          </p:nvPr>
        </p:nvSpPr>
        <p:spPr/>
        <p:txBody>
          <a:bodyPr/>
          <a:lstStyle/>
          <a:p>
            <a:endParaRPr lang="en-US"/>
          </a:p>
        </p:txBody>
      </p:sp>
      <p:sp>
        <p:nvSpPr>
          <p:cNvPr id="314" name="Text Placeholder 313"/>
          <p:cNvSpPr>
            <a:spLocks noGrp="1"/>
          </p:cNvSpPr>
          <p:nvPr>
            <p:ph type="body" sz="quarter" idx="128"/>
          </p:nvPr>
        </p:nvSpPr>
        <p:spPr/>
        <p:txBody>
          <a:bodyPr/>
          <a:lstStyle/>
          <a:p>
            <a:endParaRPr lang="en-US"/>
          </a:p>
        </p:txBody>
      </p:sp>
      <p:sp>
        <p:nvSpPr>
          <p:cNvPr id="315" name="Text Placeholder 314"/>
          <p:cNvSpPr>
            <a:spLocks noGrp="1"/>
          </p:cNvSpPr>
          <p:nvPr>
            <p:ph type="body" sz="quarter" idx="129"/>
          </p:nvPr>
        </p:nvSpPr>
        <p:spPr/>
        <p:txBody>
          <a:bodyPr/>
          <a:lstStyle/>
          <a:p>
            <a:endParaRPr lang="en-US"/>
          </a:p>
        </p:txBody>
      </p:sp>
      <p:sp>
        <p:nvSpPr>
          <p:cNvPr id="316" name="Text Placeholder 315"/>
          <p:cNvSpPr>
            <a:spLocks noGrp="1"/>
          </p:cNvSpPr>
          <p:nvPr>
            <p:ph type="body" sz="quarter" idx="130"/>
          </p:nvPr>
        </p:nvSpPr>
        <p:spPr/>
        <p:txBody>
          <a:bodyPr/>
          <a:lstStyle/>
          <a:p>
            <a:endParaRPr lang="en-US"/>
          </a:p>
        </p:txBody>
      </p:sp>
      <p:sp>
        <p:nvSpPr>
          <p:cNvPr id="317" name="Text Placeholder 316"/>
          <p:cNvSpPr>
            <a:spLocks noGrp="1"/>
          </p:cNvSpPr>
          <p:nvPr>
            <p:ph type="body" sz="quarter" idx="131"/>
          </p:nvPr>
        </p:nvSpPr>
        <p:spPr/>
        <p:txBody>
          <a:bodyPr/>
          <a:lstStyle/>
          <a:p>
            <a:endParaRPr lang="en-US"/>
          </a:p>
        </p:txBody>
      </p:sp>
      <p:sp>
        <p:nvSpPr>
          <p:cNvPr id="318" name="Text Placeholder 317"/>
          <p:cNvSpPr>
            <a:spLocks noGrp="1"/>
          </p:cNvSpPr>
          <p:nvPr>
            <p:ph type="body" sz="quarter" idx="132"/>
          </p:nvPr>
        </p:nvSpPr>
        <p:spPr/>
        <p:txBody>
          <a:bodyPr/>
          <a:lstStyle/>
          <a:p>
            <a:endParaRPr lang="en-US"/>
          </a:p>
        </p:txBody>
      </p:sp>
      <p:sp>
        <p:nvSpPr>
          <p:cNvPr id="319" name="Text Placeholder 318"/>
          <p:cNvSpPr>
            <a:spLocks noGrp="1"/>
          </p:cNvSpPr>
          <p:nvPr>
            <p:ph type="body" sz="quarter" idx="134"/>
          </p:nvPr>
        </p:nvSpPr>
        <p:spPr/>
        <p:txBody>
          <a:bodyPr/>
          <a:lstStyle/>
          <a:p>
            <a:endParaRPr lang="en-US"/>
          </a:p>
        </p:txBody>
      </p:sp>
      <p:sp>
        <p:nvSpPr>
          <p:cNvPr id="320" name="Text Placeholder 319"/>
          <p:cNvSpPr>
            <a:spLocks noGrp="1"/>
          </p:cNvSpPr>
          <p:nvPr>
            <p:ph type="body" sz="quarter" idx="135"/>
          </p:nvPr>
        </p:nvSpPr>
        <p:spPr/>
        <p:txBody>
          <a:bodyPr/>
          <a:lstStyle/>
          <a:p>
            <a:endParaRPr lang="en-US"/>
          </a:p>
        </p:txBody>
      </p:sp>
      <p:sp>
        <p:nvSpPr>
          <p:cNvPr id="321" name="Text Placeholder 320"/>
          <p:cNvSpPr>
            <a:spLocks noGrp="1"/>
          </p:cNvSpPr>
          <p:nvPr>
            <p:ph type="body" sz="quarter" idx="136"/>
          </p:nvPr>
        </p:nvSpPr>
        <p:spPr/>
        <p:txBody>
          <a:bodyPr/>
          <a:lstStyle/>
          <a:p>
            <a:endParaRPr lang="en-US"/>
          </a:p>
        </p:txBody>
      </p:sp>
      <p:sp>
        <p:nvSpPr>
          <p:cNvPr id="322" name="Text Placeholder 321"/>
          <p:cNvSpPr>
            <a:spLocks noGrp="1"/>
          </p:cNvSpPr>
          <p:nvPr>
            <p:ph type="body" sz="quarter" idx="137"/>
          </p:nvPr>
        </p:nvSpPr>
        <p:spPr/>
        <p:txBody>
          <a:bodyPr/>
          <a:lstStyle/>
          <a:p>
            <a:endParaRPr lang="en-US"/>
          </a:p>
        </p:txBody>
      </p:sp>
      <p:sp>
        <p:nvSpPr>
          <p:cNvPr id="323" name="Text Placeholder 322"/>
          <p:cNvSpPr>
            <a:spLocks noGrp="1"/>
          </p:cNvSpPr>
          <p:nvPr>
            <p:ph type="body" sz="quarter" idx="138"/>
          </p:nvPr>
        </p:nvSpPr>
        <p:spPr/>
        <p:txBody>
          <a:bodyPr/>
          <a:lstStyle/>
          <a:p>
            <a:endParaRPr lang="en-US"/>
          </a:p>
        </p:txBody>
      </p:sp>
      <p:sp>
        <p:nvSpPr>
          <p:cNvPr id="324" name="Text Placeholder 323"/>
          <p:cNvSpPr>
            <a:spLocks noGrp="1"/>
          </p:cNvSpPr>
          <p:nvPr>
            <p:ph type="body" sz="quarter" idx="139"/>
          </p:nvPr>
        </p:nvSpPr>
        <p:spPr/>
        <p:txBody>
          <a:bodyPr/>
          <a:lstStyle/>
          <a:p>
            <a:endParaRPr lang="en-US"/>
          </a:p>
        </p:txBody>
      </p:sp>
      <p:sp>
        <p:nvSpPr>
          <p:cNvPr id="325" name="Text Placeholder 324"/>
          <p:cNvSpPr>
            <a:spLocks noGrp="1"/>
          </p:cNvSpPr>
          <p:nvPr>
            <p:ph type="body" sz="quarter" idx="141"/>
          </p:nvPr>
        </p:nvSpPr>
        <p:spPr/>
        <p:txBody>
          <a:bodyPr/>
          <a:lstStyle/>
          <a:p>
            <a:endParaRPr lang="en-US"/>
          </a:p>
        </p:txBody>
      </p:sp>
      <p:sp>
        <p:nvSpPr>
          <p:cNvPr id="326" name="Text Placeholder 325"/>
          <p:cNvSpPr>
            <a:spLocks noGrp="1"/>
          </p:cNvSpPr>
          <p:nvPr>
            <p:ph type="body" sz="quarter" idx="142"/>
          </p:nvPr>
        </p:nvSpPr>
        <p:spPr/>
        <p:txBody>
          <a:bodyPr/>
          <a:lstStyle/>
          <a:p>
            <a:endParaRPr lang="en-US"/>
          </a:p>
        </p:txBody>
      </p:sp>
      <p:sp>
        <p:nvSpPr>
          <p:cNvPr id="327" name="Text Placeholder 326"/>
          <p:cNvSpPr>
            <a:spLocks noGrp="1"/>
          </p:cNvSpPr>
          <p:nvPr>
            <p:ph type="body" sz="quarter" idx="143"/>
          </p:nvPr>
        </p:nvSpPr>
        <p:spPr/>
        <p:txBody>
          <a:bodyPr/>
          <a:lstStyle/>
          <a:p>
            <a:endParaRPr lang="en-US"/>
          </a:p>
        </p:txBody>
      </p:sp>
      <p:sp>
        <p:nvSpPr>
          <p:cNvPr id="328" name="Text Placeholder 327"/>
          <p:cNvSpPr>
            <a:spLocks noGrp="1"/>
          </p:cNvSpPr>
          <p:nvPr>
            <p:ph type="body" sz="quarter" idx="144"/>
          </p:nvPr>
        </p:nvSpPr>
        <p:spPr/>
        <p:txBody>
          <a:bodyPr/>
          <a:lstStyle/>
          <a:p>
            <a:endParaRPr lang="en-US"/>
          </a:p>
        </p:txBody>
      </p:sp>
      <p:sp>
        <p:nvSpPr>
          <p:cNvPr id="329" name="Text Placeholder 328"/>
          <p:cNvSpPr>
            <a:spLocks noGrp="1"/>
          </p:cNvSpPr>
          <p:nvPr>
            <p:ph type="body" sz="quarter" idx="145"/>
          </p:nvPr>
        </p:nvSpPr>
        <p:spPr/>
        <p:txBody>
          <a:bodyPr/>
          <a:lstStyle/>
          <a:p>
            <a:endParaRPr lang="en-US"/>
          </a:p>
        </p:txBody>
      </p:sp>
      <p:sp>
        <p:nvSpPr>
          <p:cNvPr id="330" name="Text Placeholder 329"/>
          <p:cNvSpPr>
            <a:spLocks noGrp="1"/>
          </p:cNvSpPr>
          <p:nvPr>
            <p:ph type="body" sz="quarter" idx="146"/>
          </p:nvPr>
        </p:nvSpPr>
        <p:spPr/>
        <p:txBody>
          <a:bodyPr/>
          <a:lstStyle/>
          <a:p>
            <a:endParaRPr lang="en-US"/>
          </a:p>
        </p:txBody>
      </p:sp>
      <p:pic>
        <p:nvPicPr>
          <p:cNvPr id="9" name="Picture 8"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617622"/>
            <a:ext cx="601034" cy="340586"/>
          </a:xfrm>
          <a:prstGeom prst="rect">
            <a:avLst/>
          </a:prstGeom>
        </p:spPr>
      </p:pic>
      <p:pic>
        <p:nvPicPr>
          <p:cNvPr id="80" name="Picture 79"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617622"/>
            <a:ext cx="601034" cy="340586"/>
          </a:xfrm>
          <a:prstGeom prst="rect">
            <a:avLst/>
          </a:prstGeom>
        </p:spPr>
      </p:pic>
      <p:pic>
        <p:nvPicPr>
          <p:cNvPr id="81" name="Picture 80"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2450592"/>
            <a:ext cx="601034" cy="340586"/>
          </a:xfrm>
          <a:prstGeom prst="rect">
            <a:avLst/>
          </a:prstGeom>
        </p:spPr>
      </p:pic>
      <p:pic>
        <p:nvPicPr>
          <p:cNvPr id="82" name="Picture 81"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2450592"/>
            <a:ext cx="601034" cy="340586"/>
          </a:xfrm>
          <a:prstGeom prst="rect">
            <a:avLst/>
          </a:prstGeom>
        </p:spPr>
      </p:pic>
      <p:pic>
        <p:nvPicPr>
          <p:cNvPr id="83" name="Picture 82"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4279392"/>
            <a:ext cx="601034" cy="340586"/>
          </a:xfrm>
          <a:prstGeom prst="rect">
            <a:avLst/>
          </a:prstGeom>
        </p:spPr>
      </p:pic>
      <p:pic>
        <p:nvPicPr>
          <p:cNvPr id="84" name="Picture 83"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4279392"/>
            <a:ext cx="601034" cy="340586"/>
          </a:xfrm>
          <a:prstGeom prst="rect">
            <a:avLst/>
          </a:prstGeom>
        </p:spPr>
      </p:pic>
      <p:pic>
        <p:nvPicPr>
          <p:cNvPr id="85" name="Picture 84"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6108192"/>
            <a:ext cx="601034" cy="340586"/>
          </a:xfrm>
          <a:prstGeom prst="rect">
            <a:avLst/>
          </a:prstGeom>
        </p:spPr>
      </p:pic>
      <p:pic>
        <p:nvPicPr>
          <p:cNvPr id="86" name="Picture 85"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6108192"/>
            <a:ext cx="601034" cy="340586"/>
          </a:xfrm>
          <a:prstGeom prst="rect">
            <a:avLst/>
          </a:prstGeom>
        </p:spPr>
      </p:pic>
      <p:pic>
        <p:nvPicPr>
          <p:cNvPr id="87" name="Picture 86"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7936992"/>
            <a:ext cx="601034" cy="340586"/>
          </a:xfrm>
          <a:prstGeom prst="rect">
            <a:avLst/>
          </a:prstGeom>
        </p:spPr>
      </p:pic>
      <p:pic>
        <p:nvPicPr>
          <p:cNvPr id="88" name="Picture 87"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7936992"/>
            <a:ext cx="601034" cy="340586"/>
          </a:xfrm>
          <a:prstGeom prst="rect">
            <a:avLst/>
          </a:prstGeom>
        </p:spPr>
      </p:pic>
      <p:pic>
        <p:nvPicPr>
          <p:cNvPr id="78" name="Picture 77">
            <a:extLst>
              <a:ext uri="{FF2B5EF4-FFF2-40B4-BE49-F238E27FC236}">
                <a16:creationId xmlns:a16="http://schemas.microsoft.com/office/drawing/2014/main" id="{3A263835-651C-42DB-B3E2-3710F8FE913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5595" y="1714999"/>
            <a:ext cx="1696528" cy="3125583"/>
          </a:xfrm>
          <a:prstGeom prst="rect">
            <a:avLst/>
          </a:prstGeom>
          <a:noFill/>
          <a:ln>
            <a:noFill/>
          </a:ln>
        </p:spPr>
      </p:pic>
      <p:pic>
        <p:nvPicPr>
          <p:cNvPr id="79" name="Picture 78">
            <a:extLst>
              <a:ext uri="{FF2B5EF4-FFF2-40B4-BE49-F238E27FC236}">
                <a16:creationId xmlns:a16="http://schemas.microsoft.com/office/drawing/2014/main" id="{ACA299C5-576A-47F4-B946-07846FFFC2E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7947001" y="1911501"/>
            <a:ext cx="1874584" cy="3201783"/>
          </a:xfrm>
          <a:prstGeom prst="rect">
            <a:avLst/>
          </a:prstGeom>
          <a:noFill/>
          <a:ln>
            <a:noFill/>
          </a:ln>
        </p:spPr>
      </p:pic>
      <p:pic>
        <p:nvPicPr>
          <p:cNvPr id="94" name="Picture 93">
            <a:extLst>
              <a:ext uri="{FF2B5EF4-FFF2-40B4-BE49-F238E27FC236}">
                <a16:creationId xmlns:a16="http://schemas.microsoft.com/office/drawing/2014/main" id="{ABE81466-B2D0-4F1E-A34A-1FED517CB48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9724608" y="2220823"/>
            <a:ext cx="1874584" cy="3201783"/>
          </a:xfrm>
          <a:prstGeom prst="rect">
            <a:avLst/>
          </a:prstGeom>
          <a:noFill/>
          <a:ln>
            <a:noFill/>
          </a:ln>
        </p:spPr>
      </p:pic>
      <p:pic>
        <p:nvPicPr>
          <p:cNvPr id="96" name="Picture 95">
            <a:extLst>
              <a:ext uri="{FF2B5EF4-FFF2-40B4-BE49-F238E27FC236}">
                <a16:creationId xmlns:a16="http://schemas.microsoft.com/office/drawing/2014/main" id="{3DDECEB5-9DDC-4278-9E10-A0BB6A64862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0841734" y="3740301"/>
            <a:ext cx="1874584" cy="3201783"/>
          </a:xfrm>
          <a:prstGeom prst="rect">
            <a:avLst/>
          </a:prstGeom>
          <a:noFill/>
          <a:ln>
            <a:noFill/>
          </a:ln>
        </p:spPr>
      </p:pic>
      <p:pic>
        <p:nvPicPr>
          <p:cNvPr id="97" name="Picture 96">
            <a:extLst>
              <a:ext uri="{FF2B5EF4-FFF2-40B4-BE49-F238E27FC236}">
                <a16:creationId xmlns:a16="http://schemas.microsoft.com/office/drawing/2014/main" id="{6E02A2A4-6870-45EB-80D3-6857D930ECB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9240843" y="5305564"/>
            <a:ext cx="1874584" cy="3201783"/>
          </a:xfrm>
          <a:prstGeom prst="rect">
            <a:avLst/>
          </a:prstGeom>
          <a:noFill/>
          <a:ln>
            <a:noFill/>
          </a:ln>
        </p:spPr>
      </p:pic>
      <p:pic>
        <p:nvPicPr>
          <p:cNvPr id="98" name="Picture 97">
            <a:extLst>
              <a:ext uri="{FF2B5EF4-FFF2-40B4-BE49-F238E27FC236}">
                <a16:creationId xmlns:a16="http://schemas.microsoft.com/office/drawing/2014/main" id="{C944AD64-6A36-4F52-AD42-E1883CE44EB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8983937" y="6523550"/>
            <a:ext cx="1874584" cy="3201783"/>
          </a:xfrm>
          <a:prstGeom prst="rect">
            <a:avLst/>
          </a:prstGeom>
          <a:noFill/>
          <a:ln>
            <a:noFill/>
          </a:ln>
        </p:spPr>
      </p:pic>
      <p:pic>
        <p:nvPicPr>
          <p:cNvPr id="99" name="Picture 98">
            <a:extLst>
              <a:ext uri="{FF2B5EF4-FFF2-40B4-BE49-F238E27FC236}">
                <a16:creationId xmlns:a16="http://schemas.microsoft.com/office/drawing/2014/main" id="{D1DFA692-BA9A-4CC2-B330-4699FD61FC3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5" y="1716081"/>
            <a:ext cx="1696528" cy="3125583"/>
          </a:xfrm>
          <a:prstGeom prst="rect">
            <a:avLst/>
          </a:prstGeom>
          <a:noFill/>
          <a:ln>
            <a:noFill/>
          </a:ln>
        </p:spPr>
      </p:pic>
      <p:pic>
        <p:nvPicPr>
          <p:cNvPr id="100" name="Picture 99">
            <a:extLst>
              <a:ext uri="{FF2B5EF4-FFF2-40B4-BE49-F238E27FC236}">
                <a16:creationId xmlns:a16="http://schemas.microsoft.com/office/drawing/2014/main" id="{1F038057-F38C-4A9B-9BBF-49854461780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5594" y="3524680"/>
            <a:ext cx="1696528" cy="3125583"/>
          </a:xfrm>
          <a:prstGeom prst="rect">
            <a:avLst/>
          </a:prstGeom>
          <a:noFill/>
          <a:ln>
            <a:noFill/>
          </a:ln>
        </p:spPr>
      </p:pic>
      <p:pic>
        <p:nvPicPr>
          <p:cNvPr id="101" name="Picture 100">
            <a:extLst>
              <a:ext uri="{FF2B5EF4-FFF2-40B4-BE49-F238E27FC236}">
                <a16:creationId xmlns:a16="http://schemas.microsoft.com/office/drawing/2014/main" id="{BFCD6CBC-CF3D-4718-965E-D4B82CE119B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6" y="3532544"/>
            <a:ext cx="1696528" cy="3125583"/>
          </a:xfrm>
          <a:prstGeom prst="rect">
            <a:avLst/>
          </a:prstGeom>
          <a:noFill/>
          <a:ln>
            <a:noFill/>
          </a:ln>
        </p:spPr>
      </p:pic>
      <p:pic>
        <p:nvPicPr>
          <p:cNvPr id="102" name="Picture 101">
            <a:extLst>
              <a:ext uri="{FF2B5EF4-FFF2-40B4-BE49-F238E27FC236}">
                <a16:creationId xmlns:a16="http://schemas.microsoft.com/office/drawing/2014/main" id="{9322382C-FE58-4F36-A99D-1C9E558EF49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5595" y="5341243"/>
            <a:ext cx="1696528" cy="3125583"/>
          </a:xfrm>
          <a:prstGeom prst="rect">
            <a:avLst/>
          </a:prstGeom>
          <a:noFill/>
          <a:ln>
            <a:noFill/>
          </a:ln>
        </p:spPr>
      </p:pic>
      <p:pic>
        <p:nvPicPr>
          <p:cNvPr id="103" name="Picture 102">
            <a:extLst>
              <a:ext uri="{FF2B5EF4-FFF2-40B4-BE49-F238E27FC236}">
                <a16:creationId xmlns:a16="http://schemas.microsoft.com/office/drawing/2014/main" id="{DB7DC59E-A2FF-4A21-970E-F2607FD97F8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6" y="5333566"/>
            <a:ext cx="1696528" cy="3125583"/>
          </a:xfrm>
          <a:prstGeom prst="rect">
            <a:avLst/>
          </a:prstGeom>
          <a:noFill/>
          <a:ln>
            <a:noFill/>
          </a:ln>
        </p:spPr>
      </p:pic>
      <p:pic>
        <p:nvPicPr>
          <p:cNvPr id="104" name="Picture 103">
            <a:extLst>
              <a:ext uri="{FF2B5EF4-FFF2-40B4-BE49-F238E27FC236}">
                <a16:creationId xmlns:a16="http://schemas.microsoft.com/office/drawing/2014/main" id="{FA7CA8C6-ED5C-400E-83EC-0B694EBEA89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73424" y="7184248"/>
            <a:ext cx="1696528" cy="3125583"/>
          </a:xfrm>
          <a:prstGeom prst="rect">
            <a:avLst/>
          </a:prstGeom>
          <a:noFill/>
          <a:ln>
            <a:noFill/>
          </a:ln>
        </p:spPr>
      </p:pic>
      <p:pic>
        <p:nvPicPr>
          <p:cNvPr id="105" name="Picture 104">
            <a:extLst>
              <a:ext uri="{FF2B5EF4-FFF2-40B4-BE49-F238E27FC236}">
                <a16:creationId xmlns:a16="http://schemas.microsoft.com/office/drawing/2014/main" id="{E61DE3DB-41D5-4112-A31D-AE1B048BB85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75144" y="7190144"/>
            <a:ext cx="1696528" cy="3125583"/>
          </a:xfrm>
          <a:prstGeom prst="rect">
            <a:avLst/>
          </a:prstGeom>
          <a:noFill/>
          <a:ln>
            <a:noFill/>
          </a:ln>
        </p:spPr>
      </p:pic>
      <p:pic>
        <p:nvPicPr>
          <p:cNvPr id="106" name="Picture 105">
            <a:extLst>
              <a:ext uri="{FF2B5EF4-FFF2-40B4-BE49-F238E27FC236}">
                <a16:creationId xmlns:a16="http://schemas.microsoft.com/office/drawing/2014/main" id="{89D48CB6-DD6F-4659-8DBA-D3987BED676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5" y="-87700"/>
            <a:ext cx="1696528" cy="3125583"/>
          </a:xfrm>
          <a:prstGeom prst="rect">
            <a:avLst/>
          </a:prstGeom>
          <a:noFill/>
          <a:ln>
            <a:noFill/>
          </a:ln>
        </p:spPr>
      </p:pic>
      <p:pic>
        <p:nvPicPr>
          <p:cNvPr id="107" name="Picture 106">
            <a:extLst>
              <a:ext uri="{FF2B5EF4-FFF2-40B4-BE49-F238E27FC236}">
                <a16:creationId xmlns:a16="http://schemas.microsoft.com/office/drawing/2014/main" id="{71F2C63D-036A-4DA6-BEB8-496F42F3E24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7876" y="-75911"/>
            <a:ext cx="1696528" cy="3125583"/>
          </a:xfrm>
          <a:prstGeom prst="rect">
            <a:avLst/>
          </a:prstGeom>
          <a:noFill/>
          <a:ln>
            <a:noFill/>
          </a:ln>
        </p:spPr>
      </p:pic>
    </p:spTree>
    <p:extLst>
      <p:ext uri="{BB962C8B-B14F-4D97-AF65-F5344CB8AC3E}">
        <p14:creationId xmlns:p14="http://schemas.microsoft.com/office/powerpoint/2010/main" val="3155509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 Placeholder 88"/>
          <p:cNvSpPr>
            <a:spLocks noGrp="1"/>
          </p:cNvSpPr>
          <p:nvPr>
            <p:ph type="body" sz="quarter" idx="10"/>
          </p:nvPr>
        </p:nvSpPr>
        <p:spPr/>
        <p:txBody>
          <a:bodyPr/>
          <a:lstStyle/>
          <a:p>
            <a:r>
              <a:rPr lang="en-US" dirty="0"/>
              <a:t>Robert Tamburello</a:t>
            </a:r>
          </a:p>
        </p:txBody>
      </p:sp>
      <p:sp>
        <p:nvSpPr>
          <p:cNvPr id="90" name="Text Placeholder 89"/>
          <p:cNvSpPr>
            <a:spLocks noGrp="1"/>
          </p:cNvSpPr>
          <p:nvPr>
            <p:ph type="body" sz="quarter" idx="11"/>
          </p:nvPr>
        </p:nvSpPr>
        <p:spPr/>
        <p:txBody>
          <a:bodyPr/>
          <a:lstStyle/>
          <a:p>
            <a:r>
              <a:rPr lang="en-US"/>
              <a:t>Vice President</a:t>
            </a:r>
            <a:endParaRPr lang="en-US" dirty="0"/>
          </a:p>
        </p:txBody>
      </p:sp>
      <p:sp>
        <p:nvSpPr>
          <p:cNvPr id="92" name="Text Placeholder 91"/>
          <p:cNvSpPr>
            <a:spLocks noGrp="1"/>
          </p:cNvSpPr>
          <p:nvPr>
            <p:ph type="body" sz="quarter" idx="80"/>
          </p:nvPr>
        </p:nvSpPr>
        <p:spPr/>
        <p:txBody>
          <a:bodyPr/>
          <a:lstStyle/>
          <a:p>
            <a:r>
              <a:rPr lang="en-US" dirty="0"/>
              <a:t>Fabrikam</a:t>
            </a:r>
          </a:p>
        </p:txBody>
      </p:sp>
      <p:sp>
        <p:nvSpPr>
          <p:cNvPr id="91" name="Text Placeholder 90"/>
          <p:cNvSpPr>
            <a:spLocks noGrp="1"/>
          </p:cNvSpPr>
          <p:nvPr>
            <p:ph type="body" sz="quarter" idx="16"/>
          </p:nvPr>
        </p:nvSpPr>
        <p:spPr/>
        <p:txBody>
          <a:bodyPr/>
          <a:lstStyle/>
          <a:p>
            <a:r>
              <a:rPr lang="en-US"/>
              <a:t>1234 First Street  | Brunswick, GA 98052</a:t>
            </a:r>
            <a:endParaRPr lang="en-US" dirty="0"/>
          </a:p>
        </p:txBody>
      </p:sp>
      <p:sp>
        <p:nvSpPr>
          <p:cNvPr id="95" name="Text Placeholder 94"/>
          <p:cNvSpPr>
            <a:spLocks noGrp="1"/>
          </p:cNvSpPr>
          <p:nvPr>
            <p:ph type="body" sz="quarter" idx="84"/>
          </p:nvPr>
        </p:nvSpPr>
        <p:spPr/>
        <p:txBody>
          <a:bodyPr/>
          <a:lstStyle/>
          <a:p>
            <a:r>
              <a:rPr lang="en-US"/>
              <a:t>www.fabrikam.com</a:t>
            </a:r>
            <a:endParaRPr lang="en-US" dirty="0"/>
          </a:p>
        </p:txBody>
      </p:sp>
      <p:sp>
        <p:nvSpPr>
          <p:cNvPr id="93" name="Text Placeholder 92"/>
          <p:cNvSpPr>
            <a:spLocks noGrp="1"/>
          </p:cNvSpPr>
          <p:nvPr>
            <p:ph type="body" sz="quarter" idx="82"/>
          </p:nvPr>
        </p:nvSpPr>
        <p:spPr/>
        <p:txBody>
          <a:bodyPr/>
          <a:lstStyle/>
          <a:p>
            <a:r>
              <a:rPr lang="en-US"/>
              <a:t>360.555.0150 | rtamburello@fabrikam.com</a:t>
            </a:r>
            <a:endParaRPr lang="en-US" dirty="0"/>
          </a:p>
        </p:txBody>
      </p:sp>
      <p:sp>
        <p:nvSpPr>
          <p:cNvPr id="67" name="Text Placeholder 66"/>
          <p:cNvSpPr>
            <a:spLocks noGrp="1"/>
          </p:cNvSpPr>
          <p:nvPr>
            <p:ph type="body" sz="quarter" idx="85"/>
          </p:nvPr>
        </p:nvSpPr>
        <p:spPr/>
        <p:txBody>
          <a:bodyPr/>
          <a:lstStyle/>
          <a:p>
            <a:endParaRPr lang="en-US" dirty="0"/>
          </a:p>
        </p:txBody>
      </p:sp>
      <p:sp>
        <p:nvSpPr>
          <p:cNvPr id="68" name="Text Placeholder 67"/>
          <p:cNvSpPr>
            <a:spLocks noGrp="1"/>
          </p:cNvSpPr>
          <p:nvPr>
            <p:ph type="body" sz="quarter" idx="86"/>
          </p:nvPr>
        </p:nvSpPr>
        <p:spPr/>
        <p:txBody>
          <a:bodyPr/>
          <a:lstStyle/>
          <a:p>
            <a:endParaRPr lang="en-US"/>
          </a:p>
        </p:txBody>
      </p:sp>
      <p:sp>
        <p:nvSpPr>
          <p:cNvPr id="69" name="Text Placeholder 68"/>
          <p:cNvSpPr>
            <a:spLocks noGrp="1"/>
          </p:cNvSpPr>
          <p:nvPr>
            <p:ph type="body" sz="quarter" idx="87"/>
          </p:nvPr>
        </p:nvSpPr>
        <p:spPr/>
        <p:txBody>
          <a:bodyPr/>
          <a:lstStyle/>
          <a:p>
            <a:endParaRPr lang="en-US" dirty="0"/>
          </a:p>
        </p:txBody>
      </p:sp>
      <p:sp>
        <p:nvSpPr>
          <p:cNvPr id="70" name="Text Placeholder 69"/>
          <p:cNvSpPr>
            <a:spLocks noGrp="1"/>
          </p:cNvSpPr>
          <p:nvPr>
            <p:ph type="body" sz="quarter" idx="88"/>
          </p:nvPr>
        </p:nvSpPr>
        <p:spPr/>
        <p:txBody>
          <a:bodyPr/>
          <a:lstStyle/>
          <a:p>
            <a:endParaRPr lang="en-US" dirty="0"/>
          </a:p>
        </p:txBody>
      </p:sp>
      <p:sp>
        <p:nvSpPr>
          <p:cNvPr id="71" name="Text Placeholder 70"/>
          <p:cNvSpPr>
            <a:spLocks noGrp="1"/>
          </p:cNvSpPr>
          <p:nvPr>
            <p:ph type="body" sz="quarter" idx="89"/>
          </p:nvPr>
        </p:nvSpPr>
        <p:spPr/>
        <p:txBody>
          <a:bodyPr/>
          <a:lstStyle/>
          <a:p>
            <a:endParaRPr lang="en-US"/>
          </a:p>
        </p:txBody>
      </p:sp>
      <p:sp>
        <p:nvSpPr>
          <p:cNvPr id="72" name="Text Placeholder 71"/>
          <p:cNvSpPr>
            <a:spLocks noGrp="1"/>
          </p:cNvSpPr>
          <p:nvPr>
            <p:ph type="body" sz="quarter" idx="90"/>
          </p:nvPr>
        </p:nvSpPr>
        <p:spPr/>
        <p:txBody>
          <a:bodyPr/>
          <a:lstStyle/>
          <a:p>
            <a:endParaRPr lang="en-US"/>
          </a:p>
        </p:txBody>
      </p:sp>
      <p:sp>
        <p:nvSpPr>
          <p:cNvPr id="73" name="Text Placeholder 72"/>
          <p:cNvSpPr>
            <a:spLocks noGrp="1"/>
          </p:cNvSpPr>
          <p:nvPr>
            <p:ph type="body" sz="quarter" idx="92"/>
          </p:nvPr>
        </p:nvSpPr>
        <p:spPr/>
        <p:txBody>
          <a:bodyPr/>
          <a:lstStyle/>
          <a:p>
            <a:endParaRPr lang="en-US"/>
          </a:p>
        </p:txBody>
      </p:sp>
      <p:sp>
        <p:nvSpPr>
          <p:cNvPr id="74" name="Text Placeholder 73"/>
          <p:cNvSpPr>
            <a:spLocks noGrp="1"/>
          </p:cNvSpPr>
          <p:nvPr>
            <p:ph type="body" sz="quarter" idx="93"/>
          </p:nvPr>
        </p:nvSpPr>
        <p:spPr/>
        <p:txBody>
          <a:bodyPr/>
          <a:lstStyle/>
          <a:p>
            <a:endParaRPr lang="en-US"/>
          </a:p>
        </p:txBody>
      </p:sp>
      <p:sp>
        <p:nvSpPr>
          <p:cNvPr id="75" name="Text Placeholder 74"/>
          <p:cNvSpPr>
            <a:spLocks noGrp="1"/>
          </p:cNvSpPr>
          <p:nvPr>
            <p:ph type="body" sz="quarter" idx="94"/>
          </p:nvPr>
        </p:nvSpPr>
        <p:spPr/>
        <p:txBody>
          <a:bodyPr/>
          <a:lstStyle/>
          <a:p>
            <a:endParaRPr lang="en-US"/>
          </a:p>
        </p:txBody>
      </p:sp>
      <p:sp>
        <p:nvSpPr>
          <p:cNvPr id="76" name="Text Placeholder 75"/>
          <p:cNvSpPr>
            <a:spLocks noGrp="1"/>
          </p:cNvSpPr>
          <p:nvPr>
            <p:ph type="body" sz="quarter" idx="95"/>
          </p:nvPr>
        </p:nvSpPr>
        <p:spPr/>
        <p:txBody>
          <a:bodyPr/>
          <a:lstStyle/>
          <a:p>
            <a:endParaRPr lang="en-US"/>
          </a:p>
        </p:txBody>
      </p:sp>
      <p:sp>
        <p:nvSpPr>
          <p:cNvPr id="77" name="Text Placeholder 76"/>
          <p:cNvSpPr>
            <a:spLocks noGrp="1"/>
          </p:cNvSpPr>
          <p:nvPr>
            <p:ph type="body" sz="quarter" idx="96"/>
          </p:nvPr>
        </p:nvSpPr>
        <p:spPr/>
        <p:txBody>
          <a:bodyPr/>
          <a:lstStyle/>
          <a:p>
            <a:endParaRPr lang="en-US"/>
          </a:p>
        </p:txBody>
      </p:sp>
      <p:sp>
        <p:nvSpPr>
          <p:cNvPr id="288" name="Text Placeholder 287"/>
          <p:cNvSpPr>
            <a:spLocks noGrp="1"/>
          </p:cNvSpPr>
          <p:nvPr>
            <p:ph type="body" sz="quarter" idx="97"/>
          </p:nvPr>
        </p:nvSpPr>
        <p:spPr/>
        <p:txBody>
          <a:bodyPr/>
          <a:lstStyle/>
          <a:p>
            <a:endParaRPr lang="en-US"/>
          </a:p>
        </p:txBody>
      </p:sp>
      <p:sp>
        <p:nvSpPr>
          <p:cNvPr id="289" name="Text Placeholder 288"/>
          <p:cNvSpPr>
            <a:spLocks noGrp="1"/>
          </p:cNvSpPr>
          <p:nvPr>
            <p:ph type="body" sz="quarter" idx="99"/>
          </p:nvPr>
        </p:nvSpPr>
        <p:spPr/>
        <p:txBody>
          <a:bodyPr/>
          <a:lstStyle/>
          <a:p>
            <a:endParaRPr lang="en-US"/>
          </a:p>
        </p:txBody>
      </p:sp>
      <p:sp>
        <p:nvSpPr>
          <p:cNvPr id="290" name="Text Placeholder 289"/>
          <p:cNvSpPr>
            <a:spLocks noGrp="1"/>
          </p:cNvSpPr>
          <p:nvPr>
            <p:ph type="body" sz="quarter" idx="100"/>
          </p:nvPr>
        </p:nvSpPr>
        <p:spPr/>
        <p:txBody>
          <a:bodyPr/>
          <a:lstStyle/>
          <a:p>
            <a:endParaRPr lang="en-US"/>
          </a:p>
        </p:txBody>
      </p:sp>
      <p:sp>
        <p:nvSpPr>
          <p:cNvPr id="291" name="Text Placeholder 290"/>
          <p:cNvSpPr>
            <a:spLocks noGrp="1"/>
          </p:cNvSpPr>
          <p:nvPr>
            <p:ph type="body" sz="quarter" idx="101"/>
          </p:nvPr>
        </p:nvSpPr>
        <p:spPr/>
        <p:txBody>
          <a:bodyPr/>
          <a:lstStyle/>
          <a:p>
            <a:endParaRPr lang="en-US"/>
          </a:p>
        </p:txBody>
      </p:sp>
      <p:sp>
        <p:nvSpPr>
          <p:cNvPr id="292" name="Text Placeholder 291"/>
          <p:cNvSpPr>
            <a:spLocks noGrp="1"/>
          </p:cNvSpPr>
          <p:nvPr>
            <p:ph type="body" sz="quarter" idx="102"/>
          </p:nvPr>
        </p:nvSpPr>
        <p:spPr/>
        <p:txBody>
          <a:bodyPr/>
          <a:lstStyle/>
          <a:p>
            <a:endParaRPr lang="en-US"/>
          </a:p>
        </p:txBody>
      </p:sp>
      <p:sp>
        <p:nvSpPr>
          <p:cNvPr id="293" name="Text Placeholder 292"/>
          <p:cNvSpPr>
            <a:spLocks noGrp="1"/>
          </p:cNvSpPr>
          <p:nvPr>
            <p:ph type="body" sz="quarter" idx="103"/>
          </p:nvPr>
        </p:nvSpPr>
        <p:spPr/>
        <p:txBody>
          <a:bodyPr/>
          <a:lstStyle/>
          <a:p>
            <a:endParaRPr lang="en-US"/>
          </a:p>
        </p:txBody>
      </p:sp>
      <p:sp>
        <p:nvSpPr>
          <p:cNvPr id="294" name="Text Placeholder 293"/>
          <p:cNvSpPr>
            <a:spLocks noGrp="1"/>
          </p:cNvSpPr>
          <p:nvPr>
            <p:ph type="body" sz="quarter" idx="104"/>
          </p:nvPr>
        </p:nvSpPr>
        <p:spPr/>
        <p:txBody>
          <a:bodyPr/>
          <a:lstStyle/>
          <a:p>
            <a:endParaRPr lang="en-US"/>
          </a:p>
        </p:txBody>
      </p:sp>
      <p:sp>
        <p:nvSpPr>
          <p:cNvPr id="295" name="Text Placeholder 294"/>
          <p:cNvSpPr>
            <a:spLocks noGrp="1"/>
          </p:cNvSpPr>
          <p:nvPr>
            <p:ph type="body" sz="quarter" idx="106"/>
          </p:nvPr>
        </p:nvSpPr>
        <p:spPr/>
        <p:txBody>
          <a:bodyPr/>
          <a:lstStyle/>
          <a:p>
            <a:endParaRPr lang="en-US"/>
          </a:p>
        </p:txBody>
      </p:sp>
      <p:sp>
        <p:nvSpPr>
          <p:cNvPr id="296" name="Text Placeholder 295"/>
          <p:cNvSpPr>
            <a:spLocks noGrp="1"/>
          </p:cNvSpPr>
          <p:nvPr>
            <p:ph type="body" sz="quarter" idx="107"/>
          </p:nvPr>
        </p:nvSpPr>
        <p:spPr/>
        <p:txBody>
          <a:bodyPr/>
          <a:lstStyle/>
          <a:p>
            <a:endParaRPr lang="en-US"/>
          </a:p>
        </p:txBody>
      </p:sp>
      <p:sp>
        <p:nvSpPr>
          <p:cNvPr id="297" name="Text Placeholder 296"/>
          <p:cNvSpPr>
            <a:spLocks noGrp="1"/>
          </p:cNvSpPr>
          <p:nvPr>
            <p:ph type="body" sz="quarter" idx="108"/>
          </p:nvPr>
        </p:nvSpPr>
        <p:spPr/>
        <p:txBody>
          <a:bodyPr/>
          <a:lstStyle/>
          <a:p>
            <a:endParaRPr lang="en-US"/>
          </a:p>
        </p:txBody>
      </p:sp>
      <p:sp>
        <p:nvSpPr>
          <p:cNvPr id="298" name="Text Placeholder 297"/>
          <p:cNvSpPr>
            <a:spLocks noGrp="1"/>
          </p:cNvSpPr>
          <p:nvPr>
            <p:ph type="body" sz="quarter" idx="109"/>
          </p:nvPr>
        </p:nvSpPr>
        <p:spPr/>
        <p:txBody>
          <a:bodyPr/>
          <a:lstStyle/>
          <a:p>
            <a:endParaRPr lang="en-US"/>
          </a:p>
        </p:txBody>
      </p:sp>
      <p:sp>
        <p:nvSpPr>
          <p:cNvPr id="299" name="Text Placeholder 298"/>
          <p:cNvSpPr>
            <a:spLocks noGrp="1"/>
          </p:cNvSpPr>
          <p:nvPr>
            <p:ph type="body" sz="quarter" idx="110"/>
          </p:nvPr>
        </p:nvSpPr>
        <p:spPr/>
        <p:txBody>
          <a:bodyPr/>
          <a:lstStyle/>
          <a:p>
            <a:endParaRPr lang="en-US"/>
          </a:p>
        </p:txBody>
      </p:sp>
      <p:sp>
        <p:nvSpPr>
          <p:cNvPr id="300" name="Text Placeholder 299"/>
          <p:cNvSpPr>
            <a:spLocks noGrp="1"/>
          </p:cNvSpPr>
          <p:nvPr>
            <p:ph type="body" sz="quarter" idx="111"/>
          </p:nvPr>
        </p:nvSpPr>
        <p:spPr/>
        <p:txBody>
          <a:bodyPr/>
          <a:lstStyle/>
          <a:p>
            <a:endParaRPr lang="en-US"/>
          </a:p>
        </p:txBody>
      </p:sp>
      <p:sp>
        <p:nvSpPr>
          <p:cNvPr id="301" name="Text Placeholder 300"/>
          <p:cNvSpPr>
            <a:spLocks noGrp="1"/>
          </p:cNvSpPr>
          <p:nvPr>
            <p:ph type="body" sz="quarter" idx="113"/>
          </p:nvPr>
        </p:nvSpPr>
        <p:spPr/>
        <p:txBody>
          <a:bodyPr/>
          <a:lstStyle/>
          <a:p>
            <a:endParaRPr lang="en-US"/>
          </a:p>
        </p:txBody>
      </p:sp>
      <p:sp>
        <p:nvSpPr>
          <p:cNvPr id="302" name="Text Placeholder 301"/>
          <p:cNvSpPr>
            <a:spLocks noGrp="1"/>
          </p:cNvSpPr>
          <p:nvPr>
            <p:ph type="body" sz="quarter" idx="114"/>
          </p:nvPr>
        </p:nvSpPr>
        <p:spPr/>
        <p:txBody>
          <a:bodyPr/>
          <a:lstStyle/>
          <a:p>
            <a:endParaRPr lang="en-US"/>
          </a:p>
        </p:txBody>
      </p:sp>
      <p:sp>
        <p:nvSpPr>
          <p:cNvPr id="303" name="Text Placeholder 302"/>
          <p:cNvSpPr>
            <a:spLocks noGrp="1"/>
          </p:cNvSpPr>
          <p:nvPr>
            <p:ph type="body" sz="quarter" idx="115"/>
          </p:nvPr>
        </p:nvSpPr>
        <p:spPr/>
        <p:txBody>
          <a:bodyPr/>
          <a:lstStyle/>
          <a:p>
            <a:endParaRPr lang="en-US"/>
          </a:p>
        </p:txBody>
      </p:sp>
      <p:sp>
        <p:nvSpPr>
          <p:cNvPr id="304" name="Text Placeholder 303"/>
          <p:cNvSpPr>
            <a:spLocks noGrp="1"/>
          </p:cNvSpPr>
          <p:nvPr>
            <p:ph type="body" sz="quarter" idx="116"/>
          </p:nvPr>
        </p:nvSpPr>
        <p:spPr/>
        <p:txBody>
          <a:bodyPr/>
          <a:lstStyle/>
          <a:p>
            <a:endParaRPr lang="en-US"/>
          </a:p>
        </p:txBody>
      </p:sp>
      <p:sp>
        <p:nvSpPr>
          <p:cNvPr id="305" name="Text Placeholder 304"/>
          <p:cNvSpPr>
            <a:spLocks noGrp="1"/>
          </p:cNvSpPr>
          <p:nvPr>
            <p:ph type="body" sz="quarter" idx="117"/>
          </p:nvPr>
        </p:nvSpPr>
        <p:spPr/>
        <p:txBody>
          <a:bodyPr/>
          <a:lstStyle/>
          <a:p>
            <a:endParaRPr lang="en-US"/>
          </a:p>
        </p:txBody>
      </p:sp>
      <p:sp>
        <p:nvSpPr>
          <p:cNvPr id="306" name="Text Placeholder 305"/>
          <p:cNvSpPr>
            <a:spLocks noGrp="1"/>
          </p:cNvSpPr>
          <p:nvPr>
            <p:ph type="body" sz="quarter" idx="118"/>
          </p:nvPr>
        </p:nvSpPr>
        <p:spPr/>
        <p:txBody>
          <a:bodyPr/>
          <a:lstStyle/>
          <a:p>
            <a:endParaRPr lang="en-US"/>
          </a:p>
        </p:txBody>
      </p:sp>
      <p:sp>
        <p:nvSpPr>
          <p:cNvPr id="307" name="Text Placeholder 306"/>
          <p:cNvSpPr>
            <a:spLocks noGrp="1"/>
          </p:cNvSpPr>
          <p:nvPr>
            <p:ph type="body" sz="quarter" idx="120"/>
          </p:nvPr>
        </p:nvSpPr>
        <p:spPr/>
        <p:txBody>
          <a:bodyPr/>
          <a:lstStyle/>
          <a:p>
            <a:endParaRPr lang="en-US"/>
          </a:p>
        </p:txBody>
      </p:sp>
      <p:sp>
        <p:nvSpPr>
          <p:cNvPr id="308" name="Text Placeholder 307"/>
          <p:cNvSpPr>
            <a:spLocks noGrp="1"/>
          </p:cNvSpPr>
          <p:nvPr>
            <p:ph type="body" sz="quarter" idx="121"/>
          </p:nvPr>
        </p:nvSpPr>
        <p:spPr/>
        <p:txBody>
          <a:bodyPr/>
          <a:lstStyle/>
          <a:p>
            <a:endParaRPr lang="en-US"/>
          </a:p>
        </p:txBody>
      </p:sp>
      <p:sp>
        <p:nvSpPr>
          <p:cNvPr id="309" name="Text Placeholder 308"/>
          <p:cNvSpPr>
            <a:spLocks noGrp="1"/>
          </p:cNvSpPr>
          <p:nvPr>
            <p:ph type="body" sz="quarter" idx="122"/>
          </p:nvPr>
        </p:nvSpPr>
        <p:spPr/>
        <p:txBody>
          <a:bodyPr/>
          <a:lstStyle/>
          <a:p>
            <a:endParaRPr lang="en-US"/>
          </a:p>
        </p:txBody>
      </p:sp>
      <p:sp>
        <p:nvSpPr>
          <p:cNvPr id="310" name="Text Placeholder 309"/>
          <p:cNvSpPr>
            <a:spLocks noGrp="1"/>
          </p:cNvSpPr>
          <p:nvPr>
            <p:ph type="body" sz="quarter" idx="123"/>
          </p:nvPr>
        </p:nvSpPr>
        <p:spPr/>
        <p:txBody>
          <a:bodyPr/>
          <a:lstStyle/>
          <a:p>
            <a:endParaRPr lang="en-US"/>
          </a:p>
        </p:txBody>
      </p:sp>
      <p:sp>
        <p:nvSpPr>
          <p:cNvPr id="311" name="Text Placeholder 310"/>
          <p:cNvSpPr>
            <a:spLocks noGrp="1"/>
          </p:cNvSpPr>
          <p:nvPr>
            <p:ph type="body" sz="quarter" idx="124"/>
          </p:nvPr>
        </p:nvSpPr>
        <p:spPr/>
        <p:txBody>
          <a:bodyPr/>
          <a:lstStyle/>
          <a:p>
            <a:endParaRPr lang="en-US"/>
          </a:p>
        </p:txBody>
      </p:sp>
      <p:sp>
        <p:nvSpPr>
          <p:cNvPr id="312" name="Text Placeholder 311"/>
          <p:cNvSpPr>
            <a:spLocks noGrp="1"/>
          </p:cNvSpPr>
          <p:nvPr>
            <p:ph type="body" sz="quarter" idx="125"/>
          </p:nvPr>
        </p:nvSpPr>
        <p:spPr/>
        <p:txBody>
          <a:bodyPr/>
          <a:lstStyle/>
          <a:p>
            <a:endParaRPr lang="en-US"/>
          </a:p>
        </p:txBody>
      </p:sp>
      <p:sp>
        <p:nvSpPr>
          <p:cNvPr id="313" name="Text Placeholder 312"/>
          <p:cNvSpPr>
            <a:spLocks noGrp="1"/>
          </p:cNvSpPr>
          <p:nvPr>
            <p:ph type="body" sz="quarter" idx="127"/>
          </p:nvPr>
        </p:nvSpPr>
        <p:spPr/>
        <p:txBody>
          <a:bodyPr/>
          <a:lstStyle/>
          <a:p>
            <a:endParaRPr lang="en-US"/>
          </a:p>
        </p:txBody>
      </p:sp>
      <p:sp>
        <p:nvSpPr>
          <p:cNvPr id="314" name="Text Placeholder 313"/>
          <p:cNvSpPr>
            <a:spLocks noGrp="1"/>
          </p:cNvSpPr>
          <p:nvPr>
            <p:ph type="body" sz="quarter" idx="128"/>
          </p:nvPr>
        </p:nvSpPr>
        <p:spPr/>
        <p:txBody>
          <a:bodyPr/>
          <a:lstStyle/>
          <a:p>
            <a:endParaRPr lang="en-US"/>
          </a:p>
        </p:txBody>
      </p:sp>
      <p:sp>
        <p:nvSpPr>
          <p:cNvPr id="315" name="Text Placeholder 314"/>
          <p:cNvSpPr>
            <a:spLocks noGrp="1"/>
          </p:cNvSpPr>
          <p:nvPr>
            <p:ph type="body" sz="quarter" idx="129"/>
          </p:nvPr>
        </p:nvSpPr>
        <p:spPr/>
        <p:txBody>
          <a:bodyPr/>
          <a:lstStyle/>
          <a:p>
            <a:endParaRPr lang="en-US"/>
          </a:p>
        </p:txBody>
      </p:sp>
      <p:sp>
        <p:nvSpPr>
          <p:cNvPr id="316" name="Text Placeholder 315"/>
          <p:cNvSpPr>
            <a:spLocks noGrp="1"/>
          </p:cNvSpPr>
          <p:nvPr>
            <p:ph type="body" sz="quarter" idx="130"/>
          </p:nvPr>
        </p:nvSpPr>
        <p:spPr/>
        <p:txBody>
          <a:bodyPr/>
          <a:lstStyle/>
          <a:p>
            <a:endParaRPr lang="en-US"/>
          </a:p>
        </p:txBody>
      </p:sp>
      <p:sp>
        <p:nvSpPr>
          <p:cNvPr id="317" name="Text Placeholder 316"/>
          <p:cNvSpPr>
            <a:spLocks noGrp="1"/>
          </p:cNvSpPr>
          <p:nvPr>
            <p:ph type="body" sz="quarter" idx="131"/>
          </p:nvPr>
        </p:nvSpPr>
        <p:spPr/>
        <p:txBody>
          <a:bodyPr/>
          <a:lstStyle/>
          <a:p>
            <a:endParaRPr lang="en-US"/>
          </a:p>
        </p:txBody>
      </p:sp>
      <p:sp>
        <p:nvSpPr>
          <p:cNvPr id="318" name="Text Placeholder 317"/>
          <p:cNvSpPr>
            <a:spLocks noGrp="1"/>
          </p:cNvSpPr>
          <p:nvPr>
            <p:ph type="body" sz="quarter" idx="132"/>
          </p:nvPr>
        </p:nvSpPr>
        <p:spPr/>
        <p:txBody>
          <a:bodyPr/>
          <a:lstStyle/>
          <a:p>
            <a:endParaRPr lang="en-US"/>
          </a:p>
        </p:txBody>
      </p:sp>
      <p:sp>
        <p:nvSpPr>
          <p:cNvPr id="319" name="Text Placeholder 318"/>
          <p:cNvSpPr>
            <a:spLocks noGrp="1"/>
          </p:cNvSpPr>
          <p:nvPr>
            <p:ph type="body" sz="quarter" idx="134"/>
          </p:nvPr>
        </p:nvSpPr>
        <p:spPr/>
        <p:txBody>
          <a:bodyPr/>
          <a:lstStyle/>
          <a:p>
            <a:endParaRPr lang="en-US"/>
          </a:p>
        </p:txBody>
      </p:sp>
      <p:sp>
        <p:nvSpPr>
          <p:cNvPr id="320" name="Text Placeholder 319"/>
          <p:cNvSpPr>
            <a:spLocks noGrp="1"/>
          </p:cNvSpPr>
          <p:nvPr>
            <p:ph type="body" sz="quarter" idx="135"/>
          </p:nvPr>
        </p:nvSpPr>
        <p:spPr/>
        <p:txBody>
          <a:bodyPr/>
          <a:lstStyle/>
          <a:p>
            <a:endParaRPr lang="en-US"/>
          </a:p>
        </p:txBody>
      </p:sp>
      <p:sp>
        <p:nvSpPr>
          <p:cNvPr id="321" name="Text Placeholder 320"/>
          <p:cNvSpPr>
            <a:spLocks noGrp="1"/>
          </p:cNvSpPr>
          <p:nvPr>
            <p:ph type="body" sz="quarter" idx="136"/>
          </p:nvPr>
        </p:nvSpPr>
        <p:spPr/>
        <p:txBody>
          <a:bodyPr/>
          <a:lstStyle/>
          <a:p>
            <a:endParaRPr lang="en-US"/>
          </a:p>
        </p:txBody>
      </p:sp>
      <p:sp>
        <p:nvSpPr>
          <p:cNvPr id="322" name="Text Placeholder 321"/>
          <p:cNvSpPr>
            <a:spLocks noGrp="1"/>
          </p:cNvSpPr>
          <p:nvPr>
            <p:ph type="body" sz="quarter" idx="137"/>
          </p:nvPr>
        </p:nvSpPr>
        <p:spPr/>
        <p:txBody>
          <a:bodyPr/>
          <a:lstStyle/>
          <a:p>
            <a:endParaRPr lang="en-US"/>
          </a:p>
        </p:txBody>
      </p:sp>
      <p:sp>
        <p:nvSpPr>
          <p:cNvPr id="323" name="Text Placeholder 322"/>
          <p:cNvSpPr>
            <a:spLocks noGrp="1"/>
          </p:cNvSpPr>
          <p:nvPr>
            <p:ph type="body" sz="quarter" idx="138"/>
          </p:nvPr>
        </p:nvSpPr>
        <p:spPr/>
        <p:txBody>
          <a:bodyPr/>
          <a:lstStyle/>
          <a:p>
            <a:endParaRPr lang="en-US"/>
          </a:p>
        </p:txBody>
      </p:sp>
      <p:sp>
        <p:nvSpPr>
          <p:cNvPr id="324" name="Text Placeholder 323"/>
          <p:cNvSpPr>
            <a:spLocks noGrp="1"/>
          </p:cNvSpPr>
          <p:nvPr>
            <p:ph type="body" sz="quarter" idx="139"/>
          </p:nvPr>
        </p:nvSpPr>
        <p:spPr/>
        <p:txBody>
          <a:bodyPr/>
          <a:lstStyle/>
          <a:p>
            <a:endParaRPr lang="en-US"/>
          </a:p>
        </p:txBody>
      </p:sp>
      <p:sp>
        <p:nvSpPr>
          <p:cNvPr id="325" name="Text Placeholder 324"/>
          <p:cNvSpPr>
            <a:spLocks noGrp="1"/>
          </p:cNvSpPr>
          <p:nvPr>
            <p:ph type="body" sz="quarter" idx="141"/>
          </p:nvPr>
        </p:nvSpPr>
        <p:spPr/>
        <p:txBody>
          <a:bodyPr/>
          <a:lstStyle/>
          <a:p>
            <a:endParaRPr lang="en-US"/>
          </a:p>
        </p:txBody>
      </p:sp>
      <p:sp>
        <p:nvSpPr>
          <p:cNvPr id="326" name="Text Placeholder 325"/>
          <p:cNvSpPr>
            <a:spLocks noGrp="1"/>
          </p:cNvSpPr>
          <p:nvPr>
            <p:ph type="body" sz="quarter" idx="142"/>
          </p:nvPr>
        </p:nvSpPr>
        <p:spPr/>
        <p:txBody>
          <a:bodyPr/>
          <a:lstStyle/>
          <a:p>
            <a:endParaRPr lang="en-US"/>
          </a:p>
        </p:txBody>
      </p:sp>
      <p:sp>
        <p:nvSpPr>
          <p:cNvPr id="327" name="Text Placeholder 326"/>
          <p:cNvSpPr>
            <a:spLocks noGrp="1"/>
          </p:cNvSpPr>
          <p:nvPr>
            <p:ph type="body" sz="quarter" idx="143"/>
          </p:nvPr>
        </p:nvSpPr>
        <p:spPr/>
        <p:txBody>
          <a:bodyPr/>
          <a:lstStyle/>
          <a:p>
            <a:endParaRPr lang="en-US"/>
          </a:p>
        </p:txBody>
      </p:sp>
      <p:sp>
        <p:nvSpPr>
          <p:cNvPr id="328" name="Text Placeholder 327"/>
          <p:cNvSpPr>
            <a:spLocks noGrp="1"/>
          </p:cNvSpPr>
          <p:nvPr>
            <p:ph type="body" sz="quarter" idx="144"/>
          </p:nvPr>
        </p:nvSpPr>
        <p:spPr/>
        <p:txBody>
          <a:bodyPr/>
          <a:lstStyle/>
          <a:p>
            <a:endParaRPr lang="en-US"/>
          </a:p>
        </p:txBody>
      </p:sp>
      <p:sp>
        <p:nvSpPr>
          <p:cNvPr id="329" name="Text Placeholder 328"/>
          <p:cNvSpPr>
            <a:spLocks noGrp="1"/>
          </p:cNvSpPr>
          <p:nvPr>
            <p:ph type="body" sz="quarter" idx="145"/>
          </p:nvPr>
        </p:nvSpPr>
        <p:spPr/>
        <p:txBody>
          <a:bodyPr/>
          <a:lstStyle/>
          <a:p>
            <a:endParaRPr lang="en-US"/>
          </a:p>
        </p:txBody>
      </p:sp>
      <p:sp>
        <p:nvSpPr>
          <p:cNvPr id="330" name="Text Placeholder 329"/>
          <p:cNvSpPr>
            <a:spLocks noGrp="1"/>
          </p:cNvSpPr>
          <p:nvPr>
            <p:ph type="body" sz="quarter" idx="146"/>
          </p:nvPr>
        </p:nvSpPr>
        <p:spPr/>
        <p:txBody>
          <a:bodyPr/>
          <a:lstStyle/>
          <a:p>
            <a:endParaRPr lang="en-US"/>
          </a:p>
        </p:txBody>
      </p:sp>
      <p:pic>
        <p:nvPicPr>
          <p:cNvPr id="9" name="Picture 8"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617622"/>
            <a:ext cx="601034" cy="340586"/>
          </a:xfrm>
          <a:prstGeom prst="rect">
            <a:avLst/>
          </a:prstGeom>
        </p:spPr>
      </p:pic>
      <p:pic>
        <p:nvPicPr>
          <p:cNvPr id="80" name="Picture 79"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617622"/>
            <a:ext cx="601034" cy="340586"/>
          </a:xfrm>
          <a:prstGeom prst="rect">
            <a:avLst/>
          </a:prstGeom>
        </p:spPr>
      </p:pic>
      <p:pic>
        <p:nvPicPr>
          <p:cNvPr id="81" name="Picture 80"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2450592"/>
            <a:ext cx="601034" cy="340586"/>
          </a:xfrm>
          <a:prstGeom prst="rect">
            <a:avLst/>
          </a:prstGeom>
        </p:spPr>
      </p:pic>
      <p:pic>
        <p:nvPicPr>
          <p:cNvPr id="82" name="Picture 81"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2450592"/>
            <a:ext cx="601034" cy="340586"/>
          </a:xfrm>
          <a:prstGeom prst="rect">
            <a:avLst/>
          </a:prstGeom>
        </p:spPr>
      </p:pic>
      <p:pic>
        <p:nvPicPr>
          <p:cNvPr id="83" name="Picture 82"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4279392"/>
            <a:ext cx="601034" cy="340586"/>
          </a:xfrm>
          <a:prstGeom prst="rect">
            <a:avLst/>
          </a:prstGeom>
        </p:spPr>
      </p:pic>
      <p:pic>
        <p:nvPicPr>
          <p:cNvPr id="84" name="Picture 83"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4279392"/>
            <a:ext cx="601034" cy="340586"/>
          </a:xfrm>
          <a:prstGeom prst="rect">
            <a:avLst/>
          </a:prstGeom>
        </p:spPr>
      </p:pic>
      <p:pic>
        <p:nvPicPr>
          <p:cNvPr id="85" name="Picture 84"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6108192"/>
            <a:ext cx="601034" cy="340586"/>
          </a:xfrm>
          <a:prstGeom prst="rect">
            <a:avLst/>
          </a:prstGeom>
        </p:spPr>
      </p:pic>
      <p:pic>
        <p:nvPicPr>
          <p:cNvPr id="86" name="Picture 85"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6108192"/>
            <a:ext cx="601034" cy="340586"/>
          </a:xfrm>
          <a:prstGeom prst="rect">
            <a:avLst/>
          </a:prstGeom>
        </p:spPr>
      </p:pic>
      <p:pic>
        <p:nvPicPr>
          <p:cNvPr id="87" name="Picture 86"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1472" y="7936992"/>
            <a:ext cx="601034" cy="340586"/>
          </a:xfrm>
          <a:prstGeom prst="rect">
            <a:avLst/>
          </a:prstGeom>
        </p:spPr>
      </p:pic>
      <p:pic>
        <p:nvPicPr>
          <p:cNvPr id="88" name="Picture 87" descr="Logo" title="Sample Pictur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85883" y="7936992"/>
            <a:ext cx="601034" cy="340586"/>
          </a:xfrm>
          <a:prstGeom prst="rect">
            <a:avLst/>
          </a:prstGeom>
        </p:spPr>
      </p:pic>
      <p:pic>
        <p:nvPicPr>
          <p:cNvPr id="78" name="Picture 77">
            <a:extLst>
              <a:ext uri="{FF2B5EF4-FFF2-40B4-BE49-F238E27FC236}">
                <a16:creationId xmlns:a16="http://schemas.microsoft.com/office/drawing/2014/main" id="{3A263835-651C-42DB-B3E2-3710F8FE913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5595" y="1714999"/>
            <a:ext cx="1696528" cy="3125583"/>
          </a:xfrm>
          <a:prstGeom prst="rect">
            <a:avLst/>
          </a:prstGeom>
          <a:noFill/>
          <a:ln>
            <a:noFill/>
          </a:ln>
        </p:spPr>
      </p:pic>
      <p:pic>
        <p:nvPicPr>
          <p:cNvPr id="99" name="Picture 98">
            <a:extLst>
              <a:ext uri="{FF2B5EF4-FFF2-40B4-BE49-F238E27FC236}">
                <a16:creationId xmlns:a16="http://schemas.microsoft.com/office/drawing/2014/main" id="{D1DFA692-BA9A-4CC2-B330-4699FD61FC3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5" y="1716081"/>
            <a:ext cx="1696528" cy="3125583"/>
          </a:xfrm>
          <a:prstGeom prst="rect">
            <a:avLst/>
          </a:prstGeom>
          <a:noFill/>
          <a:ln>
            <a:noFill/>
          </a:ln>
        </p:spPr>
      </p:pic>
      <p:pic>
        <p:nvPicPr>
          <p:cNvPr id="100" name="Picture 99">
            <a:extLst>
              <a:ext uri="{FF2B5EF4-FFF2-40B4-BE49-F238E27FC236}">
                <a16:creationId xmlns:a16="http://schemas.microsoft.com/office/drawing/2014/main" id="{1F038057-F38C-4A9B-9BBF-49854461780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5594" y="3524680"/>
            <a:ext cx="1696528" cy="3125583"/>
          </a:xfrm>
          <a:prstGeom prst="rect">
            <a:avLst/>
          </a:prstGeom>
          <a:noFill/>
          <a:ln>
            <a:noFill/>
          </a:ln>
        </p:spPr>
      </p:pic>
      <p:pic>
        <p:nvPicPr>
          <p:cNvPr id="101" name="Picture 100">
            <a:extLst>
              <a:ext uri="{FF2B5EF4-FFF2-40B4-BE49-F238E27FC236}">
                <a16:creationId xmlns:a16="http://schemas.microsoft.com/office/drawing/2014/main" id="{BFCD6CBC-CF3D-4718-965E-D4B82CE119B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6" y="3532544"/>
            <a:ext cx="1696528" cy="3125583"/>
          </a:xfrm>
          <a:prstGeom prst="rect">
            <a:avLst/>
          </a:prstGeom>
          <a:noFill/>
          <a:ln>
            <a:noFill/>
          </a:ln>
        </p:spPr>
      </p:pic>
      <p:pic>
        <p:nvPicPr>
          <p:cNvPr id="102" name="Picture 101">
            <a:extLst>
              <a:ext uri="{FF2B5EF4-FFF2-40B4-BE49-F238E27FC236}">
                <a16:creationId xmlns:a16="http://schemas.microsoft.com/office/drawing/2014/main" id="{9322382C-FE58-4F36-A99D-1C9E558EF49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5595" y="5341243"/>
            <a:ext cx="1696528" cy="3125583"/>
          </a:xfrm>
          <a:prstGeom prst="rect">
            <a:avLst/>
          </a:prstGeom>
          <a:noFill/>
          <a:ln>
            <a:noFill/>
          </a:ln>
        </p:spPr>
      </p:pic>
      <p:pic>
        <p:nvPicPr>
          <p:cNvPr id="103" name="Picture 102">
            <a:extLst>
              <a:ext uri="{FF2B5EF4-FFF2-40B4-BE49-F238E27FC236}">
                <a16:creationId xmlns:a16="http://schemas.microsoft.com/office/drawing/2014/main" id="{DB7DC59E-A2FF-4A21-970E-F2607FD97F8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6" y="5333566"/>
            <a:ext cx="1696528" cy="3125583"/>
          </a:xfrm>
          <a:prstGeom prst="rect">
            <a:avLst/>
          </a:prstGeom>
          <a:noFill/>
          <a:ln>
            <a:noFill/>
          </a:ln>
        </p:spPr>
      </p:pic>
      <p:pic>
        <p:nvPicPr>
          <p:cNvPr id="104" name="Picture 103">
            <a:extLst>
              <a:ext uri="{FF2B5EF4-FFF2-40B4-BE49-F238E27FC236}">
                <a16:creationId xmlns:a16="http://schemas.microsoft.com/office/drawing/2014/main" id="{FA7CA8C6-ED5C-400E-83EC-0B694EBEA89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73424" y="7184248"/>
            <a:ext cx="1696528" cy="3125583"/>
          </a:xfrm>
          <a:prstGeom prst="rect">
            <a:avLst/>
          </a:prstGeom>
          <a:noFill/>
          <a:ln>
            <a:noFill/>
          </a:ln>
        </p:spPr>
      </p:pic>
      <p:pic>
        <p:nvPicPr>
          <p:cNvPr id="105" name="Picture 104">
            <a:extLst>
              <a:ext uri="{FF2B5EF4-FFF2-40B4-BE49-F238E27FC236}">
                <a16:creationId xmlns:a16="http://schemas.microsoft.com/office/drawing/2014/main" id="{E61DE3DB-41D5-4112-A31D-AE1B048BB85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75144" y="7190144"/>
            <a:ext cx="1696528" cy="3125583"/>
          </a:xfrm>
          <a:prstGeom prst="rect">
            <a:avLst/>
          </a:prstGeom>
          <a:noFill/>
          <a:ln>
            <a:noFill/>
          </a:ln>
        </p:spPr>
      </p:pic>
      <p:pic>
        <p:nvPicPr>
          <p:cNvPr id="106" name="Picture 105">
            <a:extLst>
              <a:ext uri="{FF2B5EF4-FFF2-40B4-BE49-F238E27FC236}">
                <a16:creationId xmlns:a16="http://schemas.microsoft.com/office/drawing/2014/main" id="{89D48CB6-DD6F-4659-8DBA-D3987BED676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491205" y="-87700"/>
            <a:ext cx="1696528" cy="3125583"/>
          </a:xfrm>
          <a:prstGeom prst="rect">
            <a:avLst/>
          </a:prstGeom>
          <a:noFill/>
          <a:ln>
            <a:noFill/>
          </a:ln>
        </p:spPr>
      </p:pic>
      <p:pic>
        <p:nvPicPr>
          <p:cNvPr id="107" name="Picture 106">
            <a:extLst>
              <a:ext uri="{FF2B5EF4-FFF2-40B4-BE49-F238E27FC236}">
                <a16:creationId xmlns:a16="http://schemas.microsoft.com/office/drawing/2014/main" id="{71F2C63D-036A-4DA6-BEB8-496F42F3E24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697876" y="-75911"/>
            <a:ext cx="1696528" cy="3125583"/>
          </a:xfrm>
          <a:prstGeom prst="rect">
            <a:avLst/>
          </a:prstGeom>
          <a:noFill/>
          <a:ln>
            <a:noFill/>
          </a:ln>
        </p:spPr>
      </p:pic>
    </p:spTree>
    <p:extLst>
      <p:ext uri="{BB962C8B-B14F-4D97-AF65-F5344CB8AC3E}">
        <p14:creationId xmlns:p14="http://schemas.microsoft.com/office/powerpoint/2010/main" val="3296796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E4B584-3168-4BE9-A6D5-228E88492A97}"/>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7A7BA58A-BC4F-4B93-8755-605464BE552C}"/>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D75A389F-D67A-4A29-A80D-BB35BAF71C74}"/>
              </a:ext>
            </a:extLst>
          </p:cNvPr>
          <p:cNvSpPr>
            <a:spLocks noGrp="1"/>
          </p:cNvSpPr>
          <p:nvPr>
            <p:ph type="body" sz="quarter" idx="80"/>
          </p:nvPr>
        </p:nvSpPr>
        <p:spPr/>
        <p:txBody>
          <a:bodyPr/>
          <a:lstStyle/>
          <a:p>
            <a:endParaRPr lang="en-US"/>
          </a:p>
        </p:txBody>
      </p:sp>
      <p:sp>
        <p:nvSpPr>
          <p:cNvPr id="5" name="Text Placeholder 4">
            <a:extLst>
              <a:ext uri="{FF2B5EF4-FFF2-40B4-BE49-F238E27FC236}">
                <a16:creationId xmlns:a16="http://schemas.microsoft.com/office/drawing/2014/main" id="{61D7089E-EADE-4475-ACF7-D749D34D6561}"/>
              </a:ext>
            </a:extLst>
          </p:cNvPr>
          <p:cNvSpPr>
            <a:spLocks noGrp="1"/>
          </p:cNvSpPr>
          <p:nvPr>
            <p:ph type="body" sz="quarter" idx="16"/>
          </p:nvPr>
        </p:nvSpPr>
        <p:spPr/>
        <p:txBody>
          <a:bodyPr/>
          <a:lstStyle/>
          <a:p>
            <a:endParaRPr lang="en-US"/>
          </a:p>
        </p:txBody>
      </p:sp>
      <p:sp>
        <p:nvSpPr>
          <p:cNvPr id="6" name="Text Placeholder 5">
            <a:extLst>
              <a:ext uri="{FF2B5EF4-FFF2-40B4-BE49-F238E27FC236}">
                <a16:creationId xmlns:a16="http://schemas.microsoft.com/office/drawing/2014/main" id="{38578945-C3CC-4AA6-ACA3-357E94F42B27}"/>
              </a:ext>
            </a:extLst>
          </p:cNvPr>
          <p:cNvSpPr>
            <a:spLocks noGrp="1"/>
          </p:cNvSpPr>
          <p:nvPr>
            <p:ph type="body" sz="quarter" idx="84"/>
          </p:nvPr>
        </p:nvSpPr>
        <p:spPr/>
        <p:txBody>
          <a:bodyPr/>
          <a:lstStyle/>
          <a:p>
            <a:endParaRPr lang="en-US"/>
          </a:p>
        </p:txBody>
      </p:sp>
      <p:sp>
        <p:nvSpPr>
          <p:cNvPr id="7" name="Text Placeholder 6">
            <a:extLst>
              <a:ext uri="{FF2B5EF4-FFF2-40B4-BE49-F238E27FC236}">
                <a16:creationId xmlns:a16="http://schemas.microsoft.com/office/drawing/2014/main" id="{B0C3C8EB-A7F1-4ECF-9CE4-729AAD33D438}"/>
              </a:ext>
            </a:extLst>
          </p:cNvPr>
          <p:cNvSpPr>
            <a:spLocks noGrp="1"/>
          </p:cNvSpPr>
          <p:nvPr>
            <p:ph type="body" sz="quarter" idx="82"/>
          </p:nvPr>
        </p:nvSpPr>
        <p:spPr/>
        <p:txBody>
          <a:bodyPr/>
          <a:lstStyle/>
          <a:p>
            <a:endParaRPr lang="en-US"/>
          </a:p>
        </p:txBody>
      </p:sp>
      <p:sp>
        <p:nvSpPr>
          <p:cNvPr id="8" name="Text Placeholder 7">
            <a:extLst>
              <a:ext uri="{FF2B5EF4-FFF2-40B4-BE49-F238E27FC236}">
                <a16:creationId xmlns:a16="http://schemas.microsoft.com/office/drawing/2014/main" id="{BD8B435B-BFCA-4550-B4F8-96A9A1CA9115}"/>
              </a:ext>
            </a:extLst>
          </p:cNvPr>
          <p:cNvSpPr>
            <a:spLocks noGrp="1"/>
          </p:cNvSpPr>
          <p:nvPr>
            <p:ph type="body" sz="quarter" idx="85"/>
          </p:nvPr>
        </p:nvSpPr>
        <p:spPr/>
        <p:txBody>
          <a:bodyPr/>
          <a:lstStyle/>
          <a:p>
            <a:endParaRPr lang="en-US"/>
          </a:p>
        </p:txBody>
      </p:sp>
      <p:sp>
        <p:nvSpPr>
          <p:cNvPr id="9" name="Text Placeholder 8">
            <a:extLst>
              <a:ext uri="{FF2B5EF4-FFF2-40B4-BE49-F238E27FC236}">
                <a16:creationId xmlns:a16="http://schemas.microsoft.com/office/drawing/2014/main" id="{AA4E6AD8-7881-41C1-8C5A-0D8DE0772007}"/>
              </a:ext>
            </a:extLst>
          </p:cNvPr>
          <p:cNvSpPr>
            <a:spLocks noGrp="1"/>
          </p:cNvSpPr>
          <p:nvPr>
            <p:ph type="body" sz="quarter" idx="86"/>
          </p:nvPr>
        </p:nvSpPr>
        <p:spPr/>
        <p:txBody>
          <a:bodyPr/>
          <a:lstStyle/>
          <a:p>
            <a:endParaRPr lang="en-US"/>
          </a:p>
        </p:txBody>
      </p:sp>
      <p:sp>
        <p:nvSpPr>
          <p:cNvPr id="10" name="Text Placeholder 9">
            <a:extLst>
              <a:ext uri="{FF2B5EF4-FFF2-40B4-BE49-F238E27FC236}">
                <a16:creationId xmlns:a16="http://schemas.microsoft.com/office/drawing/2014/main" id="{2496AC9D-7E38-4A8E-9B5F-85E28DF7131D}"/>
              </a:ext>
            </a:extLst>
          </p:cNvPr>
          <p:cNvSpPr>
            <a:spLocks noGrp="1"/>
          </p:cNvSpPr>
          <p:nvPr>
            <p:ph type="body" sz="quarter" idx="87"/>
          </p:nvPr>
        </p:nvSpPr>
        <p:spPr/>
        <p:txBody>
          <a:bodyPr/>
          <a:lstStyle/>
          <a:p>
            <a:endParaRPr lang="en-US"/>
          </a:p>
        </p:txBody>
      </p:sp>
      <p:sp>
        <p:nvSpPr>
          <p:cNvPr id="11" name="Text Placeholder 10">
            <a:extLst>
              <a:ext uri="{FF2B5EF4-FFF2-40B4-BE49-F238E27FC236}">
                <a16:creationId xmlns:a16="http://schemas.microsoft.com/office/drawing/2014/main" id="{72B138FB-6CBE-418A-BFED-DB5531453842}"/>
              </a:ext>
            </a:extLst>
          </p:cNvPr>
          <p:cNvSpPr>
            <a:spLocks noGrp="1"/>
          </p:cNvSpPr>
          <p:nvPr>
            <p:ph type="body" sz="quarter" idx="88"/>
          </p:nvPr>
        </p:nvSpPr>
        <p:spPr/>
        <p:txBody>
          <a:bodyPr/>
          <a:lstStyle/>
          <a:p>
            <a:endParaRPr lang="en-US"/>
          </a:p>
        </p:txBody>
      </p:sp>
      <p:sp>
        <p:nvSpPr>
          <p:cNvPr id="12" name="Text Placeholder 11">
            <a:extLst>
              <a:ext uri="{FF2B5EF4-FFF2-40B4-BE49-F238E27FC236}">
                <a16:creationId xmlns:a16="http://schemas.microsoft.com/office/drawing/2014/main" id="{096B07E3-18D5-4EDE-8856-BBA4DD57DB8A}"/>
              </a:ext>
            </a:extLst>
          </p:cNvPr>
          <p:cNvSpPr>
            <a:spLocks noGrp="1"/>
          </p:cNvSpPr>
          <p:nvPr>
            <p:ph type="body" sz="quarter" idx="89"/>
          </p:nvPr>
        </p:nvSpPr>
        <p:spPr/>
        <p:txBody>
          <a:bodyPr/>
          <a:lstStyle/>
          <a:p>
            <a:endParaRPr lang="en-US"/>
          </a:p>
        </p:txBody>
      </p:sp>
      <p:sp>
        <p:nvSpPr>
          <p:cNvPr id="13" name="Text Placeholder 12">
            <a:extLst>
              <a:ext uri="{FF2B5EF4-FFF2-40B4-BE49-F238E27FC236}">
                <a16:creationId xmlns:a16="http://schemas.microsoft.com/office/drawing/2014/main" id="{9D74626C-302E-4E73-9479-1A4F4FBDCB50}"/>
              </a:ext>
            </a:extLst>
          </p:cNvPr>
          <p:cNvSpPr>
            <a:spLocks noGrp="1"/>
          </p:cNvSpPr>
          <p:nvPr>
            <p:ph type="body" sz="quarter" idx="90"/>
          </p:nvPr>
        </p:nvSpPr>
        <p:spPr/>
        <p:txBody>
          <a:bodyPr/>
          <a:lstStyle/>
          <a:p>
            <a:endParaRPr lang="en-US"/>
          </a:p>
        </p:txBody>
      </p:sp>
      <p:sp>
        <p:nvSpPr>
          <p:cNvPr id="14" name="Text Placeholder 13">
            <a:extLst>
              <a:ext uri="{FF2B5EF4-FFF2-40B4-BE49-F238E27FC236}">
                <a16:creationId xmlns:a16="http://schemas.microsoft.com/office/drawing/2014/main" id="{792C2FE8-1CE3-4966-B0B6-5E8FAB9FD1BC}"/>
              </a:ext>
            </a:extLst>
          </p:cNvPr>
          <p:cNvSpPr>
            <a:spLocks noGrp="1"/>
          </p:cNvSpPr>
          <p:nvPr>
            <p:ph type="body" sz="quarter" idx="92"/>
          </p:nvPr>
        </p:nvSpPr>
        <p:spPr/>
        <p:txBody>
          <a:bodyPr/>
          <a:lstStyle/>
          <a:p>
            <a:endParaRPr lang="en-US"/>
          </a:p>
        </p:txBody>
      </p:sp>
      <p:sp>
        <p:nvSpPr>
          <p:cNvPr id="15" name="Text Placeholder 14">
            <a:extLst>
              <a:ext uri="{FF2B5EF4-FFF2-40B4-BE49-F238E27FC236}">
                <a16:creationId xmlns:a16="http://schemas.microsoft.com/office/drawing/2014/main" id="{401A2CC9-0498-445F-BD04-380EBF26C9E6}"/>
              </a:ext>
            </a:extLst>
          </p:cNvPr>
          <p:cNvSpPr>
            <a:spLocks noGrp="1"/>
          </p:cNvSpPr>
          <p:nvPr>
            <p:ph type="body" sz="quarter" idx="93"/>
          </p:nvPr>
        </p:nvSpPr>
        <p:spPr/>
        <p:txBody>
          <a:bodyPr/>
          <a:lstStyle/>
          <a:p>
            <a:endParaRPr lang="en-US"/>
          </a:p>
        </p:txBody>
      </p:sp>
      <p:sp>
        <p:nvSpPr>
          <p:cNvPr id="16" name="Text Placeholder 15">
            <a:extLst>
              <a:ext uri="{FF2B5EF4-FFF2-40B4-BE49-F238E27FC236}">
                <a16:creationId xmlns:a16="http://schemas.microsoft.com/office/drawing/2014/main" id="{6857F376-65D0-4FA2-BE9E-0B1F7F1B9394}"/>
              </a:ext>
            </a:extLst>
          </p:cNvPr>
          <p:cNvSpPr>
            <a:spLocks noGrp="1"/>
          </p:cNvSpPr>
          <p:nvPr>
            <p:ph type="body" sz="quarter" idx="94"/>
          </p:nvPr>
        </p:nvSpPr>
        <p:spPr/>
        <p:txBody>
          <a:bodyPr/>
          <a:lstStyle/>
          <a:p>
            <a:endParaRPr lang="en-US"/>
          </a:p>
        </p:txBody>
      </p:sp>
      <p:sp>
        <p:nvSpPr>
          <p:cNvPr id="17" name="Text Placeholder 16">
            <a:extLst>
              <a:ext uri="{FF2B5EF4-FFF2-40B4-BE49-F238E27FC236}">
                <a16:creationId xmlns:a16="http://schemas.microsoft.com/office/drawing/2014/main" id="{B5DAB54B-2F5C-4D45-BC36-E109C1B32FD8}"/>
              </a:ext>
            </a:extLst>
          </p:cNvPr>
          <p:cNvSpPr>
            <a:spLocks noGrp="1"/>
          </p:cNvSpPr>
          <p:nvPr>
            <p:ph type="body" sz="quarter" idx="95"/>
          </p:nvPr>
        </p:nvSpPr>
        <p:spPr/>
        <p:txBody>
          <a:bodyPr/>
          <a:lstStyle/>
          <a:p>
            <a:endParaRPr lang="en-US"/>
          </a:p>
        </p:txBody>
      </p:sp>
      <p:sp>
        <p:nvSpPr>
          <p:cNvPr id="18" name="Text Placeholder 17">
            <a:extLst>
              <a:ext uri="{FF2B5EF4-FFF2-40B4-BE49-F238E27FC236}">
                <a16:creationId xmlns:a16="http://schemas.microsoft.com/office/drawing/2014/main" id="{9AC25009-8AB7-4E3F-883E-4AF72B296BB9}"/>
              </a:ext>
            </a:extLst>
          </p:cNvPr>
          <p:cNvSpPr>
            <a:spLocks noGrp="1"/>
          </p:cNvSpPr>
          <p:nvPr>
            <p:ph type="body" sz="quarter" idx="96"/>
          </p:nvPr>
        </p:nvSpPr>
        <p:spPr/>
        <p:txBody>
          <a:bodyPr/>
          <a:lstStyle/>
          <a:p>
            <a:endParaRPr lang="en-US"/>
          </a:p>
        </p:txBody>
      </p:sp>
      <p:sp>
        <p:nvSpPr>
          <p:cNvPr id="19" name="Text Placeholder 18">
            <a:extLst>
              <a:ext uri="{FF2B5EF4-FFF2-40B4-BE49-F238E27FC236}">
                <a16:creationId xmlns:a16="http://schemas.microsoft.com/office/drawing/2014/main" id="{16D3C67E-B126-4586-B99B-4B29561CB48B}"/>
              </a:ext>
            </a:extLst>
          </p:cNvPr>
          <p:cNvSpPr>
            <a:spLocks noGrp="1"/>
          </p:cNvSpPr>
          <p:nvPr>
            <p:ph type="body" sz="quarter" idx="97"/>
          </p:nvPr>
        </p:nvSpPr>
        <p:spPr/>
        <p:txBody>
          <a:bodyPr/>
          <a:lstStyle/>
          <a:p>
            <a:endParaRPr lang="en-US"/>
          </a:p>
        </p:txBody>
      </p:sp>
      <p:sp>
        <p:nvSpPr>
          <p:cNvPr id="20" name="Text Placeholder 19">
            <a:extLst>
              <a:ext uri="{FF2B5EF4-FFF2-40B4-BE49-F238E27FC236}">
                <a16:creationId xmlns:a16="http://schemas.microsoft.com/office/drawing/2014/main" id="{85D139B1-BB67-4A96-B071-208A536C94D3}"/>
              </a:ext>
            </a:extLst>
          </p:cNvPr>
          <p:cNvSpPr>
            <a:spLocks noGrp="1"/>
          </p:cNvSpPr>
          <p:nvPr>
            <p:ph type="body" sz="quarter" idx="99"/>
          </p:nvPr>
        </p:nvSpPr>
        <p:spPr/>
        <p:txBody>
          <a:bodyPr/>
          <a:lstStyle/>
          <a:p>
            <a:endParaRPr lang="en-US"/>
          </a:p>
        </p:txBody>
      </p:sp>
      <p:sp>
        <p:nvSpPr>
          <p:cNvPr id="21" name="Text Placeholder 20">
            <a:extLst>
              <a:ext uri="{FF2B5EF4-FFF2-40B4-BE49-F238E27FC236}">
                <a16:creationId xmlns:a16="http://schemas.microsoft.com/office/drawing/2014/main" id="{3AA8DEDE-E065-4322-ABCB-7C87B58B89C0}"/>
              </a:ext>
            </a:extLst>
          </p:cNvPr>
          <p:cNvSpPr>
            <a:spLocks noGrp="1"/>
          </p:cNvSpPr>
          <p:nvPr>
            <p:ph type="body" sz="quarter" idx="100"/>
          </p:nvPr>
        </p:nvSpPr>
        <p:spPr/>
        <p:txBody>
          <a:bodyPr/>
          <a:lstStyle/>
          <a:p>
            <a:endParaRPr lang="en-US"/>
          </a:p>
        </p:txBody>
      </p:sp>
      <p:sp>
        <p:nvSpPr>
          <p:cNvPr id="22" name="Text Placeholder 21">
            <a:extLst>
              <a:ext uri="{FF2B5EF4-FFF2-40B4-BE49-F238E27FC236}">
                <a16:creationId xmlns:a16="http://schemas.microsoft.com/office/drawing/2014/main" id="{4F34775E-C7FE-4829-BC9F-DF0774CCB3F2}"/>
              </a:ext>
            </a:extLst>
          </p:cNvPr>
          <p:cNvSpPr>
            <a:spLocks noGrp="1"/>
          </p:cNvSpPr>
          <p:nvPr>
            <p:ph type="body" sz="quarter" idx="101"/>
          </p:nvPr>
        </p:nvSpPr>
        <p:spPr/>
        <p:txBody>
          <a:bodyPr/>
          <a:lstStyle/>
          <a:p>
            <a:endParaRPr lang="en-US"/>
          </a:p>
        </p:txBody>
      </p:sp>
      <p:sp>
        <p:nvSpPr>
          <p:cNvPr id="23" name="Text Placeholder 22">
            <a:extLst>
              <a:ext uri="{FF2B5EF4-FFF2-40B4-BE49-F238E27FC236}">
                <a16:creationId xmlns:a16="http://schemas.microsoft.com/office/drawing/2014/main" id="{E1D25B89-0EE5-45ED-8BF2-E2C7C69204C5}"/>
              </a:ext>
            </a:extLst>
          </p:cNvPr>
          <p:cNvSpPr>
            <a:spLocks noGrp="1"/>
          </p:cNvSpPr>
          <p:nvPr>
            <p:ph type="body" sz="quarter" idx="102"/>
          </p:nvPr>
        </p:nvSpPr>
        <p:spPr/>
        <p:txBody>
          <a:bodyPr/>
          <a:lstStyle/>
          <a:p>
            <a:endParaRPr lang="en-US"/>
          </a:p>
        </p:txBody>
      </p:sp>
      <p:sp>
        <p:nvSpPr>
          <p:cNvPr id="24" name="Text Placeholder 23">
            <a:extLst>
              <a:ext uri="{FF2B5EF4-FFF2-40B4-BE49-F238E27FC236}">
                <a16:creationId xmlns:a16="http://schemas.microsoft.com/office/drawing/2014/main" id="{4520061B-D84D-433E-A27D-FA8D7E9D1CA4}"/>
              </a:ext>
            </a:extLst>
          </p:cNvPr>
          <p:cNvSpPr>
            <a:spLocks noGrp="1"/>
          </p:cNvSpPr>
          <p:nvPr>
            <p:ph type="body" sz="quarter" idx="103"/>
          </p:nvPr>
        </p:nvSpPr>
        <p:spPr/>
        <p:txBody>
          <a:bodyPr/>
          <a:lstStyle/>
          <a:p>
            <a:endParaRPr lang="en-US"/>
          </a:p>
        </p:txBody>
      </p:sp>
      <p:sp>
        <p:nvSpPr>
          <p:cNvPr id="25" name="Text Placeholder 24">
            <a:extLst>
              <a:ext uri="{FF2B5EF4-FFF2-40B4-BE49-F238E27FC236}">
                <a16:creationId xmlns:a16="http://schemas.microsoft.com/office/drawing/2014/main" id="{9257EF88-538F-4DA3-90C8-A04370572A50}"/>
              </a:ext>
            </a:extLst>
          </p:cNvPr>
          <p:cNvSpPr>
            <a:spLocks noGrp="1"/>
          </p:cNvSpPr>
          <p:nvPr>
            <p:ph type="body" sz="quarter" idx="104"/>
          </p:nvPr>
        </p:nvSpPr>
        <p:spPr/>
        <p:txBody>
          <a:bodyPr/>
          <a:lstStyle/>
          <a:p>
            <a:endParaRPr lang="en-US"/>
          </a:p>
        </p:txBody>
      </p:sp>
      <p:sp>
        <p:nvSpPr>
          <p:cNvPr id="26" name="Text Placeholder 25">
            <a:extLst>
              <a:ext uri="{FF2B5EF4-FFF2-40B4-BE49-F238E27FC236}">
                <a16:creationId xmlns:a16="http://schemas.microsoft.com/office/drawing/2014/main" id="{8DDE0BCD-E31B-4A79-B812-ED5F45F3DEB0}"/>
              </a:ext>
            </a:extLst>
          </p:cNvPr>
          <p:cNvSpPr>
            <a:spLocks noGrp="1"/>
          </p:cNvSpPr>
          <p:nvPr>
            <p:ph type="body" sz="quarter" idx="106"/>
          </p:nvPr>
        </p:nvSpPr>
        <p:spPr/>
        <p:txBody>
          <a:bodyPr/>
          <a:lstStyle/>
          <a:p>
            <a:endParaRPr lang="en-US"/>
          </a:p>
        </p:txBody>
      </p:sp>
      <p:sp>
        <p:nvSpPr>
          <p:cNvPr id="27" name="Text Placeholder 26">
            <a:extLst>
              <a:ext uri="{FF2B5EF4-FFF2-40B4-BE49-F238E27FC236}">
                <a16:creationId xmlns:a16="http://schemas.microsoft.com/office/drawing/2014/main" id="{D8D3B92F-7919-44C6-9091-98F4E0BD6FE1}"/>
              </a:ext>
            </a:extLst>
          </p:cNvPr>
          <p:cNvSpPr>
            <a:spLocks noGrp="1"/>
          </p:cNvSpPr>
          <p:nvPr>
            <p:ph type="body" sz="quarter" idx="107"/>
          </p:nvPr>
        </p:nvSpPr>
        <p:spPr/>
        <p:txBody>
          <a:bodyPr/>
          <a:lstStyle/>
          <a:p>
            <a:endParaRPr lang="en-US"/>
          </a:p>
        </p:txBody>
      </p:sp>
      <p:sp>
        <p:nvSpPr>
          <p:cNvPr id="28" name="Text Placeholder 27">
            <a:extLst>
              <a:ext uri="{FF2B5EF4-FFF2-40B4-BE49-F238E27FC236}">
                <a16:creationId xmlns:a16="http://schemas.microsoft.com/office/drawing/2014/main" id="{5097A3A7-5058-4491-B4C7-2A5A03A0C114}"/>
              </a:ext>
            </a:extLst>
          </p:cNvPr>
          <p:cNvSpPr>
            <a:spLocks noGrp="1"/>
          </p:cNvSpPr>
          <p:nvPr>
            <p:ph type="body" sz="quarter" idx="108"/>
          </p:nvPr>
        </p:nvSpPr>
        <p:spPr/>
        <p:txBody>
          <a:bodyPr/>
          <a:lstStyle/>
          <a:p>
            <a:endParaRPr lang="en-US"/>
          </a:p>
        </p:txBody>
      </p:sp>
      <p:sp>
        <p:nvSpPr>
          <p:cNvPr id="29" name="Text Placeholder 28">
            <a:extLst>
              <a:ext uri="{FF2B5EF4-FFF2-40B4-BE49-F238E27FC236}">
                <a16:creationId xmlns:a16="http://schemas.microsoft.com/office/drawing/2014/main" id="{E0E8C456-FEE7-488C-8AA8-14A88D0681ED}"/>
              </a:ext>
            </a:extLst>
          </p:cNvPr>
          <p:cNvSpPr>
            <a:spLocks noGrp="1"/>
          </p:cNvSpPr>
          <p:nvPr>
            <p:ph type="body" sz="quarter" idx="109"/>
          </p:nvPr>
        </p:nvSpPr>
        <p:spPr/>
        <p:txBody>
          <a:bodyPr/>
          <a:lstStyle/>
          <a:p>
            <a:endParaRPr lang="en-US"/>
          </a:p>
        </p:txBody>
      </p:sp>
      <p:sp>
        <p:nvSpPr>
          <p:cNvPr id="30" name="Text Placeholder 29">
            <a:extLst>
              <a:ext uri="{FF2B5EF4-FFF2-40B4-BE49-F238E27FC236}">
                <a16:creationId xmlns:a16="http://schemas.microsoft.com/office/drawing/2014/main" id="{AF9844A7-8C47-4942-BEE8-71A97BF28C31}"/>
              </a:ext>
            </a:extLst>
          </p:cNvPr>
          <p:cNvSpPr>
            <a:spLocks noGrp="1"/>
          </p:cNvSpPr>
          <p:nvPr>
            <p:ph type="body" sz="quarter" idx="110"/>
          </p:nvPr>
        </p:nvSpPr>
        <p:spPr/>
        <p:txBody>
          <a:bodyPr/>
          <a:lstStyle/>
          <a:p>
            <a:endParaRPr lang="en-US"/>
          </a:p>
        </p:txBody>
      </p:sp>
      <p:sp>
        <p:nvSpPr>
          <p:cNvPr id="31" name="Text Placeholder 30">
            <a:extLst>
              <a:ext uri="{FF2B5EF4-FFF2-40B4-BE49-F238E27FC236}">
                <a16:creationId xmlns:a16="http://schemas.microsoft.com/office/drawing/2014/main" id="{552D99AB-F2F8-4986-A2AF-A484A4AFADFF}"/>
              </a:ext>
            </a:extLst>
          </p:cNvPr>
          <p:cNvSpPr>
            <a:spLocks noGrp="1"/>
          </p:cNvSpPr>
          <p:nvPr>
            <p:ph type="body" sz="quarter" idx="111"/>
          </p:nvPr>
        </p:nvSpPr>
        <p:spPr/>
        <p:txBody>
          <a:bodyPr/>
          <a:lstStyle/>
          <a:p>
            <a:endParaRPr lang="en-US"/>
          </a:p>
        </p:txBody>
      </p:sp>
      <p:sp>
        <p:nvSpPr>
          <p:cNvPr id="32" name="Text Placeholder 31">
            <a:extLst>
              <a:ext uri="{FF2B5EF4-FFF2-40B4-BE49-F238E27FC236}">
                <a16:creationId xmlns:a16="http://schemas.microsoft.com/office/drawing/2014/main" id="{ADDC3F3F-4952-4A4C-9ADE-FE0D08A90C65}"/>
              </a:ext>
            </a:extLst>
          </p:cNvPr>
          <p:cNvSpPr>
            <a:spLocks noGrp="1"/>
          </p:cNvSpPr>
          <p:nvPr>
            <p:ph type="body" sz="quarter" idx="113"/>
          </p:nvPr>
        </p:nvSpPr>
        <p:spPr/>
        <p:txBody>
          <a:bodyPr/>
          <a:lstStyle/>
          <a:p>
            <a:endParaRPr lang="en-US"/>
          </a:p>
        </p:txBody>
      </p:sp>
      <p:sp>
        <p:nvSpPr>
          <p:cNvPr id="33" name="Text Placeholder 32">
            <a:extLst>
              <a:ext uri="{FF2B5EF4-FFF2-40B4-BE49-F238E27FC236}">
                <a16:creationId xmlns:a16="http://schemas.microsoft.com/office/drawing/2014/main" id="{CBF59A87-7B19-42CA-ACF7-B2350B7D9293}"/>
              </a:ext>
            </a:extLst>
          </p:cNvPr>
          <p:cNvSpPr>
            <a:spLocks noGrp="1"/>
          </p:cNvSpPr>
          <p:nvPr>
            <p:ph type="body" sz="quarter" idx="114"/>
          </p:nvPr>
        </p:nvSpPr>
        <p:spPr/>
        <p:txBody>
          <a:bodyPr/>
          <a:lstStyle/>
          <a:p>
            <a:endParaRPr lang="en-US"/>
          </a:p>
        </p:txBody>
      </p:sp>
      <p:sp>
        <p:nvSpPr>
          <p:cNvPr id="34" name="Text Placeholder 33">
            <a:extLst>
              <a:ext uri="{FF2B5EF4-FFF2-40B4-BE49-F238E27FC236}">
                <a16:creationId xmlns:a16="http://schemas.microsoft.com/office/drawing/2014/main" id="{B0C087EB-CD65-410E-A254-F5EDCB9D4413}"/>
              </a:ext>
            </a:extLst>
          </p:cNvPr>
          <p:cNvSpPr>
            <a:spLocks noGrp="1"/>
          </p:cNvSpPr>
          <p:nvPr>
            <p:ph type="body" sz="quarter" idx="115"/>
          </p:nvPr>
        </p:nvSpPr>
        <p:spPr/>
        <p:txBody>
          <a:bodyPr/>
          <a:lstStyle/>
          <a:p>
            <a:endParaRPr lang="en-US"/>
          </a:p>
        </p:txBody>
      </p:sp>
      <p:sp>
        <p:nvSpPr>
          <p:cNvPr id="35" name="Text Placeholder 34">
            <a:extLst>
              <a:ext uri="{FF2B5EF4-FFF2-40B4-BE49-F238E27FC236}">
                <a16:creationId xmlns:a16="http://schemas.microsoft.com/office/drawing/2014/main" id="{CC708BA2-C4FB-41E4-9359-81E979959B9B}"/>
              </a:ext>
            </a:extLst>
          </p:cNvPr>
          <p:cNvSpPr>
            <a:spLocks noGrp="1"/>
          </p:cNvSpPr>
          <p:nvPr>
            <p:ph type="body" sz="quarter" idx="116"/>
          </p:nvPr>
        </p:nvSpPr>
        <p:spPr/>
        <p:txBody>
          <a:bodyPr/>
          <a:lstStyle/>
          <a:p>
            <a:endParaRPr lang="en-US"/>
          </a:p>
        </p:txBody>
      </p:sp>
      <p:sp>
        <p:nvSpPr>
          <p:cNvPr id="36" name="Text Placeholder 35">
            <a:extLst>
              <a:ext uri="{FF2B5EF4-FFF2-40B4-BE49-F238E27FC236}">
                <a16:creationId xmlns:a16="http://schemas.microsoft.com/office/drawing/2014/main" id="{9F9B9368-35AB-4B79-A569-E3E89D980399}"/>
              </a:ext>
            </a:extLst>
          </p:cNvPr>
          <p:cNvSpPr>
            <a:spLocks noGrp="1"/>
          </p:cNvSpPr>
          <p:nvPr>
            <p:ph type="body" sz="quarter" idx="117"/>
          </p:nvPr>
        </p:nvSpPr>
        <p:spPr/>
        <p:txBody>
          <a:bodyPr/>
          <a:lstStyle/>
          <a:p>
            <a:endParaRPr lang="en-US"/>
          </a:p>
        </p:txBody>
      </p:sp>
      <p:sp>
        <p:nvSpPr>
          <p:cNvPr id="37" name="Text Placeholder 36">
            <a:extLst>
              <a:ext uri="{FF2B5EF4-FFF2-40B4-BE49-F238E27FC236}">
                <a16:creationId xmlns:a16="http://schemas.microsoft.com/office/drawing/2014/main" id="{58DA0754-8622-4E9D-B3FA-A51FF72C2D65}"/>
              </a:ext>
            </a:extLst>
          </p:cNvPr>
          <p:cNvSpPr>
            <a:spLocks noGrp="1"/>
          </p:cNvSpPr>
          <p:nvPr>
            <p:ph type="body" sz="quarter" idx="118"/>
          </p:nvPr>
        </p:nvSpPr>
        <p:spPr/>
        <p:txBody>
          <a:bodyPr/>
          <a:lstStyle/>
          <a:p>
            <a:endParaRPr lang="en-US"/>
          </a:p>
        </p:txBody>
      </p:sp>
      <p:sp>
        <p:nvSpPr>
          <p:cNvPr id="38" name="Text Placeholder 37">
            <a:extLst>
              <a:ext uri="{FF2B5EF4-FFF2-40B4-BE49-F238E27FC236}">
                <a16:creationId xmlns:a16="http://schemas.microsoft.com/office/drawing/2014/main" id="{CB563899-FAAC-4899-9A31-1CDD173CDE89}"/>
              </a:ext>
            </a:extLst>
          </p:cNvPr>
          <p:cNvSpPr>
            <a:spLocks noGrp="1"/>
          </p:cNvSpPr>
          <p:nvPr>
            <p:ph type="body" sz="quarter" idx="120"/>
          </p:nvPr>
        </p:nvSpPr>
        <p:spPr/>
        <p:txBody>
          <a:bodyPr/>
          <a:lstStyle/>
          <a:p>
            <a:endParaRPr lang="en-US"/>
          </a:p>
        </p:txBody>
      </p:sp>
      <p:sp>
        <p:nvSpPr>
          <p:cNvPr id="39" name="Text Placeholder 38">
            <a:extLst>
              <a:ext uri="{FF2B5EF4-FFF2-40B4-BE49-F238E27FC236}">
                <a16:creationId xmlns:a16="http://schemas.microsoft.com/office/drawing/2014/main" id="{4F06BF82-F4FF-446E-8CE9-D21130966463}"/>
              </a:ext>
            </a:extLst>
          </p:cNvPr>
          <p:cNvSpPr>
            <a:spLocks noGrp="1"/>
          </p:cNvSpPr>
          <p:nvPr>
            <p:ph type="body" sz="quarter" idx="121"/>
          </p:nvPr>
        </p:nvSpPr>
        <p:spPr/>
        <p:txBody>
          <a:bodyPr/>
          <a:lstStyle/>
          <a:p>
            <a:endParaRPr lang="en-US"/>
          </a:p>
        </p:txBody>
      </p:sp>
      <p:sp>
        <p:nvSpPr>
          <p:cNvPr id="40" name="Text Placeholder 39">
            <a:extLst>
              <a:ext uri="{FF2B5EF4-FFF2-40B4-BE49-F238E27FC236}">
                <a16:creationId xmlns:a16="http://schemas.microsoft.com/office/drawing/2014/main" id="{5F4EA9FF-F80F-4D08-90F0-B6962B7E75E9}"/>
              </a:ext>
            </a:extLst>
          </p:cNvPr>
          <p:cNvSpPr>
            <a:spLocks noGrp="1"/>
          </p:cNvSpPr>
          <p:nvPr>
            <p:ph type="body" sz="quarter" idx="122"/>
          </p:nvPr>
        </p:nvSpPr>
        <p:spPr/>
        <p:txBody>
          <a:bodyPr/>
          <a:lstStyle/>
          <a:p>
            <a:endParaRPr lang="en-US"/>
          </a:p>
        </p:txBody>
      </p:sp>
      <p:sp>
        <p:nvSpPr>
          <p:cNvPr id="41" name="Text Placeholder 40">
            <a:extLst>
              <a:ext uri="{FF2B5EF4-FFF2-40B4-BE49-F238E27FC236}">
                <a16:creationId xmlns:a16="http://schemas.microsoft.com/office/drawing/2014/main" id="{04C14CF9-D2E0-4B4D-8198-1DFF73F71C5C}"/>
              </a:ext>
            </a:extLst>
          </p:cNvPr>
          <p:cNvSpPr>
            <a:spLocks noGrp="1"/>
          </p:cNvSpPr>
          <p:nvPr>
            <p:ph type="body" sz="quarter" idx="123"/>
          </p:nvPr>
        </p:nvSpPr>
        <p:spPr/>
        <p:txBody>
          <a:bodyPr/>
          <a:lstStyle/>
          <a:p>
            <a:endParaRPr lang="en-US"/>
          </a:p>
        </p:txBody>
      </p:sp>
      <p:sp>
        <p:nvSpPr>
          <p:cNvPr id="42" name="Text Placeholder 41">
            <a:extLst>
              <a:ext uri="{FF2B5EF4-FFF2-40B4-BE49-F238E27FC236}">
                <a16:creationId xmlns:a16="http://schemas.microsoft.com/office/drawing/2014/main" id="{AF3E26EE-84C2-48A4-8D49-043B17B2DA92}"/>
              </a:ext>
            </a:extLst>
          </p:cNvPr>
          <p:cNvSpPr>
            <a:spLocks noGrp="1"/>
          </p:cNvSpPr>
          <p:nvPr>
            <p:ph type="body" sz="quarter" idx="124"/>
          </p:nvPr>
        </p:nvSpPr>
        <p:spPr/>
        <p:txBody>
          <a:bodyPr/>
          <a:lstStyle/>
          <a:p>
            <a:endParaRPr lang="en-US"/>
          </a:p>
        </p:txBody>
      </p:sp>
      <p:sp>
        <p:nvSpPr>
          <p:cNvPr id="43" name="Text Placeholder 42">
            <a:extLst>
              <a:ext uri="{FF2B5EF4-FFF2-40B4-BE49-F238E27FC236}">
                <a16:creationId xmlns:a16="http://schemas.microsoft.com/office/drawing/2014/main" id="{0265FD86-616E-4FB4-894B-4907B1CCCDAC}"/>
              </a:ext>
            </a:extLst>
          </p:cNvPr>
          <p:cNvSpPr>
            <a:spLocks noGrp="1"/>
          </p:cNvSpPr>
          <p:nvPr>
            <p:ph type="body" sz="quarter" idx="125"/>
          </p:nvPr>
        </p:nvSpPr>
        <p:spPr/>
        <p:txBody>
          <a:bodyPr/>
          <a:lstStyle/>
          <a:p>
            <a:endParaRPr lang="en-US"/>
          </a:p>
        </p:txBody>
      </p:sp>
      <p:sp>
        <p:nvSpPr>
          <p:cNvPr id="44" name="Text Placeholder 43">
            <a:extLst>
              <a:ext uri="{FF2B5EF4-FFF2-40B4-BE49-F238E27FC236}">
                <a16:creationId xmlns:a16="http://schemas.microsoft.com/office/drawing/2014/main" id="{D3CFB759-C18A-4C89-9DF0-D8C553B130D0}"/>
              </a:ext>
            </a:extLst>
          </p:cNvPr>
          <p:cNvSpPr>
            <a:spLocks noGrp="1"/>
          </p:cNvSpPr>
          <p:nvPr>
            <p:ph type="body" sz="quarter" idx="127"/>
          </p:nvPr>
        </p:nvSpPr>
        <p:spPr/>
        <p:txBody>
          <a:bodyPr/>
          <a:lstStyle/>
          <a:p>
            <a:endParaRPr lang="en-US"/>
          </a:p>
        </p:txBody>
      </p:sp>
      <p:sp>
        <p:nvSpPr>
          <p:cNvPr id="45" name="Text Placeholder 44">
            <a:extLst>
              <a:ext uri="{FF2B5EF4-FFF2-40B4-BE49-F238E27FC236}">
                <a16:creationId xmlns:a16="http://schemas.microsoft.com/office/drawing/2014/main" id="{8A3FD293-B79B-40B8-A947-E7433C996A1B}"/>
              </a:ext>
            </a:extLst>
          </p:cNvPr>
          <p:cNvSpPr>
            <a:spLocks noGrp="1"/>
          </p:cNvSpPr>
          <p:nvPr>
            <p:ph type="body" sz="quarter" idx="128"/>
          </p:nvPr>
        </p:nvSpPr>
        <p:spPr/>
        <p:txBody>
          <a:bodyPr/>
          <a:lstStyle/>
          <a:p>
            <a:endParaRPr lang="en-US"/>
          </a:p>
        </p:txBody>
      </p:sp>
      <p:sp>
        <p:nvSpPr>
          <p:cNvPr id="46" name="Text Placeholder 45">
            <a:extLst>
              <a:ext uri="{FF2B5EF4-FFF2-40B4-BE49-F238E27FC236}">
                <a16:creationId xmlns:a16="http://schemas.microsoft.com/office/drawing/2014/main" id="{AE363DF8-4B8F-47B1-A011-45BE893DC26D}"/>
              </a:ext>
            </a:extLst>
          </p:cNvPr>
          <p:cNvSpPr>
            <a:spLocks noGrp="1"/>
          </p:cNvSpPr>
          <p:nvPr>
            <p:ph type="body" sz="quarter" idx="129"/>
          </p:nvPr>
        </p:nvSpPr>
        <p:spPr/>
        <p:txBody>
          <a:bodyPr/>
          <a:lstStyle/>
          <a:p>
            <a:endParaRPr lang="en-US"/>
          </a:p>
        </p:txBody>
      </p:sp>
      <p:sp>
        <p:nvSpPr>
          <p:cNvPr id="47" name="Text Placeholder 46">
            <a:extLst>
              <a:ext uri="{FF2B5EF4-FFF2-40B4-BE49-F238E27FC236}">
                <a16:creationId xmlns:a16="http://schemas.microsoft.com/office/drawing/2014/main" id="{3DD194A8-7643-42D1-95F5-50D132CF2498}"/>
              </a:ext>
            </a:extLst>
          </p:cNvPr>
          <p:cNvSpPr>
            <a:spLocks noGrp="1"/>
          </p:cNvSpPr>
          <p:nvPr>
            <p:ph type="body" sz="quarter" idx="130"/>
          </p:nvPr>
        </p:nvSpPr>
        <p:spPr/>
        <p:txBody>
          <a:bodyPr/>
          <a:lstStyle/>
          <a:p>
            <a:endParaRPr lang="en-US"/>
          </a:p>
        </p:txBody>
      </p:sp>
      <p:sp>
        <p:nvSpPr>
          <p:cNvPr id="48" name="Text Placeholder 47">
            <a:extLst>
              <a:ext uri="{FF2B5EF4-FFF2-40B4-BE49-F238E27FC236}">
                <a16:creationId xmlns:a16="http://schemas.microsoft.com/office/drawing/2014/main" id="{55FDF9EF-1B7F-4777-9513-7B080C42D3DD}"/>
              </a:ext>
            </a:extLst>
          </p:cNvPr>
          <p:cNvSpPr>
            <a:spLocks noGrp="1"/>
          </p:cNvSpPr>
          <p:nvPr>
            <p:ph type="body" sz="quarter" idx="131"/>
          </p:nvPr>
        </p:nvSpPr>
        <p:spPr/>
        <p:txBody>
          <a:bodyPr/>
          <a:lstStyle/>
          <a:p>
            <a:endParaRPr lang="en-US"/>
          </a:p>
        </p:txBody>
      </p:sp>
      <p:sp>
        <p:nvSpPr>
          <p:cNvPr id="49" name="Text Placeholder 48">
            <a:extLst>
              <a:ext uri="{FF2B5EF4-FFF2-40B4-BE49-F238E27FC236}">
                <a16:creationId xmlns:a16="http://schemas.microsoft.com/office/drawing/2014/main" id="{163CEC3E-F9C5-445A-8494-505FDA099E14}"/>
              </a:ext>
            </a:extLst>
          </p:cNvPr>
          <p:cNvSpPr>
            <a:spLocks noGrp="1"/>
          </p:cNvSpPr>
          <p:nvPr>
            <p:ph type="body" sz="quarter" idx="132"/>
          </p:nvPr>
        </p:nvSpPr>
        <p:spPr/>
        <p:txBody>
          <a:bodyPr/>
          <a:lstStyle/>
          <a:p>
            <a:endParaRPr lang="en-US"/>
          </a:p>
        </p:txBody>
      </p:sp>
      <p:sp>
        <p:nvSpPr>
          <p:cNvPr id="50" name="Text Placeholder 49">
            <a:extLst>
              <a:ext uri="{FF2B5EF4-FFF2-40B4-BE49-F238E27FC236}">
                <a16:creationId xmlns:a16="http://schemas.microsoft.com/office/drawing/2014/main" id="{F003C56A-9159-4FB1-A6A9-6DAE2523E92A}"/>
              </a:ext>
            </a:extLst>
          </p:cNvPr>
          <p:cNvSpPr>
            <a:spLocks noGrp="1"/>
          </p:cNvSpPr>
          <p:nvPr>
            <p:ph type="body" sz="quarter" idx="134"/>
          </p:nvPr>
        </p:nvSpPr>
        <p:spPr/>
        <p:txBody>
          <a:bodyPr/>
          <a:lstStyle/>
          <a:p>
            <a:endParaRPr lang="en-US"/>
          </a:p>
        </p:txBody>
      </p:sp>
      <p:sp>
        <p:nvSpPr>
          <p:cNvPr id="51" name="Text Placeholder 50">
            <a:extLst>
              <a:ext uri="{FF2B5EF4-FFF2-40B4-BE49-F238E27FC236}">
                <a16:creationId xmlns:a16="http://schemas.microsoft.com/office/drawing/2014/main" id="{C8413C0D-BC09-48D7-A058-931415B0CBB2}"/>
              </a:ext>
            </a:extLst>
          </p:cNvPr>
          <p:cNvSpPr>
            <a:spLocks noGrp="1"/>
          </p:cNvSpPr>
          <p:nvPr>
            <p:ph type="body" sz="quarter" idx="135"/>
          </p:nvPr>
        </p:nvSpPr>
        <p:spPr/>
        <p:txBody>
          <a:bodyPr/>
          <a:lstStyle/>
          <a:p>
            <a:endParaRPr lang="en-US"/>
          </a:p>
        </p:txBody>
      </p:sp>
      <p:sp>
        <p:nvSpPr>
          <p:cNvPr id="52" name="Text Placeholder 51">
            <a:extLst>
              <a:ext uri="{FF2B5EF4-FFF2-40B4-BE49-F238E27FC236}">
                <a16:creationId xmlns:a16="http://schemas.microsoft.com/office/drawing/2014/main" id="{13697D89-9053-438C-965A-716967CB37BE}"/>
              </a:ext>
            </a:extLst>
          </p:cNvPr>
          <p:cNvSpPr>
            <a:spLocks noGrp="1"/>
          </p:cNvSpPr>
          <p:nvPr>
            <p:ph type="body" sz="quarter" idx="136"/>
          </p:nvPr>
        </p:nvSpPr>
        <p:spPr/>
        <p:txBody>
          <a:bodyPr/>
          <a:lstStyle/>
          <a:p>
            <a:endParaRPr lang="en-US"/>
          </a:p>
        </p:txBody>
      </p:sp>
      <p:sp>
        <p:nvSpPr>
          <p:cNvPr id="53" name="Text Placeholder 52">
            <a:extLst>
              <a:ext uri="{FF2B5EF4-FFF2-40B4-BE49-F238E27FC236}">
                <a16:creationId xmlns:a16="http://schemas.microsoft.com/office/drawing/2014/main" id="{3F9F692D-6212-45AB-AE67-B73C3AD74F2C}"/>
              </a:ext>
            </a:extLst>
          </p:cNvPr>
          <p:cNvSpPr>
            <a:spLocks noGrp="1"/>
          </p:cNvSpPr>
          <p:nvPr>
            <p:ph type="body" sz="quarter" idx="137"/>
          </p:nvPr>
        </p:nvSpPr>
        <p:spPr/>
        <p:txBody>
          <a:bodyPr/>
          <a:lstStyle/>
          <a:p>
            <a:endParaRPr lang="en-US"/>
          </a:p>
        </p:txBody>
      </p:sp>
      <p:sp>
        <p:nvSpPr>
          <p:cNvPr id="54" name="Text Placeholder 53">
            <a:extLst>
              <a:ext uri="{FF2B5EF4-FFF2-40B4-BE49-F238E27FC236}">
                <a16:creationId xmlns:a16="http://schemas.microsoft.com/office/drawing/2014/main" id="{BE66BCED-6D30-482F-96FF-315B9D5DCEAC}"/>
              </a:ext>
            </a:extLst>
          </p:cNvPr>
          <p:cNvSpPr>
            <a:spLocks noGrp="1"/>
          </p:cNvSpPr>
          <p:nvPr>
            <p:ph type="body" sz="quarter" idx="138"/>
          </p:nvPr>
        </p:nvSpPr>
        <p:spPr/>
        <p:txBody>
          <a:bodyPr/>
          <a:lstStyle/>
          <a:p>
            <a:endParaRPr lang="en-US"/>
          </a:p>
        </p:txBody>
      </p:sp>
      <p:sp>
        <p:nvSpPr>
          <p:cNvPr id="55" name="Text Placeholder 54">
            <a:extLst>
              <a:ext uri="{FF2B5EF4-FFF2-40B4-BE49-F238E27FC236}">
                <a16:creationId xmlns:a16="http://schemas.microsoft.com/office/drawing/2014/main" id="{76147201-F1C3-4C8E-93A7-ECE4A8C84BE5}"/>
              </a:ext>
            </a:extLst>
          </p:cNvPr>
          <p:cNvSpPr>
            <a:spLocks noGrp="1"/>
          </p:cNvSpPr>
          <p:nvPr>
            <p:ph type="body" sz="quarter" idx="139"/>
          </p:nvPr>
        </p:nvSpPr>
        <p:spPr/>
        <p:txBody>
          <a:bodyPr/>
          <a:lstStyle/>
          <a:p>
            <a:endParaRPr lang="en-US"/>
          </a:p>
        </p:txBody>
      </p:sp>
      <p:sp>
        <p:nvSpPr>
          <p:cNvPr id="56" name="Text Placeholder 55">
            <a:extLst>
              <a:ext uri="{FF2B5EF4-FFF2-40B4-BE49-F238E27FC236}">
                <a16:creationId xmlns:a16="http://schemas.microsoft.com/office/drawing/2014/main" id="{DACAFD73-D5AD-4ECA-BDD0-72D2373719D1}"/>
              </a:ext>
            </a:extLst>
          </p:cNvPr>
          <p:cNvSpPr>
            <a:spLocks noGrp="1"/>
          </p:cNvSpPr>
          <p:nvPr>
            <p:ph type="body" sz="quarter" idx="141"/>
          </p:nvPr>
        </p:nvSpPr>
        <p:spPr/>
        <p:txBody>
          <a:bodyPr/>
          <a:lstStyle/>
          <a:p>
            <a:endParaRPr lang="en-US"/>
          </a:p>
        </p:txBody>
      </p:sp>
      <p:sp>
        <p:nvSpPr>
          <p:cNvPr id="57" name="Text Placeholder 56">
            <a:extLst>
              <a:ext uri="{FF2B5EF4-FFF2-40B4-BE49-F238E27FC236}">
                <a16:creationId xmlns:a16="http://schemas.microsoft.com/office/drawing/2014/main" id="{F5D831A6-EC95-4D66-A997-F5B3764C7689}"/>
              </a:ext>
            </a:extLst>
          </p:cNvPr>
          <p:cNvSpPr>
            <a:spLocks noGrp="1"/>
          </p:cNvSpPr>
          <p:nvPr>
            <p:ph type="body" sz="quarter" idx="142"/>
          </p:nvPr>
        </p:nvSpPr>
        <p:spPr/>
        <p:txBody>
          <a:bodyPr/>
          <a:lstStyle/>
          <a:p>
            <a:endParaRPr lang="en-US"/>
          </a:p>
        </p:txBody>
      </p:sp>
      <p:sp>
        <p:nvSpPr>
          <p:cNvPr id="58" name="Text Placeholder 57">
            <a:extLst>
              <a:ext uri="{FF2B5EF4-FFF2-40B4-BE49-F238E27FC236}">
                <a16:creationId xmlns:a16="http://schemas.microsoft.com/office/drawing/2014/main" id="{56065016-D382-4D34-BD2A-889E8EF28DC0}"/>
              </a:ext>
            </a:extLst>
          </p:cNvPr>
          <p:cNvSpPr>
            <a:spLocks noGrp="1"/>
          </p:cNvSpPr>
          <p:nvPr>
            <p:ph type="body" sz="quarter" idx="143"/>
          </p:nvPr>
        </p:nvSpPr>
        <p:spPr/>
        <p:txBody>
          <a:bodyPr/>
          <a:lstStyle/>
          <a:p>
            <a:endParaRPr lang="en-US"/>
          </a:p>
        </p:txBody>
      </p:sp>
      <p:sp>
        <p:nvSpPr>
          <p:cNvPr id="59" name="Text Placeholder 58">
            <a:extLst>
              <a:ext uri="{FF2B5EF4-FFF2-40B4-BE49-F238E27FC236}">
                <a16:creationId xmlns:a16="http://schemas.microsoft.com/office/drawing/2014/main" id="{7F8B54E7-A295-4350-A6DF-A89E3D43B827}"/>
              </a:ext>
            </a:extLst>
          </p:cNvPr>
          <p:cNvSpPr>
            <a:spLocks noGrp="1"/>
          </p:cNvSpPr>
          <p:nvPr>
            <p:ph type="body" sz="quarter" idx="144"/>
          </p:nvPr>
        </p:nvSpPr>
        <p:spPr/>
        <p:txBody>
          <a:bodyPr/>
          <a:lstStyle/>
          <a:p>
            <a:endParaRPr lang="en-US"/>
          </a:p>
        </p:txBody>
      </p:sp>
      <p:sp>
        <p:nvSpPr>
          <p:cNvPr id="60" name="Text Placeholder 59">
            <a:extLst>
              <a:ext uri="{FF2B5EF4-FFF2-40B4-BE49-F238E27FC236}">
                <a16:creationId xmlns:a16="http://schemas.microsoft.com/office/drawing/2014/main" id="{B6F5B337-2B5C-4AFB-A631-138361857F8A}"/>
              </a:ext>
            </a:extLst>
          </p:cNvPr>
          <p:cNvSpPr>
            <a:spLocks noGrp="1"/>
          </p:cNvSpPr>
          <p:nvPr>
            <p:ph type="body" sz="quarter" idx="145"/>
          </p:nvPr>
        </p:nvSpPr>
        <p:spPr/>
        <p:txBody>
          <a:bodyPr/>
          <a:lstStyle/>
          <a:p>
            <a:endParaRPr lang="en-US"/>
          </a:p>
        </p:txBody>
      </p:sp>
      <p:sp>
        <p:nvSpPr>
          <p:cNvPr id="61" name="Text Placeholder 60">
            <a:extLst>
              <a:ext uri="{FF2B5EF4-FFF2-40B4-BE49-F238E27FC236}">
                <a16:creationId xmlns:a16="http://schemas.microsoft.com/office/drawing/2014/main" id="{31D3C7A9-A06C-4427-BB68-21822185825D}"/>
              </a:ext>
            </a:extLst>
          </p:cNvPr>
          <p:cNvSpPr>
            <a:spLocks noGrp="1"/>
          </p:cNvSpPr>
          <p:nvPr>
            <p:ph type="body" sz="quarter" idx="146"/>
          </p:nvPr>
        </p:nvSpPr>
        <p:spPr/>
        <p:txBody>
          <a:bodyPr/>
          <a:lstStyle/>
          <a:p>
            <a:endParaRPr lang="en-US"/>
          </a:p>
        </p:txBody>
      </p:sp>
    </p:spTree>
    <p:extLst>
      <p:ext uri="{BB962C8B-B14F-4D97-AF65-F5344CB8AC3E}">
        <p14:creationId xmlns:p14="http://schemas.microsoft.com/office/powerpoint/2010/main" val="1390381120"/>
      </p:ext>
    </p:extLst>
  </p:cSld>
  <p:clrMapOvr>
    <a:masterClrMapping/>
  </p:clrMapOvr>
</p:sld>
</file>

<file path=ppt/theme/theme1.xml><?xml version="1.0" encoding="utf-8"?>
<a:theme xmlns:a="http://schemas.openxmlformats.org/drawingml/2006/main" name="Business Card Logo Name UC">
  <a:themeElements>
    <a:clrScheme name="Business Cards 2">
      <a:dk1>
        <a:sysClr val="windowText" lastClr="000000"/>
      </a:dk1>
      <a:lt1>
        <a:sysClr val="window" lastClr="FFFFFF"/>
      </a:lt1>
      <a:dk2>
        <a:srgbClr val="3C558C"/>
      </a:dk2>
      <a:lt2>
        <a:srgbClr val="C4C89C"/>
      </a:lt2>
      <a:accent1>
        <a:srgbClr val="5E864A"/>
      </a:accent1>
      <a:accent2>
        <a:srgbClr val="027F71"/>
      </a:accent2>
      <a:accent3>
        <a:srgbClr val="184A94"/>
      </a:accent3>
      <a:accent4>
        <a:srgbClr val="942828"/>
      </a:accent4>
      <a:accent5>
        <a:srgbClr val="57432F"/>
      </a:accent5>
      <a:accent6>
        <a:srgbClr val="3C2E20"/>
      </a:accent6>
      <a:hlink>
        <a:srgbClr val="527594"/>
      </a:hlink>
      <a:folHlink>
        <a:srgbClr val="953735"/>
      </a:folHlink>
    </a:clrScheme>
    <a:fontScheme name="Custom 30">
      <a:majorFont>
        <a:latin typeface="Arial"/>
        <a:ea typeface=""/>
        <a:cs typeface=""/>
      </a:majorFont>
      <a:minorFont>
        <a:latin typeface="Cambr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 Cards 2">
      <a:dk1>
        <a:sysClr val="windowText" lastClr="000000"/>
      </a:dk1>
      <a:lt1>
        <a:sysClr val="window" lastClr="FFFFFF"/>
      </a:lt1>
      <a:dk2>
        <a:srgbClr val="3C558C"/>
      </a:dk2>
      <a:lt2>
        <a:srgbClr val="C4C89C"/>
      </a:lt2>
      <a:accent1>
        <a:srgbClr val="5E864A"/>
      </a:accent1>
      <a:accent2>
        <a:srgbClr val="027F71"/>
      </a:accent2>
      <a:accent3>
        <a:srgbClr val="184A94"/>
      </a:accent3>
      <a:accent4>
        <a:srgbClr val="942828"/>
      </a:accent4>
      <a:accent5>
        <a:srgbClr val="57432F"/>
      </a:accent5>
      <a:accent6>
        <a:srgbClr val="3C2E20"/>
      </a:accent6>
      <a:hlink>
        <a:srgbClr val="527594"/>
      </a:hlink>
      <a:folHlink>
        <a:srgbClr val="953735"/>
      </a:folHlink>
    </a:clrScheme>
    <a:fontScheme name="Custom 32">
      <a:majorFont>
        <a:latin typeface="Arial"/>
        <a:ea typeface=""/>
        <a:cs typeface=""/>
      </a:majorFont>
      <a:minorFont>
        <a:latin typeface="Cambr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 Cards 2">
      <a:dk1>
        <a:sysClr val="windowText" lastClr="000000"/>
      </a:dk1>
      <a:lt1>
        <a:sysClr val="window" lastClr="FFFFFF"/>
      </a:lt1>
      <a:dk2>
        <a:srgbClr val="3C558C"/>
      </a:dk2>
      <a:lt2>
        <a:srgbClr val="C4C89C"/>
      </a:lt2>
      <a:accent1>
        <a:srgbClr val="5E864A"/>
      </a:accent1>
      <a:accent2>
        <a:srgbClr val="027F71"/>
      </a:accent2>
      <a:accent3>
        <a:srgbClr val="184A94"/>
      </a:accent3>
      <a:accent4>
        <a:srgbClr val="942828"/>
      </a:accent4>
      <a:accent5>
        <a:srgbClr val="57432F"/>
      </a:accent5>
      <a:accent6>
        <a:srgbClr val="3C2E20"/>
      </a:accent6>
      <a:hlink>
        <a:srgbClr val="527594"/>
      </a:hlink>
      <a:folHlink>
        <a:srgbClr val="953735"/>
      </a:folHlink>
    </a:clrScheme>
    <a:fontScheme name="Custom 31">
      <a:majorFont>
        <a:latin typeface="Arial"/>
        <a:ea typeface=""/>
        <a:cs typeface=""/>
      </a:majorFont>
      <a:minorFont>
        <a:latin typeface="Cambr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dc426e2-c23b-4d6e-81c5-ad26a5de56d0">
      <Terms xmlns="http://schemas.microsoft.com/office/infopath/2007/PartnerControls"/>
    </lcf76f155ced4ddcb4097134ff3c332f>
    <TaxCatchAll xmlns="7dbc2f11-3c1e-48b8-b0b6-22888b07a40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9BE7E38040B7346B671260412E224E8" ma:contentTypeVersion="16" ma:contentTypeDescription="Create a new document." ma:contentTypeScope="" ma:versionID="5fc01788d507fa19013ca4d0d82a8756">
  <xsd:schema xmlns:xsd="http://www.w3.org/2001/XMLSchema" xmlns:xs="http://www.w3.org/2001/XMLSchema" xmlns:p="http://schemas.microsoft.com/office/2006/metadata/properties" xmlns:ns2="9dc426e2-c23b-4d6e-81c5-ad26a5de56d0" xmlns:ns3="7dbc2f11-3c1e-48b8-b0b6-22888b07a40e" targetNamespace="http://schemas.microsoft.com/office/2006/metadata/properties" ma:root="true" ma:fieldsID="160fc5ffdd6e124bae9c55e496a7ee27" ns2:_="" ns3:_="">
    <xsd:import namespace="9dc426e2-c23b-4d6e-81c5-ad26a5de56d0"/>
    <xsd:import namespace="7dbc2f11-3c1e-48b8-b0b6-22888b07a40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c426e2-c23b-4d6e-81c5-ad26a5de56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187f6099-843b-4cc6-8352-4a00a56b77f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bc2f11-3c1e-48b8-b0b6-22888b07a40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934cbe3-f8e6-4e93-bdf1-ca237cd220a4}" ma:internalName="TaxCatchAll" ma:showField="CatchAllData" ma:web="7dbc2f11-3c1e-48b8-b0b6-22888b07a40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D497F6-F045-41CD-B7C7-685D97DCD9C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9DD2736-B5AD-4F53-9371-21B3EAF4453E}">
  <ds:schemaRefs>
    <ds:schemaRef ds:uri="http://schemas.microsoft.com/sharepoint/v3/contenttype/forms"/>
  </ds:schemaRefs>
</ds:datastoreItem>
</file>

<file path=customXml/itemProps3.xml><?xml version="1.0" encoding="utf-8"?>
<ds:datastoreItem xmlns:ds="http://schemas.openxmlformats.org/officeDocument/2006/customXml" ds:itemID="{24984B47-9AEE-4F5F-833A-67981D0C6F4E}"/>
</file>

<file path=docProps/app.xml><?xml version="1.0" encoding="utf-8"?>
<Properties xmlns="http://schemas.openxmlformats.org/officeDocument/2006/extended-properties" xmlns:vt="http://schemas.openxmlformats.org/officeDocument/2006/docPropsVTypes">
  <Template/>
  <TotalTime>11</TotalTime>
  <Words>214</Words>
  <Application>Microsoft Office PowerPoint</Application>
  <PresentationFormat>Custom</PresentationFormat>
  <Paragraphs>16</Paragraphs>
  <Slides>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Cambria</vt:lpstr>
      <vt:lpstr>Business Card Logo Name UC</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Rene Street</cp:lastModifiedBy>
  <cp:revision>3</cp:revision>
  <cp:lastPrinted>2020-12-28T19:20:27Z</cp:lastPrinted>
  <dcterms:created xsi:type="dcterms:W3CDTF">2014-05-15T20:22:36Z</dcterms:created>
  <dcterms:modified xsi:type="dcterms:W3CDTF">2022-04-26T22:18:47Z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0x01010019BE7E38040B7346B671260412E224E8</vt:lpwstr>
  </property>
</Properties>
</file>