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48" r:id="rId2"/>
    <p:sldMasterId id="2147483704" r:id="rId3"/>
  </p:sldMasterIdLst>
  <p:notesMasterIdLst>
    <p:notesMasterId r:id="rId22"/>
  </p:notesMasterIdLst>
  <p:handoutMasterIdLst>
    <p:handoutMasterId r:id="rId23"/>
  </p:handoutMasterIdLst>
  <p:sldIdLst>
    <p:sldId id="299" r:id="rId4"/>
    <p:sldId id="294" r:id="rId5"/>
    <p:sldId id="257" r:id="rId6"/>
    <p:sldId id="261" r:id="rId7"/>
    <p:sldId id="271" r:id="rId8"/>
    <p:sldId id="306" r:id="rId9"/>
    <p:sldId id="308" r:id="rId10"/>
    <p:sldId id="297" r:id="rId11"/>
    <p:sldId id="263" r:id="rId12"/>
    <p:sldId id="301" r:id="rId13"/>
    <p:sldId id="298" r:id="rId14"/>
    <p:sldId id="305" r:id="rId15"/>
    <p:sldId id="303" r:id="rId16"/>
    <p:sldId id="274" r:id="rId17"/>
    <p:sldId id="309" r:id="rId18"/>
    <p:sldId id="310" r:id="rId19"/>
    <p:sldId id="304" r:id="rId20"/>
    <p:sldId id="293" r:id="rId21"/>
  </p:sldIdLst>
  <p:sldSz cx="18286413" cy="10287000"/>
  <p:notesSz cx="6858000" cy="9144000"/>
  <p:photoAlbum/>
  <p:defaultText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p15:clr>
            <a:srgbClr val="A4A3A4"/>
          </p15:clr>
        </p15:guide>
        <p15:guide id="2"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D5F2"/>
    <a:srgbClr val="262626"/>
    <a:srgbClr val="595959"/>
    <a:srgbClr val="000000"/>
    <a:srgbClr val="7BCFF5"/>
    <a:srgbClr val="BBFF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howGuides="1">
      <p:cViewPr varScale="1">
        <p:scale>
          <a:sx n="73" d="100"/>
          <a:sy n="73" d="100"/>
        </p:scale>
        <p:origin x="630" y="54"/>
      </p:cViewPr>
      <p:guideLst>
        <p:guide orient="horz" pos="3240"/>
        <p:guide pos="575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8048198-A268-4A2C-A520-FBB84E35C3C2}" type="datetimeFigureOut">
              <a:rPr kumimoji="1" lang="ja-JP" altLang="en-US" smtClean="0"/>
              <a:t>2022/9/21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783ACB-D9F9-4ADF-A7FC-E9E289D74451}" type="slidenum">
              <a:rPr kumimoji="1" lang="ja-JP" altLang="en-US" smtClean="0"/>
              <a:t>‹#›</a:t>
            </a:fld>
            <a:endParaRPr kumimoji="1" lang="ja-JP" altLang="en-US"/>
          </a:p>
        </p:txBody>
      </p:sp>
    </p:spTree>
    <p:extLst>
      <p:ext uri="{BB962C8B-B14F-4D97-AF65-F5344CB8AC3E}">
        <p14:creationId xmlns:p14="http://schemas.microsoft.com/office/powerpoint/2010/main" val="1926296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9912F2-0011-47BA-B0C8-0509829BA6FB}" type="datetimeFigureOut">
              <a:rPr kumimoji="1" lang="ja-JP" altLang="en-US" smtClean="0"/>
              <a:t>2022/9/21</a:t>
            </a:fld>
            <a:endParaRPr kumimoji="1" lang="ja-JP" alt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FB2B19-2213-4B06-9122-430E4115A3D2}" type="slidenum">
              <a:rPr kumimoji="1" lang="ja-JP" altLang="en-US" smtClean="0"/>
              <a:t>‹#›</a:t>
            </a:fld>
            <a:endParaRPr kumimoji="1" lang="ja-JP" altLang="en-US"/>
          </a:p>
        </p:txBody>
      </p:sp>
    </p:spTree>
    <p:extLst>
      <p:ext uri="{BB962C8B-B14F-4D97-AF65-F5344CB8AC3E}">
        <p14:creationId xmlns:p14="http://schemas.microsoft.com/office/powerpoint/2010/main" val="4826028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14320" y="4063602"/>
            <a:ext cx="16457772" cy="1440161"/>
          </a:xfrm>
        </p:spPr>
        <p:txBody>
          <a:bodyPr anchor="b">
            <a:noAutofit/>
          </a:bodyPr>
          <a:lstStyle>
            <a:lvl1pPr algn="ctr">
              <a:defRPr sz="8000" kern="0" spc="2000" baseline="0"/>
            </a:lvl1pPr>
          </a:lstStyle>
          <a:p>
            <a:r>
              <a:rPr kumimoji="1" lang="en-US" altLang="ja-JP" dirty="0"/>
              <a:t>TITLE</a:t>
            </a:r>
            <a:endParaRPr kumimoji="1" lang="ja-JP" altLang="en-US" dirty="0"/>
          </a:p>
        </p:txBody>
      </p:sp>
      <p:sp>
        <p:nvSpPr>
          <p:cNvPr id="6" name="テキスト プレースホルダー 5"/>
          <p:cNvSpPr>
            <a:spLocks noGrp="1"/>
          </p:cNvSpPr>
          <p:nvPr>
            <p:ph type="body" sz="quarter" idx="12" hasCustomPrompt="1"/>
          </p:nvPr>
        </p:nvSpPr>
        <p:spPr>
          <a:xfrm>
            <a:off x="970757" y="5359747"/>
            <a:ext cx="16344898" cy="575841"/>
          </a:xfrm>
        </p:spPr>
        <p:txBody>
          <a:bodyPr>
            <a:noAutofit/>
          </a:bodyPr>
          <a:lstStyle>
            <a:lvl1pPr algn="ctr">
              <a:spcBef>
                <a:spcPts val="0"/>
              </a:spcBef>
              <a:defRPr sz="2800" spc="1000" baseline="0">
                <a:solidFill>
                  <a:schemeClr val="tx1"/>
                </a:solidFill>
              </a:defRPr>
            </a:lvl1pPr>
          </a:lstStyle>
          <a:p>
            <a:pPr lvl="0"/>
            <a:r>
              <a:rPr kumimoji="1" lang="en-US" altLang="ja-JP" dirty="0"/>
              <a:t>DESCRIPTION GOES HERE</a:t>
            </a:r>
            <a:endParaRPr kumimoji="1" lang="ja-JP" altLang="en-US" dirty="0"/>
          </a:p>
        </p:txBody>
      </p:sp>
      <p:sp>
        <p:nvSpPr>
          <p:cNvPr id="7" name="テキスト プレースホルダー 5"/>
          <p:cNvSpPr>
            <a:spLocks noGrp="1"/>
          </p:cNvSpPr>
          <p:nvPr>
            <p:ph type="body" sz="quarter" idx="13" hasCustomPrompt="1"/>
          </p:nvPr>
        </p:nvSpPr>
        <p:spPr>
          <a:xfrm>
            <a:off x="970757" y="9463980"/>
            <a:ext cx="16344898" cy="575841"/>
          </a:xfrm>
        </p:spPr>
        <p:txBody>
          <a:bodyPr/>
          <a:lstStyle>
            <a:lvl1pPr algn="ctr">
              <a:spcBef>
                <a:spcPts val="0"/>
              </a:spcBef>
              <a:defRPr baseline="0">
                <a:solidFill>
                  <a:schemeClr val="tx1"/>
                </a:solidFill>
              </a:defRPr>
            </a:lvl1pPr>
          </a:lstStyle>
          <a:p>
            <a:pPr lvl="0"/>
            <a:r>
              <a:rPr kumimoji="1" lang="en-US" altLang="ja-JP" dirty="0"/>
              <a:t>Author</a:t>
            </a:r>
            <a:endParaRPr kumimoji="1" lang="ja-JP" altLang="en-US" dirty="0"/>
          </a:p>
        </p:txBody>
      </p:sp>
      <p:sp>
        <p:nvSpPr>
          <p:cNvPr id="4" name="Picture Placeholder 3"/>
          <p:cNvSpPr>
            <a:spLocks noGrp="1"/>
          </p:cNvSpPr>
          <p:nvPr>
            <p:ph type="pic" sz="quarter" idx="14"/>
          </p:nvPr>
        </p:nvSpPr>
        <p:spPr>
          <a:xfrm rot="897213">
            <a:off x="10492135" y="-94314"/>
            <a:ext cx="5352925" cy="5123566"/>
          </a:xfrm>
          <a:solidFill>
            <a:schemeClr val="bg1"/>
          </a:solidFill>
          <a:ln>
            <a:solidFill>
              <a:schemeClr val="accent1"/>
            </a:solidFill>
          </a:ln>
        </p:spPr>
        <p:txBody>
          <a:bodyPr/>
          <a:lstStyle/>
          <a:p>
            <a:endParaRPr lang="en-GB"/>
          </a:p>
        </p:txBody>
      </p:sp>
      <p:sp>
        <p:nvSpPr>
          <p:cNvPr id="8" name="Picture Placeholder 7"/>
          <p:cNvSpPr>
            <a:spLocks noGrp="1"/>
          </p:cNvSpPr>
          <p:nvPr>
            <p:ph type="pic" sz="quarter" idx="15"/>
          </p:nvPr>
        </p:nvSpPr>
        <p:spPr>
          <a:xfrm rot="20677766">
            <a:off x="1283591" y="4707990"/>
            <a:ext cx="5688013" cy="6119813"/>
          </a:xfrm>
          <a:solidFill>
            <a:schemeClr val="bg1"/>
          </a:solidFill>
          <a:ln>
            <a:solidFill>
              <a:schemeClr val="accent1"/>
            </a:solidFill>
          </a:ln>
        </p:spPr>
        <p:txBody>
          <a:bodyPr/>
          <a:lstStyle/>
          <a:p>
            <a:endParaRPr lang="en-GB"/>
          </a:p>
        </p:txBody>
      </p:sp>
      <p:sp>
        <p:nvSpPr>
          <p:cNvPr id="14" name="Picture Placeholder 13"/>
          <p:cNvSpPr>
            <a:spLocks noGrp="1"/>
          </p:cNvSpPr>
          <p:nvPr>
            <p:ph type="pic" sz="quarter" idx="16"/>
          </p:nvPr>
        </p:nvSpPr>
        <p:spPr>
          <a:xfrm>
            <a:off x="9503246" y="6063707"/>
            <a:ext cx="5400675" cy="3240087"/>
          </a:xfrm>
          <a:solidFill>
            <a:schemeClr val="tx2">
              <a:lumMod val="50000"/>
            </a:schemeClr>
          </a:solidFill>
          <a:ln>
            <a:solidFill>
              <a:schemeClr val="bg1"/>
            </a:solidFill>
          </a:ln>
        </p:spPr>
        <p:txBody>
          <a:bodyPr/>
          <a:lstStyle/>
          <a:p>
            <a:endParaRPr lang="en-GB"/>
          </a:p>
        </p:txBody>
      </p:sp>
    </p:spTree>
    <p:extLst>
      <p:ext uri="{BB962C8B-B14F-4D97-AF65-F5344CB8AC3E}">
        <p14:creationId xmlns:p14="http://schemas.microsoft.com/office/powerpoint/2010/main" val="136834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25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iterate type="lt">
                                    <p:tmPct val="10000"/>
                                  </p:iterate>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50"/>
                            </p:stCondLst>
                            <p:childTnLst>
                              <p:par>
                                <p:cTn id="14" presetID="10" presetClass="entr" presetSubtype="0" fill="hold" grpId="0"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tmplLst>
          <p:tmpl lvl="1">
            <p:tnLst>
              <p:par>
                <p:cTn presetID="2" presetClass="entr" presetSubtype="2" decel="100000" fill="hold" nodeType="withEffect">
                  <p:stCondLst>
                    <p:cond delay="250"/>
                  </p:stCondLst>
                  <p:iterate type="lt">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itors">
    <p:spTree>
      <p:nvGrpSpPr>
        <p:cNvPr id="1" name=""/>
        <p:cNvGrpSpPr/>
        <p:nvPr/>
      </p:nvGrpSpPr>
      <p:grpSpPr>
        <a:xfrm>
          <a:off x="0" y="0"/>
          <a:ext cx="0" cy="0"/>
          <a:chOff x="0" y="0"/>
          <a:chExt cx="0" cy="0"/>
        </a:xfrm>
      </p:grpSpPr>
      <p:sp>
        <p:nvSpPr>
          <p:cNvPr id="3" name="正方形/長方形 2"/>
          <p:cNvSpPr/>
          <p:nvPr userDrawn="1"/>
        </p:nvSpPr>
        <p:spPr>
          <a:xfrm>
            <a:off x="30368" y="5143500"/>
            <a:ext cx="182864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24881" y="890144"/>
            <a:ext cx="7344527" cy="5020114"/>
          </a:xfrm>
          <a:prstGeom prst="rect">
            <a:avLst/>
          </a:prstGeom>
        </p:spPr>
      </p:pic>
      <p:pic>
        <p:nvPicPr>
          <p:cNvPr id="8" name="図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4214" y="890144"/>
            <a:ext cx="7344527" cy="5020114"/>
          </a:xfrm>
          <a:prstGeom prst="rect">
            <a:avLst/>
          </a:prstGeom>
        </p:spPr>
      </p:pic>
      <p:sp>
        <p:nvSpPr>
          <p:cNvPr id="9" name="図プレースホルダー 8"/>
          <p:cNvSpPr>
            <a:spLocks noGrp="1"/>
          </p:cNvSpPr>
          <p:nvPr>
            <p:ph type="pic" sz="quarter" idx="10" hasCustomPrompt="1"/>
          </p:nvPr>
        </p:nvSpPr>
        <p:spPr>
          <a:xfrm>
            <a:off x="1077913" y="1111250"/>
            <a:ext cx="5617021" cy="3671888"/>
          </a:xfrm>
        </p:spPr>
        <p:txBody>
          <a:bodyPr/>
          <a:lstStyle>
            <a:lvl1pPr>
              <a:defRPr baseline="0"/>
            </a:lvl1pPr>
          </a:lstStyle>
          <a:p>
            <a:r>
              <a:rPr kumimoji="1" lang="en-US" altLang="ja-JP" dirty="0"/>
              <a:t>Add Image</a:t>
            </a:r>
            <a:endParaRPr kumimoji="1" lang="ja-JP" altLang="en-US" dirty="0"/>
          </a:p>
        </p:txBody>
      </p:sp>
      <p:sp>
        <p:nvSpPr>
          <p:cNvPr id="10" name="図プレースホルダー 8"/>
          <p:cNvSpPr>
            <a:spLocks noGrp="1"/>
          </p:cNvSpPr>
          <p:nvPr>
            <p:ph type="pic" sz="quarter" idx="11" hasCustomPrompt="1"/>
          </p:nvPr>
        </p:nvSpPr>
        <p:spPr>
          <a:xfrm>
            <a:off x="11488633" y="1111052"/>
            <a:ext cx="5617021" cy="3671888"/>
          </a:xfrm>
        </p:spPr>
        <p:txBody>
          <a:bodyPr/>
          <a:lstStyle>
            <a:lvl1pPr>
              <a:defRPr/>
            </a:lvl1pPr>
          </a:lstStyle>
          <a:p>
            <a:r>
              <a:rPr kumimoji="1" lang="en-US" altLang="ja-JP" dirty="0"/>
              <a:t>Add Image</a:t>
            </a:r>
            <a:endParaRPr kumimoji="1" lang="ja-JP" altLang="en-US" dirty="0"/>
          </a:p>
        </p:txBody>
      </p:sp>
      <p:sp>
        <p:nvSpPr>
          <p:cNvPr id="12" name="タイトル 1"/>
          <p:cNvSpPr>
            <a:spLocks noGrp="1"/>
          </p:cNvSpPr>
          <p:nvPr>
            <p:ph type="title" hasCustomPrompt="1"/>
          </p:nvPr>
        </p:nvSpPr>
        <p:spPr>
          <a:xfrm>
            <a:off x="1366342" y="6799684"/>
            <a:ext cx="16201800" cy="1080120"/>
          </a:xfrm>
          <a:prstGeom prst="rect">
            <a:avLst/>
          </a:prstGeom>
        </p:spPr>
        <p:txBody>
          <a:bodyPr anchor="t">
            <a:normAutofit/>
          </a:bodyPr>
          <a:lstStyle>
            <a:lvl1pPr algn="l">
              <a:defRPr sz="6000" spc="600" baseline="0"/>
            </a:lvl1pPr>
          </a:lstStyle>
          <a:p>
            <a:r>
              <a:rPr kumimoji="1" lang="en-US" altLang="ja-JP" dirty="0"/>
              <a:t>TEXT</a:t>
            </a:r>
            <a:endParaRPr kumimoji="1" lang="ja-JP" altLang="en-US" dirty="0"/>
          </a:p>
        </p:txBody>
      </p:sp>
      <p:grpSp>
        <p:nvGrpSpPr>
          <p:cNvPr id="13" name="グループ化 12"/>
          <p:cNvGrpSpPr/>
          <p:nvPr userDrawn="1"/>
        </p:nvGrpSpPr>
        <p:grpSpPr>
          <a:xfrm>
            <a:off x="862286" y="5791572"/>
            <a:ext cx="661574" cy="1728192"/>
            <a:chOff x="4012746" y="1615108"/>
            <a:chExt cx="661574" cy="1728192"/>
          </a:xfrm>
        </p:grpSpPr>
        <p:cxnSp>
          <p:nvCxnSpPr>
            <p:cNvPr id="14" name="直線コネクタ 13"/>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7" name="テキスト プレースホルダー 6"/>
          <p:cNvSpPr>
            <a:spLocks noGrp="1"/>
          </p:cNvSpPr>
          <p:nvPr>
            <p:ph type="body" sz="quarter" idx="16" hasCustomPrompt="1"/>
          </p:nvPr>
        </p:nvSpPr>
        <p:spPr>
          <a:xfrm>
            <a:off x="1366342" y="7735788"/>
            <a:ext cx="16201800" cy="1944216"/>
          </a:xfrm>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
        <p:nvSpPr>
          <p:cNvPr id="19" name="テキスト プレースホルダー 18"/>
          <p:cNvSpPr>
            <a:spLocks noGrp="1"/>
          </p:cNvSpPr>
          <p:nvPr>
            <p:ph type="body" sz="quarter" idx="17" hasCustomPrompt="1"/>
          </p:nvPr>
        </p:nvSpPr>
        <p:spPr>
          <a:xfrm>
            <a:off x="4462686" y="691694"/>
            <a:ext cx="8713511" cy="6130764"/>
          </a:xfrm>
          <a:blipFill>
            <a:blip r:embed="rId3"/>
            <a:stretch>
              <a:fillRect/>
            </a:stretch>
          </a:blipFill>
        </p:spPr>
        <p:txBody>
          <a:bodyPr/>
          <a:lstStyle/>
          <a:p>
            <a:pPr lvl="0"/>
            <a:r>
              <a:rPr kumimoji="1" lang="en-US" altLang="ja-JP" dirty="0"/>
              <a:t> </a:t>
            </a:r>
            <a:endParaRPr kumimoji="1" lang="ja-JP" altLang="en-US" dirty="0"/>
          </a:p>
        </p:txBody>
      </p:sp>
      <p:sp>
        <p:nvSpPr>
          <p:cNvPr id="11" name="図プレースホルダー 8"/>
          <p:cNvSpPr>
            <a:spLocks noGrp="1"/>
          </p:cNvSpPr>
          <p:nvPr>
            <p:ph type="pic" sz="quarter" idx="12" hasCustomPrompt="1"/>
          </p:nvPr>
        </p:nvSpPr>
        <p:spPr>
          <a:xfrm>
            <a:off x="5419147" y="967036"/>
            <a:ext cx="6800589" cy="4320480"/>
          </a:xfrm>
        </p:spPr>
        <p:txBody>
          <a:bodyPr/>
          <a:lstStyle>
            <a:lvl1pPr>
              <a:defRPr/>
            </a:lvl1pPr>
          </a:lstStyle>
          <a:p>
            <a:r>
              <a:rPr kumimoji="1" lang="en-US" altLang="ja-JP" dirty="0"/>
              <a:t>Add Image</a:t>
            </a:r>
          </a:p>
        </p:txBody>
      </p:sp>
    </p:spTree>
    <p:extLst>
      <p:ext uri="{BB962C8B-B14F-4D97-AF65-F5344CB8AC3E}">
        <p14:creationId xmlns:p14="http://schemas.microsoft.com/office/powerpoint/2010/main" val="3163253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250"/>
                            </p:stCondLst>
                            <p:childTnLst>
                              <p:par>
                                <p:cTn id="19" presetID="10" presetClass="entr" presetSubtype="0" fill="hold" grpId="0" nodeType="afterEffect">
                                  <p:stCondLst>
                                    <p:cond delay="25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9">
                                            <p:bg/>
                                          </p:spTgt>
                                        </p:tgtEl>
                                        <p:attrNameLst>
                                          <p:attrName>style.visibility</p:attrName>
                                        </p:attrNameLst>
                                      </p:cBhvr>
                                      <p:to>
                                        <p:strVal val="visible"/>
                                      </p:to>
                                    </p:set>
                                    <p:animEffect transition="in" filter="fade">
                                      <p:cBhvr>
                                        <p:cTn id="24" dur="500"/>
                                        <p:tgtEl>
                                          <p:spTgt spid="19">
                                            <p:bg/>
                                          </p:spTgt>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9">
                                            <p:txEl>
                                              <p:pRg st="0" end="0"/>
                                            </p:txEl>
                                          </p:spTgt>
                                        </p:tgtEl>
                                        <p:attrNameLst>
                                          <p:attrName>style.visibility</p:attrName>
                                        </p:attrNameLst>
                                      </p:cBhvr>
                                      <p:to>
                                        <p:strVal val="visible"/>
                                      </p:to>
                                    </p:set>
                                    <p:animEffect transition="in" filter="fade">
                                      <p:cBhvr>
                                        <p:cTn id="27" dur="500"/>
                                        <p:tgtEl>
                                          <p:spTgt spid="19">
                                            <p:txEl>
                                              <p:pRg st="0" end="0"/>
                                            </p:txEl>
                                          </p:spTgt>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500"/>
                            </p:stCondLst>
                            <p:childTnLst>
                              <p:par>
                                <p:cTn id="33" presetID="2" presetClass="entr" presetSubtype="8" decel="10000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7">
                                            <p:txEl>
                                              <p:pRg st="1" end="1"/>
                                            </p:txEl>
                                          </p:spTgt>
                                        </p:tgtEl>
                                        <p:attrNameLst>
                                          <p:attrName>style.visibility</p:attrName>
                                        </p:attrNameLst>
                                      </p:cBhvr>
                                      <p:to>
                                        <p:strVal val="visible"/>
                                      </p:to>
                                    </p:set>
                                    <p:animEffect transition="in" filter="fade">
                                      <p:cBhvr>
                                        <p:cTn id="4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7" grpId="0" build="allAtOnce">
        <p:tmplLst>
          <p:tmpl lvl="1">
            <p:tnLst>
              <p:par>
                <p:cTn presetID="10"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animBg="1">
        <p:tmplLst>
          <p:tmpl>
            <p:tnLst>
              <p:par>
                <p:cTn presetID="10" presetClass="entr" presetSubtype="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Minitors">
    <p:spTree>
      <p:nvGrpSpPr>
        <p:cNvPr id="1" name=""/>
        <p:cNvGrpSpPr/>
        <p:nvPr/>
      </p:nvGrpSpPr>
      <p:grpSpPr>
        <a:xfrm>
          <a:off x="0" y="0"/>
          <a:ext cx="0" cy="0"/>
          <a:chOff x="0" y="0"/>
          <a:chExt cx="0" cy="0"/>
        </a:xfrm>
      </p:grpSpPr>
      <p:sp>
        <p:nvSpPr>
          <p:cNvPr id="3" name="正方形/長方形 2"/>
          <p:cNvSpPr/>
          <p:nvPr userDrawn="1"/>
        </p:nvSpPr>
        <p:spPr>
          <a:xfrm>
            <a:off x="30368" y="5143500"/>
            <a:ext cx="182864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74654" y="511247"/>
            <a:ext cx="8568014" cy="5856389"/>
          </a:xfrm>
          <a:prstGeom prst="rect">
            <a:avLst/>
          </a:prstGeom>
        </p:spPr>
      </p:pic>
      <p:sp>
        <p:nvSpPr>
          <p:cNvPr id="10" name="図プレースホルダー 8"/>
          <p:cNvSpPr>
            <a:spLocks noGrp="1"/>
          </p:cNvSpPr>
          <p:nvPr>
            <p:ph type="pic" sz="quarter" idx="11" hasCustomPrompt="1"/>
          </p:nvPr>
        </p:nvSpPr>
        <p:spPr>
          <a:xfrm>
            <a:off x="5110758" y="764182"/>
            <a:ext cx="6696744" cy="4283569"/>
          </a:xfrm>
        </p:spPr>
        <p:txBody>
          <a:bodyPr/>
          <a:lstStyle>
            <a:lvl1pPr>
              <a:defRPr/>
            </a:lvl1pPr>
          </a:lstStyle>
          <a:p>
            <a:r>
              <a:rPr kumimoji="1" lang="en-US" altLang="ja-JP" dirty="0"/>
              <a:t>Add Image</a:t>
            </a:r>
            <a:endParaRPr kumimoji="1" lang="ja-JP" altLang="en-US" dirty="0"/>
          </a:p>
        </p:txBody>
      </p:sp>
      <p:sp>
        <p:nvSpPr>
          <p:cNvPr id="12" name="タイトル 1"/>
          <p:cNvSpPr>
            <a:spLocks noGrp="1"/>
          </p:cNvSpPr>
          <p:nvPr>
            <p:ph type="title" hasCustomPrompt="1"/>
          </p:nvPr>
        </p:nvSpPr>
        <p:spPr>
          <a:xfrm>
            <a:off x="1366342" y="6799684"/>
            <a:ext cx="16201800" cy="1080120"/>
          </a:xfrm>
          <a:prstGeom prst="rect">
            <a:avLst/>
          </a:prstGeom>
        </p:spPr>
        <p:txBody>
          <a:bodyPr anchor="t">
            <a:normAutofit/>
          </a:bodyPr>
          <a:lstStyle>
            <a:lvl1pPr algn="l">
              <a:defRPr sz="6000" spc="600" baseline="0"/>
            </a:lvl1pPr>
          </a:lstStyle>
          <a:p>
            <a:r>
              <a:rPr kumimoji="1" lang="en-US" altLang="ja-JP" dirty="0"/>
              <a:t>TEXT</a:t>
            </a:r>
            <a:endParaRPr kumimoji="1" lang="ja-JP" altLang="en-US" dirty="0"/>
          </a:p>
        </p:txBody>
      </p:sp>
      <p:grpSp>
        <p:nvGrpSpPr>
          <p:cNvPr id="13" name="グループ化 12"/>
          <p:cNvGrpSpPr/>
          <p:nvPr userDrawn="1"/>
        </p:nvGrpSpPr>
        <p:grpSpPr>
          <a:xfrm>
            <a:off x="862286" y="5791572"/>
            <a:ext cx="661574" cy="1728192"/>
            <a:chOff x="4012746" y="1615108"/>
            <a:chExt cx="661574" cy="1728192"/>
          </a:xfrm>
        </p:grpSpPr>
        <p:cxnSp>
          <p:nvCxnSpPr>
            <p:cNvPr id="14" name="直線コネクタ 13"/>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7" name="テキスト プレースホルダー 6"/>
          <p:cNvSpPr>
            <a:spLocks noGrp="1"/>
          </p:cNvSpPr>
          <p:nvPr>
            <p:ph type="body" sz="quarter" idx="16" hasCustomPrompt="1"/>
          </p:nvPr>
        </p:nvSpPr>
        <p:spPr>
          <a:xfrm>
            <a:off x="1366342" y="7735788"/>
            <a:ext cx="16201800" cy="1944216"/>
          </a:xfrm>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pic>
        <p:nvPicPr>
          <p:cNvPr id="2" name="図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78510" y="2388840"/>
            <a:ext cx="1812335" cy="3762772"/>
          </a:xfrm>
          <a:prstGeom prst="rect">
            <a:avLst/>
          </a:prstGeom>
        </p:spPr>
      </p:pic>
      <p:pic>
        <p:nvPicPr>
          <p:cNvPr id="4" name="図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455574" y="1112079"/>
            <a:ext cx="3556895" cy="5029200"/>
          </a:xfrm>
          <a:prstGeom prst="rect">
            <a:avLst/>
          </a:prstGeom>
        </p:spPr>
      </p:pic>
      <p:sp>
        <p:nvSpPr>
          <p:cNvPr id="18" name="図プレースホルダー 8"/>
          <p:cNvSpPr>
            <a:spLocks noGrp="1"/>
          </p:cNvSpPr>
          <p:nvPr>
            <p:ph type="pic" sz="quarter" idx="17" hasCustomPrompt="1"/>
          </p:nvPr>
        </p:nvSpPr>
        <p:spPr>
          <a:xfrm>
            <a:off x="3022526" y="2876155"/>
            <a:ext cx="1512168" cy="2771401"/>
          </a:xfrm>
        </p:spPr>
        <p:txBody>
          <a:bodyPr/>
          <a:lstStyle>
            <a:lvl1pPr>
              <a:defRPr/>
            </a:lvl1pPr>
          </a:lstStyle>
          <a:p>
            <a:r>
              <a:rPr kumimoji="1" lang="en-US" altLang="ja-JP" dirty="0"/>
              <a:t>Add Image</a:t>
            </a:r>
            <a:endParaRPr kumimoji="1" lang="ja-JP" altLang="en-US" dirty="0"/>
          </a:p>
        </p:txBody>
      </p:sp>
      <p:sp>
        <p:nvSpPr>
          <p:cNvPr id="20" name="図プレースホルダー 8"/>
          <p:cNvSpPr>
            <a:spLocks noGrp="1"/>
          </p:cNvSpPr>
          <p:nvPr>
            <p:ph type="pic" sz="quarter" idx="18" hasCustomPrompt="1"/>
          </p:nvPr>
        </p:nvSpPr>
        <p:spPr>
          <a:xfrm>
            <a:off x="12722021" y="1615108"/>
            <a:ext cx="3024000" cy="4032448"/>
          </a:xfrm>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11349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par>
                          <p:cTn id="11" fill="hold">
                            <p:stCondLst>
                              <p:cond delay="750"/>
                            </p:stCondLst>
                            <p:childTnLst>
                              <p:par>
                                <p:cTn id="12" presetID="10" presetClass="entr" presetSubtype="0" fill="hold" grpId="0" nodeType="after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grpId="0" nodeType="afterEffect">
                                  <p:stCondLst>
                                    <p:cond delay="25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250"/>
                            </p:stCondLst>
                            <p:childTnLst>
                              <p:par>
                                <p:cTn id="26" presetID="10" presetClass="entr" presetSubtype="0" fill="hold" nodeType="afterEffect">
                                  <p:stCondLst>
                                    <p:cond delay="2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3000"/>
                            </p:stCondLst>
                            <p:childTnLst>
                              <p:par>
                                <p:cTn id="30" presetID="2" presetClass="entr" presetSubtype="8" decel="10000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50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fade">
                                      <p:cBhvr>
                                        <p:cTn id="36" dur="500"/>
                                        <p:tgtEl>
                                          <p:spTgt spid="17">
                                            <p:txEl>
                                              <p:pRg st="0" end="0"/>
                                            </p:txEl>
                                          </p:spTgt>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7">
                                            <p:txEl>
                                              <p:pRg st="1" end="1"/>
                                            </p:txEl>
                                          </p:spTgt>
                                        </p:tgtEl>
                                        <p:attrNameLst>
                                          <p:attrName>style.visibility</p:attrName>
                                        </p:attrNameLst>
                                      </p:cBhvr>
                                      <p:to>
                                        <p:strVal val="visible"/>
                                      </p:to>
                                    </p:set>
                                    <p:animEffect transition="in" filter="fade">
                                      <p:cBhvr>
                                        <p:cTn id="39"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7" grpId="0" build="allAtOnce">
        <p:tmplLst>
          <p:tmpl lvl="1">
            <p:tnLst>
              <p:par>
                <p:cTn presetID="10"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bldP spid="2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1"/>
            <a:ext cx="18286413" cy="6439643"/>
          </a:xfrm>
        </p:spPr>
        <p:txBody>
          <a:bodyPr/>
          <a:lstStyle>
            <a:lvl1pPr>
              <a:defRPr/>
            </a:lvl1pPr>
          </a:lstStyle>
          <a:p>
            <a:r>
              <a:rPr kumimoji="1" lang="en-US" altLang="ja-JP" dirty="0"/>
              <a:t>Add Image</a:t>
            </a:r>
            <a:endParaRPr kumimoji="1" lang="ja-JP" altLang="en-US" dirty="0"/>
          </a:p>
        </p:txBody>
      </p:sp>
      <p:sp>
        <p:nvSpPr>
          <p:cNvPr id="5" name="タイトル 1"/>
          <p:cNvSpPr>
            <a:spLocks noGrp="1"/>
          </p:cNvSpPr>
          <p:nvPr>
            <p:ph type="title" hasCustomPrompt="1"/>
          </p:nvPr>
        </p:nvSpPr>
        <p:spPr>
          <a:xfrm>
            <a:off x="1366342" y="7735788"/>
            <a:ext cx="16201800" cy="1080120"/>
          </a:xfrm>
          <a:prstGeom prst="rect">
            <a:avLst/>
          </a:prstGeom>
        </p:spPr>
        <p:txBody>
          <a:bodyPr anchor="t">
            <a:normAutofit/>
          </a:bodyPr>
          <a:lstStyle>
            <a:lvl1pPr algn="l">
              <a:defRPr sz="6000" spc="600" baseline="0"/>
            </a:lvl1pPr>
          </a:lstStyle>
          <a:p>
            <a:r>
              <a:rPr kumimoji="1" lang="en-US" altLang="ja-JP" dirty="0"/>
              <a:t>TEXT</a:t>
            </a:r>
            <a:endParaRPr kumimoji="1" lang="ja-JP" altLang="en-US" dirty="0"/>
          </a:p>
        </p:txBody>
      </p:sp>
      <p:grpSp>
        <p:nvGrpSpPr>
          <p:cNvPr id="6" name="グループ化 5"/>
          <p:cNvGrpSpPr/>
          <p:nvPr userDrawn="1"/>
        </p:nvGrpSpPr>
        <p:grpSpPr>
          <a:xfrm>
            <a:off x="862286" y="6727676"/>
            <a:ext cx="661574" cy="1728192"/>
            <a:chOff x="4012746" y="1615108"/>
            <a:chExt cx="661574" cy="1728192"/>
          </a:xfrm>
        </p:grpSpPr>
        <p:cxnSp>
          <p:nvCxnSpPr>
            <p:cNvPr id="7" name="直線コネクタ 6"/>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テキスト プレースホルダー 6"/>
          <p:cNvSpPr>
            <a:spLocks noGrp="1"/>
          </p:cNvSpPr>
          <p:nvPr>
            <p:ph type="body" sz="quarter" idx="16" hasCustomPrompt="1"/>
          </p:nvPr>
        </p:nvSpPr>
        <p:spPr>
          <a:xfrm>
            <a:off x="1366342" y="8671892"/>
            <a:ext cx="16201800" cy="1224136"/>
          </a:xfrm>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Tree>
    <p:extLst>
      <p:ext uri="{BB962C8B-B14F-4D97-AF65-F5344CB8AC3E}">
        <p14:creationId xmlns:p14="http://schemas.microsoft.com/office/powerpoint/2010/main" val="330940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2" presetClass="entr" presetSubtype="8" decel="10000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build="allAtOnce">
        <p:tmplLst>
          <p:tmpl lvl="1">
            <p:tnLst>
              <p:par>
                <p:cTn presetID="10" presetClass="entr" presetSubtype="0"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lf Image">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1"/>
            <a:ext cx="9142413" cy="10286999"/>
          </a:xfrm>
        </p:spPr>
        <p:txBody>
          <a:bodyPr/>
          <a:lstStyle>
            <a:lvl1pPr>
              <a:defRPr/>
            </a:lvl1pPr>
          </a:lstStyle>
          <a:p>
            <a:r>
              <a:rPr kumimoji="1" lang="en-US" altLang="ja-JP" dirty="0"/>
              <a:t>Add Image</a:t>
            </a:r>
            <a:endParaRPr kumimoji="1" lang="ja-JP" altLang="en-US" dirty="0"/>
          </a:p>
        </p:txBody>
      </p:sp>
      <p:sp>
        <p:nvSpPr>
          <p:cNvPr id="5" name="タイトル 1"/>
          <p:cNvSpPr>
            <a:spLocks noGrp="1"/>
          </p:cNvSpPr>
          <p:nvPr>
            <p:ph type="title" hasCustomPrompt="1"/>
          </p:nvPr>
        </p:nvSpPr>
        <p:spPr>
          <a:xfrm>
            <a:off x="10007302" y="3805742"/>
            <a:ext cx="7632848" cy="1080120"/>
          </a:xfrm>
          <a:prstGeom prst="rect">
            <a:avLst/>
          </a:prstGeom>
        </p:spPr>
        <p:txBody>
          <a:bodyPr anchor="t">
            <a:normAutofit/>
          </a:bodyPr>
          <a:lstStyle>
            <a:lvl1pPr algn="l">
              <a:defRPr sz="6000" spc="600" baseline="0"/>
            </a:lvl1pPr>
          </a:lstStyle>
          <a:p>
            <a:r>
              <a:rPr kumimoji="1" lang="en-US" altLang="ja-JP" dirty="0"/>
              <a:t>TEXT</a:t>
            </a:r>
            <a:endParaRPr kumimoji="1" lang="ja-JP" altLang="en-US" dirty="0"/>
          </a:p>
        </p:txBody>
      </p:sp>
      <p:grpSp>
        <p:nvGrpSpPr>
          <p:cNvPr id="6" name="グループ化 5"/>
          <p:cNvGrpSpPr/>
          <p:nvPr userDrawn="1"/>
        </p:nvGrpSpPr>
        <p:grpSpPr>
          <a:xfrm>
            <a:off x="9503246" y="2797630"/>
            <a:ext cx="661574" cy="1728192"/>
            <a:chOff x="4012746" y="1615108"/>
            <a:chExt cx="661574" cy="1728192"/>
          </a:xfrm>
        </p:grpSpPr>
        <p:cxnSp>
          <p:nvCxnSpPr>
            <p:cNvPr id="7" name="直線コネクタ 6"/>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テキスト プレースホルダー 6"/>
          <p:cNvSpPr>
            <a:spLocks noGrp="1"/>
          </p:cNvSpPr>
          <p:nvPr>
            <p:ph type="body" sz="quarter" idx="16" hasCustomPrompt="1"/>
          </p:nvPr>
        </p:nvSpPr>
        <p:spPr>
          <a:xfrm>
            <a:off x="10007302" y="4741846"/>
            <a:ext cx="7632848" cy="1944216"/>
          </a:xfrm>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Tree>
    <p:extLst>
      <p:ext uri="{BB962C8B-B14F-4D97-AF65-F5344CB8AC3E}">
        <p14:creationId xmlns:p14="http://schemas.microsoft.com/office/powerpoint/2010/main" val="212592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2" presetClass="entr" presetSubtype="8" decel="10000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5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build="allAtOnce">
        <p:tmplLst>
          <p:tmpl lvl="1">
            <p:tnLst>
              <p:par>
                <p:cTn presetID="10" presetClass="entr" presetSubtype="0"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screen Image">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1"/>
            <a:ext cx="18286413" cy="10286999"/>
          </a:xfrm>
        </p:spPr>
        <p:txBody>
          <a:bodyPr/>
          <a:lstStyle>
            <a:lvl1pPr>
              <a:defRPr/>
            </a:lvl1pPr>
          </a:lstStyle>
          <a:p>
            <a:r>
              <a:rPr kumimoji="1" lang="en-US" altLang="ja-JP" dirty="0"/>
              <a:t>Add Image</a:t>
            </a:r>
            <a:endParaRPr kumimoji="1" lang="ja-JP" altLang="en-US" dirty="0"/>
          </a:p>
        </p:txBody>
      </p:sp>
      <p:sp>
        <p:nvSpPr>
          <p:cNvPr id="4" name="タイトル 1"/>
          <p:cNvSpPr>
            <a:spLocks noGrp="1"/>
          </p:cNvSpPr>
          <p:nvPr>
            <p:ph type="title" hasCustomPrompt="1"/>
          </p:nvPr>
        </p:nvSpPr>
        <p:spPr>
          <a:xfrm>
            <a:off x="1006302" y="6871692"/>
            <a:ext cx="16201800" cy="1080120"/>
          </a:xfrm>
          <a:prstGeom prst="rect">
            <a:avLst/>
          </a:prstGeom>
        </p:spPr>
        <p:txBody>
          <a:bodyPr anchor="t">
            <a:normAutofit/>
          </a:bodyPr>
          <a:lstStyle>
            <a:lvl1pPr algn="ctr">
              <a:defRPr sz="6000" spc="600" baseline="0"/>
            </a:lvl1pPr>
          </a:lstStyle>
          <a:p>
            <a:r>
              <a:rPr kumimoji="1" lang="en-US" altLang="ja-JP" dirty="0"/>
              <a:t>TEXT</a:t>
            </a:r>
            <a:endParaRPr kumimoji="1" lang="ja-JP" altLang="en-US" dirty="0"/>
          </a:p>
        </p:txBody>
      </p:sp>
      <p:sp>
        <p:nvSpPr>
          <p:cNvPr id="5" name="テキスト プレースホルダー 6"/>
          <p:cNvSpPr>
            <a:spLocks noGrp="1"/>
          </p:cNvSpPr>
          <p:nvPr>
            <p:ph type="body" sz="quarter" idx="16" hasCustomPrompt="1"/>
          </p:nvPr>
        </p:nvSpPr>
        <p:spPr>
          <a:xfrm>
            <a:off x="1006302" y="7807796"/>
            <a:ext cx="16201800" cy="1944216"/>
          </a:xfrm>
        </p:spPr>
        <p:txBody>
          <a:bodyPr anchor="t">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Tree>
    <p:extLst>
      <p:ext uri="{BB962C8B-B14F-4D97-AF65-F5344CB8AC3E}">
        <p14:creationId xmlns:p14="http://schemas.microsoft.com/office/powerpoint/2010/main" val="195796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750"/>
                            </p:stCondLst>
                            <p:childTnLst>
                              <p:par>
                                <p:cTn id="9" presetID="2" presetClass="entr" presetSubtype="8" decel="10000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allAtOnce">
        <p:tmplLst>
          <p:tmpl lvl="1">
            <p:tnLst>
              <p:par>
                <p:cTn presetID="10" presetClass="entr" presetSubtype="0" fill="hold" nodeType="withEffect">
                  <p:stCondLst>
                    <p:cond delay="25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lvl1pPr>
              <a:defRPr/>
            </a:lvl1pPr>
          </a:lstStyle>
          <a:p>
            <a:pPr algn="r"/>
            <a:r>
              <a:rPr lang="en-US" altLang="ja-JP" dirty="0"/>
              <a:t>Access Events Ltd</a:t>
            </a:r>
            <a:endParaRPr lang="ja-JP" altLang="en-US" dirty="0"/>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Tree>
    <p:extLst>
      <p:ext uri="{BB962C8B-B14F-4D97-AF65-F5344CB8AC3E}">
        <p14:creationId xmlns:p14="http://schemas.microsoft.com/office/powerpoint/2010/main" val="373004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3919364"/>
            <a:ext cx="15913768" cy="864096"/>
          </a:xfrm>
        </p:spPr>
        <p:txBody>
          <a:bodyPr anchor="b">
            <a:normAutofit/>
          </a:bodyPr>
          <a:lstStyle>
            <a:lvl1pPr algn="ctr">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4855468"/>
            <a:ext cx="15913768" cy="2088232"/>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8571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3919364"/>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4855468"/>
            <a:ext cx="7308812" cy="208823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テキスト プレースホルダー 6"/>
          <p:cNvSpPr>
            <a:spLocks noGrp="1"/>
          </p:cNvSpPr>
          <p:nvPr>
            <p:ph type="body" sz="quarter" idx="15" hasCustomPrompt="1"/>
          </p:nvPr>
        </p:nvSpPr>
        <p:spPr>
          <a:xfrm>
            <a:off x="9755274" y="3919364"/>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6" hasCustomPrompt="1"/>
          </p:nvPr>
        </p:nvSpPr>
        <p:spPr>
          <a:xfrm>
            <a:off x="9755274" y="4855468"/>
            <a:ext cx="7308812" cy="208823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81866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2233267"/>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2983260"/>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1" name="テキスト プレースホルダー 6"/>
          <p:cNvSpPr>
            <a:spLocks noGrp="1"/>
          </p:cNvSpPr>
          <p:nvPr>
            <p:ph type="body" sz="quarter" idx="15" hasCustomPrompt="1"/>
          </p:nvPr>
        </p:nvSpPr>
        <p:spPr>
          <a:xfrm>
            <a:off x="1186322" y="4579618"/>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2" name="テキスト プレースホルダー 6"/>
          <p:cNvSpPr>
            <a:spLocks noGrp="1"/>
          </p:cNvSpPr>
          <p:nvPr>
            <p:ph type="body" sz="quarter" idx="16" hasCustomPrompt="1"/>
          </p:nvPr>
        </p:nvSpPr>
        <p:spPr>
          <a:xfrm>
            <a:off x="1186322" y="5329611"/>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テキスト プレースホルダー 6"/>
          <p:cNvSpPr>
            <a:spLocks noGrp="1"/>
          </p:cNvSpPr>
          <p:nvPr>
            <p:ph type="body" sz="quarter" idx="17" hasCustomPrompt="1"/>
          </p:nvPr>
        </p:nvSpPr>
        <p:spPr>
          <a:xfrm>
            <a:off x="1186322" y="6943700"/>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4" name="テキスト プレースホルダー 6"/>
          <p:cNvSpPr>
            <a:spLocks noGrp="1"/>
          </p:cNvSpPr>
          <p:nvPr>
            <p:ph type="body" sz="quarter" idx="18" hasCustomPrompt="1"/>
          </p:nvPr>
        </p:nvSpPr>
        <p:spPr>
          <a:xfrm>
            <a:off x="1186322" y="7693693"/>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5876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1" grpId="0" build="p">
        <p:tmplLst>
          <p:tmpl lvl="1">
            <p:tnLst>
              <p:par>
                <p:cTn presetID="10" presetClass="entr" presetSubtype="0"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allAtOnce"/>
      <p:bldP spid="13" grpId="0" build="p">
        <p:tmplLst>
          <p:tmpl lvl="1">
            <p:tnLst>
              <p:par>
                <p:cTn presetID="10" presetClass="entr" presetSubtype="0" fill="hold" nodeType="afterEffect">
                  <p:stCondLst>
                    <p:cond delay="25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allAtOnce"/>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862286" y="2470598"/>
            <a:ext cx="1552133" cy="1728192"/>
            <a:chOff x="7054974" y="1111052"/>
            <a:chExt cx="1552133" cy="1728192"/>
          </a:xfrm>
        </p:grpSpPr>
        <p:sp>
          <p:nvSpPr>
            <p:cNvPr id="16" name="テキスト ボックス 15"/>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1</a:t>
              </a:r>
              <a:endParaRPr kumimoji="1" lang="ja-JP" altLang="en-US" sz="9600" dirty="0">
                <a:solidFill>
                  <a:schemeClr val="tx1">
                    <a:lumMod val="50000"/>
                  </a:schemeClr>
                </a:solidFill>
              </a:endParaRPr>
            </a:p>
          </p:txBody>
        </p:sp>
        <p:cxnSp>
          <p:nvCxnSpPr>
            <p:cNvPr id="17" name="直線コネクタ 16"/>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グループ化 17"/>
          <p:cNvGrpSpPr/>
          <p:nvPr userDrawn="1"/>
        </p:nvGrpSpPr>
        <p:grpSpPr>
          <a:xfrm>
            <a:off x="862286" y="4774854"/>
            <a:ext cx="1552133" cy="1728192"/>
            <a:chOff x="7054974" y="1111052"/>
            <a:chExt cx="1552133" cy="1728192"/>
          </a:xfrm>
        </p:grpSpPr>
        <p:sp>
          <p:nvSpPr>
            <p:cNvPr id="19" name="テキスト ボックス 18"/>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2</a:t>
              </a:r>
              <a:endParaRPr kumimoji="1" lang="ja-JP" altLang="en-US" sz="9600" dirty="0">
                <a:solidFill>
                  <a:schemeClr val="tx1">
                    <a:lumMod val="50000"/>
                  </a:schemeClr>
                </a:solidFill>
              </a:endParaRPr>
            </a:p>
          </p:txBody>
        </p:sp>
        <p:cxnSp>
          <p:nvCxnSpPr>
            <p:cNvPr id="20" name="直線コネクタ 19"/>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グループ化 20"/>
          <p:cNvGrpSpPr/>
          <p:nvPr userDrawn="1"/>
        </p:nvGrpSpPr>
        <p:grpSpPr>
          <a:xfrm>
            <a:off x="862286" y="7079110"/>
            <a:ext cx="1552133" cy="1728192"/>
            <a:chOff x="7054974" y="1111052"/>
            <a:chExt cx="1552133" cy="1728192"/>
          </a:xfrm>
        </p:grpSpPr>
        <p:sp>
          <p:nvSpPr>
            <p:cNvPr id="22" name="テキスト ボックス 21"/>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3</a:t>
              </a:r>
              <a:endParaRPr kumimoji="1" lang="ja-JP" altLang="en-US" sz="9600" dirty="0">
                <a:solidFill>
                  <a:schemeClr val="tx1">
                    <a:lumMod val="50000"/>
                  </a:schemeClr>
                </a:solidFill>
              </a:endParaRPr>
            </a:p>
          </p:txBody>
        </p:sp>
        <p:cxnSp>
          <p:nvCxnSpPr>
            <p:cNvPr id="23" name="直線コネクタ 22"/>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テキスト プレースホルダー 6"/>
          <p:cNvSpPr>
            <a:spLocks noGrp="1"/>
          </p:cNvSpPr>
          <p:nvPr>
            <p:ph type="body" sz="quarter" idx="13" hasCustomPrompt="1"/>
          </p:nvPr>
        </p:nvSpPr>
        <p:spPr>
          <a:xfrm>
            <a:off x="2590478" y="2383554"/>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4" hasCustomPrompt="1"/>
          </p:nvPr>
        </p:nvSpPr>
        <p:spPr>
          <a:xfrm>
            <a:off x="2590478" y="3160606"/>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6" name="テキスト プレースホルダー 6"/>
          <p:cNvSpPr>
            <a:spLocks noGrp="1"/>
          </p:cNvSpPr>
          <p:nvPr>
            <p:ph type="body" sz="quarter" idx="15" hasCustomPrompt="1"/>
          </p:nvPr>
        </p:nvSpPr>
        <p:spPr>
          <a:xfrm>
            <a:off x="2590478" y="4671145"/>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7" name="テキスト プレースホルダー 6"/>
          <p:cNvSpPr>
            <a:spLocks noGrp="1"/>
          </p:cNvSpPr>
          <p:nvPr>
            <p:ph type="body" sz="quarter" idx="16" hasCustomPrompt="1"/>
          </p:nvPr>
        </p:nvSpPr>
        <p:spPr>
          <a:xfrm>
            <a:off x="2590478" y="5448197"/>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8" name="テキスト プレースホルダー 6"/>
          <p:cNvSpPr>
            <a:spLocks noGrp="1"/>
          </p:cNvSpPr>
          <p:nvPr>
            <p:ph type="body" sz="quarter" idx="17" hasCustomPrompt="1"/>
          </p:nvPr>
        </p:nvSpPr>
        <p:spPr>
          <a:xfrm>
            <a:off x="2590478" y="6958736"/>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2590478" y="7735788"/>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413274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fade">
                                      <p:cBhvr>
                                        <p:cTn id="15" dur="500"/>
                                        <p:tgtEl>
                                          <p:spTgt spid="24">
                                            <p:txEl>
                                              <p:pRg st="0" end="0"/>
                                            </p:txEl>
                                          </p:spTgt>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fade">
                                      <p:cBhvr>
                                        <p:cTn id="18" dur="500"/>
                                        <p:tgtEl>
                                          <p:spTgt spid="25">
                                            <p:txEl>
                                              <p:pRg st="0" end="0"/>
                                            </p:txEl>
                                          </p:spTgt>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5">
                                            <p:txEl>
                                              <p:pRg st="1" end="1"/>
                                            </p:txEl>
                                          </p:spTgt>
                                        </p:tgtEl>
                                        <p:attrNameLst>
                                          <p:attrName>style.visibility</p:attrName>
                                        </p:attrNameLst>
                                      </p:cBhvr>
                                      <p:to>
                                        <p:strVal val="visible"/>
                                      </p:to>
                                    </p:set>
                                    <p:animEffect transition="in" filter="fade">
                                      <p:cBhvr>
                                        <p:cTn id="21" dur="500"/>
                                        <p:tgtEl>
                                          <p:spTgt spid="25">
                                            <p:txEl>
                                              <p:pRg st="1" end="1"/>
                                            </p:txEl>
                                          </p:spTgt>
                                        </p:tgtEl>
                                      </p:cBhvr>
                                    </p:animEffect>
                                  </p:childTnLst>
                                </p:cTn>
                              </p:par>
                            </p:childTnLst>
                          </p:cTn>
                        </p:par>
                        <p:par>
                          <p:cTn id="22" fill="hold">
                            <p:stCondLst>
                              <p:cond delay="2500"/>
                            </p:stCondLst>
                            <p:childTnLst>
                              <p:par>
                                <p:cTn id="23" presetID="10" presetClass="entr" presetSubtype="0" fill="hold" nodeType="afterEffect">
                                  <p:stCondLst>
                                    <p:cond delay="25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250"/>
                            </p:stCondLst>
                            <p:childTnLst>
                              <p:par>
                                <p:cTn id="27" presetID="10" presetClass="entr" presetSubtype="0" fill="hold" grpId="0" nodeType="afterEffect">
                                  <p:stCondLst>
                                    <p:cond delay="0"/>
                                  </p:stCondLst>
                                  <p:childTnLst>
                                    <p:set>
                                      <p:cBhvr>
                                        <p:cTn id="28" dur="1" fill="hold">
                                          <p:stCondLst>
                                            <p:cond delay="0"/>
                                          </p:stCondLst>
                                        </p:cTn>
                                        <p:tgtEl>
                                          <p:spTgt spid="26">
                                            <p:txEl>
                                              <p:pRg st="0" end="0"/>
                                            </p:txEl>
                                          </p:spTgt>
                                        </p:tgtEl>
                                        <p:attrNameLst>
                                          <p:attrName>style.visibility</p:attrName>
                                        </p:attrNameLst>
                                      </p:cBhvr>
                                      <p:to>
                                        <p:strVal val="visible"/>
                                      </p:to>
                                    </p:set>
                                    <p:animEffect transition="in" filter="fade">
                                      <p:cBhvr>
                                        <p:cTn id="29" dur="500"/>
                                        <p:tgtEl>
                                          <p:spTgt spid="26">
                                            <p:txEl>
                                              <p:pRg st="0" end="0"/>
                                            </p:txEl>
                                          </p:spTgt>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7">
                                            <p:txEl>
                                              <p:pRg st="0" end="0"/>
                                            </p:txEl>
                                          </p:spTgt>
                                        </p:tgtEl>
                                        <p:attrNameLst>
                                          <p:attrName>style.visibility</p:attrName>
                                        </p:attrNameLst>
                                      </p:cBhvr>
                                      <p:to>
                                        <p:strVal val="visible"/>
                                      </p:to>
                                    </p:set>
                                    <p:animEffect transition="in" filter="fade">
                                      <p:cBhvr>
                                        <p:cTn id="32" dur="500"/>
                                        <p:tgtEl>
                                          <p:spTgt spid="27">
                                            <p:txEl>
                                              <p:pRg st="0" end="0"/>
                                            </p:txEl>
                                          </p:spTgt>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7">
                                            <p:txEl>
                                              <p:pRg st="1" end="1"/>
                                            </p:txEl>
                                          </p:spTgt>
                                        </p:tgtEl>
                                        <p:attrNameLst>
                                          <p:attrName>style.visibility</p:attrName>
                                        </p:attrNameLst>
                                      </p:cBhvr>
                                      <p:to>
                                        <p:strVal val="visible"/>
                                      </p:to>
                                    </p:set>
                                    <p:animEffect transition="in" filter="fade">
                                      <p:cBhvr>
                                        <p:cTn id="35" dur="500"/>
                                        <p:tgtEl>
                                          <p:spTgt spid="27">
                                            <p:txEl>
                                              <p:pRg st="1" end="1"/>
                                            </p:txEl>
                                          </p:spTgt>
                                        </p:tgtEl>
                                      </p:cBhvr>
                                    </p:animEffect>
                                  </p:childTnLst>
                                </p:cTn>
                              </p:par>
                            </p:childTnLst>
                          </p:cTn>
                        </p:par>
                        <p:par>
                          <p:cTn id="36" fill="hold">
                            <p:stCondLst>
                              <p:cond delay="4250"/>
                            </p:stCondLst>
                            <p:childTnLst>
                              <p:par>
                                <p:cTn id="37" presetID="10" presetClass="entr" presetSubtype="0" fill="hold" nodeType="after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8">
                                            <p:txEl>
                                              <p:pRg st="0" end="0"/>
                                            </p:txEl>
                                          </p:spTgt>
                                        </p:tgtEl>
                                        <p:attrNameLst>
                                          <p:attrName>style.visibility</p:attrName>
                                        </p:attrNameLst>
                                      </p:cBhvr>
                                      <p:to>
                                        <p:strVal val="visible"/>
                                      </p:to>
                                    </p:set>
                                    <p:animEffect transition="in" filter="fade">
                                      <p:cBhvr>
                                        <p:cTn id="43" dur="500"/>
                                        <p:tgtEl>
                                          <p:spTgt spid="28">
                                            <p:txEl>
                                              <p:pRg st="0" end="0"/>
                                            </p:txEl>
                                          </p:spTgt>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9">
                                            <p:txEl>
                                              <p:pRg st="0" end="0"/>
                                            </p:txEl>
                                          </p:spTgt>
                                        </p:tgtEl>
                                        <p:attrNameLst>
                                          <p:attrName>style.visibility</p:attrName>
                                        </p:attrNameLst>
                                      </p:cBhvr>
                                      <p:to>
                                        <p:strVal val="visible"/>
                                      </p:to>
                                    </p:set>
                                    <p:animEffect transition="in" filter="fade">
                                      <p:cBhvr>
                                        <p:cTn id="46" dur="500"/>
                                        <p:tgtEl>
                                          <p:spTgt spid="29">
                                            <p:txEl>
                                              <p:pRg st="0" end="0"/>
                                            </p:txEl>
                                          </p:spTgt>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9">
                                            <p:txEl>
                                              <p:pRg st="1" end="1"/>
                                            </p:txEl>
                                          </p:spTgt>
                                        </p:tgtEl>
                                        <p:attrNameLst>
                                          <p:attrName>style.visibility</p:attrName>
                                        </p:attrNameLst>
                                      </p:cBhvr>
                                      <p:to>
                                        <p:strVal val="visible"/>
                                      </p:to>
                                    </p:set>
                                    <p:animEffect transition="in" filter="fade">
                                      <p:cBhvr>
                                        <p:cTn id="49"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allAtOnce">
        <p:tmplLst>
          <p:tmpl lvl="1">
            <p:tnLst>
              <p:par>
                <p:cTn presetID="10" presetClass="entr" presetSubtype="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5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14320" y="4063602"/>
            <a:ext cx="16457772" cy="1440161"/>
          </a:xfrm>
        </p:spPr>
        <p:txBody>
          <a:bodyPr anchor="b">
            <a:noAutofit/>
          </a:bodyPr>
          <a:lstStyle>
            <a:lvl1pPr algn="ctr">
              <a:defRPr sz="8000" kern="0" spc="2000" baseline="0"/>
            </a:lvl1pPr>
          </a:lstStyle>
          <a:p>
            <a:r>
              <a:rPr kumimoji="1" lang="en-US" altLang="ja-JP" dirty="0"/>
              <a:t>TITLE</a:t>
            </a:r>
            <a:endParaRPr kumimoji="1" lang="ja-JP" altLang="en-US" dirty="0"/>
          </a:p>
        </p:txBody>
      </p:sp>
      <p:sp>
        <p:nvSpPr>
          <p:cNvPr id="6" name="テキスト プレースホルダー 5"/>
          <p:cNvSpPr>
            <a:spLocks noGrp="1"/>
          </p:cNvSpPr>
          <p:nvPr>
            <p:ph type="body" sz="quarter" idx="12" hasCustomPrompt="1"/>
          </p:nvPr>
        </p:nvSpPr>
        <p:spPr>
          <a:xfrm>
            <a:off x="970757" y="5359747"/>
            <a:ext cx="16344898" cy="575841"/>
          </a:xfrm>
        </p:spPr>
        <p:txBody>
          <a:bodyPr>
            <a:noAutofit/>
          </a:bodyPr>
          <a:lstStyle>
            <a:lvl1pPr algn="ctr">
              <a:spcBef>
                <a:spcPts val="0"/>
              </a:spcBef>
              <a:defRPr sz="2800" spc="1000" baseline="0">
                <a:solidFill>
                  <a:schemeClr val="tx1"/>
                </a:solidFill>
              </a:defRPr>
            </a:lvl1pPr>
          </a:lstStyle>
          <a:p>
            <a:pPr lvl="0"/>
            <a:r>
              <a:rPr kumimoji="1" lang="en-US" altLang="ja-JP" dirty="0"/>
              <a:t>DESCRIPTION GOES HERE</a:t>
            </a:r>
            <a:endParaRPr kumimoji="1" lang="ja-JP" altLang="en-US" dirty="0"/>
          </a:p>
        </p:txBody>
      </p:sp>
      <p:sp>
        <p:nvSpPr>
          <p:cNvPr id="7" name="テキスト プレースホルダー 5"/>
          <p:cNvSpPr>
            <a:spLocks noGrp="1"/>
          </p:cNvSpPr>
          <p:nvPr>
            <p:ph type="body" sz="quarter" idx="13" hasCustomPrompt="1"/>
          </p:nvPr>
        </p:nvSpPr>
        <p:spPr>
          <a:xfrm>
            <a:off x="970757" y="8167836"/>
            <a:ext cx="16344898" cy="1871985"/>
          </a:xfrm>
        </p:spPr>
        <p:txBody>
          <a:bodyPr anchor="b"/>
          <a:lstStyle>
            <a:lvl1pPr algn="ctr">
              <a:spcBef>
                <a:spcPts val="0"/>
              </a:spcBef>
              <a:defRPr baseline="0">
                <a:solidFill>
                  <a:schemeClr val="tx1"/>
                </a:solidFill>
              </a:defRPr>
            </a:lvl1pPr>
          </a:lstStyle>
          <a:p>
            <a:pPr lvl="0"/>
            <a:r>
              <a:rPr kumimoji="1" lang="en-US" altLang="ja-JP" dirty="0"/>
              <a:t>Info</a:t>
            </a:r>
            <a:endParaRPr kumimoji="1" lang="ja-JP" altLang="en-US" dirty="0"/>
          </a:p>
        </p:txBody>
      </p:sp>
      <p:cxnSp>
        <p:nvCxnSpPr>
          <p:cNvPr id="12" name="直線コネクタ 11"/>
          <p:cNvCxnSpPr/>
          <p:nvPr userDrawn="1"/>
        </p:nvCxnSpPr>
        <p:spPr>
          <a:xfrm flipV="1">
            <a:off x="8813213" y="2263180"/>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userDrawn="1"/>
        </p:nvCxnSpPr>
        <p:spPr>
          <a:xfrm flipV="1">
            <a:off x="8813213" y="2623220"/>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flipV="1">
            <a:off x="8813213" y="2983260"/>
            <a:ext cx="661574" cy="10081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63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25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3" decel="100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6" decel="100000" fill="hold"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750"/>
                            </p:stCondLst>
                            <p:childTnLst>
                              <p:par>
                                <p:cTn id="18" presetID="2" presetClass="entr" presetSubtype="8" decel="100000" fill="hold" grpId="0" nodeType="afterEffect">
                                  <p:stCondLst>
                                    <p:cond delay="250"/>
                                  </p:stCondLst>
                                  <p:iterate type="lt">
                                    <p:tmPct val="10000"/>
                                  </p:iterate>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additive="base">
                                        <p:cTn id="24"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2400"/>
                            </p:stCondLst>
                            <p:childTnLst>
                              <p:par>
                                <p:cTn id="27" presetID="10" presetClass="entr" presetSubtype="0" fill="hold" grpId="0" nodeType="after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tmplLst>
          <p:tmpl lvl="1">
            <p:tnLst>
              <p:par>
                <p:cTn presetID="2" presetClass="entr" presetSubtype="2" decel="100000" fill="hold" nodeType="withEffect">
                  <p:stCondLst>
                    <p:cond delay="250"/>
                  </p:stCondLst>
                  <p:iterate type="lt">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Key Takeaway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142206" y="2470598"/>
            <a:ext cx="1552133" cy="1728192"/>
            <a:chOff x="7054974" y="1111052"/>
            <a:chExt cx="1552133" cy="1728192"/>
          </a:xfrm>
        </p:grpSpPr>
        <p:sp>
          <p:nvSpPr>
            <p:cNvPr id="16" name="テキスト ボックス 15"/>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1</a:t>
              </a:r>
              <a:endParaRPr kumimoji="1" lang="ja-JP" altLang="en-US" sz="9600" dirty="0">
                <a:solidFill>
                  <a:schemeClr val="tx1">
                    <a:lumMod val="50000"/>
                  </a:schemeClr>
                </a:solidFill>
              </a:endParaRPr>
            </a:p>
          </p:txBody>
        </p:sp>
        <p:cxnSp>
          <p:nvCxnSpPr>
            <p:cNvPr id="17" name="直線コネクタ 16"/>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グループ化 17"/>
          <p:cNvGrpSpPr/>
          <p:nvPr userDrawn="1"/>
        </p:nvGrpSpPr>
        <p:grpSpPr>
          <a:xfrm>
            <a:off x="142206" y="4774854"/>
            <a:ext cx="1552133" cy="1728192"/>
            <a:chOff x="7054974" y="1111052"/>
            <a:chExt cx="1552133" cy="1728192"/>
          </a:xfrm>
        </p:grpSpPr>
        <p:sp>
          <p:nvSpPr>
            <p:cNvPr id="19" name="テキスト ボックス 18"/>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2</a:t>
              </a:r>
              <a:endParaRPr kumimoji="1" lang="ja-JP" altLang="en-US" sz="9600" dirty="0">
                <a:solidFill>
                  <a:schemeClr val="tx1">
                    <a:lumMod val="50000"/>
                  </a:schemeClr>
                </a:solidFill>
              </a:endParaRPr>
            </a:p>
          </p:txBody>
        </p:sp>
        <p:cxnSp>
          <p:nvCxnSpPr>
            <p:cNvPr id="20" name="直線コネクタ 19"/>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グループ化 20"/>
          <p:cNvGrpSpPr/>
          <p:nvPr userDrawn="1"/>
        </p:nvGrpSpPr>
        <p:grpSpPr>
          <a:xfrm>
            <a:off x="142206" y="7079110"/>
            <a:ext cx="1552133" cy="1728192"/>
            <a:chOff x="7054974" y="1111052"/>
            <a:chExt cx="1552133" cy="1728192"/>
          </a:xfrm>
        </p:grpSpPr>
        <p:sp>
          <p:nvSpPr>
            <p:cNvPr id="22" name="テキスト ボックス 21"/>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3</a:t>
              </a:r>
              <a:endParaRPr kumimoji="1" lang="ja-JP" altLang="en-US" sz="9600" dirty="0">
                <a:solidFill>
                  <a:schemeClr val="tx1">
                    <a:lumMod val="50000"/>
                  </a:schemeClr>
                </a:solidFill>
              </a:endParaRPr>
            </a:p>
          </p:txBody>
        </p:sp>
        <p:cxnSp>
          <p:nvCxnSpPr>
            <p:cNvPr id="23" name="直線コネクタ 22"/>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テキスト プレースホルダー 6"/>
          <p:cNvSpPr>
            <a:spLocks noGrp="1"/>
          </p:cNvSpPr>
          <p:nvPr>
            <p:ph type="body" sz="quarter" idx="13" hasCustomPrompt="1"/>
          </p:nvPr>
        </p:nvSpPr>
        <p:spPr>
          <a:xfrm>
            <a:off x="1870398" y="2263180"/>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4" hasCustomPrompt="1"/>
          </p:nvPr>
        </p:nvSpPr>
        <p:spPr>
          <a:xfrm>
            <a:off x="1870398" y="2983260"/>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6" name="テキスト プレースホルダー 6"/>
          <p:cNvSpPr>
            <a:spLocks noGrp="1"/>
          </p:cNvSpPr>
          <p:nvPr>
            <p:ph type="body" sz="quarter" idx="15" hasCustomPrompt="1"/>
          </p:nvPr>
        </p:nvSpPr>
        <p:spPr>
          <a:xfrm>
            <a:off x="1870398" y="4550771"/>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7" name="テキスト プレースホルダー 6"/>
          <p:cNvSpPr>
            <a:spLocks noGrp="1"/>
          </p:cNvSpPr>
          <p:nvPr>
            <p:ph type="body" sz="quarter" idx="16" hasCustomPrompt="1"/>
          </p:nvPr>
        </p:nvSpPr>
        <p:spPr>
          <a:xfrm>
            <a:off x="1870398" y="5270851"/>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8" name="テキスト プレースホルダー 6"/>
          <p:cNvSpPr>
            <a:spLocks noGrp="1"/>
          </p:cNvSpPr>
          <p:nvPr>
            <p:ph type="body" sz="quarter" idx="17" hasCustomPrompt="1"/>
          </p:nvPr>
        </p:nvSpPr>
        <p:spPr>
          <a:xfrm>
            <a:off x="1870398" y="6838362"/>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1870398" y="7558442"/>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grpSp>
        <p:nvGrpSpPr>
          <p:cNvPr id="30" name="グループ化 29"/>
          <p:cNvGrpSpPr/>
          <p:nvPr userDrawn="1"/>
        </p:nvGrpSpPr>
        <p:grpSpPr>
          <a:xfrm>
            <a:off x="8639150" y="2470598"/>
            <a:ext cx="1552133" cy="1728192"/>
            <a:chOff x="7054974" y="1111052"/>
            <a:chExt cx="1552133" cy="1728192"/>
          </a:xfrm>
        </p:grpSpPr>
        <p:sp>
          <p:nvSpPr>
            <p:cNvPr id="31" name="テキスト ボックス 30"/>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4</a:t>
              </a:r>
              <a:endParaRPr kumimoji="1" lang="ja-JP" altLang="en-US" sz="9600" dirty="0">
                <a:solidFill>
                  <a:schemeClr val="tx1">
                    <a:lumMod val="50000"/>
                  </a:schemeClr>
                </a:solidFill>
              </a:endParaRPr>
            </a:p>
          </p:txBody>
        </p:sp>
        <p:cxnSp>
          <p:nvCxnSpPr>
            <p:cNvPr id="32" name="直線コネクタ 31"/>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 name="グループ化 32"/>
          <p:cNvGrpSpPr/>
          <p:nvPr userDrawn="1"/>
        </p:nvGrpSpPr>
        <p:grpSpPr>
          <a:xfrm>
            <a:off x="8639150" y="4774854"/>
            <a:ext cx="1552133" cy="1728192"/>
            <a:chOff x="7054974" y="1111052"/>
            <a:chExt cx="1552133" cy="1728192"/>
          </a:xfrm>
        </p:grpSpPr>
        <p:sp>
          <p:nvSpPr>
            <p:cNvPr id="34" name="テキスト ボックス 33"/>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5</a:t>
              </a:r>
              <a:endParaRPr kumimoji="1" lang="ja-JP" altLang="en-US" sz="9600" dirty="0">
                <a:solidFill>
                  <a:schemeClr val="tx1">
                    <a:lumMod val="50000"/>
                  </a:schemeClr>
                </a:solidFill>
              </a:endParaRPr>
            </a:p>
          </p:txBody>
        </p:sp>
        <p:cxnSp>
          <p:nvCxnSpPr>
            <p:cNvPr id="35" name="直線コネクタ 34"/>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 name="グループ化 35"/>
          <p:cNvGrpSpPr/>
          <p:nvPr userDrawn="1"/>
        </p:nvGrpSpPr>
        <p:grpSpPr>
          <a:xfrm>
            <a:off x="8639150" y="7079110"/>
            <a:ext cx="1552133" cy="1728192"/>
            <a:chOff x="7054974" y="1111052"/>
            <a:chExt cx="1552133" cy="1728192"/>
          </a:xfrm>
        </p:grpSpPr>
        <p:sp>
          <p:nvSpPr>
            <p:cNvPr id="37" name="テキスト ボックス 36"/>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6</a:t>
              </a:r>
              <a:endParaRPr kumimoji="1" lang="ja-JP" altLang="en-US" sz="9600" dirty="0">
                <a:solidFill>
                  <a:schemeClr val="tx1">
                    <a:lumMod val="50000"/>
                  </a:schemeClr>
                </a:solidFill>
              </a:endParaRPr>
            </a:p>
          </p:txBody>
        </p:sp>
        <p:cxnSp>
          <p:nvCxnSpPr>
            <p:cNvPr id="38" name="直線コネクタ 37"/>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テキスト プレースホルダー 6"/>
          <p:cNvSpPr>
            <a:spLocks noGrp="1"/>
          </p:cNvSpPr>
          <p:nvPr>
            <p:ph type="body" sz="quarter" idx="19" hasCustomPrompt="1"/>
          </p:nvPr>
        </p:nvSpPr>
        <p:spPr>
          <a:xfrm>
            <a:off x="10367342" y="2263180"/>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0" name="テキスト プレースホルダー 6"/>
          <p:cNvSpPr>
            <a:spLocks noGrp="1"/>
          </p:cNvSpPr>
          <p:nvPr>
            <p:ph type="body" sz="quarter" idx="20" hasCustomPrompt="1"/>
          </p:nvPr>
        </p:nvSpPr>
        <p:spPr>
          <a:xfrm>
            <a:off x="10367342" y="2983260"/>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1" name="テキスト プレースホルダー 6"/>
          <p:cNvSpPr>
            <a:spLocks noGrp="1"/>
          </p:cNvSpPr>
          <p:nvPr>
            <p:ph type="body" sz="quarter" idx="21" hasCustomPrompt="1"/>
          </p:nvPr>
        </p:nvSpPr>
        <p:spPr>
          <a:xfrm>
            <a:off x="10367342" y="4550771"/>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2" name="テキスト プレースホルダー 6"/>
          <p:cNvSpPr>
            <a:spLocks noGrp="1"/>
          </p:cNvSpPr>
          <p:nvPr>
            <p:ph type="body" sz="quarter" idx="22" hasCustomPrompt="1"/>
          </p:nvPr>
        </p:nvSpPr>
        <p:spPr>
          <a:xfrm>
            <a:off x="10367342" y="5270851"/>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3" name="テキスト プレースホルダー 6"/>
          <p:cNvSpPr>
            <a:spLocks noGrp="1"/>
          </p:cNvSpPr>
          <p:nvPr>
            <p:ph type="body" sz="quarter" idx="23" hasCustomPrompt="1"/>
          </p:nvPr>
        </p:nvSpPr>
        <p:spPr>
          <a:xfrm>
            <a:off x="10367342" y="6838362"/>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4" name="テキスト プレースホルダー 6"/>
          <p:cNvSpPr>
            <a:spLocks noGrp="1"/>
          </p:cNvSpPr>
          <p:nvPr>
            <p:ph type="body" sz="quarter" idx="24" hasCustomPrompt="1"/>
          </p:nvPr>
        </p:nvSpPr>
        <p:spPr>
          <a:xfrm>
            <a:off x="10367342" y="7558442"/>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428381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fade">
                                      <p:cBhvr>
                                        <p:cTn id="15" dur="500"/>
                                        <p:tgtEl>
                                          <p:spTgt spid="24">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Effect transition="in" filter="fade">
                                      <p:cBhvr>
                                        <p:cTn id="19" dur="500"/>
                                        <p:tgtEl>
                                          <p:spTgt spid="25">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Effect transition="in" filter="fade">
                                      <p:cBhvr>
                                        <p:cTn id="22" dur="500"/>
                                        <p:tgtEl>
                                          <p:spTgt spid="25">
                                            <p:txEl>
                                              <p:pRg st="1" end="1"/>
                                            </p:txEl>
                                          </p:spTgt>
                                        </p:tgtEl>
                                      </p:cBhvr>
                                    </p:animEffect>
                                  </p:childTnLst>
                                </p:cTn>
                              </p:par>
                            </p:childTnLst>
                          </p:cTn>
                        </p:par>
                        <p:par>
                          <p:cTn id="23" fill="hold">
                            <p:stCondLst>
                              <p:cond delay="2500"/>
                            </p:stCondLst>
                            <p:childTnLst>
                              <p:par>
                                <p:cTn id="24" presetID="10" presetClass="entr" presetSubtype="0" fill="hold" nodeType="afterEffect">
                                  <p:stCondLst>
                                    <p:cond delay="2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fade">
                                      <p:cBhvr>
                                        <p:cTn id="30" dur="500"/>
                                        <p:tgtEl>
                                          <p:spTgt spid="26">
                                            <p:txEl>
                                              <p:pRg st="0" end="0"/>
                                            </p:txEl>
                                          </p:spTgt>
                                        </p:tgtEl>
                                      </p:cBhvr>
                                    </p:animEffect>
                                  </p:childTnLst>
                                </p:cTn>
                              </p:par>
                            </p:childTnLst>
                          </p:cTn>
                        </p:par>
                        <p:par>
                          <p:cTn id="31" fill="hold">
                            <p:stCondLst>
                              <p:cond delay="3750"/>
                            </p:stCondLst>
                            <p:childTnLst>
                              <p:par>
                                <p:cTn id="32" presetID="10" presetClass="entr" presetSubtype="0" fill="hold" grpId="0" nodeType="afterEffect">
                                  <p:stCondLst>
                                    <p:cond delay="0"/>
                                  </p:stCondLst>
                                  <p:childTnLst>
                                    <p:set>
                                      <p:cBhvr>
                                        <p:cTn id="33" dur="1" fill="hold">
                                          <p:stCondLst>
                                            <p:cond delay="0"/>
                                          </p:stCondLst>
                                        </p:cTn>
                                        <p:tgtEl>
                                          <p:spTgt spid="27">
                                            <p:txEl>
                                              <p:pRg st="0" end="0"/>
                                            </p:txEl>
                                          </p:spTgt>
                                        </p:tgtEl>
                                        <p:attrNameLst>
                                          <p:attrName>style.visibility</p:attrName>
                                        </p:attrNameLst>
                                      </p:cBhvr>
                                      <p:to>
                                        <p:strVal val="visible"/>
                                      </p:to>
                                    </p:set>
                                    <p:animEffect transition="in" filter="fade">
                                      <p:cBhvr>
                                        <p:cTn id="34" dur="500"/>
                                        <p:tgtEl>
                                          <p:spTgt spid="27">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xEl>
                                              <p:pRg st="1" end="1"/>
                                            </p:txEl>
                                          </p:spTgt>
                                        </p:tgtEl>
                                        <p:attrNameLst>
                                          <p:attrName>style.visibility</p:attrName>
                                        </p:attrNameLst>
                                      </p:cBhvr>
                                      <p:to>
                                        <p:strVal val="visible"/>
                                      </p:to>
                                    </p:set>
                                    <p:animEffect transition="in" filter="fade">
                                      <p:cBhvr>
                                        <p:cTn id="37" dur="500"/>
                                        <p:tgtEl>
                                          <p:spTgt spid="27">
                                            <p:txEl>
                                              <p:pRg st="1" end="1"/>
                                            </p:txEl>
                                          </p:spTgt>
                                        </p:tgtEl>
                                      </p:cBhvr>
                                    </p:animEffect>
                                  </p:childTnLst>
                                </p:cTn>
                              </p:par>
                            </p:childTnLst>
                          </p:cTn>
                        </p:par>
                        <p:par>
                          <p:cTn id="38" fill="hold">
                            <p:stCondLst>
                              <p:cond delay="4250"/>
                            </p:stCondLst>
                            <p:childTnLst>
                              <p:par>
                                <p:cTn id="39" presetID="10" presetClass="entr" presetSubtype="0" fill="hold" nodeType="after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8">
                                            <p:txEl>
                                              <p:pRg st="0" end="0"/>
                                            </p:txEl>
                                          </p:spTgt>
                                        </p:tgtEl>
                                        <p:attrNameLst>
                                          <p:attrName>style.visibility</p:attrName>
                                        </p:attrNameLst>
                                      </p:cBhvr>
                                      <p:to>
                                        <p:strVal val="visible"/>
                                      </p:to>
                                    </p:set>
                                    <p:animEffect transition="in" filter="fade">
                                      <p:cBhvr>
                                        <p:cTn id="45" dur="500"/>
                                        <p:tgtEl>
                                          <p:spTgt spid="28">
                                            <p:txEl>
                                              <p:pRg st="0" end="0"/>
                                            </p:txEl>
                                          </p:spTgt>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9">
                                            <p:txEl>
                                              <p:pRg st="0" end="0"/>
                                            </p:txEl>
                                          </p:spTgt>
                                        </p:tgtEl>
                                        <p:attrNameLst>
                                          <p:attrName>style.visibility</p:attrName>
                                        </p:attrNameLst>
                                      </p:cBhvr>
                                      <p:to>
                                        <p:strVal val="visible"/>
                                      </p:to>
                                    </p:set>
                                    <p:animEffect transition="in" filter="fade">
                                      <p:cBhvr>
                                        <p:cTn id="49" dur="500"/>
                                        <p:tgtEl>
                                          <p:spTgt spid="29">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xEl>
                                              <p:pRg st="1" end="1"/>
                                            </p:txEl>
                                          </p:spTgt>
                                        </p:tgtEl>
                                        <p:attrNameLst>
                                          <p:attrName>style.visibility</p:attrName>
                                        </p:attrNameLst>
                                      </p:cBhvr>
                                      <p:to>
                                        <p:strVal val="visible"/>
                                      </p:to>
                                    </p:set>
                                    <p:animEffect transition="in" filter="fade">
                                      <p:cBhvr>
                                        <p:cTn id="52" dur="500"/>
                                        <p:tgtEl>
                                          <p:spTgt spid="29">
                                            <p:txEl>
                                              <p:pRg st="1" end="1"/>
                                            </p:txEl>
                                          </p:spTgt>
                                        </p:tgtEl>
                                      </p:cBhvr>
                                    </p:animEffect>
                                  </p:childTnLst>
                                </p:cTn>
                              </p:par>
                            </p:childTnLst>
                          </p:cTn>
                        </p:par>
                        <p:par>
                          <p:cTn id="53" fill="hold">
                            <p:stCondLst>
                              <p:cond delay="6000"/>
                            </p:stCondLst>
                            <p:childTnLst>
                              <p:par>
                                <p:cTn id="54" presetID="10" presetClass="entr" presetSubtype="0" fill="hold" nodeType="afterEffect">
                                  <p:stCondLst>
                                    <p:cond delay="25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Effect transition="in" filter="fade">
                                      <p:cBhvr>
                                        <p:cTn id="60" dur="500"/>
                                        <p:tgtEl>
                                          <p:spTgt spid="39">
                                            <p:txEl>
                                              <p:pRg st="0" end="0"/>
                                            </p:txEl>
                                          </p:spTgt>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40">
                                            <p:txEl>
                                              <p:pRg st="0" end="0"/>
                                            </p:txEl>
                                          </p:spTgt>
                                        </p:tgtEl>
                                        <p:attrNameLst>
                                          <p:attrName>style.visibility</p:attrName>
                                        </p:attrNameLst>
                                      </p:cBhvr>
                                      <p:to>
                                        <p:strVal val="visible"/>
                                      </p:to>
                                    </p:set>
                                    <p:animEffect transition="in" filter="fade">
                                      <p:cBhvr>
                                        <p:cTn id="64" dur="500"/>
                                        <p:tgtEl>
                                          <p:spTgt spid="40">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1" end="1"/>
                                            </p:txEl>
                                          </p:spTgt>
                                        </p:tgtEl>
                                        <p:attrNameLst>
                                          <p:attrName>style.visibility</p:attrName>
                                        </p:attrNameLst>
                                      </p:cBhvr>
                                      <p:to>
                                        <p:strVal val="visible"/>
                                      </p:to>
                                    </p:set>
                                    <p:animEffect transition="in" filter="fade">
                                      <p:cBhvr>
                                        <p:cTn id="67" dur="500"/>
                                        <p:tgtEl>
                                          <p:spTgt spid="40">
                                            <p:txEl>
                                              <p:pRg st="1" end="1"/>
                                            </p:txEl>
                                          </p:spTgt>
                                        </p:tgtEl>
                                      </p:cBhvr>
                                    </p:animEffect>
                                  </p:childTnLst>
                                </p:cTn>
                              </p:par>
                            </p:childTnLst>
                          </p:cTn>
                        </p:par>
                        <p:par>
                          <p:cTn id="68" fill="hold">
                            <p:stCondLst>
                              <p:cond delay="7750"/>
                            </p:stCondLst>
                            <p:childTnLst>
                              <p:par>
                                <p:cTn id="69" presetID="10" presetClass="entr" presetSubtype="0" fill="hold" nodeType="afterEffect">
                                  <p:stCondLst>
                                    <p:cond delay="25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00"/>
                                        <p:tgtEl>
                                          <p:spTgt spid="41">
                                            <p:txEl>
                                              <p:pRg st="0" end="0"/>
                                            </p:txEl>
                                          </p:spTgt>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2">
                                            <p:txEl>
                                              <p:pRg st="0" end="0"/>
                                            </p:txEl>
                                          </p:spTgt>
                                        </p:tgtEl>
                                        <p:attrNameLst>
                                          <p:attrName>style.visibility</p:attrName>
                                        </p:attrNameLst>
                                      </p:cBhvr>
                                      <p:to>
                                        <p:strVal val="visible"/>
                                      </p:to>
                                    </p:set>
                                    <p:animEffect transition="in" filter="fade">
                                      <p:cBhvr>
                                        <p:cTn id="79" dur="500"/>
                                        <p:tgtEl>
                                          <p:spTgt spid="42">
                                            <p:txEl>
                                              <p:pRg st="0" end="0"/>
                                            </p:tx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2">
                                            <p:txEl>
                                              <p:pRg st="1" end="1"/>
                                            </p:txEl>
                                          </p:spTgt>
                                        </p:tgtEl>
                                        <p:attrNameLst>
                                          <p:attrName>style.visibility</p:attrName>
                                        </p:attrNameLst>
                                      </p:cBhvr>
                                      <p:to>
                                        <p:strVal val="visible"/>
                                      </p:to>
                                    </p:set>
                                    <p:animEffect transition="in" filter="fade">
                                      <p:cBhvr>
                                        <p:cTn id="82" dur="500"/>
                                        <p:tgtEl>
                                          <p:spTgt spid="42">
                                            <p:txEl>
                                              <p:pRg st="1" end="1"/>
                                            </p:txEl>
                                          </p:spTgt>
                                        </p:tgtEl>
                                      </p:cBhvr>
                                    </p:animEffect>
                                  </p:childTnLst>
                                </p:cTn>
                              </p:par>
                            </p:childTnLst>
                          </p:cTn>
                        </p:par>
                        <p:par>
                          <p:cTn id="83" fill="hold">
                            <p:stCondLst>
                              <p:cond delay="9500"/>
                            </p:stCondLst>
                            <p:childTnLst>
                              <p:par>
                                <p:cTn id="84" presetID="10" presetClass="entr" presetSubtype="0" fill="hold" nodeType="afterEffect">
                                  <p:stCondLst>
                                    <p:cond delay="25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childTnLst>
                          </p:cTn>
                        </p:par>
                        <p:par>
                          <p:cTn id="87" fill="hold">
                            <p:stCondLst>
                              <p:cond delay="10250"/>
                            </p:stCondLst>
                            <p:childTnLst>
                              <p:par>
                                <p:cTn id="88" presetID="10" presetClass="entr" presetSubtype="0" fill="hold" grpId="0" nodeType="afterEffect">
                                  <p:stCondLst>
                                    <p:cond delay="0"/>
                                  </p:stCondLst>
                                  <p:childTnLst>
                                    <p:set>
                                      <p:cBhvr>
                                        <p:cTn id="89" dur="1" fill="hold">
                                          <p:stCondLst>
                                            <p:cond delay="0"/>
                                          </p:stCondLst>
                                        </p:cTn>
                                        <p:tgtEl>
                                          <p:spTgt spid="43">
                                            <p:txEl>
                                              <p:pRg st="0" end="0"/>
                                            </p:txEl>
                                          </p:spTgt>
                                        </p:tgtEl>
                                        <p:attrNameLst>
                                          <p:attrName>style.visibility</p:attrName>
                                        </p:attrNameLst>
                                      </p:cBhvr>
                                      <p:to>
                                        <p:strVal val="visible"/>
                                      </p:to>
                                    </p:set>
                                    <p:animEffect transition="in" filter="fade">
                                      <p:cBhvr>
                                        <p:cTn id="90" dur="500"/>
                                        <p:tgtEl>
                                          <p:spTgt spid="43">
                                            <p:txEl>
                                              <p:pRg st="0" end="0"/>
                                            </p:txEl>
                                          </p:spTgt>
                                        </p:tgtEl>
                                      </p:cBhvr>
                                    </p:animEffect>
                                  </p:childTnLst>
                                </p:cTn>
                              </p:par>
                            </p:childTnLst>
                          </p:cTn>
                        </p:par>
                        <p:par>
                          <p:cTn id="91" fill="hold">
                            <p:stCondLst>
                              <p:cond delay="10750"/>
                            </p:stCondLst>
                            <p:childTnLst>
                              <p:par>
                                <p:cTn id="92" presetID="10" presetClass="entr" presetSubtype="0" fill="hold" grpId="0" nodeType="afterEffect">
                                  <p:stCondLst>
                                    <p:cond delay="0"/>
                                  </p:stCondLst>
                                  <p:childTnLst>
                                    <p:set>
                                      <p:cBhvr>
                                        <p:cTn id="93" dur="1" fill="hold">
                                          <p:stCondLst>
                                            <p:cond delay="0"/>
                                          </p:stCondLst>
                                        </p:cTn>
                                        <p:tgtEl>
                                          <p:spTgt spid="44">
                                            <p:txEl>
                                              <p:pRg st="0" end="0"/>
                                            </p:txEl>
                                          </p:spTgt>
                                        </p:tgtEl>
                                        <p:attrNameLst>
                                          <p:attrName>style.visibility</p:attrName>
                                        </p:attrNameLst>
                                      </p:cBhvr>
                                      <p:to>
                                        <p:strVal val="visible"/>
                                      </p:to>
                                    </p:set>
                                    <p:animEffect transition="in" filter="fade">
                                      <p:cBhvr>
                                        <p:cTn id="94" dur="500"/>
                                        <p:tgtEl>
                                          <p:spTgt spid="44">
                                            <p:txEl>
                                              <p:pRg st="0" end="0"/>
                                            </p:txEl>
                                          </p:spTgt>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xEl>
                                              <p:pRg st="1" end="1"/>
                                            </p:txEl>
                                          </p:spTgt>
                                        </p:tgtEl>
                                        <p:attrNameLst>
                                          <p:attrName>style.visibility</p:attrName>
                                        </p:attrNameLst>
                                      </p:cBhvr>
                                      <p:to>
                                        <p:strVal val="visible"/>
                                      </p:to>
                                    </p:set>
                                    <p:animEffect transition="in" filter="fade">
                                      <p:cBhvr>
                                        <p:cTn id="97"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allAtOnce">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allAtOnce">
        <p:tmplLst>
          <p:tmpl lvl="1">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allAtOnce">
        <p:tmplLst>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allAtOnce">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3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6478910" y="1831132"/>
            <a:ext cx="1552133" cy="1569660"/>
            <a:chOff x="7054974" y="1200132"/>
            <a:chExt cx="1552133" cy="1569660"/>
          </a:xfrm>
        </p:grpSpPr>
        <p:sp>
          <p:nvSpPr>
            <p:cNvPr id="16" name="テキスト ボックス 15"/>
            <p:cNvSpPr txBox="1"/>
            <p:nvPr userDrawn="1"/>
          </p:nvSpPr>
          <p:spPr>
            <a:xfrm>
              <a:off x="7054974" y="1200132"/>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1</a:t>
              </a:r>
              <a:endParaRPr kumimoji="1" lang="ja-JP" altLang="en-US" sz="9600" dirty="0">
                <a:solidFill>
                  <a:schemeClr val="tx1">
                    <a:lumMod val="50000"/>
                  </a:schemeClr>
                </a:solidFill>
              </a:endParaRPr>
            </a:p>
          </p:txBody>
        </p:sp>
        <p:cxnSp>
          <p:nvCxnSpPr>
            <p:cNvPr id="17" name="直線コネクタ 16"/>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テキスト プレースホルダー 6"/>
          <p:cNvSpPr>
            <a:spLocks noGrp="1"/>
          </p:cNvSpPr>
          <p:nvPr>
            <p:ph type="body" sz="quarter" idx="14" hasCustomPrompt="1"/>
          </p:nvPr>
        </p:nvSpPr>
        <p:spPr>
          <a:xfrm>
            <a:off x="8207102" y="2047156"/>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34" name="グループ化 33"/>
          <p:cNvGrpSpPr/>
          <p:nvPr userDrawn="1"/>
        </p:nvGrpSpPr>
        <p:grpSpPr>
          <a:xfrm>
            <a:off x="6478910" y="3343300"/>
            <a:ext cx="1552133" cy="1569660"/>
            <a:chOff x="7054974" y="1248171"/>
            <a:chExt cx="1552133" cy="1569660"/>
          </a:xfrm>
        </p:grpSpPr>
        <p:sp>
          <p:nvSpPr>
            <p:cNvPr id="35" name="テキスト ボックス 34"/>
            <p:cNvSpPr txBox="1"/>
            <p:nvPr userDrawn="1"/>
          </p:nvSpPr>
          <p:spPr>
            <a:xfrm>
              <a:off x="7054974" y="1248171"/>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2</a:t>
              </a:r>
              <a:endParaRPr kumimoji="1" lang="ja-JP" altLang="en-US" sz="9600" dirty="0">
                <a:solidFill>
                  <a:schemeClr val="tx1">
                    <a:lumMod val="50000"/>
                  </a:schemeClr>
                </a:solidFill>
              </a:endParaRPr>
            </a:p>
          </p:txBody>
        </p:sp>
        <p:cxnSp>
          <p:nvCxnSpPr>
            <p:cNvPr id="36" name="直線コネクタ 35"/>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37" name="テキスト プレースホルダー 6"/>
          <p:cNvSpPr>
            <a:spLocks noGrp="1"/>
          </p:cNvSpPr>
          <p:nvPr>
            <p:ph type="body" sz="quarter" idx="15" hasCustomPrompt="1"/>
          </p:nvPr>
        </p:nvSpPr>
        <p:spPr>
          <a:xfrm>
            <a:off x="8207102" y="3511285"/>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38" name="グループ化 37"/>
          <p:cNvGrpSpPr/>
          <p:nvPr userDrawn="1"/>
        </p:nvGrpSpPr>
        <p:grpSpPr>
          <a:xfrm>
            <a:off x="6478910" y="4855468"/>
            <a:ext cx="1552133" cy="1569660"/>
            <a:chOff x="7054974" y="1257783"/>
            <a:chExt cx="1552133" cy="1569660"/>
          </a:xfrm>
        </p:grpSpPr>
        <p:sp>
          <p:nvSpPr>
            <p:cNvPr id="39" name="テキスト ボックス 38"/>
            <p:cNvSpPr txBox="1"/>
            <p:nvPr userDrawn="1"/>
          </p:nvSpPr>
          <p:spPr>
            <a:xfrm>
              <a:off x="7054974" y="1257783"/>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3</a:t>
              </a:r>
              <a:endParaRPr kumimoji="1" lang="ja-JP" altLang="en-US" sz="9600" dirty="0">
                <a:solidFill>
                  <a:schemeClr val="tx1">
                    <a:lumMod val="50000"/>
                  </a:schemeClr>
                </a:solidFill>
              </a:endParaRPr>
            </a:p>
          </p:txBody>
        </p:sp>
        <p:cxnSp>
          <p:nvCxnSpPr>
            <p:cNvPr id="40" name="直線コネクタ 39"/>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1" name="テキスト プレースホルダー 6"/>
          <p:cNvSpPr>
            <a:spLocks noGrp="1"/>
          </p:cNvSpPr>
          <p:nvPr>
            <p:ph type="body" sz="quarter" idx="16" hasCustomPrompt="1"/>
          </p:nvPr>
        </p:nvSpPr>
        <p:spPr>
          <a:xfrm>
            <a:off x="8207102" y="5013841"/>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42" name="グループ化 41"/>
          <p:cNvGrpSpPr/>
          <p:nvPr userDrawn="1"/>
        </p:nvGrpSpPr>
        <p:grpSpPr>
          <a:xfrm>
            <a:off x="6478910" y="6295628"/>
            <a:ext cx="1552133" cy="1569660"/>
            <a:chOff x="7054974" y="1202317"/>
            <a:chExt cx="1552133" cy="1569660"/>
          </a:xfrm>
        </p:grpSpPr>
        <p:sp>
          <p:nvSpPr>
            <p:cNvPr id="43" name="テキスト ボックス 42"/>
            <p:cNvSpPr txBox="1"/>
            <p:nvPr userDrawn="1"/>
          </p:nvSpPr>
          <p:spPr>
            <a:xfrm>
              <a:off x="7054974" y="1202317"/>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4</a:t>
              </a:r>
              <a:endParaRPr kumimoji="1" lang="ja-JP" altLang="en-US" sz="9600" dirty="0">
                <a:solidFill>
                  <a:schemeClr val="tx1">
                    <a:lumMod val="50000"/>
                  </a:schemeClr>
                </a:solidFill>
              </a:endParaRPr>
            </a:p>
          </p:txBody>
        </p:sp>
        <p:cxnSp>
          <p:nvCxnSpPr>
            <p:cNvPr id="44" name="直線コネクタ 43"/>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5" name="テキスト プレースホルダー 6"/>
          <p:cNvSpPr>
            <a:spLocks noGrp="1"/>
          </p:cNvSpPr>
          <p:nvPr>
            <p:ph type="body" sz="quarter" idx="17" hasCustomPrompt="1"/>
          </p:nvPr>
        </p:nvSpPr>
        <p:spPr>
          <a:xfrm>
            <a:off x="8207102" y="6509467"/>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46" name="グループ化 45"/>
          <p:cNvGrpSpPr/>
          <p:nvPr userDrawn="1"/>
        </p:nvGrpSpPr>
        <p:grpSpPr>
          <a:xfrm>
            <a:off x="6478910" y="7879804"/>
            <a:ext cx="1552133" cy="1569660"/>
            <a:chOff x="7054974" y="1247810"/>
            <a:chExt cx="1552133" cy="1569660"/>
          </a:xfrm>
        </p:grpSpPr>
        <p:sp>
          <p:nvSpPr>
            <p:cNvPr id="47" name="テキスト ボックス 46"/>
            <p:cNvSpPr txBox="1"/>
            <p:nvPr userDrawn="1"/>
          </p:nvSpPr>
          <p:spPr>
            <a:xfrm>
              <a:off x="7054974" y="1247810"/>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5</a:t>
              </a:r>
              <a:endParaRPr kumimoji="1" lang="ja-JP" altLang="en-US" sz="9600" dirty="0">
                <a:solidFill>
                  <a:schemeClr val="tx1">
                    <a:lumMod val="50000"/>
                  </a:schemeClr>
                </a:solidFill>
              </a:endParaRPr>
            </a:p>
          </p:txBody>
        </p:sp>
        <p:cxnSp>
          <p:nvCxnSpPr>
            <p:cNvPr id="48" name="直線コネクタ 47"/>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9" name="テキスト プレースホルダー 6"/>
          <p:cNvSpPr>
            <a:spLocks noGrp="1"/>
          </p:cNvSpPr>
          <p:nvPr>
            <p:ph type="body" sz="quarter" idx="18" hasCustomPrompt="1"/>
          </p:nvPr>
        </p:nvSpPr>
        <p:spPr>
          <a:xfrm>
            <a:off x="8207102" y="8048150"/>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
        <p:nvSpPr>
          <p:cNvPr id="55" name="テキスト プレースホルダー 6"/>
          <p:cNvSpPr>
            <a:spLocks noGrp="1"/>
          </p:cNvSpPr>
          <p:nvPr>
            <p:ph type="body" sz="quarter" idx="13" hasCustomPrompt="1"/>
          </p:nvPr>
        </p:nvSpPr>
        <p:spPr>
          <a:xfrm>
            <a:off x="790278" y="3539384"/>
            <a:ext cx="6192688" cy="4124396"/>
          </a:xfrm>
        </p:spPr>
        <p:txBody>
          <a:bodyPr anchor="ctr">
            <a:normAutofit/>
          </a:bodyPr>
          <a:lstStyle>
            <a:lvl1pPr algn="ctr">
              <a:spcBef>
                <a:spcPts val="0"/>
              </a:spcBef>
              <a:defRPr sz="6000" baseline="0">
                <a:solidFill>
                  <a:schemeClr val="tx1"/>
                </a:solidFill>
              </a:defRPr>
            </a:lvl1pPr>
          </a:lstStyle>
          <a:p>
            <a:pPr lvl="0"/>
            <a:r>
              <a:rPr kumimoji="1" lang="en-US" altLang="ja-JP" dirty="0"/>
              <a:t>Caption Goes Here</a:t>
            </a:r>
            <a:endParaRPr kumimoji="1" lang="ja-JP" altLang="en-US" dirty="0"/>
          </a:p>
        </p:txBody>
      </p:sp>
    </p:spTree>
    <p:extLst>
      <p:ext uri="{BB962C8B-B14F-4D97-AF65-F5344CB8AC3E}">
        <p14:creationId xmlns:p14="http://schemas.microsoft.com/office/powerpoint/2010/main" val="258625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 presetClass="entr" presetSubtype="8" decel="100000" fill="hold" grpId="0" nodeType="afterEffect">
                                  <p:stCondLst>
                                    <p:cond delay="25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0" presetClass="entr" presetSubtype="0" fill="hold" nodeType="after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2350"/>
                            </p:stCondLst>
                            <p:childTnLst>
                              <p:par>
                                <p:cTn id="18" presetID="10" presetClass="entr" presetSubtype="0" fill="hold" grpId="0" nodeType="afterEffect">
                                  <p:stCondLst>
                                    <p:cond delay="0"/>
                                  </p:stCondLst>
                                  <p:childTnLst>
                                    <p:set>
                                      <p:cBhvr>
                                        <p:cTn id="19" dur="1" fill="hold">
                                          <p:stCondLst>
                                            <p:cond delay="0"/>
                                          </p:stCondLst>
                                        </p:cTn>
                                        <p:tgtEl>
                                          <p:spTgt spid="25">
                                            <p:txEl>
                                              <p:pRg st="0" end="0"/>
                                            </p:txEl>
                                          </p:spTgt>
                                        </p:tgtEl>
                                        <p:attrNameLst>
                                          <p:attrName>style.visibility</p:attrName>
                                        </p:attrNameLst>
                                      </p:cBhvr>
                                      <p:to>
                                        <p:strVal val="visible"/>
                                      </p:to>
                                    </p:set>
                                    <p:animEffect transition="in" filter="fade">
                                      <p:cBhvr>
                                        <p:cTn id="20" dur="500"/>
                                        <p:tgtEl>
                                          <p:spTgt spid="25">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xEl>
                                              <p:pRg st="1" end="1"/>
                                            </p:txEl>
                                          </p:spTgt>
                                        </p:tgtEl>
                                        <p:attrNameLst>
                                          <p:attrName>style.visibility</p:attrName>
                                        </p:attrNameLst>
                                      </p:cBhvr>
                                      <p:to>
                                        <p:strVal val="visible"/>
                                      </p:to>
                                    </p:set>
                                    <p:animEffect transition="in" filter="fade">
                                      <p:cBhvr>
                                        <p:cTn id="23" dur="500"/>
                                        <p:tgtEl>
                                          <p:spTgt spid="25">
                                            <p:txEl>
                                              <p:pRg st="1" end="1"/>
                                            </p:txEl>
                                          </p:spTgt>
                                        </p:tgtEl>
                                      </p:cBhvr>
                                    </p:animEffect>
                                  </p:childTnLst>
                                </p:cTn>
                              </p:par>
                            </p:childTnLst>
                          </p:cTn>
                        </p:par>
                        <p:par>
                          <p:cTn id="24" fill="hold">
                            <p:stCondLst>
                              <p:cond delay="2850"/>
                            </p:stCondLst>
                            <p:childTnLst>
                              <p:par>
                                <p:cTn id="25" presetID="10" presetClass="entr" presetSubtype="0" fill="hold" nodeType="afterEffect">
                                  <p:stCondLst>
                                    <p:cond delay="25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3600"/>
                            </p:stCondLst>
                            <p:childTnLst>
                              <p:par>
                                <p:cTn id="29" presetID="10" presetClass="entr" presetSubtype="0" fill="hold" grpId="0" nodeType="afterEffect">
                                  <p:stCondLst>
                                    <p:cond delay="0"/>
                                  </p:stCondLst>
                                  <p:childTnLst>
                                    <p:set>
                                      <p:cBhvr>
                                        <p:cTn id="30" dur="1" fill="hold">
                                          <p:stCondLst>
                                            <p:cond delay="0"/>
                                          </p:stCondLst>
                                        </p:cTn>
                                        <p:tgtEl>
                                          <p:spTgt spid="37">
                                            <p:txEl>
                                              <p:pRg st="0" end="0"/>
                                            </p:txEl>
                                          </p:spTgt>
                                        </p:tgtEl>
                                        <p:attrNameLst>
                                          <p:attrName>style.visibility</p:attrName>
                                        </p:attrNameLst>
                                      </p:cBhvr>
                                      <p:to>
                                        <p:strVal val="visible"/>
                                      </p:to>
                                    </p:set>
                                    <p:animEffect transition="in" filter="fade">
                                      <p:cBhvr>
                                        <p:cTn id="31" dur="500"/>
                                        <p:tgtEl>
                                          <p:spTgt spid="37">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4100"/>
                            </p:stCondLst>
                            <p:childTnLst>
                              <p:par>
                                <p:cTn id="36" presetID="10" presetClass="entr" presetSubtype="0" fill="hold" nodeType="afterEffect">
                                  <p:stCondLst>
                                    <p:cond delay="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4850"/>
                            </p:stCondLst>
                            <p:childTnLst>
                              <p:par>
                                <p:cTn id="40" presetID="10" presetClass="entr" presetSubtype="0" fill="hold" grpId="0" nodeType="afterEffect">
                                  <p:stCondLst>
                                    <p:cond delay="0"/>
                                  </p:stCondLst>
                                  <p:childTnLst>
                                    <p:set>
                                      <p:cBhvr>
                                        <p:cTn id="41" dur="1" fill="hold">
                                          <p:stCondLst>
                                            <p:cond delay="0"/>
                                          </p:stCondLst>
                                        </p:cTn>
                                        <p:tgtEl>
                                          <p:spTgt spid="41">
                                            <p:txEl>
                                              <p:pRg st="0" end="0"/>
                                            </p:txEl>
                                          </p:spTgt>
                                        </p:tgtEl>
                                        <p:attrNameLst>
                                          <p:attrName>style.visibility</p:attrName>
                                        </p:attrNameLst>
                                      </p:cBhvr>
                                      <p:to>
                                        <p:strVal val="visible"/>
                                      </p:to>
                                    </p:set>
                                    <p:animEffect transition="in" filter="fade">
                                      <p:cBhvr>
                                        <p:cTn id="42" dur="500"/>
                                        <p:tgtEl>
                                          <p:spTgt spid="41">
                                            <p:txEl>
                                              <p:pRg st="0" end="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xEl>
                                              <p:pRg st="1" end="1"/>
                                            </p:txEl>
                                          </p:spTgt>
                                        </p:tgtEl>
                                        <p:attrNameLst>
                                          <p:attrName>style.visibility</p:attrName>
                                        </p:attrNameLst>
                                      </p:cBhvr>
                                      <p:to>
                                        <p:strVal val="visible"/>
                                      </p:to>
                                    </p:set>
                                    <p:animEffect transition="in" filter="fade">
                                      <p:cBhvr>
                                        <p:cTn id="45" dur="500"/>
                                        <p:tgtEl>
                                          <p:spTgt spid="41">
                                            <p:txEl>
                                              <p:pRg st="1" end="1"/>
                                            </p:txEl>
                                          </p:spTgt>
                                        </p:tgtEl>
                                      </p:cBhvr>
                                    </p:animEffect>
                                  </p:childTnLst>
                                </p:cTn>
                              </p:par>
                            </p:childTnLst>
                          </p:cTn>
                        </p:par>
                        <p:par>
                          <p:cTn id="46" fill="hold">
                            <p:stCondLst>
                              <p:cond delay="5350"/>
                            </p:stCondLst>
                            <p:childTnLst>
                              <p:par>
                                <p:cTn id="47" presetID="10" presetClass="entr" presetSubtype="0" fill="hold" nodeType="afterEffect">
                                  <p:stCondLst>
                                    <p:cond delay="25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par>
                          <p:cTn id="50" fill="hold">
                            <p:stCondLst>
                              <p:cond delay="6100"/>
                            </p:stCondLst>
                            <p:childTnLst>
                              <p:par>
                                <p:cTn id="51" presetID="10" presetClass="entr" presetSubtype="0" fill="hold" grpId="0" nodeType="afterEffect">
                                  <p:stCondLst>
                                    <p:cond delay="0"/>
                                  </p:stCondLst>
                                  <p:childTnLst>
                                    <p:set>
                                      <p:cBhvr>
                                        <p:cTn id="52" dur="1" fill="hold">
                                          <p:stCondLst>
                                            <p:cond delay="0"/>
                                          </p:stCondLst>
                                        </p:cTn>
                                        <p:tgtEl>
                                          <p:spTgt spid="45">
                                            <p:txEl>
                                              <p:pRg st="0" end="0"/>
                                            </p:txEl>
                                          </p:spTgt>
                                        </p:tgtEl>
                                        <p:attrNameLst>
                                          <p:attrName>style.visibility</p:attrName>
                                        </p:attrNameLst>
                                      </p:cBhvr>
                                      <p:to>
                                        <p:strVal val="visible"/>
                                      </p:to>
                                    </p:set>
                                    <p:animEffect transition="in" filter="fade">
                                      <p:cBhvr>
                                        <p:cTn id="53" dur="500"/>
                                        <p:tgtEl>
                                          <p:spTgt spid="45">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5">
                                            <p:txEl>
                                              <p:pRg st="1" end="1"/>
                                            </p:txEl>
                                          </p:spTgt>
                                        </p:tgtEl>
                                        <p:attrNameLst>
                                          <p:attrName>style.visibility</p:attrName>
                                        </p:attrNameLst>
                                      </p:cBhvr>
                                      <p:to>
                                        <p:strVal val="visible"/>
                                      </p:to>
                                    </p:set>
                                    <p:animEffect transition="in" filter="fade">
                                      <p:cBhvr>
                                        <p:cTn id="56" dur="500"/>
                                        <p:tgtEl>
                                          <p:spTgt spid="45">
                                            <p:txEl>
                                              <p:pRg st="1" end="1"/>
                                            </p:txEl>
                                          </p:spTgt>
                                        </p:tgtEl>
                                      </p:cBhvr>
                                    </p:animEffect>
                                  </p:childTnLst>
                                </p:cTn>
                              </p:par>
                            </p:childTnLst>
                          </p:cTn>
                        </p:par>
                        <p:par>
                          <p:cTn id="57" fill="hold">
                            <p:stCondLst>
                              <p:cond delay="6600"/>
                            </p:stCondLst>
                            <p:childTnLst>
                              <p:par>
                                <p:cTn id="58" presetID="10" presetClass="entr" presetSubtype="0" fill="hold" nodeType="afterEffect">
                                  <p:stCondLst>
                                    <p:cond delay="25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par>
                          <p:cTn id="61" fill="hold">
                            <p:stCondLst>
                              <p:cond delay="7350"/>
                            </p:stCondLst>
                            <p:childTnLst>
                              <p:par>
                                <p:cTn id="62" presetID="10" presetClass="entr" presetSubtype="0" fill="hold" grpId="0" nodeType="afterEffect">
                                  <p:stCondLst>
                                    <p:cond delay="0"/>
                                  </p:stCondLst>
                                  <p:childTnLst>
                                    <p:set>
                                      <p:cBhvr>
                                        <p:cTn id="63" dur="1" fill="hold">
                                          <p:stCondLst>
                                            <p:cond delay="0"/>
                                          </p:stCondLst>
                                        </p:cTn>
                                        <p:tgtEl>
                                          <p:spTgt spid="49">
                                            <p:txEl>
                                              <p:pRg st="0" end="0"/>
                                            </p:txEl>
                                          </p:spTgt>
                                        </p:tgtEl>
                                        <p:attrNameLst>
                                          <p:attrName>style.visibility</p:attrName>
                                        </p:attrNameLst>
                                      </p:cBhvr>
                                      <p:to>
                                        <p:strVal val="visible"/>
                                      </p:to>
                                    </p:set>
                                    <p:animEffect transition="in" filter="fade">
                                      <p:cBhvr>
                                        <p:cTn id="64" dur="500"/>
                                        <p:tgtEl>
                                          <p:spTgt spid="49">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9">
                                            <p:txEl>
                                              <p:pRg st="1" end="1"/>
                                            </p:txEl>
                                          </p:spTgt>
                                        </p:tgtEl>
                                        <p:attrNameLst>
                                          <p:attrName>style.visibility</p:attrName>
                                        </p:attrNameLst>
                                      </p:cBhvr>
                                      <p:to>
                                        <p:strVal val="visible"/>
                                      </p:to>
                                    </p:set>
                                    <p:animEffect transition="in" filter="fade">
                                      <p:cBhvr>
                                        <p:cTn id="67" dur="500"/>
                                        <p:tgtEl>
                                          <p:spTgt spid="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7" grpId="0" build="allAtOnce">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1" grpId="0" build="allAtOnce">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5" grpId="0" build="allAtOnce">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allAtOnce">
        <p:tmplLst>
          <p:tmpl lvl="1">
            <p:tnLst>
              <p:par>
                <p:cTn presetID="10"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5" grpId="0" build="p">
        <p:tmplLst>
          <p:tmpl lvl="1">
            <p:tnLst>
              <p:par>
                <p:cTn presetID="2" presetClass="entr" presetSubtype="8" decel="100000" fill="hold" nodeType="afterEffect">
                  <p:stCondLst>
                    <p:cond delay="25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2551212"/>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3487316"/>
            <a:ext cx="7308812" cy="5184576"/>
          </a:xfrm>
        </p:spPr>
        <p:txBody>
          <a:bodyPr>
            <a:noAutofit/>
          </a:bodyPr>
          <a:lstStyle>
            <a:lvl1pPr algn="l">
              <a:lnSpc>
                <a:spcPct val="100000"/>
              </a:lnSpc>
              <a:spcBef>
                <a:spcPts val="0"/>
              </a:spcBef>
              <a:spcAft>
                <a:spcPts val="1200"/>
              </a:spcAft>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テキスト プレースホルダー 6"/>
          <p:cNvSpPr>
            <a:spLocks noGrp="1"/>
          </p:cNvSpPr>
          <p:nvPr>
            <p:ph type="body" sz="quarter" idx="15" hasCustomPrompt="1"/>
          </p:nvPr>
        </p:nvSpPr>
        <p:spPr>
          <a:xfrm>
            <a:off x="9755274" y="2551212"/>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6" hasCustomPrompt="1"/>
          </p:nvPr>
        </p:nvSpPr>
        <p:spPr>
          <a:xfrm>
            <a:off x="9755274" y="3487316"/>
            <a:ext cx="7308812" cy="5184576"/>
          </a:xfrm>
        </p:spPr>
        <p:txBody>
          <a:bodyPr>
            <a:noAutofit/>
          </a:bodyPr>
          <a:lstStyle>
            <a:lvl1pPr algn="l">
              <a:lnSpc>
                <a:spcPct val="100000"/>
              </a:lnSpc>
              <a:spcBef>
                <a:spcPts val="0"/>
              </a:spcBef>
              <a:spcAft>
                <a:spcPts val="1200"/>
              </a:spcAft>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27199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2839244"/>
            <a:ext cx="15913768" cy="5616624"/>
          </a:xfrm>
        </p:spPr>
        <p:txBody>
          <a:bodyPr anchor="ctr">
            <a:noAutofit/>
          </a:bodyPr>
          <a:lstStyle>
            <a:lvl1pPr algn="l">
              <a:lnSpc>
                <a:spcPts val="3400"/>
              </a:lnSpc>
              <a:spcBef>
                <a:spcPts val="0"/>
              </a:spcBef>
              <a:spcAft>
                <a:spcPts val="1200"/>
              </a:spcAft>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81505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21883" y="2047156"/>
            <a:ext cx="3468257" cy="7200800"/>
          </a:xfrm>
          <a:prstGeom prst="rect">
            <a:avLst/>
          </a:prstGeom>
        </p:spPr>
      </p:pic>
      <p:sp>
        <p:nvSpPr>
          <p:cNvPr id="9" name="テキスト プレースホルダー 6"/>
          <p:cNvSpPr>
            <a:spLocks noGrp="1"/>
          </p:cNvSpPr>
          <p:nvPr>
            <p:ph type="body" sz="quarter" idx="13" hasCustomPrompt="1"/>
          </p:nvPr>
        </p:nvSpPr>
        <p:spPr>
          <a:xfrm>
            <a:off x="6766942" y="3919364"/>
            <a:ext cx="103331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4" hasCustomPrompt="1"/>
          </p:nvPr>
        </p:nvSpPr>
        <p:spPr>
          <a:xfrm>
            <a:off x="6766942" y="4639444"/>
            <a:ext cx="10333148" cy="280831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1" name="図プレースホルダー 9"/>
          <p:cNvSpPr>
            <a:spLocks noGrp="1"/>
          </p:cNvSpPr>
          <p:nvPr>
            <p:ph type="pic" sz="quarter" idx="15" hasCustomPrompt="1"/>
          </p:nvPr>
        </p:nvSpPr>
        <p:spPr>
          <a:xfrm>
            <a:off x="3038248" y="2983260"/>
            <a:ext cx="3008614" cy="5415505"/>
          </a:xfrm>
          <a:solidFill>
            <a:schemeClr val="tx1">
              <a:lumMod val="65000"/>
            </a:schemeClr>
          </a:solidFill>
          <a:ln>
            <a:no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54648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500"/>
                            </p:stCondLst>
                            <p:childTnLst>
                              <p:par>
                                <p:cTn id="16" presetID="10" presetClass="entr" presetSubtype="0" fill="hold" grpId="0" nodeType="afterEffect">
                                  <p:stCondLst>
                                    <p:cond delay="25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500"/>
                                        <p:tgtEl>
                                          <p:spTgt spid="9">
                                            <p:txEl>
                                              <p:pRg st="0" end="0"/>
                                            </p:txEl>
                                          </p:spTgt>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P spid="11"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19070" y="3990999"/>
            <a:ext cx="9181020"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19070" y="4783460"/>
            <a:ext cx="9181020" cy="230425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6911975" cy="691356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97787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Image - 1 Column -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19070" y="2263180"/>
            <a:ext cx="9181020"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19070" y="3055641"/>
            <a:ext cx="9181020" cy="2159867"/>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6911975" cy="691356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410721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7591772"/>
            <a:ext cx="166338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0278" y="8311852"/>
            <a:ext cx="16633848" cy="1152128"/>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16633551" cy="5185371"/>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390089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Images - 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6799684"/>
            <a:ext cx="813690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0278" y="7519764"/>
            <a:ext cx="8136904" cy="194421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8136607" cy="439328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9" name="テキスト プレースホルダー 6"/>
          <p:cNvSpPr>
            <a:spLocks noGrp="1"/>
          </p:cNvSpPr>
          <p:nvPr>
            <p:ph type="body" sz="quarter" idx="16" hasCustomPrompt="1"/>
          </p:nvPr>
        </p:nvSpPr>
        <p:spPr>
          <a:xfrm>
            <a:off x="9359230" y="6800479"/>
            <a:ext cx="813690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1" name="テキスト プレースホルダー 6"/>
          <p:cNvSpPr>
            <a:spLocks noGrp="1"/>
          </p:cNvSpPr>
          <p:nvPr>
            <p:ph type="body" sz="quarter" idx="17" hasCustomPrompt="1"/>
          </p:nvPr>
        </p:nvSpPr>
        <p:spPr>
          <a:xfrm>
            <a:off x="9359230" y="7520559"/>
            <a:ext cx="8136904" cy="194421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2" name="図プレースホルダー 9"/>
          <p:cNvSpPr>
            <a:spLocks noGrp="1"/>
          </p:cNvSpPr>
          <p:nvPr>
            <p:ph type="pic" sz="quarter" idx="18" hasCustomPrompt="1"/>
          </p:nvPr>
        </p:nvSpPr>
        <p:spPr>
          <a:xfrm>
            <a:off x="9359527" y="2263180"/>
            <a:ext cx="8136607" cy="439328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25878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par>
                          <p:cTn id="28" fill="hold">
                            <p:stCondLst>
                              <p:cond delay="4250"/>
                            </p:stCondLst>
                            <p:childTnLst>
                              <p:par>
                                <p:cTn id="29" presetID="10" presetClass="entr" presetSubtype="0" fill="hold" grpId="0"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1" grpId="0" build="allAtOnce"/>
      <p:bldP spid="1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10" name="図プレースホルダー 9"/>
          <p:cNvSpPr>
            <a:spLocks noGrp="1"/>
          </p:cNvSpPr>
          <p:nvPr>
            <p:ph type="pic" sz="quarter" idx="15" hasCustomPrompt="1"/>
          </p:nvPr>
        </p:nvSpPr>
        <p:spPr>
          <a:xfrm>
            <a:off x="790574" y="2263178"/>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646262" y="6367639"/>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8" name="テキスト プレースホルダー 6"/>
          <p:cNvSpPr>
            <a:spLocks noGrp="1"/>
          </p:cNvSpPr>
          <p:nvPr>
            <p:ph type="body" sz="quarter" idx="14" hasCustomPrompt="1"/>
          </p:nvPr>
        </p:nvSpPr>
        <p:spPr>
          <a:xfrm>
            <a:off x="646262" y="6943702"/>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図プレースホルダー 9"/>
          <p:cNvSpPr>
            <a:spLocks noGrp="1"/>
          </p:cNvSpPr>
          <p:nvPr>
            <p:ph type="pic" sz="quarter" idx="16" hasCustomPrompt="1"/>
          </p:nvPr>
        </p:nvSpPr>
        <p:spPr>
          <a:xfrm>
            <a:off x="5038548" y="2263179"/>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4" name="テキスト プレースホルダー 6"/>
          <p:cNvSpPr>
            <a:spLocks noGrp="1"/>
          </p:cNvSpPr>
          <p:nvPr>
            <p:ph type="body" sz="quarter" idx="17" hasCustomPrompt="1"/>
          </p:nvPr>
        </p:nvSpPr>
        <p:spPr>
          <a:xfrm>
            <a:off x="4894236" y="6367640"/>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15" name="テキスト プレースホルダー 6"/>
          <p:cNvSpPr>
            <a:spLocks noGrp="1"/>
          </p:cNvSpPr>
          <p:nvPr>
            <p:ph type="body" sz="quarter" idx="18" hasCustomPrompt="1"/>
          </p:nvPr>
        </p:nvSpPr>
        <p:spPr>
          <a:xfrm>
            <a:off x="4894236" y="6943703"/>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6" name="図プレースホルダー 9"/>
          <p:cNvSpPr>
            <a:spLocks noGrp="1"/>
          </p:cNvSpPr>
          <p:nvPr>
            <p:ph type="pic" sz="quarter" idx="19" hasCustomPrompt="1"/>
          </p:nvPr>
        </p:nvSpPr>
        <p:spPr>
          <a:xfrm>
            <a:off x="9287814" y="2263180"/>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7" name="テキスト プレースホルダー 6"/>
          <p:cNvSpPr>
            <a:spLocks noGrp="1"/>
          </p:cNvSpPr>
          <p:nvPr>
            <p:ph type="body" sz="quarter" idx="20" hasCustomPrompt="1"/>
          </p:nvPr>
        </p:nvSpPr>
        <p:spPr>
          <a:xfrm>
            <a:off x="9143502" y="6367641"/>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18" name="テキスト プレースホルダー 6"/>
          <p:cNvSpPr>
            <a:spLocks noGrp="1"/>
          </p:cNvSpPr>
          <p:nvPr>
            <p:ph type="body" sz="quarter" idx="21" hasCustomPrompt="1"/>
          </p:nvPr>
        </p:nvSpPr>
        <p:spPr>
          <a:xfrm>
            <a:off x="9143502" y="6943704"/>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9" name="図プレースホルダー 9"/>
          <p:cNvSpPr>
            <a:spLocks noGrp="1"/>
          </p:cNvSpPr>
          <p:nvPr>
            <p:ph type="pic" sz="quarter" idx="22" hasCustomPrompt="1"/>
          </p:nvPr>
        </p:nvSpPr>
        <p:spPr>
          <a:xfrm>
            <a:off x="13535990" y="2263181"/>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0" name="テキスト プレースホルダー 6"/>
          <p:cNvSpPr>
            <a:spLocks noGrp="1"/>
          </p:cNvSpPr>
          <p:nvPr>
            <p:ph type="body" sz="quarter" idx="23" hasCustomPrompt="1"/>
          </p:nvPr>
        </p:nvSpPr>
        <p:spPr>
          <a:xfrm>
            <a:off x="13391678" y="6367642"/>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1" name="テキスト プレースホルダー 6"/>
          <p:cNvSpPr>
            <a:spLocks noGrp="1"/>
          </p:cNvSpPr>
          <p:nvPr>
            <p:ph type="body" sz="quarter" idx="24" hasCustomPrompt="1"/>
          </p:nvPr>
        </p:nvSpPr>
        <p:spPr>
          <a:xfrm>
            <a:off x="13391678" y="6943705"/>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48199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4">
                                            <p:txEl>
                                              <p:pRg st="0" end="0"/>
                                            </p:txEl>
                                          </p:spTgt>
                                        </p:tgtEl>
                                        <p:attrNameLst>
                                          <p:attrName>style.visibility</p:attrName>
                                        </p:attrNameLst>
                                      </p:cBhvr>
                                      <p:to>
                                        <p:strVal val="visible"/>
                                      </p:to>
                                    </p:set>
                                    <p:animEffect transition="in" filter="fade">
                                      <p:cBhvr>
                                        <p:cTn id="26" dur="500"/>
                                        <p:tgtEl>
                                          <p:spTgt spid="14">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Effect transition="in" filter="fade">
                                      <p:cBhvr>
                                        <p:cTn id="29" dur="500"/>
                                        <p:tgtEl>
                                          <p:spTgt spid="15">
                                            <p:txEl>
                                              <p:pRg st="0" end="0"/>
                                            </p:txEl>
                                          </p:spTgt>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fade">
                                      <p:cBhvr>
                                        <p:cTn id="37" dur="500"/>
                                        <p:tgtEl>
                                          <p:spTgt spid="1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xEl>
                                              <p:pRg st="0" end="0"/>
                                            </p:txEl>
                                          </p:spTgt>
                                        </p:tgtEl>
                                        <p:attrNameLst>
                                          <p:attrName>style.visibility</p:attrName>
                                        </p:attrNameLst>
                                      </p:cBhvr>
                                      <p:to>
                                        <p:strVal val="visible"/>
                                      </p:to>
                                    </p:set>
                                    <p:animEffect transition="in" filter="fade">
                                      <p:cBhvr>
                                        <p:cTn id="40" dur="500"/>
                                        <p:tgtEl>
                                          <p:spTgt spid="18">
                                            <p:txEl>
                                              <p:pRg st="0" end="0"/>
                                            </p:txEl>
                                          </p:spTgt>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0">
                                            <p:txEl>
                                              <p:pRg st="0" end="0"/>
                                            </p:txEl>
                                          </p:spTgt>
                                        </p:tgtEl>
                                        <p:attrNameLst>
                                          <p:attrName>style.visibility</p:attrName>
                                        </p:attrNameLst>
                                      </p:cBhvr>
                                      <p:to>
                                        <p:strVal val="visible"/>
                                      </p:to>
                                    </p:set>
                                    <p:animEffect transition="in" filter="fade">
                                      <p:cBhvr>
                                        <p:cTn id="48" dur="500"/>
                                        <p:tgtEl>
                                          <p:spTgt spid="20">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3" grpId="0" animBg="1"/>
      <p:bldP spid="14" grpId="0" build="p">
        <p:tmplLst>
          <p:tmpl>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animBg="1"/>
      <p:bldP spid="17" grpId="0" build="p">
        <p:tmplLst>
          <p:tmpl>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P spid="20" grpId="0" build="p">
        <p:tmplLst>
          <p:tmpl>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3" name="タイトル 1"/>
          <p:cNvSpPr>
            <a:spLocks noGrp="1"/>
          </p:cNvSpPr>
          <p:nvPr>
            <p:ph type="title" hasCustomPrompt="1"/>
          </p:nvPr>
        </p:nvSpPr>
        <p:spPr>
          <a:xfrm>
            <a:off x="1078310" y="7735788"/>
            <a:ext cx="13557478" cy="1440161"/>
          </a:xfrm>
        </p:spPr>
        <p:txBody>
          <a:bodyPr anchor="b">
            <a:noAutofit/>
          </a:bodyPr>
          <a:lstStyle>
            <a:lvl1pPr algn="l">
              <a:defRPr sz="7200" kern="0" spc="2000" baseline="0"/>
            </a:lvl1pPr>
          </a:lstStyle>
          <a:p>
            <a:r>
              <a:rPr kumimoji="1" lang="en-US" altLang="ja-JP" dirty="0"/>
              <a:t>SECTION TITLE</a:t>
            </a:r>
            <a:endParaRPr kumimoji="1" lang="ja-JP" altLang="en-US" dirty="0"/>
          </a:p>
        </p:txBody>
      </p:sp>
      <p:sp>
        <p:nvSpPr>
          <p:cNvPr id="4" name="テキスト プレースホルダー 5"/>
          <p:cNvSpPr>
            <a:spLocks noGrp="1"/>
          </p:cNvSpPr>
          <p:nvPr>
            <p:ph type="body" sz="quarter" idx="12" hasCustomPrompt="1"/>
          </p:nvPr>
        </p:nvSpPr>
        <p:spPr>
          <a:xfrm>
            <a:off x="1078310" y="8959702"/>
            <a:ext cx="13464495" cy="575841"/>
          </a:xfrm>
        </p:spPr>
        <p:txBody>
          <a:bodyPr>
            <a:noAutofit/>
          </a:bodyPr>
          <a:lstStyle>
            <a:lvl1pPr algn="l">
              <a:spcBef>
                <a:spcPts val="0"/>
              </a:spcBef>
              <a:defRPr sz="2800" spc="300" baseline="0">
                <a:solidFill>
                  <a:schemeClr val="tx1"/>
                </a:solidFill>
              </a:defRPr>
            </a:lvl1pPr>
          </a:lstStyle>
          <a:p>
            <a:pPr lvl="0"/>
            <a:r>
              <a:rPr kumimoji="1" lang="en-US" altLang="ja-JP" dirty="0"/>
              <a:t>Description Goes Here</a:t>
            </a:r>
            <a:endParaRPr kumimoji="1" lang="ja-JP" altLang="en-US" dirty="0"/>
          </a:p>
        </p:txBody>
      </p:sp>
      <p:grpSp>
        <p:nvGrpSpPr>
          <p:cNvPr id="5" name="グループ化 4"/>
          <p:cNvGrpSpPr/>
          <p:nvPr userDrawn="1"/>
        </p:nvGrpSpPr>
        <p:grpSpPr>
          <a:xfrm>
            <a:off x="672671" y="6743196"/>
            <a:ext cx="661574" cy="1728192"/>
            <a:chOff x="4012746" y="1615108"/>
            <a:chExt cx="661574" cy="1728192"/>
          </a:xfrm>
        </p:grpSpPr>
        <p:cxnSp>
          <p:nvCxnSpPr>
            <p:cNvPr id="6" name="直線コネクタ 5"/>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621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iterate type="wd">
                                    <p:tmPct val="10000"/>
                                  </p:iterate>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2" decel="100000" fill="hold" nodeType="withEffect">
                  <p:stCondLst>
                    <p:cond delay="0"/>
                  </p:stCondLst>
                  <p:iterate type="wd">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10" name="図プレースホルダー 9"/>
          <p:cNvSpPr>
            <a:spLocks noGrp="1"/>
          </p:cNvSpPr>
          <p:nvPr>
            <p:ph type="pic" sz="quarter" idx="15" hasCustomPrompt="1"/>
          </p:nvPr>
        </p:nvSpPr>
        <p:spPr>
          <a:xfrm>
            <a:off x="790575" y="2263179"/>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4246662" y="2551213"/>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8" name="テキスト プレースホルダー 6"/>
          <p:cNvSpPr>
            <a:spLocks noGrp="1"/>
          </p:cNvSpPr>
          <p:nvPr>
            <p:ph type="body" sz="quarter" idx="14" hasCustomPrompt="1"/>
          </p:nvPr>
        </p:nvSpPr>
        <p:spPr>
          <a:xfrm>
            <a:off x="4246662" y="3127276"/>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2" name="図プレースホルダー 9"/>
          <p:cNvSpPr>
            <a:spLocks noGrp="1"/>
          </p:cNvSpPr>
          <p:nvPr>
            <p:ph type="pic" sz="quarter" idx="16" hasCustomPrompt="1"/>
          </p:nvPr>
        </p:nvSpPr>
        <p:spPr>
          <a:xfrm>
            <a:off x="790278" y="5863580"/>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3" name="テキスト プレースホルダー 6"/>
          <p:cNvSpPr>
            <a:spLocks noGrp="1"/>
          </p:cNvSpPr>
          <p:nvPr>
            <p:ph type="body" sz="quarter" idx="17" hasCustomPrompt="1"/>
          </p:nvPr>
        </p:nvSpPr>
        <p:spPr>
          <a:xfrm>
            <a:off x="4246365" y="6151614"/>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4" name="テキスト プレースホルダー 6"/>
          <p:cNvSpPr>
            <a:spLocks noGrp="1"/>
          </p:cNvSpPr>
          <p:nvPr>
            <p:ph type="body" sz="quarter" idx="18" hasCustomPrompt="1"/>
          </p:nvPr>
        </p:nvSpPr>
        <p:spPr>
          <a:xfrm>
            <a:off x="4246365" y="6727677"/>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5" name="図プレースホルダー 9"/>
          <p:cNvSpPr>
            <a:spLocks noGrp="1"/>
          </p:cNvSpPr>
          <p:nvPr>
            <p:ph type="pic" sz="quarter" idx="19" hasCustomPrompt="1"/>
          </p:nvPr>
        </p:nvSpPr>
        <p:spPr>
          <a:xfrm>
            <a:off x="9287519" y="2263179"/>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6" name="テキスト プレースホルダー 6"/>
          <p:cNvSpPr>
            <a:spLocks noGrp="1"/>
          </p:cNvSpPr>
          <p:nvPr>
            <p:ph type="body" sz="quarter" idx="20" hasCustomPrompt="1"/>
          </p:nvPr>
        </p:nvSpPr>
        <p:spPr>
          <a:xfrm>
            <a:off x="12743606" y="2551213"/>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7" name="テキスト プレースホルダー 6"/>
          <p:cNvSpPr>
            <a:spLocks noGrp="1"/>
          </p:cNvSpPr>
          <p:nvPr>
            <p:ph type="body" sz="quarter" idx="21" hasCustomPrompt="1"/>
          </p:nvPr>
        </p:nvSpPr>
        <p:spPr>
          <a:xfrm>
            <a:off x="12743606" y="3127276"/>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8" name="図プレースホルダー 9"/>
          <p:cNvSpPr>
            <a:spLocks noGrp="1"/>
          </p:cNvSpPr>
          <p:nvPr>
            <p:ph type="pic" sz="quarter" idx="22" hasCustomPrompt="1"/>
          </p:nvPr>
        </p:nvSpPr>
        <p:spPr>
          <a:xfrm>
            <a:off x="9287222" y="5863580"/>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9" name="テキスト プレースホルダー 6"/>
          <p:cNvSpPr>
            <a:spLocks noGrp="1"/>
          </p:cNvSpPr>
          <p:nvPr>
            <p:ph type="body" sz="quarter" idx="23" hasCustomPrompt="1"/>
          </p:nvPr>
        </p:nvSpPr>
        <p:spPr>
          <a:xfrm>
            <a:off x="12743309" y="6151614"/>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30" name="テキスト プレースホルダー 6"/>
          <p:cNvSpPr>
            <a:spLocks noGrp="1"/>
          </p:cNvSpPr>
          <p:nvPr>
            <p:ph type="body" sz="quarter" idx="24" hasCustomPrompt="1"/>
          </p:nvPr>
        </p:nvSpPr>
        <p:spPr>
          <a:xfrm>
            <a:off x="12743309" y="6727677"/>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30257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par>
                          <p:cTn id="19" fill="hold">
                            <p:stCondLst>
                              <p:cond delay="2000"/>
                            </p:stCondLst>
                            <p:childTnLst>
                              <p:par>
                                <p:cTn id="20" presetID="10" presetClass="entr" presetSubtype="0" fill="hold" grpId="0" nodeType="after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23">
                                            <p:txEl>
                                              <p:pRg st="0" end="0"/>
                                            </p:txEl>
                                          </p:spTgt>
                                        </p:tgtEl>
                                        <p:attrNameLst>
                                          <p:attrName>style.visibility</p:attrName>
                                        </p:attrNameLst>
                                      </p:cBhvr>
                                      <p:to>
                                        <p:strVal val="visible"/>
                                      </p:to>
                                    </p:set>
                                    <p:animEffect transition="in" filter="fade">
                                      <p:cBhvr>
                                        <p:cTn id="26" dur="500"/>
                                        <p:tgtEl>
                                          <p:spTgt spid="23">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par>
                          <p:cTn id="30" fill="hold">
                            <p:stCondLst>
                              <p:cond delay="3250"/>
                            </p:stCondLst>
                            <p:childTnLst>
                              <p:par>
                                <p:cTn id="31" presetID="10" presetClass="entr" presetSubtype="0" fill="hold" grpId="0" nodeType="afterEffect">
                                  <p:stCondLst>
                                    <p:cond delay="25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500"/>
                                        <p:tgtEl>
                                          <p:spTgt spid="2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xEl>
                                              <p:pRg st="0" end="0"/>
                                            </p:txEl>
                                          </p:spTgt>
                                        </p:tgtEl>
                                        <p:attrNameLst>
                                          <p:attrName>style.visibility</p:attrName>
                                        </p:attrNameLst>
                                      </p:cBhvr>
                                      <p:to>
                                        <p:strVal val="visible"/>
                                      </p:to>
                                    </p:set>
                                    <p:animEffect transition="in" filter="fade">
                                      <p:cBhvr>
                                        <p:cTn id="40" dur="500"/>
                                        <p:tgtEl>
                                          <p:spTgt spid="27">
                                            <p:txEl>
                                              <p:pRg st="0" end="0"/>
                                            </p:txEl>
                                          </p:spTgt>
                                        </p:tgtEl>
                                      </p:cBhvr>
                                    </p:animEffect>
                                  </p:childTnLst>
                                </p:cTn>
                              </p:par>
                            </p:childTnLst>
                          </p:cTn>
                        </p:par>
                        <p:par>
                          <p:cTn id="41" fill="hold">
                            <p:stCondLst>
                              <p:cond delay="4500"/>
                            </p:stCondLst>
                            <p:childTnLst>
                              <p:par>
                                <p:cTn id="42" presetID="10" presetClass="entr" presetSubtype="0" fill="hold" grpId="0" nodeType="afterEffect">
                                  <p:stCondLst>
                                    <p:cond delay="25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5250"/>
                            </p:stCondLst>
                            <p:childTnLst>
                              <p:par>
                                <p:cTn id="46" presetID="10" presetClass="entr" presetSubtype="0" fill="hold" grpId="0" nodeType="afterEffect">
                                  <p:stCondLst>
                                    <p:cond delay="0"/>
                                  </p:stCondLst>
                                  <p:childTnLst>
                                    <p:set>
                                      <p:cBhvr>
                                        <p:cTn id="47" dur="1" fill="hold">
                                          <p:stCondLst>
                                            <p:cond delay="0"/>
                                          </p:stCondLst>
                                        </p:cTn>
                                        <p:tgtEl>
                                          <p:spTgt spid="29">
                                            <p:txEl>
                                              <p:pRg st="0" end="0"/>
                                            </p:txEl>
                                          </p:spTgt>
                                        </p:tgtEl>
                                        <p:attrNameLst>
                                          <p:attrName>style.visibility</p:attrName>
                                        </p:attrNameLst>
                                      </p:cBhvr>
                                      <p:to>
                                        <p:strVal val="visible"/>
                                      </p:to>
                                    </p:set>
                                    <p:animEffect transition="in" filter="fade">
                                      <p:cBhvr>
                                        <p:cTn id="48" dur="500"/>
                                        <p:tgtEl>
                                          <p:spTgt spid="29">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fade">
                                      <p:cBhvr>
                                        <p:cTn id="51"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22" grpId="0" animBg="1"/>
      <p:bldP spid="23" grpId="0" build="p">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animBg="1"/>
      <p:bldP spid="26" grpId="0" build="p">
        <p:tmplLst>
          <p:tmpl>
            <p:tnLst>
              <p:par>
                <p:cTn presetID="10" presetClass="entr" presetSubtype="0" fill="hold" nodeType="click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2551210"/>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9" name="テキスト プレースホルダー 6"/>
          <p:cNvSpPr>
            <a:spLocks noGrp="1"/>
          </p:cNvSpPr>
          <p:nvPr>
            <p:ph type="body" sz="quarter" idx="14" hasCustomPrompt="1"/>
          </p:nvPr>
        </p:nvSpPr>
        <p:spPr>
          <a:xfrm>
            <a:off x="6838950" y="2263181"/>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4" name="直線コネクタ 13"/>
          <p:cNvCxnSpPr/>
          <p:nvPr userDrawn="1"/>
        </p:nvCxnSpPr>
        <p:spPr>
          <a:xfrm>
            <a:off x="6622926" y="2263180"/>
            <a:ext cx="0" cy="1872208"/>
          </a:xfrm>
          <a:prstGeom prst="line">
            <a:avLst/>
          </a:prstGeom>
        </p:spPr>
        <p:style>
          <a:lnRef idx="1">
            <a:schemeClr val="accent1"/>
          </a:lnRef>
          <a:fillRef idx="0">
            <a:schemeClr val="accent1"/>
          </a:fillRef>
          <a:effectRef idx="0">
            <a:schemeClr val="accent1"/>
          </a:effectRef>
          <a:fontRef idx="minor">
            <a:schemeClr val="tx1"/>
          </a:fontRef>
        </p:style>
      </p:cxnSp>
      <p:sp>
        <p:nvSpPr>
          <p:cNvPr id="16" name="テキスト プレースホルダー 6"/>
          <p:cNvSpPr>
            <a:spLocks noGrp="1"/>
          </p:cNvSpPr>
          <p:nvPr>
            <p:ph type="body" sz="quarter" idx="15" hasCustomPrompt="1"/>
          </p:nvPr>
        </p:nvSpPr>
        <p:spPr>
          <a:xfrm>
            <a:off x="790278" y="4999482"/>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17" name="テキスト プレースホルダー 6"/>
          <p:cNvSpPr>
            <a:spLocks noGrp="1"/>
          </p:cNvSpPr>
          <p:nvPr>
            <p:ph type="body" sz="quarter" idx="16" hasCustomPrompt="1"/>
          </p:nvPr>
        </p:nvSpPr>
        <p:spPr>
          <a:xfrm>
            <a:off x="6838950" y="4711453"/>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8" name="直線コネクタ 17"/>
          <p:cNvCxnSpPr/>
          <p:nvPr userDrawn="1"/>
        </p:nvCxnSpPr>
        <p:spPr>
          <a:xfrm>
            <a:off x="6622926" y="4711452"/>
            <a:ext cx="0" cy="1872208"/>
          </a:xfrm>
          <a:prstGeom prst="line">
            <a:avLst/>
          </a:prstGeom>
        </p:spPr>
        <p:style>
          <a:lnRef idx="1">
            <a:schemeClr val="accent1"/>
          </a:lnRef>
          <a:fillRef idx="0">
            <a:schemeClr val="accent1"/>
          </a:fillRef>
          <a:effectRef idx="0">
            <a:schemeClr val="accent1"/>
          </a:effectRef>
          <a:fontRef idx="minor">
            <a:schemeClr val="tx1"/>
          </a:fontRef>
        </p:style>
      </p:cxnSp>
      <p:sp>
        <p:nvSpPr>
          <p:cNvPr id="19" name="テキスト プレースホルダー 6"/>
          <p:cNvSpPr>
            <a:spLocks noGrp="1"/>
          </p:cNvSpPr>
          <p:nvPr>
            <p:ph type="body" sz="quarter" idx="17" hasCustomPrompt="1"/>
          </p:nvPr>
        </p:nvSpPr>
        <p:spPr>
          <a:xfrm>
            <a:off x="790278" y="7447753"/>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0" name="テキスト プレースホルダー 6"/>
          <p:cNvSpPr>
            <a:spLocks noGrp="1"/>
          </p:cNvSpPr>
          <p:nvPr>
            <p:ph type="body" sz="quarter" idx="18" hasCustomPrompt="1"/>
          </p:nvPr>
        </p:nvSpPr>
        <p:spPr>
          <a:xfrm>
            <a:off x="6838950" y="7159724"/>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1" name="直線コネクタ 20"/>
          <p:cNvCxnSpPr/>
          <p:nvPr userDrawn="1"/>
        </p:nvCxnSpPr>
        <p:spPr>
          <a:xfrm>
            <a:off x="6622926" y="7159723"/>
            <a:ext cx="0" cy="187220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649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500"/>
                                        <p:tgtEl>
                                          <p:spTgt spid="16">
                                            <p:txEl>
                                              <p:pRg st="0" end="0"/>
                                            </p:txEl>
                                          </p:spTgt>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500"/>
                                        <p:tgtEl>
                                          <p:spTgt spid="17">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xEl>
                                              <p:pRg st="0" end="0"/>
                                            </p:txEl>
                                          </p:spTgt>
                                        </p:tgtEl>
                                        <p:attrNameLst>
                                          <p:attrName>style.visibility</p:attrName>
                                        </p:attrNameLst>
                                      </p:cBhvr>
                                      <p:to>
                                        <p:strVal val="visible"/>
                                      </p:to>
                                    </p:set>
                                    <p:animEffect transition="in" filter="fade">
                                      <p:cBhvr>
                                        <p:cTn id="33" dur="500"/>
                                        <p:tgtEl>
                                          <p:spTgt spid="19">
                                            <p:txEl>
                                              <p:pRg st="0" end="0"/>
                                            </p:txEl>
                                          </p:spTgt>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fade">
                                      <p:cBhvr>
                                        <p:cTn id="37" dur="500"/>
                                        <p:tgtEl>
                                          <p:spTgt spid="20">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80828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p>
        </p:txBody>
      </p:sp>
      <p:sp>
        <p:nvSpPr>
          <p:cNvPr id="9" name="テキスト プレースホルダー 6"/>
          <p:cNvSpPr>
            <a:spLocks noGrp="1"/>
          </p:cNvSpPr>
          <p:nvPr>
            <p:ph type="body" sz="quarter" idx="14" hasCustomPrompt="1"/>
          </p:nvPr>
        </p:nvSpPr>
        <p:spPr>
          <a:xfrm>
            <a:off x="108731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4" name="直線コネクタ 13"/>
          <p:cNvCxnSpPr/>
          <p:nvPr userDrawn="1"/>
        </p:nvCxnSpPr>
        <p:spPr>
          <a:xfrm flipH="1">
            <a:off x="1087311" y="3847356"/>
            <a:ext cx="48965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テキスト プレースホルダー 6"/>
          <p:cNvSpPr>
            <a:spLocks noGrp="1"/>
          </p:cNvSpPr>
          <p:nvPr>
            <p:ph type="body" sz="quarter" idx="15" hasCustomPrompt="1"/>
          </p:nvPr>
        </p:nvSpPr>
        <p:spPr>
          <a:xfrm>
            <a:off x="638890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3" name="テキスト プレースホルダー 6"/>
          <p:cNvSpPr>
            <a:spLocks noGrp="1"/>
          </p:cNvSpPr>
          <p:nvPr>
            <p:ph type="body" sz="quarter" idx="16" hasCustomPrompt="1"/>
          </p:nvPr>
        </p:nvSpPr>
        <p:spPr>
          <a:xfrm>
            <a:off x="666793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4" name="直線コネクタ 23"/>
          <p:cNvCxnSpPr/>
          <p:nvPr userDrawn="1"/>
        </p:nvCxnSpPr>
        <p:spPr>
          <a:xfrm flipH="1">
            <a:off x="6667931" y="3847356"/>
            <a:ext cx="4896544"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テキスト プレースホルダー 6"/>
          <p:cNvSpPr>
            <a:spLocks noGrp="1"/>
          </p:cNvSpPr>
          <p:nvPr>
            <p:ph type="body" sz="quarter" idx="17" hasCustomPrompt="1"/>
          </p:nvPr>
        </p:nvSpPr>
        <p:spPr>
          <a:xfrm>
            <a:off x="1196952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6" name="テキスト プレースホルダー 6"/>
          <p:cNvSpPr>
            <a:spLocks noGrp="1"/>
          </p:cNvSpPr>
          <p:nvPr>
            <p:ph type="body" sz="quarter" idx="18" hasCustomPrompt="1"/>
          </p:nvPr>
        </p:nvSpPr>
        <p:spPr>
          <a:xfrm>
            <a:off x="1224855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7" name="直線コネクタ 26"/>
          <p:cNvCxnSpPr/>
          <p:nvPr userDrawn="1"/>
        </p:nvCxnSpPr>
        <p:spPr>
          <a:xfrm flipH="1">
            <a:off x="12248551" y="3847356"/>
            <a:ext cx="48965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2501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250"/>
                                  </p:stCondLst>
                                  <p:childTnLst>
                                    <p:set>
                                      <p:cBhvr>
                                        <p:cTn id="21" dur="1" fill="hold">
                                          <p:stCondLst>
                                            <p:cond delay="0"/>
                                          </p:stCondLst>
                                        </p:cTn>
                                        <p:tgtEl>
                                          <p:spTgt spid="22">
                                            <p:txEl>
                                              <p:pRg st="0" end="0"/>
                                            </p:txEl>
                                          </p:spTgt>
                                        </p:tgtEl>
                                        <p:attrNameLst>
                                          <p:attrName>style.visibility</p:attrName>
                                        </p:attrNameLst>
                                      </p:cBhvr>
                                      <p:to>
                                        <p:strVal val="visible"/>
                                      </p:to>
                                    </p:set>
                                    <p:animEffect transition="in" filter="fade">
                                      <p:cBhvr>
                                        <p:cTn id="22" dur="500"/>
                                        <p:tgtEl>
                                          <p:spTgt spid="22">
                                            <p:txEl>
                                              <p:pRg st="0" end="0"/>
                                            </p:txEl>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23">
                                            <p:txEl>
                                              <p:pRg st="0" end="0"/>
                                            </p:txEl>
                                          </p:spTgt>
                                        </p:tgtEl>
                                        <p:attrNameLst>
                                          <p:attrName>style.visibility</p:attrName>
                                        </p:attrNameLst>
                                      </p:cBhvr>
                                      <p:to>
                                        <p:strVal val="visible"/>
                                      </p:to>
                                    </p:set>
                                    <p:animEffect transition="in" filter="fade">
                                      <p:cBhvr>
                                        <p:cTn id="26" dur="500"/>
                                        <p:tgtEl>
                                          <p:spTgt spid="23">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3250"/>
                            </p:stCondLst>
                            <p:childTnLst>
                              <p:par>
                                <p:cTn id="31" presetID="10" presetClass="entr" presetSubtype="0" fill="hold" grpId="0" nodeType="afterEffect">
                                  <p:stCondLst>
                                    <p:cond delay="25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fade">
                                      <p:cBhvr>
                                        <p:cTn id="33" dur="500"/>
                                        <p:tgtEl>
                                          <p:spTgt spid="25">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500"/>
                                        <p:tgtEl>
                                          <p:spTgt spid="26">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22" grpId="0" build="p">
        <p:tmplLst>
          <p:tmpl lvl="1">
            <p:tnLst>
              <p:par>
                <p:cTn presetID="10" presetClass="entr" presetSubtype="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5" grpId="0" build="p">
        <p:tmplLst>
          <p:tmpl lvl="1">
            <p:tnLst>
              <p:par>
                <p:cTn presetID="10" presetClass="entr" presetSubtype="0" fill="hold" nodeType="afterEffect">
                  <p:stCondLst>
                    <p:cond delay="25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8383860"/>
            <a:ext cx="15913768" cy="1296144"/>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図プレースホルダー 9"/>
          <p:cNvSpPr>
            <a:spLocks noGrp="1"/>
          </p:cNvSpPr>
          <p:nvPr>
            <p:ph type="pic" sz="quarter" idx="15" hasCustomPrompt="1"/>
          </p:nvPr>
        </p:nvSpPr>
        <p:spPr>
          <a:xfrm>
            <a:off x="1438350"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0" name="図プレースホルダー 9"/>
          <p:cNvSpPr>
            <a:spLocks noGrp="1"/>
          </p:cNvSpPr>
          <p:nvPr>
            <p:ph type="pic" sz="quarter" idx="16" hasCustomPrompt="1"/>
          </p:nvPr>
        </p:nvSpPr>
        <p:spPr>
          <a:xfrm>
            <a:off x="4552696"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1" name="図プレースホルダー 9"/>
          <p:cNvSpPr>
            <a:spLocks noGrp="1"/>
          </p:cNvSpPr>
          <p:nvPr>
            <p:ph type="pic" sz="quarter" idx="17" hasCustomPrompt="1"/>
          </p:nvPr>
        </p:nvSpPr>
        <p:spPr>
          <a:xfrm>
            <a:off x="7667042"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2" name="図プレースホルダー 9"/>
          <p:cNvSpPr>
            <a:spLocks noGrp="1"/>
          </p:cNvSpPr>
          <p:nvPr>
            <p:ph type="pic" sz="quarter" idx="18" hasCustomPrompt="1"/>
          </p:nvPr>
        </p:nvSpPr>
        <p:spPr>
          <a:xfrm>
            <a:off x="10781388"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3" name="図プレースホルダー 9"/>
          <p:cNvSpPr>
            <a:spLocks noGrp="1"/>
          </p:cNvSpPr>
          <p:nvPr>
            <p:ph type="pic" sz="quarter" idx="19" hasCustomPrompt="1"/>
          </p:nvPr>
        </p:nvSpPr>
        <p:spPr>
          <a:xfrm>
            <a:off x="13895734"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74210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fade">
                                      <p:cBhvr>
                                        <p:cTn id="3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animBg="1"/>
      <p:bldP spid="11" grpId="0" animBg="1"/>
      <p:bldP spid="12" grpId="0" animBg="1"/>
      <p:bldP spid="13"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8383860"/>
            <a:ext cx="15913768" cy="1296144"/>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図プレースホルダー 9"/>
          <p:cNvSpPr>
            <a:spLocks noGrp="1"/>
          </p:cNvSpPr>
          <p:nvPr>
            <p:ph type="pic" sz="quarter" idx="15" hasCustomPrompt="1"/>
          </p:nvPr>
        </p:nvSpPr>
        <p:spPr>
          <a:xfrm>
            <a:off x="1438350" y="2263180"/>
            <a:ext cx="3600400"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0" name="図プレースホルダー 9"/>
          <p:cNvSpPr>
            <a:spLocks noGrp="1"/>
          </p:cNvSpPr>
          <p:nvPr>
            <p:ph type="pic" sz="quarter" idx="16" hasCustomPrompt="1"/>
          </p:nvPr>
        </p:nvSpPr>
        <p:spPr>
          <a:xfrm>
            <a:off x="5184000" y="2263180"/>
            <a:ext cx="6048000" cy="2952328"/>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2" name="図プレースホルダー 9"/>
          <p:cNvSpPr>
            <a:spLocks noGrp="1"/>
          </p:cNvSpPr>
          <p:nvPr>
            <p:ph type="pic" sz="quarter" idx="18" hasCustomPrompt="1"/>
          </p:nvPr>
        </p:nvSpPr>
        <p:spPr>
          <a:xfrm>
            <a:off x="11375454" y="2263180"/>
            <a:ext cx="547260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4" name="図プレースホルダー 9"/>
          <p:cNvSpPr>
            <a:spLocks noGrp="1"/>
          </p:cNvSpPr>
          <p:nvPr>
            <p:ph type="pic" sz="quarter" idx="20" hasCustomPrompt="1"/>
          </p:nvPr>
        </p:nvSpPr>
        <p:spPr>
          <a:xfrm>
            <a:off x="5184000" y="5359524"/>
            <a:ext cx="6048000" cy="2952328"/>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222861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animBg="1"/>
      <p:bldP spid="12" grpId="0" animBg="1"/>
      <p:bldP spid="1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5" name="山形 4"/>
          <p:cNvSpPr/>
          <p:nvPr userDrawn="1"/>
        </p:nvSpPr>
        <p:spPr>
          <a:xfrm>
            <a:off x="862286" y="3703340"/>
            <a:ext cx="4464496" cy="1091326"/>
          </a:xfrm>
          <a:prstGeom prst="chevron">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山形 7"/>
          <p:cNvSpPr/>
          <p:nvPr userDrawn="1"/>
        </p:nvSpPr>
        <p:spPr>
          <a:xfrm>
            <a:off x="4990480" y="3703340"/>
            <a:ext cx="4464496" cy="1091326"/>
          </a:xfrm>
          <a:prstGeom prst="chevron">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山形 8"/>
          <p:cNvSpPr/>
          <p:nvPr userDrawn="1"/>
        </p:nvSpPr>
        <p:spPr>
          <a:xfrm>
            <a:off x="9118674" y="3692134"/>
            <a:ext cx="4464496" cy="1091326"/>
          </a:xfrm>
          <a:prstGeom prst="chevron">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山形 9"/>
          <p:cNvSpPr/>
          <p:nvPr userDrawn="1"/>
        </p:nvSpPr>
        <p:spPr>
          <a:xfrm>
            <a:off x="13246869" y="3703340"/>
            <a:ext cx="4464496" cy="1091326"/>
          </a:xfrm>
          <a:prstGeom prst="chevron">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テキスト プレースホルダー 6"/>
          <p:cNvSpPr>
            <a:spLocks noGrp="1"/>
          </p:cNvSpPr>
          <p:nvPr>
            <p:ph type="body" sz="quarter" idx="13" hasCustomPrompt="1"/>
          </p:nvPr>
        </p:nvSpPr>
        <p:spPr>
          <a:xfrm>
            <a:off x="1438349"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2" name="テキスト プレースホルダー 6"/>
          <p:cNvSpPr>
            <a:spLocks noGrp="1"/>
          </p:cNvSpPr>
          <p:nvPr>
            <p:ph type="body" sz="quarter" idx="14" hasCustomPrompt="1"/>
          </p:nvPr>
        </p:nvSpPr>
        <p:spPr>
          <a:xfrm>
            <a:off x="718270"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テキスト プレースホルダー 6"/>
          <p:cNvSpPr>
            <a:spLocks noGrp="1"/>
          </p:cNvSpPr>
          <p:nvPr>
            <p:ph type="body" sz="quarter" idx="15" hasCustomPrompt="1"/>
          </p:nvPr>
        </p:nvSpPr>
        <p:spPr>
          <a:xfrm>
            <a:off x="13822932"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4" name="テキスト プレースホルダー 6"/>
          <p:cNvSpPr>
            <a:spLocks noGrp="1"/>
          </p:cNvSpPr>
          <p:nvPr>
            <p:ph type="body" sz="quarter" idx="16" hasCustomPrompt="1"/>
          </p:nvPr>
        </p:nvSpPr>
        <p:spPr>
          <a:xfrm>
            <a:off x="5566543"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5" name="テキスト プレースホルダー 6"/>
          <p:cNvSpPr>
            <a:spLocks noGrp="1"/>
          </p:cNvSpPr>
          <p:nvPr>
            <p:ph type="body" sz="quarter" idx="17" hasCustomPrompt="1"/>
          </p:nvPr>
        </p:nvSpPr>
        <p:spPr>
          <a:xfrm>
            <a:off x="9694737"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6" name="テキスト プレースホルダー 6"/>
          <p:cNvSpPr>
            <a:spLocks noGrp="1"/>
          </p:cNvSpPr>
          <p:nvPr>
            <p:ph type="body" sz="quarter" idx="18" hasCustomPrompt="1"/>
          </p:nvPr>
        </p:nvSpPr>
        <p:spPr>
          <a:xfrm>
            <a:off x="4846729"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7" name="テキスト プレースホルダー 6"/>
          <p:cNvSpPr>
            <a:spLocks noGrp="1"/>
          </p:cNvSpPr>
          <p:nvPr>
            <p:ph type="body" sz="quarter" idx="19" hasCustomPrompt="1"/>
          </p:nvPr>
        </p:nvSpPr>
        <p:spPr>
          <a:xfrm>
            <a:off x="8975188"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8" name="テキスト プレースホルダー 6"/>
          <p:cNvSpPr>
            <a:spLocks noGrp="1"/>
          </p:cNvSpPr>
          <p:nvPr>
            <p:ph type="body" sz="quarter" idx="20" hasCustomPrompt="1"/>
          </p:nvPr>
        </p:nvSpPr>
        <p:spPr>
          <a:xfrm>
            <a:off x="13103646"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8148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wipe(left)">
                                      <p:cBhvr>
                                        <p:cTn id="14" dur="500"/>
                                        <p:tgtEl>
                                          <p:spTgt spid="11">
                                            <p:txEl>
                                              <p:pRg st="0" end="0"/>
                                            </p:txEl>
                                          </p:spTgt>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fade">
                                      <p:cBhvr>
                                        <p:cTn id="18" dur="500"/>
                                        <p:tgtEl>
                                          <p:spTgt spid="12">
                                            <p:txEl>
                                              <p:pRg st="0" end="0"/>
                                            </p:txEl>
                                          </p:spTgt>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left)">
                                      <p:cBhvr>
                                        <p:cTn id="25" dur="500"/>
                                        <p:tgtEl>
                                          <p:spTgt spid="14">
                                            <p:txEl>
                                              <p:pRg st="0" end="0"/>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animEffect transition="in" filter="fade">
                                      <p:cBhvr>
                                        <p:cTn id="29" dur="500"/>
                                        <p:tgtEl>
                                          <p:spTgt spid="16">
                                            <p:txEl>
                                              <p:pRg st="0" end="0"/>
                                            </p:txEl>
                                          </p:spTgt>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wipe(left)">
                                      <p:cBhvr>
                                        <p:cTn id="36" dur="500"/>
                                        <p:tgtEl>
                                          <p:spTgt spid="15">
                                            <p:txEl>
                                              <p:pRg st="0" end="0"/>
                                            </p:txEl>
                                          </p:spTgt>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7">
                                            <p:txEl>
                                              <p:pRg st="0" end="0"/>
                                            </p:txEl>
                                          </p:spTgt>
                                        </p:tgtEl>
                                        <p:attrNameLst>
                                          <p:attrName>style.visibility</p:attrName>
                                        </p:attrNameLst>
                                      </p:cBhvr>
                                      <p:to>
                                        <p:strVal val="visible"/>
                                      </p:to>
                                    </p:set>
                                    <p:animEffect transition="in" filter="fade">
                                      <p:cBhvr>
                                        <p:cTn id="40" dur="500"/>
                                        <p:tgtEl>
                                          <p:spTgt spid="17">
                                            <p:txEl>
                                              <p:pRg st="0" end="0"/>
                                            </p:txEl>
                                          </p:spTgt>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wipe(left)">
                                      <p:cBhvr>
                                        <p:cTn id="47" dur="500"/>
                                        <p:tgtEl>
                                          <p:spTgt spid="13">
                                            <p:txEl>
                                              <p:pRg st="0" end="0"/>
                                            </p:txEl>
                                          </p:spTgt>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fade">
                                      <p:cBhvr>
                                        <p:cTn id="5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5" grpId="0" animBg="1"/>
      <p:bldP spid="8" grpId="0" animBg="1"/>
      <p:bldP spid="9" grpId="0" animBg="1"/>
      <p:bldP spid="10" grpId="0" animBg="1"/>
      <p:bldP spid="11" grpId="0" build="p">
        <p:tmplLst>
          <p:tmpl lvl="1">
            <p:tnLst>
              <p:par>
                <p:cTn presetID="22" presetClass="entr" presetSubtype="8"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22" presetClass="entr" presetSubtype="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build="p">
        <p:tmplLst>
          <p:tmpl lvl="1">
            <p:tnLst>
              <p:par>
                <p:cTn presetID="22" presetClass="entr" presetSubtype="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rcl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5" name="円/楕円 4"/>
          <p:cNvSpPr/>
          <p:nvPr userDrawn="1"/>
        </p:nvSpPr>
        <p:spPr>
          <a:xfrm>
            <a:off x="1366342" y="2623220"/>
            <a:ext cx="6120680" cy="612068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2117625" y="4148759"/>
            <a:ext cx="4618114" cy="461811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3022526" y="5935589"/>
            <a:ext cx="2808312" cy="2808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p:cNvCxnSpPr/>
          <p:nvPr userDrawn="1"/>
        </p:nvCxnSpPr>
        <p:spPr>
          <a:xfrm flipV="1">
            <a:off x="9142413" y="2470598"/>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6"/>
          <p:cNvSpPr>
            <a:spLocks noGrp="1"/>
          </p:cNvSpPr>
          <p:nvPr>
            <p:ph type="body" sz="quarter" idx="13" hasCustomPrompt="1"/>
          </p:nvPr>
        </p:nvSpPr>
        <p:spPr>
          <a:xfrm>
            <a:off x="9318472" y="2383554"/>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9" name="テキスト プレースホルダー 6"/>
          <p:cNvSpPr>
            <a:spLocks noGrp="1"/>
          </p:cNvSpPr>
          <p:nvPr>
            <p:ph type="body" sz="quarter" idx="14" hasCustomPrompt="1"/>
          </p:nvPr>
        </p:nvSpPr>
        <p:spPr>
          <a:xfrm>
            <a:off x="9318472" y="3160606"/>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21" name="直線コネクタ 20"/>
          <p:cNvCxnSpPr/>
          <p:nvPr userDrawn="1"/>
        </p:nvCxnSpPr>
        <p:spPr>
          <a:xfrm flipV="1">
            <a:off x="5974854" y="3334695"/>
            <a:ext cx="3167559" cy="44065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userDrawn="1"/>
        </p:nvCxnSpPr>
        <p:spPr>
          <a:xfrm flipV="1">
            <a:off x="9145513" y="4726488"/>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24" name="テキスト プレースホルダー 6"/>
          <p:cNvSpPr>
            <a:spLocks noGrp="1"/>
          </p:cNvSpPr>
          <p:nvPr>
            <p:ph type="body" sz="quarter" idx="15" hasCustomPrompt="1"/>
          </p:nvPr>
        </p:nvSpPr>
        <p:spPr>
          <a:xfrm>
            <a:off x="9321572" y="4639444"/>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6" hasCustomPrompt="1"/>
          </p:nvPr>
        </p:nvSpPr>
        <p:spPr>
          <a:xfrm>
            <a:off x="9321572" y="5416496"/>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26" name="直線コネクタ 20"/>
          <p:cNvCxnSpPr/>
          <p:nvPr userDrawn="1"/>
        </p:nvCxnSpPr>
        <p:spPr>
          <a:xfrm flipV="1">
            <a:off x="5977954" y="5590585"/>
            <a:ext cx="3167559" cy="44065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userDrawn="1"/>
        </p:nvCxnSpPr>
        <p:spPr>
          <a:xfrm flipV="1">
            <a:off x="9142413" y="7030744"/>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プレースホルダー 6"/>
          <p:cNvSpPr>
            <a:spLocks noGrp="1"/>
          </p:cNvSpPr>
          <p:nvPr>
            <p:ph type="body" sz="quarter" idx="17" hasCustomPrompt="1"/>
          </p:nvPr>
        </p:nvSpPr>
        <p:spPr>
          <a:xfrm>
            <a:off x="9318472" y="6943700"/>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9318472" y="7720752"/>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30" name="直線コネクタ 20"/>
          <p:cNvCxnSpPr/>
          <p:nvPr userDrawn="1"/>
        </p:nvCxnSpPr>
        <p:spPr>
          <a:xfrm>
            <a:off x="4750718" y="7339745"/>
            <a:ext cx="4391695" cy="55509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2" name="テキスト プレースホルダー 6"/>
          <p:cNvSpPr>
            <a:spLocks noGrp="1"/>
          </p:cNvSpPr>
          <p:nvPr>
            <p:ph type="body" sz="quarter" idx="19" hasCustomPrompt="1"/>
          </p:nvPr>
        </p:nvSpPr>
        <p:spPr>
          <a:xfrm>
            <a:off x="3022526" y="302974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
        <p:nvSpPr>
          <p:cNvPr id="33" name="テキスト プレースホルダー 6"/>
          <p:cNvSpPr>
            <a:spLocks noGrp="1"/>
          </p:cNvSpPr>
          <p:nvPr>
            <p:ph type="body" sz="quarter" idx="20" hasCustomPrompt="1"/>
          </p:nvPr>
        </p:nvSpPr>
        <p:spPr>
          <a:xfrm>
            <a:off x="3022526" y="482994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
        <p:nvSpPr>
          <p:cNvPr id="34" name="テキスト プレースホルダー 6"/>
          <p:cNvSpPr>
            <a:spLocks noGrp="1"/>
          </p:cNvSpPr>
          <p:nvPr>
            <p:ph type="body" sz="quarter" idx="21" hasCustomPrompt="1"/>
          </p:nvPr>
        </p:nvSpPr>
        <p:spPr>
          <a:xfrm>
            <a:off x="3058530" y="699018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Tree>
    <p:extLst>
      <p:ext uri="{BB962C8B-B14F-4D97-AF65-F5344CB8AC3E}">
        <p14:creationId xmlns:p14="http://schemas.microsoft.com/office/powerpoint/2010/main" val="1124309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32">
                                            <p:txEl>
                                              <p:pRg st="0" end="0"/>
                                            </p:txEl>
                                          </p:spTgt>
                                        </p:tgtEl>
                                        <p:attrNameLst>
                                          <p:attrName>style.visibility</p:attrName>
                                        </p:attrNameLst>
                                      </p:cBhvr>
                                      <p:to>
                                        <p:strVal val="visible"/>
                                      </p:to>
                                    </p:set>
                                    <p:animEffect transition="in" filter="fade">
                                      <p:cBhvr>
                                        <p:cTn id="14" dur="500"/>
                                        <p:tgtEl>
                                          <p:spTgt spid="32">
                                            <p:txEl>
                                              <p:pRg st="0" end="0"/>
                                            </p:txEl>
                                          </p:spTgt>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500"/>
                                        <p:tgtEl>
                                          <p:spTgt spid="19">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animEffect transition="in" filter="fade">
                                      <p:cBhvr>
                                        <p:cTn id="31" dur="500"/>
                                        <p:tgtEl>
                                          <p:spTgt spid="19">
                                            <p:txEl>
                                              <p:pRg st="1" end="1"/>
                                            </p:txEl>
                                          </p:spTgt>
                                        </p:tgtEl>
                                      </p:cBhvr>
                                    </p:animEffect>
                                  </p:childTnLst>
                                </p:cTn>
                              </p:par>
                            </p:childTnLst>
                          </p:cTn>
                        </p:par>
                        <p:par>
                          <p:cTn id="32" fill="hold">
                            <p:stCondLst>
                              <p:cond delay="2500"/>
                            </p:stCondLst>
                            <p:childTnLst>
                              <p:par>
                                <p:cTn id="33" presetID="10" presetClass="entr" presetSubtype="0" fill="hold" grpId="0" nodeType="after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3">
                                            <p:txEl>
                                              <p:pRg st="0" end="0"/>
                                            </p:txEl>
                                          </p:spTgt>
                                        </p:tgtEl>
                                        <p:attrNameLst>
                                          <p:attrName>style.visibility</p:attrName>
                                        </p:attrNameLst>
                                      </p:cBhvr>
                                      <p:to>
                                        <p:strVal val="visible"/>
                                      </p:to>
                                    </p:set>
                                    <p:animEffect transition="in" filter="fade">
                                      <p:cBhvr>
                                        <p:cTn id="38" dur="500"/>
                                        <p:tgtEl>
                                          <p:spTgt spid="33">
                                            <p:txEl>
                                              <p:pRg st="0" end="0"/>
                                            </p:txEl>
                                          </p:spTgt>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xEl>
                                              <p:pRg st="0" end="0"/>
                                            </p:txEl>
                                          </p:spTgt>
                                        </p:tgtEl>
                                        <p:attrNameLst>
                                          <p:attrName>style.visibility</p:attrName>
                                        </p:attrNameLst>
                                      </p:cBhvr>
                                      <p:to>
                                        <p:strVal val="visible"/>
                                      </p:to>
                                    </p:set>
                                    <p:animEffect transition="in" filter="fade">
                                      <p:cBhvr>
                                        <p:cTn id="49" dur="500"/>
                                        <p:tgtEl>
                                          <p:spTgt spid="24">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xEl>
                                              <p:pRg st="0" end="0"/>
                                            </p:txEl>
                                          </p:spTgt>
                                        </p:tgtEl>
                                        <p:attrNameLst>
                                          <p:attrName>style.visibility</p:attrName>
                                        </p:attrNameLst>
                                      </p:cBhvr>
                                      <p:to>
                                        <p:strVal val="visible"/>
                                      </p:to>
                                    </p:set>
                                    <p:animEffect transition="in" filter="fade">
                                      <p:cBhvr>
                                        <p:cTn id="52" dur="500"/>
                                        <p:tgtEl>
                                          <p:spTgt spid="25">
                                            <p:txEl>
                                              <p:pRg st="0" end="0"/>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xEl>
                                              <p:pRg st="1" end="1"/>
                                            </p:txEl>
                                          </p:spTgt>
                                        </p:tgtEl>
                                        <p:attrNameLst>
                                          <p:attrName>style.visibility</p:attrName>
                                        </p:attrNameLst>
                                      </p:cBhvr>
                                      <p:to>
                                        <p:strVal val="visible"/>
                                      </p:to>
                                    </p:set>
                                    <p:animEffect transition="in" filter="fade">
                                      <p:cBhvr>
                                        <p:cTn id="55" dur="500"/>
                                        <p:tgtEl>
                                          <p:spTgt spid="25">
                                            <p:txEl>
                                              <p:pRg st="1" end="1"/>
                                            </p:txEl>
                                          </p:spTgt>
                                        </p:tgtEl>
                                      </p:cBhvr>
                                    </p:animEffect>
                                  </p:childTnLst>
                                </p:cTn>
                              </p:par>
                            </p:childTnLst>
                          </p:cTn>
                        </p:par>
                        <p:par>
                          <p:cTn id="56" fill="hold">
                            <p:stCondLst>
                              <p:cond delay="4250"/>
                            </p:stCondLst>
                            <p:childTnLst>
                              <p:par>
                                <p:cTn id="57" presetID="10" presetClass="entr" presetSubtype="0" fill="hold" grpId="0" nodeType="afterEffect">
                                  <p:stCondLst>
                                    <p:cond delay="25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34">
                                            <p:txEl>
                                              <p:pRg st="0" end="0"/>
                                            </p:txEl>
                                          </p:spTgt>
                                        </p:tgtEl>
                                        <p:attrNameLst>
                                          <p:attrName>style.visibility</p:attrName>
                                        </p:attrNameLst>
                                      </p:cBhvr>
                                      <p:to>
                                        <p:strVal val="visible"/>
                                      </p:to>
                                    </p:set>
                                    <p:animEffect transition="in" filter="fade">
                                      <p:cBhvr>
                                        <p:cTn id="62" dur="500"/>
                                        <p:tgtEl>
                                          <p:spTgt spid="34">
                                            <p:txEl>
                                              <p:pRg st="0" end="0"/>
                                            </p:txEl>
                                          </p:spTgt>
                                        </p:tgtEl>
                                      </p:cBhvr>
                                    </p:animEffect>
                                  </p:childTnLst>
                                </p:cTn>
                              </p:par>
                            </p:childTnLst>
                          </p:cTn>
                        </p:par>
                        <p:par>
                          <p:cTn id="63" fill="hold">
                            <p:stCondLst>
                              <p:cond delay="5000"/>
                            </p:stCondLst>
                            <p:childTnLst>
                              <p:par>
                                <p:cTn id="64" presetID="22" presetClass="entr" presetSubtype="8"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Effect transition="in" filter="fade">
                                      <p:cBhvr>
                                        <p:cTn id="73" dur="500"/>
                                        <p:tgtEl>
                                          <p:spTgt spid="28">
                                            <p:txEl>
                                              <p:pRg st="0" end="0"/>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9">
                                            <p:txEl>
                                              <p:pRg st="0" end="0"/>
                                            </p:txEl>
                                          </p:spTgt>
                                        </p:tgtEl>
                                        <p:attrNameLst>
                                          <p:attrName>style.visibility</p:attrName>
                                        </p:attrNameLst>
                                      </p:cBhvr>
                                      <p:to>
                                        <p:strVal val="visible"/>
                                      </p:to>
                                    </p:set>
                                    <p:animEffect transition="in" filter="fade">
                                      <p:cBhvr>
                                        <p:cTn id="76" dur="500"/>
                                        <p:tgtEl>
                                          <p:spTgt spid="2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xEl>
                                              <p:pRg st="1" end="1"/>
                                            </p:txEl>
                                          </p:spTgt>
                                        </p:tgtEl>
                                        <p:attrNameLst>
                                          <p:attrName>style.visibility</p:attrName>
                                        </p:attrNameLst>
                                      </p:cBhvr>
                                      <p:to>
                                        <p:strVal val="visible"/>
                                      </p:to>
                                    </p:set>
                                    <p:animEffect transition="in" filter="fade">
                                      <p:cBhvr>
                                        <p:cTn id="79"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5" grpId="0" animBg="1"/>
      <p:bldP spid="9" grpId="0" animBg="1"/>
      <p:bldP spid="10" grpId="0" animBg="1"/>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allAtOnce">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2" grpId="0" build="allAtOnce">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allAtOnce">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allAtOnce">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アーチ 6"/>
          <p:cNvSpPr/>
          <p:nvPr userDrawn="1"/>
        </p:nvSpPr>
        <p:spPr>
          <a:xfrm>
            <a:off x="5830838" y="2479203"/>
            <a:ext cx="6480720" cy="6480720"/>
          </a:xfrm>
          <a:prstGeom prst="blockArc">
            <a:avLst>
              <a:gd name="adj1" fmla="val 10800000"/>
              <a:gd name="adj2" fmla="val 16191525"/>
              <a:gd name="adj3" fmla="val 2557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アーチ 30"/>
          <p:cNvSpPr/>
          <p:nvPr userDrawn="1"/>
        </p:nvSpPr>
        <p:spPr>
          <a:xfrm rot="5400000">
            <a:off x="5902846" y="2479203"/>
            <a:ext cx="6480720" cy="6480720"/>
          </a:xfrm>
          <a:prstGeom prst="blockArc">
            <a:avLst>
              <a:gd name="adj1" fmla="val 10800000"/>
              <a:gd name="adj2" fmla="val 16191525"/>
              <a:gd name="adj3" fmla="val 2557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アーチ 34"/>
          <p:cNvSpPr/>
          <p:nvPr userDrawn="1"/>
        </p:nvSpPr>
        <p:spPr>
          <a:xfrm rot="10800000">
            <a:off x="5902846" y="2551211"/>
            <a:ext cx="6480720" cy="6480720"/>
          </a:xfrm>
          <a:prstGeom prst="blockArc">
            <a:avLst>
              <a:gd name="adj1" fmla="val 10800000"/>
              <a:gd name="adj2" fmla="val 16191525"/>
              <a:gd name="adj3" fmla="val 2557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6" name="アーチ 35"/>
          <p:cNvSpPr/>
          <p:nvPr userDrawn="1"/>
        </p:nvSpPr>
        <p:spPr>
          <a:xfrm rot="16200000">
            <a:off x="5830838" y="2551211"/>
            <a:ext cx="6480720" cy="6480720"/>
          </a:xfrm>
          <a:prstGeom prst="blockArc">
            <a:avLst>
              <a:gd name="adj1" fmla="val 10800000"/>
              <a:gd name="adj2" fmla="val 16191525"/>
              <a:gd name="adj3" fmla="val 2557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37" name="直線コネクタ 36"/>
          <p:cNvCxnSpPr/>
          <p:nvPr userDrawn="1"/>
        </p:nvCxnSpPr>
        <p:spPr>
          <a:xfrm flipV="1">
            <a:off x="12639555" y="2335188"/>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テキスト プレースホルダー 6"/>
          <p:cNvSpPr>
            <a:spLocks noGrp="1"/>
          </p:cNvSpPr>
          <p:nvPr>
            <p:ph type="body" sz="quarter" idx="13" hasCustomPrompt="1"/>
          </p:nvPr>
        </p:nvSpPr>
        <p:spPr>
          <a:xfrm>
            <a:off x="12815614" y="2390092"/>
            <a:ext cx="5040560"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39" name="テキスト プレースホルダー 6"/>
          <p:cNvSpPr>
            <a:spLocks noGrp="1"/>
          </p:cNvSpPr>
          <p:nvPr>
            <p:ph type="body" sz="quarter" idx="14" hasCustomPrompt="1"/>
          </p:nvPr>
        </p:nvSpPr>
        <p:spPr>
          <a:xfrm>
            <a:off x="12815614" y="3167144"/>
            <a:ext cx="5040560" cy="1224136"/>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0" name="直線コネクタ 39"/>
          <p:cNvCxnSpPr/>
          <p:nvPr userDrawn="1"/>
        </p:nvCxnSpPr>
        <p:spPr>
          <a:xfrm flipV="1">
            <a:off x="12629212" y="6943700"/>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1" name="テキスト プレースホルダー 6"/>
          <p:cNvSpPr>
            <a:spLocks noGrp="1"/>
          </p:cNvSpPr>
          <p:nvPr>
            <p:ph type="body" sz="quarter" idx="15" hasCustomPrompt="1"/>
          </p:nvPr>
        </p:nvSpPr>
        <p:spPr>
          <a:xfrm>
            <a:off x="12805271" y="7030744"/>
            <a:ext cx="5040560"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2" name="テキスト プレースホルダー 6"/>
          <p:cNvSpPr>
            <a:spLocks noGrp="1"/>
          </p:cNvSpPr>
          <p:nvPr>
            <p:ph type="body" sz="quarter" idx="16" hasCustomPrompt="1"/>
          </p:nvPr>
        </p:nvSpPr>
        <p:spPr>
          <a:xfrm>
            <a:off x="12805271" y="7807796"/>
            <a:ext cx="5040560" cy="1224136"/>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3" name="直線コネクタ 42"/>
          <p:cNvCxnSpPr/>
          <p:nvPr userDrawn="1"/>
        </p:nvCxnSpPr>
        <p:spPr>
          <a:xfrm flipV="1">
            <a:off x="5593114" y="2384184"/>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4" name="テキスト プレースホルダー 6"/>
          <p:cNvSpPr>
            <a:spLocks noGrp="1"/>
          </p:cNvSpPr>
          <p:nvPr>
            <p:ph type="body" sz="quarter" idx="17" hasCustomPrompt="1"/>
          </p:nvPr>
        </p:nvSpPr>
        <p:spPr>
          <a:xfrm>
            <a:off x="440581" y="2407196"/>
            <a:ext cx="5040560" cy="864096"/>
          </a:xfrm>
        </p:spPr>
        <p:txBody>
          <a:bodyPr anchor="b">
            <a:normAutofit/>
          </a:bodyPr>
          <a:lstStyle>
            <a:lvl1pPr algn="r">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5" name="テキスト プレースホルダー 6"/>
          <p:cNvSpPr>
            <a:spLocks noGrp="1"/>
          </p:cNvSpPr>
          <p:nvPr>
            <p:ph type="body" sz="quarter" idx="18" hasCustomPrompt="1"/>
          </p:nvPr>
        </p:nvSpPr>
        <p:spPr>
          <a:xfrm>
            <a:off x="440581" y="3184248"/>
            <a:ext cx="5040560" cy="1224136"/>
          </a:xfrm>
        </p:spPr>
        <p:txBody>
          <a:bodyPr>
            <a:noAutofit/>
          </a:bodyPr>
          <a:lstStyle>
            <a:lvl1pPr algn="r">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6" name="直線コネクタ 45"/>
          <p:cNvCxnSpPr/>
          <p:nvPr userDrawn="1"/>
        </p:nvCxnSpPr>
        <p:spPr>
          <a:xfrm flipV="1">
            <a:off x="5582771" y="6943700"/>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7" name="テキスト プレースホルダー 6"/>
          <p:cNvSpPr>
            <a:spLocks noGrp="1"/>
          </p:cNvSpPr>
          <p:nvPr>
            <p:ph type="body" sz="quarter" idx="19" hasCustomPrompt="1"/>
          </p:nvPr>
        </p:nvSpPr>
        <p:spPr>
          <a:xfrm>
            <a:off x="430238" y="7047848"/>
            <a:ext cx="5040560" cy="864096"/>
          </a:xfrm>
        </p:spPr>
        <p:txBody>
          <a:bodyPr anchor="b">
            <a:normAutofit/>
          </a:bodyPr>
          <a:lstStyle>
            <a:lvl1pPr algn="r">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8" name="テキスト プレースホルダー 6"/>
          <p:cNvSpPr>
            <a:spLocks noGrp="1"/>
          </p:cNvSpPr>
          <p:nvPr>
            <p:ph type="body" sz="quarter" idx="20" hasCustomPrompt="1"/>
          </p:nvPr>
        </p:nvSpPr>
        <p:spPr>
          <a:xfrm>
            <a:off x="430238" y="7824900"/>
            <a:ext cx="5040560" cy="1224136"/>
          </a:xfrm>
        </p:spPr>
        <p:txBody>
          <a:bodyPr>
            <a:noAutofit/>
          </a:bodyPr>
          <a:lstStyle>
            <a:lvl1pPr algn="r">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9" name="テキスト プレースホルダー 6"/>
          <p:cNvSpPr>
            <a:spLocks noGrp="1"/>
          </p:cNvSpPr>
          <p:nvPr>
            <p:ph type="body" sz="quarter" idx="21" hasCustomPrompt="1"/>
          </p:nvPr>
        </p:nvSpPr>
        <p:spPr>
          <a:xfrm>
            <a:off x="9791278" y="3701272"/>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0" name="テキスト プレースホルダー 6"/>
          <p:cNvSpPr>
            <a:spLocks noGrp="1"/>
          </p:cNvSpPr>
          <p:nvPr>
            <p:ph type="body" sz="quarter" idx="22" hasCustomPrompt="1"/>
          </p:nvPr>
        </p:nvSpPr>
        <p:spPr>
          <a:xfrm>
            <a:off x="9791278" y="7157656"/>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1" name="テキスト プレースホルダー 6"/>
          <p:cNvSpPr>
            <a:spLocks noGrp="1"/>
          </p:cNvSpPr>
          <p:nvPr>
            <p:ph type="body" sz="quarter" idx="23" hasCustomPrompt="1"/>
          </p:nvPr>
        </p:nvSpPr>
        <p:spPr>
          <a:xfrm>
            <a:off x="6334894" y="3703340"/>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2" name="テキスト プレースホルダー 6"/>
          <p:cNvSpPr>
            <a:spLocks noGrp="1"/>
          </p:cNvSpPr>
          <p:nvPr>
            <p:ph type="body" sz="quarter" idx="24" hasCustomPrompt="1"/>
          </p:nvPr>
        </p:nvSpPr>
        <p:spPr>
          <a:xfrm>
            <a:off x="6334894" y="7159724"/>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cxnSp>
        <p:nvCxnSpPr>
          <p:cNvPr id="11" name="直線コネクタ 10"/>
          <p:cNvCxnSpPr>
            <a:stCxn id="49" idx="3"/>
          </p:cNvCxnSpPr>
          <p:nvPr userDrawn="1"/>
        </p:nvCxnSpPr>
        <p:spPr>
          <a:xfrm flipV="1">
            <a:off x="11806147" y="3358336"/>
            <a:ext cx="833408" cy="70401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3" name="直線コネクタ 10"/>
          <p:cNvCxnSpPr>
            <a:stCxn id="50" idx="3"/>
          </p:cNvCxnSpPr>
          <p:nvPr userDrawn="1"/>
        </p:nvCxnSpPr>
        <p:spPr>
          <a:xfrm>
            <a:off x="11806147" y="7518730"/>
            <a:ext cx="823065" cy="480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4" name="直線コネクタ 10"/>
          <p:cNvCxnSpPr/>
          <p:nvPr userDrawn="1"/>
        </p:nvCxnSpPr>
        <p:spPr>
          <a:xfrm flipV="1">
            <a:off x="5593114" y="7518730"/>
            <a:ext cx="741780" cy="480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1" idx="1"/>
          </p:cNvCxnSpPr>
          <p:nvPr userDrawn="1"/>
        </p:nvCxnSpPr>
        <p:spPr>
          <a:xfrm rot="10800000">
            <a:off x="5593114" y="3358336"/>
            <a:ext cx="741780" cy="70607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44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49">
                                            <p:txEl>
                                              <p:pRg st="0" end="0"/>
                                            </p:txEl>
                                          </p:spTgt>
                                        </p:tgtEl>
                                        <p:attrNameLst>
                                          <p:attrName>style.visibility</p:attrName>
                                        </p:attrNameLst>
                                      </p:cBhvr>
                                      <p:to>
                                        <p:strVal val="visible"/>
                                      </p:to>
                                    </p:set>
                                    <p:animEffect transition="in" filter="fade">
                                      <p:cBhvr>
                                        <p:cTn id="14" dur="500"/>
                                        <p:tgtEl>
                                          <p:spTgt spid="49">
                                            <p:txEl>
                                              <p:pRg st="0" end="0"/>
                                            </p:txEl>
                                          </p:spTgt>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xEl>
                                              <p:pRg st="0" end="0"/>
                                            </p:txEl>
                                          </p:spTgt>
                                        </p:tgtEl>
                                        <p:attrNameLst>
                                          <p:attrName>style.visibility</p:attrName>
                                        </p:attrNameLst>
                                      </p:cBhvr>
                                      <p:to>
                                        <p:strVal val="visible"/>
                                      </p:to>
                                    </p:set>
                                    <p:animEffect transition="in" filter="fade">
                                      <p:cBhvr>
                                        <p:cTn id="25" dur="500"/>
                                        <p:tgtEl>
                                          <p:spTgt spid="38">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xEl>
                                              <p:pRg st="1" end="1"/>
                                            </p:txEl>
                                          </p:spTgt>
                                        </p:tgtEl>
                                        <p:attrNameLst>
                                          <p:attrName>style.visibility</p:attrName>
                                        </p:attrNameLst>
                                      </p:cBhvr>
                                      <p:to>
                                        <p:strVal val="visible"/>
                                      </p:to>
                                    </p:set>
                                    <p:animEffect transition="in" filter="fade">
                                      <p:cBhvr>
                                        <p:cTn id="31" dur="500"/>
                                        <p:tgtEl>
                                          <p:spTgt spid="39">
                                            <p:txEl>
                                              <p:pRg st="1" end="1"/>
                                            </p:txEl>
                                          </p:spTgt>
                                        </p:tgtEl>
                                      </p:cBhvr>
                                    </p:animEffect>
                                  </p:childTnLst>
                                </p:cTn>
                              </p:par>
                            </p:childTnLst>
                          </p:cTn>
                        </p:par>
                        <p:par>
                          <p:cTn id="32" fill="hold">
                            <p:stCondLst>
                              <p:cond delay="2500"/>
                            </p:stCondLst>
                            <p:childTnLst>
                              <p:par>
                                <p:cTn id="33" presetID="10" presetClass="entr" presetSubtype="0" fill="hold" grpId="0" nodeType="afterEffect">
                                  <p:stCondLst>
                                    <p:cond delay="25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50">
                                            <p:txEl>
                                              <p:pRg st="0" end="0"/>
                                            </p:txEl>
                                          </p:spTgt>
                                        </p:tgtEl>
                                        <p:attrNameLst>
                                          <p:attrName>style.visibility</p:attrName>
                                        </p:attrNameLst>
                                      </p:cBhvr>
                                      <p:to>
                                        <p:strVal val="visible"/>
                                      </p:to>
                                    </p:set>
                                    <p:animEffect transition="in" filter="fade">
                                      <p:cBhvr>
                                        <p:cTn id="38" dur="500"/>
                                        <p:tgtEl>
                                          <p:spTgt spid="50">
                                            <p:txEl>
                                              <p:pRg st="0" end="0"/>
                                            </p:txEl>
                                          </p:spTgt>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fade">
                                      <p:cBhvr>
                                        <p:cTn id="49" dur="500"/>
                                        <p:tgtEl>
                                          <p:spTgt spid="41">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xEl>
                                              <p:pRg st="0" end="0"/>
                                            </p:txEl>
                                          </p:spTgt>
                                        </p:tgtEl>
                                        <p:attrNameLst>
                                          <p:attrName>style.visibility</p:attrName>
                                        </p:attrNameLst>
                                      </p:cBhvr>
                                      <p:to>
                                        <p:strVal val="visible"/>
                                      </p:to>
                                    </p:set>
                                    <p:animEffect transition="in" filter="fade">
                                      <p:cBhvr>
                                        <p:cTn id="52" dur="500"/>
                                        <p:tgtEl>
                                          <p:spTgt spid="42">
                                            <p:txEl>
                                              <p:pRg st="0" end="0"/>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xEl>
                                              <p:pRg st="1" end="1"/>
                                            </p:txEl>
                                          </p:spTgt>
                                        </p:tgtEl>
                                        <p:attrNameLst>
                                          <p:attrName>style.visibility</p:attrName>
                                        </p:attrNameLst>
                                      </p:cBhvr>
                                      <p:to>
                                        <p:strVal val="visible"/>
                                      </p:to>
                                    </p:set>
                                    <p:animEffect transition="in" filter="fade">
                                      <p:cBhvr>
                                        <p:cTn id="55" dur="500"/>
                                        <p:tgtEl>
                                          <p:spTgt spid="42">
                                            <p:txEl>
                                              <p:pRg st="1" end="1"/>
                                            </p:txEl>
                                          </p:spTgt>
                                        </p:tgtEl>
                                      </p:cBhvr>
                                    </p:animEffect>
                                  </p:childTnLst>
                                </p:cTn>
                              </p:par>
                            </p:childTnLst>
                          </p:cTn>
                        </p:par>
                        <p:par>
                          <p:cTn id="56" fill="hold">
                            <p:stCondLst>
                              <p:cond delay="4250"/>
                            </p:stCondLst>
                            <p:childTnLst>
                              <p:par>
                                <p:cTn id="57" presetID="10" presetClass="entr" presetSubtype="0" fill="hold" grpId="0" nodeType="afterEffect">
                                  <p:stCondLst>
                                    <p:cond delay="25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52">
                                            <p:txEl>
                                              <p:pRg st="0" end="0"/>
                                            </p:txEl>
                                          </p:spTgt>
                                        </p:tgtEl>
                                        <p:attrNameLst>
                                          <p:attrName>style.visibility</p:attrName>
                                        </p:attrNameLst>
                                      </p:cBhvr>
                                      <p:to>
                                        <p:strVal val="visible"/>
                                      </p:to>
                                    </p:set>
                                    <p:animEffect transition="in" filter="fade">
                                      <p:cBhvr>
                                        <p:cTn id="62" dur="500"/>
                                        <p:tgtEl>
                                          <p:spTgt spid="52">
                                            <p:txEl>
                                              <p:pRg st="0" end="0"/>
                                            </p:txEl>
                                          </p:spTgt>
                                        </p:tgtEl>
                                      </p:cBhvr>
                                    </p:animEffect>
                                  </p:childTnLst>
                                </p:cTn>
                              </p:par>
                            </p:childTnLst>
                          </p:cTn>
                        </p:par>
                        <p:par>
                          <p:cTn id="63" fill="hold">
                            <p:stCondLst>
                              <p:cond delay="5000"/>
                            </p:stCondLst>
                            <p:childTnLst>
                              <p:par>
                                <p:cTn id="64" presetID="22" presetClass="entr" presetSubtype="2"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right)">
                                      <p:cBhvr>
                                        <p:cTn id="66" dur="500"/>
                                        <p:tgtEl>
                                          <p:spTgt spid="54"/>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xEl>
                                              <p:pRg st="0" end="0"/>
                                            </p:txEl>
                                          </p:spTgt>
                                        </p:tgtEl>
                                        <p:attrNameLst>
                                          <p:attrName>style.visibility</p:attrName>
                                        </p:attrNameLst>
                                      </p:cBhvr>
                                      <p:to>
                                        <p:strVal val="visible"/>
                                      </p:to>
                                    </p:set>
                                    <p:animEffect transition="in" filter="fade">
                                      <p:cBhvr>
                                        <p:cTn id="73" dur="500"/>
                                        <p:tgtEl>
                                          <p:spTgt spid="47">
                                            <p:txEl>
                                              <p:pRg st="0" end="0"/>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8">
                                            <p:txEl>
                                              <p:pRg st="0" end="0"/>
                                            </p:txEl>
                                          </p:spTgt>
                                        </p:tgtEl>
                                        <p:attrNameLst>
                                          <p:attrName>style.visibility</p:attrName>
                                        </p:attrNameLst>
                                      </p:cBhvr>
                                      <p:to>
                                        <p:strVal val="visible"/>
                                      </p:to>
                                    </p:set>
                                    <p:animEffect transition="in" filter="fade">
                                      <p:cBhvr>
                                        <p:cTn id="76" dur="500"/>
                                        <p:tgtEl>
                                          <p:spTgt spid="48">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8">
                                            <p:txEl>
                                              <p:pRg st="1" end="1"/>
                                            </p:txEl>
                                          </p:spTgt>
                                        </p:tgtEl>
                                        <p:attrNameLst>
                                          <p:attrName>style.visibility</p:attrName>
                                        </p:attrNameLst>
                                      </p:cBhvr>
                                      <p:to>
                                        <p:strVal val="visible"/>
                                      </p:to>
                                    </p:set>
                                    <p:animEffect transition="in" filter="fade">
                                      <p:cBhvr>
                                        <p:cTn id="79" dur="500"/>
                                        <p:tgtEl>
                                          <p:spTgt spid="48">
                                            <p:txEl>
                                              <p:pRg st="1" end="1"/>
                                            </p:txEl>
                                          </p:spTgt>
                                        </p:tgtEl>
                                      </p:cBhvr>
                                    </p:animEffect>
                                  </p:childTnLst>
                                </p:cTn>
                              </p:par>
                            </p:childTnLst>
                          </p:cTn>
                        </p:par>
                        <p:par>
                          <p:cTn id="80" fill="hold">
                            <p:stCondLst>
                              <p:cond delay="6000"/>
                            </p:stCondLst>
                            <p:childTnLst>
                              <p:par>
                                <p:cTn id="81" presetID="10" presetClass="entr" presetSubtype="0" fill="hold" grpId="0" nodeType="afterEffect">
                                  <p:stCondLst>
                                    <p:cond delay="25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500"/>
                                        <p:tgtEl>
                                          <p:spTgt spid="7"/>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51">
                                            <p:txEl>
                                              <p:pRg st="0" end="0"/>
                                            </p:txEl>
                                          </p:spTgt>
                                        </p:tgtEl>
                                        <p:attrNameLst>
                                          <p:attrName>style.visibility</p:attrName>
                                        </p:attrNameLst>
                                      </p:cBhvr>
                                      <p:to>
                                        <p:strVal val="visible"/>
                                      </p:to>
                                    </p:set>
                                    <p:animEffect transition="in" filter="fade">
                                      <p:cBhvr>
                                        <p:cTn id="86" dur="500"/>
                                        <p:tgtEl>
                                          <p:spTgt spid="51">
                                            <p:txEl>
                                              <p:pRg st="0" end="0"/>
                                            </p:txEl>
                                          </p:spTgt>
                                        </p:tgtEl>
                                      </p:cBhvr>
                                    </p:animEffect>
                                  </p:childTnLst>
                                </p:cTn>
                              </p:par>
                            </p:childTnLst>
                          </p:cTn>
                        </p:par>
                        <p:par>
                          <p:cTn id="87" fill="hold">
                            <p:stCondLst>
                              <p:cond delay="6750"/>
                            </p:stCondLst>
                            <p:childTnLst>
                              <p:par>
                                <p:cTn id="88" presetID="22" presetClass="entr" presetSubtype="2" fill="hold" nodeType="after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right)">
                                      <p:cBhvr>
                                        <p:cTn id="90" dur="500"/>
                                        <p:tgtEl>
                                          <p:spTgt spid="61"/>
                                        </p:tgtEl>
                                      </p:cBhvr>
                                    </p:animEffect>
                                  </p:childTnLst>
                                </p:cTn>
                              </p:par>
                            </p:childTnLst>
                          </p:cTn>
                        </p:par>
                        <p:par>
                          <p:cTn id="91" fill="hold">
                            <p:stCondLst>
                              <p:cond delay="7250"/>
                            </p:stCondLst>
                            <p:childTnLst>
                              <p:par>
                                <p:cTn id="92" presetID="10" presetClass="entr" presetSubtype="0" fill="hold"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xEl>
                                              <p:pRg st="0" end="0"/>
                                            </p:txEl>
                                          </p:spTgt>
                                        </p:tgtEl>
                                        <p:attrNameLst>
                                          <p:attrName>style.visibility</p:attrName>
                                        </p:attrNameLst>
                                      </p:cBhvr>
                                      <p:to>
                                        <p:strVal val="visible"/>
                                      </p:to>
                                    </p:set>
                                    <p:animEffect transition="in" filter="fade">
                                      <p:cBhvr>
                                        <p:cTn id="97" dur="500"/>
                                        <p:tgtEl>
                                          <p:spTgt spid="44">
                                            <p:txEl>
                                              <p:pRg st="0" end="0"/>
                                            </p:txEl>
                                          </p:spTgt>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5">
                                            <p:txEl>
                                              <p:pRg st="0" end="0"/>
                                            </p:txEl>
                                          </p:spTgt>
                                        </p:tgtEl>
                                        <p:attrNameLst>
                                          <p:attrName>style.visibility</p:attrName>
                                        </p:attrNameLst>
                                      </p:cBhvr>
                                      <p:to>
                                        <p:strVal val="visible"/>
                                      </p:to>
                                    </p:set>
                                    <p:animEffect transition="in" filter="fade">
                                      <p:cBhvr>
                                        <p:cTn id="100" dur="500"/>
                                        <p:tgtEl>
                                          <p:spTgt spid="45">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5">
                                            <p:txEl>
                                              <p:pRg st="1" end="1"/>
                                            </p:txEl>
                                          </p:spTgt>
                                        </p:tgtEl>
                                        <p:attrNameLst>
                                          <p:attrName>style.visibility</p:attrName>
                                        </p:attrNameLst>
                                      </p:cBhvr>
                                      <p:to>
                                        <p:strVal val="visible"/>
                                      </p:to>
                                    </p:set>
                                    <p:animEffect transition="in" filter="fade">
                                      <p:cBhvr>
                                        <p:cTn id="103"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animBg="1"/>
      <p:bldP spid="31" grpId="0" animBg="1"/>
      <p:bldP spid="35" grpId="0" animBg="1"/>
      <p:bldP spid="36" grpId="0" animBg="1"/>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1" grpId="0" build="p">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7" grpId="0" build="p">
        <p:tmplLst>
          <p:tmpl lvl="1">
            <p:tnLst>
              <p:par>
                <p:cTn presetID="10"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10" presetClass="entr" presetSubtype="0" fill="hold" nodeType="withEffect">
                  <p:stCondLst>
                    <p:cond delay="25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withEffect">
                  <p:stCondLst>
                    <p:cond delay="25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10" presetClass="entr" presetSubtype="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191172"/>
            <a:ext cx="6985000" cy="6983413"/>
          </a:xfrm>
        </p:spPr>
        <p:txBody>
          <a:bodyPr/>
          <a:lstStyle>
            <a:lvl1pPr>
              <a:defRPr/>
            </a:lvl1pPr>
          </a:lstStyle>
          <a:p>
            <a:r>
              <a:rPr kumimoji="1" lang="en-US" altLang="ja-JP" dirty="0"/>
              <a:t>Add Graph</a:t>
            </a:r>
            <a:endParaRPr kumimoji="1" lang="ja-JP" altLang="en-US" dirty="0"/>
          </a:p>
        </p:txBody>
      </p:sp>
      <p:sp>
        <p:nvSpPr>
          <p:cNvPr id="37" name="テキスト プレースホルダー 6"/>
          <p:cNvSpPr>
            <a:spLocks noGrp="1"/>
          </p:cNvSpPr>
          <p:nvPr>
            <p:ph type="body" sz="quarter" idx="14" hasCustomPrompt="1"/>
          </p:nvPr>
        </p:nvSpPr>
        <p:spPr>
          <a:xfrm>
            <a:off x="8063086" y="2743594"/>
            <a:ext cx="94299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38" name="テキスト プレースホルダー 6"/>
          <p:cNvSpPr>
            <a:spLocks noGrp="1"/>
          </p:cNvSpPr>
          <p:nvPr>
            <p:ph type="body" sz="quarter" idx="15" hasCustomPrompt="1"/>
          </p:nvPr>
        </p:nvSpPr>
        <p:spPr>
          <a:xfrm>
            <a:off x="8063086" y="3520646"/>
            <a:ext cx="9429948" cy="201622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0" name="テキスト プレースホルダー 6"/>
          <p:cNvSpPr>
            <a:spLocks noGrp="1"/>
          </p:cNvSpPr>
          <p:nvPr>
            <p:ph type="body" sz="quarter" idx="16" hasCustomPrompt="1"/>
          </p:nvPr>
        </p:nvSpPr>
        <p:spPr>
          <a:xfrm>
            <a:off x="8066186" y="5806608"/>
            <a:ext cx="94299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41" name="テキスト プレースホルダー 6"/>
          <p:cNvSpPr>
            <a:spLocks noGrp="1"/>
          </p:cNvSpPr>
          <p:nvPr>
            <p:ph type="body" sz="quarter" idx="17" hasCustomPrompt="1"/>
          </p:nvPr>
        </p:nvSpPr>
        <p:spPr>
          <a:xfrm>
            <a:off x="8066186" y="6583660"/>
            <a:ext cx="9429948" cy="201622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78317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750"/>
                            </p:stCondLst>
                            <p:childTnLst>
                              <p:par>
                                <p:cTn id="13" presetID="10" presetClass="entr" presetSubtype="0" fill="hold" grpId="0" nodeType="afterEffect">
                                  <p:stCondLst>
                                    <p:cond delay="250"/>
                                  </p:stCondLst>
                                  <p:childTnLst>
                                    <p:set>
                                      <p:cBhvr>
                                        <p:cTn id="14" dur="1" fill="hold">
                                          <p:stCondLst>
                                            <p:cond delay="0"/>
                                          </p:stCondLst>
                                        </p:cTn>
                                        <p:tgtEl>
                                          <p:spTgt spid="37">
                                            <p:txEl>
                                              <p:pRg st="0" end="0"/>
                                            </p:txEl>
                                          </p:spTgt>
                                        </p:tgtEl>
                                        <p:attrNameLst>
                                          <p:attrName>style.visibility</p:attrName>
                                        </p:attrNameLst>
                                      </p:cBhvr>
                                      <p:to>
                                        <p:strVal val="visible"/>
                                      </p:to>
                                    </p:set>
                                    <p:animEffect transition="in" filter="fade">
                                      <p:cBhvr>
                                        <p:cTn id="15" dur="500"/>
                                        <p:tgtEl>
                                          <p:spTgt spid="37">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8">
                                            <p:txEl>
                                              <p:pRg st="0" end="0"/>
                                            </p:txEl>
                                          </p:spTgt>
                                        </p:tgtEl>
                                        <p:attrNameLst>
                                          <p:attrName>style.visibility</p:attrName>
                                        </p:attrNameLst>
                                      </p:cBhvr>
                                      <p:to>
                                        <p:strVal val="visible"/>
                                      </p:to>
                                    </p:set>
                                    <p:animEffect transition="in" filter="fade">
                                      <p:cBhvr>
                                        <p:cTn id="19" dur="500"/>
                                        <p:tgtEl>
                                          <p:spTgt spid="38">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xEl>
                                              <p:pRg st="1" end="1"/>
                                            </p:txEl>
                                          </p:spTgt>
                                        </p:tgtEl>
                                        <p:attrNameLst>
                                          <p:attrName>style.visibility</p:attrName>
                                        </p:attrNameLst>
                                      </p:cBhvr>
                                      <p:to>
                                        <p:strVal val="visible"/>
                                      </p:to>
                                    </p:set>
                                    <p:animEffect transition="in" filter="fade">
                                      <p:cBhvr>
                                        <p:cTn id="22" dur="500"/>
                                        <p:tgtEl>
                                          <p:spTgt spid="38">
                                            <p:txEl>
                                              <p:pRg st="1" end="1"/>
                                            </p:txEl>
                                          </p:spTgt>
                                        </p:tgtEl>
                                      </p:cBhvr>
                                    </p:animEffect>
                                  </p:childTnLst>
                                </p:cTn>
                              </p:par>
                            </p:childTnLst>
                          </p:cTn>
                        </p:par>
                        <p:par>
                          <p:cTn id="23" fill="hold">
                            <p:stCondLst>
                              <p:cond delay="3000"/>
                            </p:stCondLst>
                            <p:childTnLst>
                              <p:par>
                                <p:cTn id="24" presetID="10" presetClass="entr" presetSubtype="0" fill="hold" grpId="0" nodeType="afterEffect">
                                  <p:stCondLst>
                                    <p:cond delay="250"/>
                                  </p:stCondLst>
                                  <p:childTnLst>
                                    <p:set>
                                      <p:cBhvr>
                                        <p:cTn id="25" dur="1" fill="hold">
                                          <p:stCondLst>
                                            <p:cond delay="0"/>
                                          </p:stCondLst>
                                        </p:cTn>
                                        <p:tgtEl>
                                          <p:spTgt spid="40">
                                            <p:txEl>
                                              <p:pRg st="0" end="0"/>
                                            </p:txEl>
                                          </p:spTgt>
                                        </p:tgtEl>
                                        <p:attrNameLst>
                                          <p:attrName>style.visibility</p:attrName>
                                        </p:attrNameLst>
                                      </p:cBhvr>
                                      <p:to>
                                        <p:strVal val="visible"/>
                                      </p:to>
                                    </p:set>
                                    <p:animEffect transition="in" filter="fade">
                                      <p:cBhvr>
                                        <p:cTn id="26" dur="500"/>
                                        <p:tgtEl>
                                          <p:spTgt spid="40">
                                            <p:txEl>
                                              <p:pRg st="0" end="0"/>
                                            </p:txEl>
                                          </p:spTgt>
                                        </p:tgtEl>
                                      </p:cBhvr>
                                    </p:animEffect>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fade">
                                      <p:cBhvr>
                                        <p:cTn id="30" dur="500"/>
                                        <p:tgtEl>
                                          <p:spTgt spid="41">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xEl>
                                              <p:pRg st="1" end="1"/>
                                            </p:txEl>
                                          </p:spTgt>
                                        </p:tgtEl>
                                        <p:attrNameLst>
                                          <p:attrName>style.visibility</p:attrName>
                                        </p:attrNameLst>
                                      </p:cBhvr>
                                      <p:to>
                                        <p:strVal val="visible"/>
                                      </p:to>
                                    </p:set>
                                    <p:animEffect transition="in" filter="fade">
                                      <p:cBhvr>
                                        <p:cTn id="33" dur="500"/>
                                        <p:tgtEl>
                                          <p:spTgt spid="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p:bldP spid="37" grpId="0" build="p">
        <p:tmplLst>
          <p:tmpl lvl="1">
            <p:tnLst>
              <p:par>
                <p:cTn presetID="10" presetClass="entr" presetSubtype="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allAtOnce">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0" grpId="0" build="p">
        <p:tmplLst>
          <p:tmpl lvl="1">
            <p:tnLst>
              <p:par>
                <p:cTn presetID="10" presetClass="entr" presetSubtype="0" fill="hold" nodeType="afterEffect">
                  <p:stCondLst>
                    <p:cond delay="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allAtOnce">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263181"/>
            <a:ext cx="16633848" cy="5184575"/>
          </a:xfrm>
        </p:spPr>
        <p:txBody>
          <a:bodyPr/>
          <a:lstStyle>
            <a:lvl1pPr>
              <a:defRPr/>
            </a:lvl1pPr>
          </a:lstStyle>
          <a:p>
            <a:r>
              <a:rPr kumimoji="1" lang="en-US" altLang="ja-JP" dirty="0"/>
              <a:t>Add Graph</a:t>
            </a:r>
            <a:endParaRPr kumimoji="1" lang="ja-JP" altLang="en-US" dirty="0"/>
          </a:p>
        </p:txBody>
      </p:sp>
      <p:sp>
        <p:nvSpPr>
          <p:cNvPr id="11" name="テキスト プレースホルダー 6"/>
          <p:cNvSpPr>
            <a:spLocks noGrp="1"/>
          </p:cNvSpPr>
          <p:nvPr>
            <p:ph type="body" sz="quarter" idx="14" hasCustomPrompt="1"/>
          </p:nvPr>
        </p:nvSpPr>
        <p:spPr>
          <a:xfrm>
            <a:off x="790278" y="7591772"/>
            <a:ext cx="166338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2" name="テキスト プレースホルダー 6"/>
          <p:cNvSpPr>
            <a:spLocks noGrp="1"/>
          </p:cNvSpPr>
          <p:nvPr>
            <p:ph type="body" sz="quarter" idx="15" hasCustomPrompt="1"/>
          </p:nvPr>
        </p:nvSpPr>
        <p:spPr>
          <a:xfrm>
            <a:off x="790278" y="8311852"/>
            <a:ext cx="16633848" cy="1152128"/>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872535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down)">
                                      <p:cBhvr>
                                        <p:cTn id="11" dur="1000"/>
                                        <p:tgtEl>
                                          <p:spTgt spid="8">
                                            <p:txEl>
                                              <p:pRg st="0" end="0"/>
                                            </p:txEl>
                                          </p:spTgt>
                                        </p:tgtEl>
                                      </p:cBhvr>
                                    </p:animEffect>
                                  </p:childTnLst>
                                </p:cTn>
                              </p:par>
                            </p:childTnLst>
                          </p:cTn>
                        </p:par>
                        <p:par>
                          <p:cTn id="12" fill="hold">
                            <p:stCondLst>
                              <p:cond delay="1750"/>
                            </p:stCondLst>
                            <p:childTnLst>
                              <p:par>
                                <p:cTn id="13" presetID="10" presetClass="entr" presetSubtype="0" fill="hold" grpId="0" nodeType="afterEffect">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p"/>
      <p:bldP spid="11" grpId="0" build="p">
        <p:tmplLst>
          <p:tmpl lvl="1">
            <p:tnLst>
              <p:par>
                <p:cTn presetID="10" presetClass="entr" presetSubtype="0"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allAtOnce"/>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sp>
        <p:nvSpPr>
          <p:cNvPr id="3" name="タイトル 1"/>
          <p:cNvSpPr>
            <a:spLocks noGrp="1"/>
          </p:cNvSpPr>
          <p:nvPr>
            <p:ph type="title" hasCustomPrompt="1"/>
          </p:nvPr>
        </p:nvSpPr>
        <p:spPr>
          <a:xfrm>
            <a:off x="1078310" y="1111052"/>
            <a:ext cx="6192688" cy="2016224"/>
          </a:xfrm>
          <a:prstGeom prst="rect">
            <a:avLst/>
          </a:prstGeom>
        </p:spPr>
        <p:txBody>
          <a:bodyPr anchor="ctr"/>
          <a:lstStyle>
            <a:lvl1pPr algn="l">
              <a:defRPr sz="7200" spc="600" baseline="0"/>
            </a:lvl1pPr>
          </a:lstStyle>
          <a:p>
            <a:r>
              <a:rPr kumimoji="1" lang="en-US" altLang="ja-JP" dirty="0"/>
              <a:t>HISTORY</a:t>
            </a:r>
            <a:endParaRPr kumimoji="1" lang="ja-JP" altLang="en-US" dirty="0"/>
          </a:p>
        </p:txBody>
      </p:sp>
      <p:grpSp>
        <p:nvGrpSpPr>
          <p:cNvPr id="4" name="グループ化 3"/>
          <p:cNvGrpSpPr/>
          <p:nvPr userDrawn="1"/>
        </p:nvGrpSpPr>
        <p:grpSpPr>
          <a:xfrm>
            <a:off x="574254" y="462980"/>
            <a:ext cx="661574" cy="1728192"/>
            <a:chOff x="4012746" y="1615108"/>
            <a:chExt cx="661574" cy="1728192"/>
          </a:xfrm>
        </p:grpSpPr>
        <p:cxnSp>
          <p:nvCxnSpPr>
            <p:cNvPr id="5" name="直線コネクタ 4"/>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9" name="直線コネクタ 8"/>
          <p:cNvCxnSpPr/>
          <p:nvPr userDrawn="1"/>
        </p:nvCxnSpPr>
        <p:spPr>
          <a:xfrm>
            <a:off x="9144000" y="0"/>
            <a:ext cx="0" cy="10287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8891972" y="121906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6"/>
          <p:cNvSpPr>
            <a:spLocks noGrp="1"/>
          </p:cNvSpPr>
          <p:nvPr>
            <p:ph type="body" sz="quarter" idx="14" hasCustomPrompt="1"/>
          </p:nvPr>
        </p:nvSpPr>
        <p:spPr>
          <a:xfrm>
            <a:off x="9503246" y="823020"/>
            <a:ext cx="4176464" cy="1296144"/>
          </a:xfrm>
        </p:spPr>
        <p:txBody>
          <a:bodyPr anchor="ctr">
            <a:noAutofit/>
          </a:bodyPr>
          <a:lstStyle>
            <a:lvl1pPr algn="l">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14" name="テキスト プレースホルダー 6"/>
          <p:cNvSpPr>
            <a:spLocks noGrp="1"/>
          </p:cNvSpPr>
          <p:nvPr>
            <p:ph type="body" sz="quarter" idx="15" hasCustomPrompt="1"/>
          </p:nvPr>
        </p:nvSpPr>
        <p:spPr>
          <a:xfrm>
            <a:off x="9503246" y="1903140"/>
            <a:ext cx="8280920" cy="165618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6" name="円/楕円 15"/>
          <p:cNvSpPr/>
          <p:nvPr userDrawn="1"/>
        </p:nvSpPr>
        <p:spPr>
          <a:xfrm>
            <a:off x="8891972" y="4315408"/>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6"/>
          <p:cNvSpPr>
            <a:spLocks noGrp="1"/>
          </p:cNvSpPr>
          <p:nvPr>
            <p:ph type="body" sz="quarter" idx="16" hasCustomPrompt="1"/>
          </p:nvPr>
        </p:nvSpPr>
        <p:spPr>
          <a:xfrm>
            <a:off x="4589208" y="3919364"/>
            <a:ext cx="4176464" cy="1296144"/>
          </a:xfrm>
        </p:spPr>
        <p:txBody>
          <a:bodyPr anchor="ctr">
            <a:noAutofit/>
          </a:bodyPr>
          <a:lstStyle>
            <a:lvl1pPr algn="r">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18" name="テキスト プレースホルダー 6"/>
          <p:cNvSpPr>
            <a:spLocks noGrp="1"/>
          </p:cNvSpPr>
          <p:nvPr>
            <p:ph type="body" sz="quarter" idx="17" hasCustomPrompt="1"/>
          </p:nvPr>
        </p:nvSpPr>
        <p:spPr>
          <a:xfrm>
            <a:off x="502246" y="4999484"/>
            <a:ext cx="8280920" cy="1656184"/>
          </a:xfrm>
        </p:spPr>
        <p:txBody>
          <a:bodyPr>
            <a:noAutofit/>
          </a:bodyPr>
          <a:lstStyle>
            <a:lvl1pPr algn="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9" name="円/楕円 18"/>
          <p:cNvSpPr/>
          <p:nvPr userDrawn="1"/>
        </p:nvSpPr>
        <p:spPr>
          <a:xfrm>
            <a:off x="8891972" y="733974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6"/>
          <p:cNvSpPr>
            <a:spLocks noGrp="1"/>
          </p:cNvSpPr>
          <p:nvPr>
            <p:ph type="body" sz="quarter" idx="18" hasCustomPrompt="1"/>
          </p:nvPr>
        </p:nvSpPr>
        <p:spPr>
          <a:xfrm>
            <a:off x="9503246" y="6943700"/>
            <a:ext cx="4176464" cy="1296144"/>
          </a:xfrm>
        </p:spPr>
        <p:txBody>
          <a:bodyPr anchor="ctr">
            <a:noAutofit/>
          </a:bodyPr>
          <a:lstStyle>
            <a:lvl1pPr algn="l">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21" name="テキスト プレースホルダー 6"/>
          <p:cNvSpPr>
            <a:spLocks noGrp="1"/>
          </p:cNvSpPr>
          <p:nvPr>
            <p:ph type="body" sz="quarter" idx="19" hasCustomPrompt="1"/>
          </p:nvPr>
        </p:nvSpPr>
        <p:spPr>
          <a:xfrm>
            <a:off x="9503246" y="8023820"/>
            <a:ext cx="8280920" cy="165618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5897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800"/>
                            </p:stCondLst>
                            <p:childTnLst>
                              <p:par>
                                <p:cTn id="18" presetID="2" presetClass="entr" presetSubtype="1"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0-#ppt_h/2"/>
                                          </p:val>
                                        </p:tav>
                                        <p:tav tm="100000">
                                          <p:val>
                                            <p:strVal val="#ppt_y"/>
                                          </p:val>
                                        </p:tav>
                                      </p:tavLst>
                                    </p:anim>
                                  </p:childTnLst>
                                </p:cTn>
                              </p:par>
                              <p:par>
                                <p:cTn id="22" presetID="2" presetClass="entr" presetSubtype="2" decel="100000" fill="hold" grpId="0" nodeType="withEffect">
                                  <p:stCondLst>
                                    <p:cond delay="0"/>
                                  </p:stCondLst>
                                  <p:iterate type="lt">
                                    <p:tmPct val="10000"/>
                                  </p:iterate>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additive="base">
                                        <p:cTn id="2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2450"/>
                            </p:stCondLst>
                            <p:childTnLst>
                              <p:par>
                                <p:cTn id="27" presetID="10" presetClass="entr" presetSubtype="0"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fade">
                                      <p:cBhvr>
                                        <p:cTn id="29" dur="500"/>
                                        <p:tgtEl>
                                          <p:spTgt spid="14">
                                            <p:txEl>
                                              <p:pRg st="0" end="0"/>
                                            </p:txEl>
                                          </p:spTgt>
                                        </p:tgtEl>
                                      </p:cBhvr>
                                    </p:animEffect>
                                  </p:childTnLst>
                                </p:cTn>
                              </p:par>
                            </p:childTnLst>
                          </p:cTn>
                        </p:par>
                        <p:par>
                          <p:cTn id="30" fill="hold">
                            <p:stCondLst>
                              <p:cond delay="2950"/>
                            </p:stCondLst>
                            <p:childTnLst>
                              <p:par>
                                <p:cTn id="31" presetID="2" presetClass="entr" presetSubtype="1" decel="10000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8" decel="100000" fill="hold" grpId="0" nodeType="withEffect">
                                  <p:stCondLst>
                                    <p:cond delay="0"/>
                                  </p:stCondLst>
                                  <p:iterate type="lt">
                                    <p:tmPct val="10000"/>
                                  </p:iterate>
                                  <p:childTnLst>
                                    <p:set>
                                      <p:cBhvr>
                                        <p:cTn id="36" dur="1" fill="hold">
                                          <p:stCondLst>
                                            <p:cond delay="0"/>
                                          </p:stCondLst>
                                        </p:cTn>
                                        <p:tgtEl>
                                          <p:spTgt spid="17">
                                            <p:txEl>
                                              <p:pRg st="0" end="0"/>
                                            </p:txEl>
                                          </p:spTgt>
                                        </p:tgtEl>
                                        <p:attrNameLst>
                                          <p:attrName>style.visibility</p:attrName>
                                        </p:attrNameLst>
                                      </p:cBhvr>
                                      <p:to>
                                        <p:strVal val="visible"/>
                                      </p:to>
                                    </p:set>
                                    <p:anim calcmode="lin" valueType="num">
                                      <p:cBhvr additive="base">
                                        <p:cTn id="37"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3600"/>
                            </p:stCondLst>
                            <p:childTnLst>
                              <p:par>
                                <p:cTn id="40" presetID="10" presetClass="entr" presetSubtype="0" fill="hold" grpId="0" nodeType="afterEffect">
                                  <p:stCondLst>
                                    <p:cond delay="0"/>
                                  </p:stCondLst>
                                  <p:childTnLst>
                                    <p:set>
                                      <p:cBhvr>
                                        <p:cTn id="41" dur="1" fill="hold">
                                          <p:stCondLst>
                                            <p:cond delay="0"/>
                                          </p:stCondLst>
                                        </p:cTn>
                                        <p:tgtEl>
                                          <p:spTgt spid="18">
                                            <p:txEl>
                                              <p:pRg st="0" end="0"/>
                                            </p:txEl>
                                          </p:spTgt>
                                        </p:tgtEl>
                                        <p:attrNameLst>
                                          <p:attrName>style.visibility</p:attrName>
                                        </p:attrNameLst>
                                      </p:cBhvr>
                                      <p:to>
                                        <p:strVal val="visible"/>
                                      </p:to>
                                    </p:set>
                                    <p:animEffect transition="in" filter="fade">
                                      <p:cBhvr>
                                        <p:cTn id="42" dur="500"/>
                                        <p:tgtEl>
                                          <p:spTgt spid="18">
                                            <p:txEl>
                                              <p:pRg st="0" end="0"/>
                                            </p:txEl>
                                          </p:spTgt>
                                        </p:tgtEl>
                                      </p:cBhvr>
                                    </p:animEffect>
                                  </p:childTnLst>
                                </p:cTn>
                              </p:par>
                            </p:childTnLst>
                          </p:cTn>
                        </p:par>
                        <p:par>
                          <p:cTn id="43" fill="hold">
                            <p:stCondLst>
                              <p:cond delay="4100"/>
                            </p:stCondLst>
                            <p:childTnLst>
                              <p:par>
                                <p:cTn id="44" presetID="2" presetClass="entr" presetSubtype="1" decel="10000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0-#ppt_h/2"/>
                                          </p:val>
                                        </p:tav>
                                        <p:tav tm="100000">
                                          <p:val>
                                            <p:strVal val="#ppt_y"/>
                                          </p:val>
                                        </p:tav>
                                      </p:tavLst>
                                    </p:anim>
                                  </p:childTnLst>
                                </p:cTn>
                              </p:par>
                              <p:par>
                                <p:cTn id="48" presetID="2" presetClass="entr" presetSubtype="2" decel="100000" fill="hold" grpId="0" nodeType="withEffect">
                                  <p:stCondLst>
                                    <p:cond delay="0"/>
                                  </p:stCondLst>
                                  <p:iterate type="lt">
                                    <p:tmPct val="10000"/>
                                  </p:iterate>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1">
                                            <p:txEl>
                                              <p:pRg st="0" end="0"/>
                                            </p:txEl>
                                          </p:spTgt>
                                        </p:tgtEl>
                                        <p:attrNameLst>
                                          <p:attrName>style.visibility</p:attrName>
                                        </p:attrNameLst>
                                      </p:cBhvr>
                                      <p:to>
                                        <p:strVal val="visible"/>
                                      </p:to>
                                    </p:set>
                                    <p:animEffect transition="in" filter="fade">
                                      <p:cBhvr>
                                        <p:cTn id="55"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3" grpId="0" build="p">
        <p:tmplLst>
          <p:tmpl lvl="1">
            <p:tnLst>
              <p:par>
                <p:cTn presetID="2" presetClass="entr" presetSubtype="2" decel="100000" fill="hold" nodeType="withEffect">
                  <p:stCondLst>
                    <p:cond delay="0"/>
                  </p:stCondLst>
                  <p:iterate type="lt">
                    <p:tmPct val="10000"/>
                  </p:iterate>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animBg="1"/>
      <p:bldP spid="17" grpId="0" build="p">
        <p:tmplLst>
          <p:tmpl lvl="1">
            <p:tnLst>
              <p:par>
                <p:cTn presetID="2" presetClass="entr" presetSubtype="8" decel="100000" fill="hold" nodeType="with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P spid="20" grpId="0" build="p">
        <p:tmplLst>
          <p:tmpl lvl="1">
            <p:tnLst>
              <p:par>
                <p:cTn presetID="2" presetClass="entr" presetSubtype="2" decel="100000" fill="hold" nodeType="withEffect">
                  <p:stCondLst>
                    <p:cond delay="0"/>
                  </p:stCondLst>
                  <p:iterate type="lt">
                    <p:tmPct val="10000"/>
                  </p:iterate>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raph 3">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191172"/>
            <a:ext cx="9433048" cy="6983413"/>
          </a:xfrm>
        </p:spPr>
        <p:txBody>
          <a:bodyPr/>
          <a:lstStyle>
            <a:lvl1pPr>
              <a:defRPr/>
            </a:lvl1pPr>
          </a:lstStyle>
          <a:p>
            <a:r>
              <a:rPr kumimoji="1" lang="en-US" altLang="ja-JP" dirty="0"/>
              <a:t>Add Graph</a:t>
            </a:r>
            <a:endParaRPr kumimoji="1" lang="ja-JP" altLang="en-US" dirty="0"/>
          </a:p>
        </p:txBody>
      </p:sp>
      <p:sp>
        <p:nvSpPr>
          <p:cNvPr id="37" name="テキスト プレースホルダー 6"/>
          <p:cNvSpPr>
            <a:spLocks noGrp="1"/>
          </p:cNvSpPr>
          <p:nvPr>
            <p:ph type="body" sz="quarter" idx="14" hasCustomPrompt="1"/>
          </p:nvPr>
        </p:nvSpPr>
        <p:spPr>
          <a:xfrm>
            <a:off x="10367342" y="2983260"/>
            <a:ext cx="7125692" cy="2088232"/>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38" name="テキスト プレースホルダー 6"/>
          <p:cNvSpPr>
            <a:spLocks noGrp="1"/>
          </p:cNvSpPr>
          <p:nvPr>
            <p:ph type="body" sz="quarter" idx="15" hasCustomPrompt="1"/>
          </p:nvPr>
        </p:nvSpPr>
        <p:spPr>
          <a:xfrm>
            <a:off x="10367342" y="4984448"/>
            <a:ext cx="7125692" cy="339941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280730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7">
                                            <p:txEl>
                                              <p:pRg st="0" end="0"/>
                                            </p:txEl>
                                          </p:spTgt>
                                        </p:tgtEl>
                                        <p:attrNameLst>
                                          <p:attrName>style.visibility</p:attrName>
                                        </p:attrNameLst>
                                      </p:cBhvr>
                                      <p:to>
                                        <p:strVal val="visible"/>
                                      </p:to>
                                    </p:set>
                                    <p:animEffect transition="in" filter="fade">
                                      <p:cBhvr>
                                        <p:cTn id="15" dur="500"/>
                                        <p:tgtEl>
                                          <p:spTgt spid="37">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8">
                                            <p:txEl>
                                              <p:pRg st="0" end="0"/>
                                            </p:txEl>
                                          </p:spTgt>
                                        </p:tgtEl>
                                        <p:attrNameLst>
                                          <p:attrName>style.visibility</p:attrName>
                                        </p:attrNameLst>
                                      </p:cBhvr>
                                      <p:to>
                                        <p:strVal val="visible"/>
                                      </p:to>
                                    </p:set>
                                    <p:animEffect transition="in" filter="fade">
                                      <p:cBhvr>
                                        <p:cTn id="19" dur="500"/>
                                        <p:tgtEl>
                                          <p:spTgt spid="38">
                                            <p:txEl>
                                              <p:pRg st="0" end="0"/>
                                            </p:txEl>
                                          </p:spTgt>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8">
                                            <p:txEl>
                                              <p:pRg st="1" end="1"/>
                                            </p:txEl>
                                          </p:spTgt>
                                        </p:tgtEl>
                                        <p:attrNameLst>
                                          <p:attrName>style.visibility</p:attrName>
                                        </p:attrNameLst>
                                      </p:cBhvr>
                                      <p:to>
                                        <p:strVal val="visible"/>
                                      </p:to>
                                    </p:set>
                                    <p:animEffect transition="in" filter="fade">
                                      <p:cBhvr>
                                        <p:cTn id="23"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allAtOnce">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orldma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pPr/>
              <a:t>‹#›</a:t>
            </a:fld>
            <a:endParaRPr lang="ja-JP" altLang="en-US" dirty="0"/>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250" y="2362191"/>
            <a:ext cx="11985332" cy="6741749"/>
          </a:xfrm>
          <a:prstGeom prst="rect">
            <a:avLst/>
          </a:prstGeom>
        </p:spPr>
      </p:pic>
      <p:sp>
        <p:nvSpPr>
          <p:cNvPr id="7" name="涙形 6"/>
          <p:cNvSpPr/>
          <p:nvPr userDrawn="1"/>
        </p:nvSpPr>
        <p:spPr>
          <a:xfrm rot="8100000">
            <a:off x="1896976" y="4227059"/>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6"/>
          <p:cNvSpPr>
            <a:spLocks noGrp="1"/>
          </p:cNvSpPr>
          <p:nvPr>
            <p:ph type="body" sz="quarter" idx="14" hasCustomPrompt="1"/>
          </p:nvPr>
        </p:nvSpPr>
        <p:spPr>
          <a:xfrm>
            <a:off x="646262" y="2767236"/>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4" name="涙形 13"/>
          <p:cNvSpPr/>
          <p:nvPr userDrawn="1"/>
        </p:nvSpPr>
        <p:spPr>
          <a:xfrm rot="8100000">
            <a:off x="3286137" y="6732419"/>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プレースホルダー 6"/>
          <p:cNvSpPr>
            <a:spLocks noGrp="1"/>
          </p:cNvSpPr>
          <p:nvPr>
            <p:ph type="body" sz="quarter" idx="15" hasCustomPrompt="1"/>
          </p:nvPr>
        </p:nvSpPr>
        <p:spPr>
          <a:xfrm>
            <a:off x="2035423" y="5272596"/>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6" name="涙形 15"/>
          <p:cNvSpPr/>
          <p:nvPr userDrawn="1"/>
        </p:nvSpPr>
        <p:spPr>
          <a:xfrm rot="8100000">
            <a:off x="6349623" y="6121606"/>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6"/>
          <p:cNvSpPr>
            <a:spLocks noGrp="1"/>
          </p:cNvSpPr>
          <p:nvPr>
            <p:ph type="body" sz="quarter" idx="16" hasCustomPrompt="1"/>
          </p:nvPr>
        </p:nvSpPr>
        <p:spPr>
          <a:xfrm>
            <a:off x="5098909" y="4661783"/>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8" name="涙形 17"/>
          <p:cNvSpPr/>
          <p:nvPr userDrawn="1"/>
        </p:nvSpPr>
        <p:spPr>
          <a:xfrm rot="8100000">
            <a:off x="5977936" y="3734174"/>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プレースホルダー 6"/>
          <p:cNvSpPr>
            <a:spLocks noGrp="1"/>
          </p:cNvSpPr>
          <p:nvPr>
            <p:ph type="body" sz="quarter" idx="17" hasCustomPrompt="1"/>
          </p:nvPr>
        </p:nvSpPr>
        <p:spPr>
          <a:xfrm>
            <a:off x="4727222" y="2274351"/>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0" name="涙形 19"/>
          <p:cNvSpPr/>
          <p:nvPr userDrawn="1"/>
        </p:nvSpPr>
        <p:spPr>
          <a:xfrm rot="8100000">
            <a:off x="9291965" y="4148618"/>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プレースホルダー 6"/>
          <p:cNvSpPr>
            <a:spLocks noGrp="1"/>
          </p:cNvSpPr>
          <p:nvPr>
            <p:ph type="body" sz="quarter" idx="18" hasCustomPrompt="1"/>
          </p:nvPr>
        </p:nvSpPr>
        <p:spPr>
          <a:xfrm>
            <a:off x="8041251" y="2688795"/>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2" name="涙形 21"/>
          <p:cNvSpPr/>
          <p:nvPr userDrawn="1"/>
        </p:nvSpPr>
        <p:spPr>
          <a:xfrm rot="8100000">
            <a:off x="10539813" y="6994463"/>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p:ph type="body" sz="quarter" idx="19" hasCustomPrompt="1"/>
          </p:nvPr>
        </p:nvSpPr>
        <p:spPr>
          <a:xfrm>
            <a:off x="9289099" y="5534640"/>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4" name="テキスト プレースホルダー 6"/>
          <p:cNvSpPr>
            <a:spLocks noGrp="1"/>
          </p:cNvSpPr>
          <p:nvPr>
            <p:ph type="body" sz="quarter" idx="20" hasCustomPrompt="1"/>
          </p:nvPr>
        </p:nvSpPr>
        <p:spPr>
          <a:xfrm>
            <a:off x="12527582" y="2767236"/>
            <a:ext cx="5184576" cy="2077164"/>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21" hasCustomPrompt="1"/>
          </p:nvPr>
        </p:nvSpPr>
        <p:spPr>
          <a:xfrm>
            <a:off x="12527582" y="4757356"/>
            <a:ext cx="5184576" cy="355449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55770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2" presetClass="entr" presetSubtype="1" decel="98000" fill="hold" grpId="0" nodeType="after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0-#ppt_h/2"/>
                                          </p:val>
                                        </p:tav>
                                        <p:tav tm="100000">
                                          <p:val>
                                            <p:strVal val="#ppt_y"/>
                                          </p:val>
                                        </p:tav>
                                      </p:tavLst>
                                    </p:anim>
                                  </p:childTnLst>
                                </p:cTn>
                              </p:par>
                            </p:childTnLst>
                          </p:cTn>
                        </p:par>
                        <p:par>
                          <p:cTn id="21" fill="hold">
                            <p:stCondLst>
                              <p:cond delay="2400"/>
                            </p:stCondLst>
                            <p:childTnLst>
                              <p:par>
                                <p:cTn id="22" presetID="2" presetClass="entr" presetSubtype="1" decel="98000" fill="hold" grpId="0" nodeType="after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400"/>
                                  </p:stCondLst>
                                  <p:childTnLst>
                                    <p:set>
                                      <p:cBhvr>
                                        <p:cTn id="27" dur="1" fill="hold">
                                          <p:stCondLst>
                                            <p:cond delay="0"/>
                                          </p:stCondLst>
                                        </p:cTn>
                                        <p:tgtEl>
                                          <p:spTgt spid="15">
                                            <p:txEl>
                                              <p:pRg st="0" end="0"/>
                                            </p:txEl>
                                          </p:spTgt>
                                        </p:tgtEl>
                                        <p:attrNameLst>
                                          <p:attrName>style.visibility</p:attrName>
                                        </p:attrNameLst>
                                      </p:cBhvr>
                                      <p:to>
                                        <p:strVal val="visible"/>
                                      </p:to>
                                    </p:set>
                                    <p:anim calcmode="lin" valueType="num">
                                      <p:cBhvr additive="base">
                                        <p:cTn id="2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par>
                          <p:cTn id="30" fill="hold">
                            <p:stCondLst>
                              <p:cond delay="3300"/>
                            </p:stCondLst>
                            <p:childTnLst>
                              <p:par>
                                <p:cTn id="31" presetID="2" presetClass="entr" presetSubtype="1" decel="98000" fill="hold" grpId="0" nodeType="after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decel="100000" fill="hold" grpId="0" nodeType="withEffect">
                                  <p:stCondLst>
                                    <p:cond delay="400"/>
                                  </p:stCondLst>
                                  <p:childTnLst>
                                    <p:set>
                                      <p:cBhvr>
                                        <p:cTn id="36" dur="1" fill="hold">
                                          <p:stCondLst>
                                            <p:cond delay="0"/>
                                          </p:stCondLst>
                                        </p:cTn>
                                        <p:tgtEl>
                                          <p:spTgt spid="17">
                                            <p:txEl>
                                              <p:pRg st="0" end="0"/>
                                            </p:txEl>
                                          </p:spTgt>
                                        </p:tgtEl>
                                        <p:attrNameLst>
                                          <p:attrName>style.visibility</p:attrName>
                                        </p:attrNameLst>
                                      </p:cBhvr>
                                      <p:to>
                                        <p:strVal val="visible"/>
                                      </p:to>
                                    </p:set>
                                    <p:anim calcmode="lin" valueType="num">
                                      <p:cBhvr additive="base">
                                        <p:cTn id="3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
                                            <p:txEl>
                                              <p:pRg st="0" end="0"/>
                                            </p:txEl>
                                          </p:spTgt>
                                        </p:tgtEl>
                                        <p:attrNameLst>
                                          <p:attrName>ppt_y</p:attrName>
                                        </p:attrNameLst>
                                      </p:cBhvr>
                                      <p:tavLst>
                                        <p:tav tm="0">
                                          <p:val>
                                            <p:strVal val="0-#ppt_h/2"/>
                                          </p:val>
                                        </p:tav>
                                        <p:tav tm="100000">
                                          <p:val>
                                            <p:strVal val="#ppt_y"/>
                                          </p:val>
                                        </p:tav>
                                      </p:tavLst>
                                    </p:anim>
                                  </p:childTnLst>
                                </p:cTn>
                              </p:par>
                            </p:childTnLst>
                          </p:cTn>
                        </p:par>
                        <p:par>
                          <p:cTn id="39" fill="hold">
                            <p:stCondLst>
                              <p:cond delay="4200"/>
                            </p:stCondLst>
                            <p:childTnLst>
                              <p:par>
                                <p:cTn id="40" presetID="2" presetClass="entr" presetSubtype="1" decel="98000" fill="hold" grpId="0" nodeType="afterEffect">
                                  <p:stCondLst>
                                    <p:cond delay="25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400"/>
                                  </p:stCondLst>
                                  <p:childTnLst>
                                    <p:set>
                                      <p:cBhvr>
                                        <p:cTn id="45" dur="1" fill="hold">
                                          <p:stCondLst>
                                            <p:cond delay="0"/>
                                          </p:stCondLst>
                                        </p:cTn>
                                        <p:tgtEl>
                                          <p:spTgt spid="19">
                                            <p:txEl>
                                              <p:pRg st="0" end="0"/>
                                            </p:txEl>
                                          </p:spTgt>
                                        </p:tgtEl>
                                        <p:attrNameLst>
                                          <p:attrName>style.visibility</p:attrName>
                                        </p:attrNameLst>
                                      </p:cBhvr>
                                      <p:to>
                                        <p:strVal val="visible"/>
                                      </p:to>
                                    </p:set>
                                    <p:anim calcmode="lin" valueType="num">
                                      <p:cBhvr additive="base">
                                        <p:cTn id="46"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9">
                                            <p:txEl>
                                              <p:pRg st="0" end="0"/>
                                            </p:txEl>
                                          </p:spTgt>
                                        </p:tgtEl>
                                        <p:attrNameLst>
                                          <p:attrName>ppt_y</p:attrName>
                                        </p:attrNameLst>
                                      </p:cBhvr>
                                      <p:tavLst>
                                        <p:tav tm="0">
                                          <p:val>
                                            <p:strVal val="0-#ppt_h/2"/>
                                          </p:val>
                                        </p:tav>
                                        <p:tav tm="100000">
                                          <p:val>
                                            <p:strVal val="#ppt_y"/>
                                          </p:val>
                                        </p:tav>
                                      </p:tavLst>
                                    </p:anim>
                                  </p:childTnLst>
                                </p:cTn>
                              </p:par>
                            </p:childTnLst>
                          </p:cTn>
                        </p:par>
                        <p:par>
                          <p:cTn id="48" fill="hold">
                            <p:stCondLst>
                              <p:cond delay="5100"/>
                            </p:stCondLst>
                            <p:childTnLst>
                              <p:par>
                                <p:cTn id="49" presetID="2" presetClass="entr" presetSubtype="1" decel="98000" fill="hold" grpId="0" nodeType="after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400"/>
                                  </p:stCondLst>
                                  <p:childTnLst>
                                    <p:set>
                                      <p:cBhvr>
                                        <p:cTn id="54" dur="1" fill="hold">
                                          <p:stCondLst>
                                            <p:cond delay="0"/>
                                          </p:stCondLst>
                                        </p:cTn>
                                        <p:tgtEl>
                                          <p:spTgt spid="21">
                                            <p:txEl>
                                              <p:pRg st="0" end="0"/>
                                            </p:txEl>
                                          </p:spTgt>
                                        </p:tgtEl>
                                        <p:attrNameLst>
                                          <p:attrName>style.visibility</p:attrName>
                                        </p:attrNameLst>
                                      </p:cBhvr>
                                      <p:to>
                                        <p:strVal val="visible"/>
                                      </p:to>
                                    </p:set>
                                    <p:anim calcmode="lin" valueType="num">
                                      <p:cBhvr additive="base">
                                        <p:cTn id="55"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
                                            <p:txEl>
                                              <p:pRg st="0" end="0"/>
                                            </p:txEl>
                                          </p:spTgt>
                                        </p:tgtEl>
                                        <p:attrNameLst>
                                          <p:attrName>ppt_y</p:attrName>
                                        </p:attrNameLst>
                                      </p:cBhvr>
                                      <p:tavLst>
                                        <p:tav tm="0">
                                          <p:val>
                                            <p:strVal val="0-#ppt_h/2"/>
                                          </p:val>
                                        </p:tav>
                                        <p:tav tm="100000">
                                          <p:val>
                                            <p:strVal val="#ppt_y"/>
                                          </p:val>
                                        </p:tav>
                                      </p:tavLst>
                                    </p:anim>
                                  </p:childTnLst>
                                </p:cTn>
                              </p:par>
                            </p:childTnLst>
                          </p:cTn>
                        </p:par>
                        <p:par>
                          <p:cTn id="57" fill="hold">
                            <p:stCondLst>
                              <p:cond delay="6000"/>
                            </p:stCondLst>
                            <p:childTnLst>
                              <p:par>
                                <p:cTn id="58" presetID="2" presetClass="entr" presetSubtype="1" decel="98000" fill="hold" grpId="0" nodeType="afterEffect">
                                  <p:stCondLst>
                                    <p:cond delay="2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400"/>
                                  </p:stCondLst>
                                  <p:childTnLst>
                                    <p:set>
                                      <p:cBhvr>
                                        <p:cTn id="63" dur="1" fill="hold">
                                          <p:stCondLst>
                                            <p:cond delay="0"/>
                                          </p:stCondLst>
                                        </p:cTn>
                                        <p:tgtEl>
                                          <p:spTgt spid="23">
                                            <p:txEl>
                                              <p:pRg st="0" end="0"/>
                                            </p:txEl>
                                          </p:spTgt>
                                        </p:tgtEl>
                                        <p:attrNameLst>
                                          <p:attrName>style.visibility</p:attrName>
                                        </p:attrNameLst>
                                      </p:cBhvr>
                                      <p:to>
                                        <p:strVal val="visible"/>
                                      </p:to>
                                    </p:set>
                                    <p:anim calcmode="lin" valueType="num">
                                      <p:cBhvr additive="base">
                                        <p:cTn id="6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3">
                                            <p:txEl>
                                              <p:pRg st="0" end="0"/>
                                            </p:txEl>
                                          </p:spTgt>
                                        </p:tgtEl>
                                        <p:attrNameLst>
                                          <p:attrName>ppt_y</p:attrName>
                                        </p:attrNameLst>
                                      </p:cBhvr>
                                      <p:tavLst>
                                        <p:tav tm="0">
                                          <p:val>
                                            <p:strVal val="0-#ppt_h/2"/>
                                          </p:val>
                                        </p:tav>
                                        <p:tav tm="100000">
                                          <p:val>
                                            <p:strVal val="#ppt_y"/>
                                          </p:val>
                                        </p:tav>
                                      </p:tavLst>
                                    </p:anim>
                                  </p:childTnLst>
                                </p:cTn>
                              </p:par>
                            </p:childTnLst>
                          </p:cTn>
                        </p:par>
                        <p:par>
                          <p:cTn id="66" fill="hold">
                            <p:stCondLst>
                              <p:cond delay="6900"/>
                            </p:stCondLst>
                            <p:childTnLst>
                              <p:par>
                                <p:cTn id="67" presetID="10" presetClass="entr" presetSubtype="0" fill="hold" grpId="0" nodeType="afterEffect">
                                  <p:stCondLst>
                                    <p:cond delay="0"/>
                                  </p:stCondLst>
                                  <p:childTnLst>
                                    <p:set>
                                      <p:cBhvr>
                                        <p:cTn id="68" dur="1" fill="hold">
                                          <p:stCondLst>
                                            <p:cond delay="0"/>
                                          </p:stCondLst>
                                        </p:cTn>
                                        <p:tgtEl>
                                          <p:spTgt spid="24">
                                            <p:txEl>
                                              <p:pRg st="0" end="0"/>
                                            </p:txEl>
                                          </p:spTgt>
                                        </p:tgtEl>
                                        <p:attrNameLst>
                                          <p:attrName>style.visibility</p:attrName>
                                        </p:attrNameLst>
                                      </p:cBhvr>
                                      <p:to>
                                        <p:strVal val="visible"/>
                                      </p:to>
                                    </p:set>
                                    <p:animEffect transition="in" filter="fade">
                                      <p:cBhvr>
                                        <p:cTn id="69" dur="500"/>
                                        <p:tgtEl>
                                          <p:spTgt spid="24">
                                            <p:txEl>
                                              <p:pRg st="0" end="0"/>
                                            </p:txEl>
                                          </p:spTgt>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25">
                                            <p:txEl>
                                              <p:pRg st="0" end="0"/>
                                            </p:txEl>
                                          </p:spTgt>
                                        </p:tgtEl>
                                        <p:attrNameLst>
                                          <p:attrName>style.visibility</p:attrName>
                                        </p:attrNameLst>
                                      </p:cBhvr>
                                      <p:to>
                                        <p:strVal val="visible"/>
                                      </p:to>
                                    </p:set>
                                    <p:animEffect transition="in" filter="fade">
                                      <p:cBhvr>
                                        <p:cTn id="72" dur="500"/>
                                        <p:tgtEl>
                                          <p:spTgt spid="25">
                                            <p:txEl>
                                              <p:pRg st="0" end="0"/>
                                            </p:txEl>
                                          </p:spTgt>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5">
                                            <p:txEl>
                                              <p:pRg st="1" end="1"/>
                                            </p:txEl>
                                          </p:spTgt>
                                        </p:tgtEl>
                                        <p:attrNameLst>
                                          <p:attrName>style.visibility</p:attrName>
                                        </p:attrNameLst>
                                      </p:cBhvr>
                                      <p:to>
                                        <p:strVal val="visible"/>
                                      </p:to>
                                    </p:set>
                                    <p:animEffect transition="in" filter="fade">
                                      <p:cBhvr>
                                        <p:cTn id="75" dur="500"/>
                                        <p:tgtEl>
                                          <p:spTgt spid="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animBg="1"/>
      <p:bldP spid="13" grpId="0" build="p">
        <p:tmplLst>
          <p:tmpl lvl="1">
            <p:tnLst>
              <p:par>
                <p:cTn presetID="2" presetClass="entr" presetSubtype="1" decel="100000" fill="hold" nodeType="withEffect">
                  <p:stCondLst>
                    <p:cond delay="4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0-#ppt_h/2"/>
                          </p:val>
                        </p:tav>
                        <p:tav tm="100000">
                          <p:val>
                            <p:strVal val="#ppt_y"/>
                          </p:val>
                        </p:tav>
                      </p:tavLst>
                    </p:anim>
                  </p:childTnLst>
                </p:cTn>
              </p:par>
            </p:tnLst>
          </p:tmpl>
        </p:tmplLst>
      </p:bldP>
      <p:bldP spid="14" grpId="0" animBg="1"/>
      <p:bldP spid="15" grpId="0" build="p">
        <p:tmplLst>
          <p:tmpl lvl="1">
            <p:tnLst>
              <p:par>
                <p:cTn presetID="2" presetClass="entr" presetSubtype="1" decel="100000" fill="hold" nodeType="withEffect">
                  <p:stCondLst>
                    <p:cond delay="4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animBg="1"/>
      <p:bldP spid="17" grpId="0" build="p">
        <p:tmplLst>
          <p:tmpl lvl="1">
            <p:tnLst>
              <p:par>
                <p:cTn presetID="2" presetClass="entr" presetSubtype="1" decel="100000" fill="hold" nodeType="withEffect">
                  <p:stCondLst>
                    <p:cond delay="40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0-#ppt_h/2"/>
                          </p:val>
                        </p:tav>
                        <p:tav tm="100000">
                          <p:val>
                            <p:strVal val="#ppt_y"/>
                          </p:val>
                        </p:tav>
                      </p:tavLst>
                    </p:anim>
                  </p:childTnLst>
                </p:cTn>
              </p:par>
            </p:tnLst>
          </p:tmpl>
        </p:tmplLst>
      </p:bldP>
      <p:bldP spid="18" grpId="0" animBg="1"/>
      <p:bldP spid="19" grpId="0" build="p">
        <p:tmplLst>
          <p:tmpl lvl="1">
            <p:tnLst>
              <p:par>
                <p:cTn presetID="2" presetClass="entr" presetSubtype="1" decel="100000" fill="hold" nodeType="withEffect">
                  <p:stCondLst>
                    <p:cond delay="4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0-#ppt_h/2"/>
                          </p:val>
                        </p:tav>
                        <p:tav tm="100000">
                          <p:val>
                            <p:strVal val="#ppt_y"/>
                          </p:val>
                        </p:tav>
                      </p:tavLst>
                    </p:anim>
                  </p:childTnLst>
                </p:cTn>
              </p:par>
            </p:tnLst>
          </p:tmpl>
        </p:tmplLst>
      </p:bldP>
      <p:bldP spid="20" grpId="0" animBg="1"/>
      <p:bldP spid="21" grpId="0" build="p">
        <p:tmplLst>
          <p:tmpl lvl="1">
            <p:tnLst>
              <p:par>
                <p:cTn presetID="2" presetClass="entr" presetSubtype="1" decel="100000" fill="hold" nodeType="withEffect">
                  <p:stCondLst>
                    <p:cond delay="4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animBg="1"/>
      <p:bldP spid="23" grpId="0" build="p">
        <p:tmplLst>
          <p:tmpl lvl="1">
            <p:tnLst>
              <p:par>
                <p:cTn presetID="2" presetClass="entr" presetSubtype="1" decel="100000" fill="hold" nodeType="withEffect">
                  <p:stCondLst>
                    <p:cond delay="4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0-#ppt_h/2"/>
                          </p:val>
                        </p:tav>
                        <p:tav tm="100000">
                          <p:val>
                            <p:strVal val="#ppt_y"/>
                          </p:val>
                        </p:tav>
                      </p:tavLst>
                    </p:anim>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Tree>
    <p:extLst>
      <p:ext uri="{BB962C8B-B14F-4D97-AF65-F5344CB8AC3E}">
        <p14:creationId xmlns:p14="http://schemas.microsoft.com/office/powerpoint/2010/main" val="279504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3919364"/>
            <a:ext cx="15913768" cy="864096"/>
          </a:xfrm>
        </p:spPr>
        <p:txBody>
          <a:bodyPr anchor="b">
            <a:normAutofit/>
          </a:bodyPr>
          <a:lstStyle>
            <a:lvl1pPr algn="ctr">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4855468"/>
            <a:ext cx="15913768" cy="2088232"/>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0992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3919364"/>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4855468"/>
            <a:ext cx="7308812" cy="208823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テキスト プレースホルダー 6"/>
          <p:cNvSpPr>
            <a:spLocks noGrp="1"/>
          </p:cNvSpPr>
          <p:nvPr>
            <p:ph type="body" sz="quarter" idx="15" hasCustomPrompt="1"/>
          </p:nvPr>
        </p:nvSpPr>
        <p:spPr>
          <a:xfrm>
            <a:off x="9755274" y="3919364"/>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6" hasCustomPrompt="1"/>
          </p:nvPr>
        </p:nvSpPr>
        <p:spPr>
          <a:xfrm>
            <a:off x="9755274" y="4855468"/>
            <a:ext cx="7308812" cy="208823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072785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2233267"/>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2983260"/>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1" name="テキスト プレースホルダー 6"/>
          <p:cNvSpPr>
            <a:spLocks noGrp="1"/>
          </p:cNvSpPr>
          <p:nvPr>
            <p:ph type="body" sz="quarter" idx="15" hasCustomPrompt="1"/>
          </p:nvPr>
        </p:nvSpPr>
        <p:spPr>
          <a:xfrm>
            <a:off x="1186322" y="4579618"/>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2" name="テキスト プレースホルダー 6"/>
          <p:cNvSpPr>
            <a:spLocks noGrp="1"/>
          </p:cNvSpPr>
          <p:nvPr>
            <p:ph type="body" sz="quarter" idx="16" hasCustomPrompt="1"/>
          </p:nvPr>
        </p:nvSpPr>
        <p:spPr>
          <a:xfrm>
            <a:off x="1186322" y="5329611"/>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テキスト プレースホルダー 6"/>
          <p:cNvSpPr>
            <a:spLocks noGrp="1"/>
          </p:cNvSpPr>
          <p:nvPr>
            <p:ph type="body" sz="quarter" idx="17" hasCustomPrompt="1"/>
          </p:nvPr>
        </p:nvSpPr>
        <p:spPr>
          <a:xfrm>
            <a:off x="1186322" y="6943700"/>
            <a:ext cx="1587776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4" name="テキスト プレースホルダー 6"/>
          <p:cNvSpPr>
            <a:spLocks noGrp="1"/>
          </p:cNvSpPr>
          <p:nvPr>
            <p:ph type="body" sz="quarter" idx="18" hasCustomPrompt="1"/>
          </p:nvPr>
        </p:nvSpPr>
        <p:spPr>
          <a:xfrm>
            <a:off x="1186322" y="7693693"/>
            <a:ext cx="15877764" cy="1254049"/>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42859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1" grpId="0" build="p">
        <p:tmplLst>
          <p:tmpl lvl="1">
            <p:tnLst>
              <p:par>
                <p:cTn presetID="10" presetClass="entr" presetSubtype="0"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allAtOnce"/>
      <p:bldP spid="13" grpId="0" build="p">
        <p:tmplLst>
          <p:tmpl lvl="1">
            <p:tnLst>
              <p:par>
                <p:cTn presetID="10" presetClass="entr" presetSubtype="0" fill="hold" nodeType="afterEffect">
                  <p:stCondLst>
                    <p:cond delay="25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allAtOnce"/>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862286" y="2470598"/>
            <a:ext cx="1552133" cy="1728192"/>
            <a:chOff x="7054974" y="1111052"/>
            <a:chExt cx="1552133" cy="1728192"/>
          </a:xfrm>
        </p:grpSpPr>
        <p:sp>
          <p:nvSpPr>
            <p:cNvPr id="16" name="テキスト ボックス 15"/>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1</a:t>
              </a:r>
              <a:endParaRPr lang="ja-JP" altLang="en-US" sz="9600" dirty="0">
                <a:solidFill>
                  <a:srgbClr val="FFFFFF">
                    <a:lumMod val="50000"/>
                  </a:srgbClr>
                </a:solidFill>
              </a:endParaRPr>
            </a:p>
          </p:txBody>
        </p:sp>
        <p:cxnSp>
          <p:nvCxnSpPr>
            <p:cNvPr id="17" name="直線コネクタ 16"/>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グループ化 17"/>
          <p:cNvGrpSpPr/>
          <p:nvPr userDrawn="1"/>
        </p:nvGrpSpPr>
        <p:grpSpPr>
          <a:xfrm>
            <a:off x="862286" y="4774854"/>
            <a:ext cx="1552133" cy="1728192"/>
            <a:chOff x="7054974" y="1111052"/>
            <a:chExt cx="1552133" cy="1728192"/>
          </a:xfrm>
        </p:grpSpPr>
        <p:sp>
          <p:nvSpPr>
            <p:cNvPr id="19" name="テキスト ボックス 18"/>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2</a:t>
              </a:r>
              <a:endParaRPr lang="ja-JP" altLang="en-US" sz="9600" dirty="0">
                <a:solidFill>
                  <a:srgbClr val="FFFFFF">
                    <a:lumMod val="50000"/>
                  </a:srgbClr>
                </a:solidFill>
              </a:endParaRPr>
            </a:p>
          </p:txBody>
        </p:sp>
        <p:cxnSp>
          <p:nvCxnSpPr>
            <p:cNvPr id="20" name="直線コネクタ 19"/>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グループ化 20"/>
          <p:cNvGrpSpPr/>
          <p:nvPr userDrawn="1"/>
        </p:nvGrpSpPr>
        <p:grpSpPr>
          <a:xfrm>
            <a:off x="862286" y="7079110"/>
            <a:ext cx="1552133" cy="1728192"/>
            <a:chOff x="7054974" y="1111052"/>
            <a:chExt cx="1552133" cy="1728192"/>
          </a:xfrm>
        </p:grpSpPr>
        <p:sp>
          <p:nvSpPr>
            <p:cNvPr id="22" name="テキスト ボックス 21"/>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3</a:t>
              </a:r>
              <a:endParaRPr lang="ja-JP" altLang="en-US" sz="9600" dirty="0">
                <a:solidFill>
                  <a:srgbClr val="FFFFFF">
                    <a:lumMod val="50000"/>
                  </a:srgbClr>
                </a:solidFill>
              </a:endParaRPr>
            </a:p>
          </p:txBody>
        </p:sp>
        <p:cxnSp>
          <p:nvCxnSpPr>
            <p:cNvPr id="23" name="直線コネクタ 22"/>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テキスト プレースホルダー 6"/>
          <p:cNvSpPr>
            <a:spLocks noGrp="1"/>
          </p:cNvSpPr>
          <p:nvPr>
            <p:ph type="body" sz="quarter" idx="13" hasCustomPrompt="1"/>
          </p:nvPr>
        </p:nvSpPr>
        <p:spPr>
          <a:xfrm>
            <a:off x="2590478" y="2383554"/>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4" hasCustomPrompt="1"/>
          </p:nvPr>
        </p:nvSpPr>
        <p:spPr>
          <a:xfrm>
            <a:off x="2590478" y="3160606"/>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6" name="テキスト プレースホルダー 6"/>
          <p:cNvSpPr>
            <a:spLocks noGrp="1"/>
          </p:cNvSpPr>
          <p:nvPr>
            <p:ph type="body" sz="quarter" idx="15" hasCustomPrompt="1"/>
          </p:nvPr>
        </p:nvSpPr>
        <p:spPr>
          <a:xfrm>
            <a:off x="2590478" y="4671145"/>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7" name="テキスト プレースホルダー 6"/>
          <p:cNvSpPr>
            <a:spLocks noGrp="1"/>
          </p:cNvSpPr>
          <p:nvPr>
            <p:ph type="body" sz="quarter" idx="16" hasCustomPrompt="1"/>
          </p:nvPr>
        </p:nvSpPr>
        <p:spPr>
          <a:xfrm>
            <a:off x="2590478" y="5448197"/>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8" name="テキスト プレースホルダー 6"/>
          <p:cNvSpPr>
            <a:spLocks noGrp="1"/>
          </p:cNvSpPr>
          <p:nvPr>
            <p:ph type="body" sz="quarter" idx="17" hasCustomPrompt="1"/>
          </p:nvPr>
        </p:nvSpPr>
        <p:spPr>
          <a:xfrm>
            <a:off x="2590478" y="6958736"/>
            <a:ext cx="14545616"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2590478" y="7735788"/>
            <a:ext cx="14545616"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987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fade">
                                      <p:cBhvr>
                                        <p:cTn id="15" dur="500"/>
                                        <p:tgtEl>
                                          <p:spTgt spid="24">
                                            <p:txEl>
                                              <p:pRg st="0" end="0"/>
                                            </p:txEl>
                                          </p:spTgt>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fade">
                                      <p:cBhvr>
                                        <p:cTn id="18" dur="500"/>
                                        <p:tgtEl>
                                          <p:spTgt spid="25">
                                            <p:txEl>
                                              <p:pRg st="0" end="0"/>
                                            </p:txEl>
                                          </p:spTgt>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5">
                                            <p:txEl>
                                              <p:pRg st="1" end="1"/>
                                            </p:txEl>
                                          </p:spTgt>
                                        </p:tgtEl>
                                        <p:attrNameLst>
                                          <p:attrName>style.visibility</p:attrName>
                                        </p:attrNameLst>
                                      </p:cBhvr>
                                      <p:to>
                                        <p:strVal val="visible"/>
                                      </p:to>
                                    </p:set>
                                    <p:animEffect transition="in" filter="fade">
                                      <p:cBhvr>
                                        <p:cTn id="21" dur="500"/>
                                        <p:tgtEl>
                                          <p:spTgt spid="25">
                                            <p:txEl>
                                              <p:pRg st="1" end="1"/>
                                            </p:txEl>
                                          </p:spTgt>
                                        </p:tgtEl>
                                      </p:cBhvr>
                                    </p:animEffect>
                                  </p:childTnLst>
                                </p:cTn>
                              </p:par>
                            </p:childTnLst>
                          </p:cTn>
                        </p:par>
                        <p:par>
                          <p:cTn id="22" fill="hold">
                            <p:stCondLst>
                              <p:cond delay="2500"/>
                            </p:stCondLst>
                            <p:childTnLst>
                              <p:par>
                                <p:cTn id="23" presetID="10" presetClass="entr" presetSubtype="0" fill="hold" nodeType="afterEffect">
                                  <p:stCondLst>
                                    <p:cond delay="25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250"/>
                            </p:stCondLst>
                            <p:childTnLst>
                              <p:par>
                                <p:cTn id="27" presetID="10" presetClass="entr" presetSubtype="0" fill="hold" grpId="0" nodeType="afterEffect">
                                  <p:stCondLst>
                                    <p:cond delay="0"/>
                                  </p:stCondLst>
                                  <p:childTnLst>
                                    <p:set>
                                      <p:cBhvr>
                                        <p:cTn id="28" dur="1" fill="hold">
                                          <p:stCondLst>
                                            <p:cond delay="0"/>
                                          </p:stCondLst>
                                        </p:cTn>
                                        <p:tgtEl>
                                          <p:spTgt spid="26">
                                            <p:txEl>
                                              <p:pRg st="0" end="0"/>
                                            </p:txEl>
                                          </p:spTgt>
                                        </p:tgtEl>
                                        <p:attrNameLst>
                                          <p:attrName>style.visibility</p:attrName>
                                        </p:attrNameLst>
                                      </p:cBhvr>
                                      <p:to>
                                        <p:strVal val="visible"/>
                                      </p:to>
                                    </p:set>
                                    <p:animEffect transition="in" filter="fade">
                                      <p:cBhvr>
                                        <p:cTn id="29" dur="500"/>
                                        <p:tgtEl>
                                          <p:spTgt spid="26">
                                            <p:txEl>
                                              <p:pRg st="0" end="0"/>
                                            </p:txEl>
                                          </p:spTgt>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7">
                                            <p:txEl>
                                              <p:pRg st="0" end="0"/>
                                            </p:txEl>
                                          </p:spTgt>
                                        </p:tgtEl>
                                        <p:attrNameLst>
                                          <p:attrName>style.visibility</p:attrName>
                                        </p:attrNameLst>
                                      </p:cBhvr>
                                      <p:to>
                                        <p:strVal val="visible"/>
                                      </p:to>
                                    </p:set>
                                    <p:animEffect transition="in" filter="fade">
                                      <p:cBhvr>
                                        <p:cTn id="32" dur="500"/>
                                        <p:tgtEl>
                                          <p:spTgt spid="27">
                                            <p:txEl>
                                              <p:pRg st="0" end="0"/>
                                            </p:txEl>
                                          </p:spTgt>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7">
                                            <p:txEl>
                                              <p:pRg st="1" end="1"/>
                                            </p:txEl>
                                          </p:spTgt>
                                        </p:tgtEl>
                                        <p:attrNameLst>
                                          <p:attrName>style.visibility</p:attrName>
                                        </p:attrNameLst>
                                      </p:cBhvr>
                                      <p:to>
                                        <p:strVal val="visible"/>
                                      </p:to>
                                    </p:set>
                                    <p:animEffect transition="in" filter="fade">
                                      <p:cBhvr>
                                        <p:cTn id="35" dur="500"/>
                                        <p:tgtEl>
                                          <p:spTgt spid="27">
                                            <p:txEl>
                                              <p:pRg st="1" end="1"/>
                                            </p:txEl>
                                          </p:spTgt>
                                        </p:tgtEl>
                                      </p:cBhvr>
                                    </p:animEffect>
                                  </p:childTnLst>
                                </p:cTn>
                              </p:par>
                            </p:childTnLst>
                          </p:cTn>
                        </p:par>
                        <p:par>
                          <p:cTn id="36" fill="hold">
                            <p:stCondLst>
                              <p:cond delay="4250"/>
                            </p:stCondLst>
                            <p:childTnLst>
                              <p:par>
                                <p:cTn id="37" presetID="10" presetClass="entr" presetSubtype="0" fill="hold" nodeType="afterEffect">
                                  <p:stCondLst>
                                    <p:cond delay="25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8">
                                            <p:txEl>
                                              <p:pRg st="0" end="0"/>
                                            </p:txEl>
                                          </p:spTgt>
                                        </p:tgtEl>
                                        <p:attrNameLst>
                                          <p:attrName>style.visibility</p:attrName>
                                        </p:attrNameLst>
                                      </p:cBhvr>
                                      <p:to>
                                        <p:strVal val="visible"/>
                                      </p:to>
                                    </p:set>
                                    <p:animEffect transition="in" filter="fade">
                                      <p:cBhvr>
                                        <p:cTn id="43" dur="500"/>
                                        <p:tgtEl>
                                          <p:spTgt spid="28">
                                            <p:txEl>
                                              <p:pRg st="0" end="0"/>
                                            </p:txEl>
                                          </p:spTgt>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9">
                                            <p:txEl>
                                              <p:pRg st="0" end="0"/>
                                            </p:txEl>
                                          </p:spTgt>
                                        </p:tgtEl>
                                        <p:attrNameLst>
                                          <p:attrName>style.visibility</p:attrName>
                                        </p:attrNameLst>
                                      </p:cBhvr>
                                      <p:to>
                                        <p:strVal val="visible"/>
                                      </p:to>
                                    </p:set>
                                    <p:animEffect transition="in" filter="fade">
                                      <p:cBhvr>
                                        <p:cTn id="46" dur="500"/>
                                        <p:tgtEl>
                                          <p:spTgt spid="29">
                                            <p:txEl>
                                              <p:pRg st="0" end="0"/>
                                            </p:txEl>
                                          </p:spTgt>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9">
                                            <p:txEl>
                                              <p:pRg st="1" end="1"/>
                                            </p:txEl>
                                          </p:spTgt>
                                        </p:tgtEl>
                                        <p:attrNameLst>
                                          <p:attrName>style.visibility</p:attrName>
                                        </p:attrNameLst>
                                      </p:cBhvr>
                                      <p:to>
                                        <p:strVal val="visible"/>
                                      </p:to>
                                    </p:set>
                                    <p:animEffect transition="in" filter="fade">
                                      <p:cBhvr>
                                        <p:cTn id="49"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allAtOnce">
        <p:tmplLst>
          <p:tmpl lvl="1">
            <p:tnLst>
              <p:par>
                <p:cTn presetID="10" presetClass="entr" presetSubtype="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5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Key Takeaway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142206" y="2470598"/>
            <a:ext cx="1552133" cy="1728192"/>
            <a:chOff x="7054974" y="1111052"/>
            <a:chExt cx="1552133" cy="1728192"/>
          </a:xfrm>
        </p:grpSpPr>
        <p:sp>
          <p:nvSpPr>
            <p:cNvPr id="16" name="テキスト ボックス 15"/>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1</a:t>
              </a:r>
              <a:endParaRPr lang="ja-JP" altLang="en-US" sz="9600" dirty="0">
                <a:solidFill>
                  <a:srgbClr val="FFFFFF">
                    <a:lumMod val="50000"/>
                  </a:srgbClr>
                </a:solidFill>
              </a:endParaRPr>
            </a:p>
          </p:txBody>
        </p:sp>
        <p:cxnSp>
          <p:nvCxnSpPr>
            <p:cNvPr id="17" name="直線コネクタ 16"/>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8" name="グループ化 17"/>
          <p:cNvGrpSpPr/>
          <p:nvPr userDrawn="1"/>
        </p:nvGrpSpPr>
        <p:grpSpPr>
          <a:xfrm>
            <a:off x="142206" y="4774854"/>
            <a:ext cx="1552133" cy="1728192"/>
            <a:chOff x="7054974" y="1111052"/>
            <a:chExt cx="1552133" cy="1728192"/>
          </a:xfrm>
        </p:grpSpPr>
        <p:sp>
          <p:nvSpPr>
            <p:cNvPr id="19" name="テキスト ボックス 18"/>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2</a:t>
              </a:r>
              <a:endParaRPr lang="ja-JP" altLang="en-US" sz="9600" dirty="0">
                <a:solidFill>
                  <a:srgbClr val="FFFFFF">
                    <a:lumMod val="50000"/>
                  </a:srgbClr>
                </a:solidFill>
              </a:endParaRPr>
            </a:p>
          </p:txBody>
        </p:sp>
        <p:cxnSp>
          <p:nvCxnSpPr>
            <p:cNvPr id="20" name="直線コネクタ 19"/>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グループ化 20"/>
          <p:cNvGrpSpPr/>
          <p:nvPr userDrawn="1"/>
        </p:nvGrpSpPr>
        <p:grpSpPr>
          <a:xfrm>
            <a:off x="142206" y="7079110"/>
            <a:ext cx="1552133" cy="1728192"/>
            <a:chOff x="7054974" y="1111052"/>
            <a:chExt cx="1552133" cy="1728192"/>
          </a:xfrm>
        </p:grpSpPr>
        <p:sp>
          <p:nvSpPr>
            <p:cNvPr id="22" name="テキスト ボックス 21"/>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3</a:t>
              </a:r>
              <a:endParaRPr lang="ja-JP" altLang="en-US" sz="9600" dirty="0">
                <a:solidFill>
                  <a:srgbClr val="FFFFFF">
                    <a:lumMod val="50000"/>
                  </a:srgbClr>
                </a:solidFill>
              </a:endParaRPr>
            </a:p>
          </p:txBody>
        </p:sp>
        <p:cxnSp>
          <p:nvCxnSpPr>
            <p:cNvPr id="23" name="直線コネクタ 22"/>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テキスト プレースホルダー 6"/>
          <p:cNvSpPr>
            <a:spLocks noGrp="1"/>
          </p:cNvSpPr>
          <p:nvPr>
            <p:ph type="body" sz="quarter" idx="13" hasCustomPrompt="1"/>
          </p:nvPr>
        </p:nvSpPr>
        <p:spPr>
          <a:xfrm>
            <a:off x="1870398" y="2263180"/>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4" hasCustomPrompt="1"/>
          </p:nvPr>
        </p:nvSpPr>
        <p:spPr>
          <a:xfrm>
            <a:off x="1870398" y="2983260"/>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6" name="テキスト プレースホルダー 6"/>
          <p:cNvSpPr>
            <a:spLocks noGrp="1"/>
          </p:cNvSpPr>
          <p:nvPr>
            <p:ph type="body" sz="quarter" idx="15" hasCustomPrompt="1"/>
          </p:nvPr>
        </p:nvSpPr>
        <p:spPr>
          <a:xfrm>
            <a:off x="1870398" y="4550771"/>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7" name="テキスト プレースホルダー 6"/>
          <p:cNvSpPr>
            <a:spLocks noGrp="1"/>
          </p:cNvSpPr>
          <p:nvPr>
            <p:ph type="body" sz="quarter" idx="16" hasCustomPrompt="1"/>
          </p:nvPr>
        </p:nvSpPr>
        <p:spPr>
          <a:xfrm>
            <a:off x="1870398" y="5270851"/>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8" name="テキスト プレースホルダー 6"/>
          <p:cNvSpPr>
            <a:spLocks noGrp="1"/>
          </p:cNvSpPr>
          <p:nvPr>
            <p:ph type="body" sz="quarter" idx="17" hasCustomPrompt="1"/>
          </p:nvPr>
        </p:nvSpPr>
        <p:spPr>
          <a:xfrm>
            <a:off x="1870398" y="6838362"/>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1870398" y="7558442"/>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grpSp>
        <p:nvGrpSpPr>
          <p:cNvPr id="30" name="グループ化 29"/>
          <p:cNvGrpSpPr/>
          <p:nvPr userDrawn="1"/>
        </p:nvGrpSpPr>
        <p:grpSpPr>
          <a:xfrm>
            <a:off x="8639150" y="2470598"/>
            <a:ext cx="1552133" cy="1728192"/>
            <a:chOff x="7054974" y="1111052"/>
            <a:chExt cx="1552133" cy="1728192"/>
          </a:xfrm>
        </p:grpSpPr>
        <p:sp>
          <p:nvSpPr>
            <p:cNvPr id="31" name="テキスト ボックス 30"/>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4</a:t>
              </a:r>
              <a:endParaRPr lang="ja-JP" altLang="en-US" sz="9600" dirty="0">
                <a:solidFill>
                  <a:srgbClr val="FFFFFF">
                    <a:lumMod val="50000"/>
                  </a:srgbClr>
                </a:solidFill>
              </a:endParaRPr>
            </a:p>
          </p:txBody>
        </p:sp>
        <p:cxnSp>
          <p:nvCxnSpPr>
            <p:cNvPr id="32" name="直線コネクタ 31"/>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 name="グループ化 32"/>
          <p:cNvGrpSpPr/>
          <p:nvPr userDrawn="1"/>
        </p:nvGrpSpPr>
        <p:grpSpPr>
          <a:xfrm>
            <a:off x="8639150" y="4774854"/>
            <a:ext cx="1552133" cy="1728192"/>
            <a:chOff x="7054974" y="1111052"/>
            <a:chExt cx="1552133" cy="1728192"/>
          </a:xfrm>
        </p:grpSpPr>
        <p:sp>
          <p:nvSpPr>
            <p:cNvPr id="34" name="テキスト ボックス 33"/>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5</a:t>
              </a:r>
              <a:endParaRPr lang="ja-JP" altLang="en-US" sz="9600" dirty="0">
                <a:solidFill>
                  <a:srgbClr val="FFFFFF">
                    <a:lumMod val="50000"/>
                  </a:srgbClr>
                </a:solidFill>
              </a:endParaRPr>
            </a:p>
          </p:txBody>
        </p:sp>
        <p:cxnSp>
          <p:nvCxnSpPr>
            <p:cNvPr id="35" name="直線コネクタ 34"/>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 name="グループ化 35"/>
          <p:cNvGrpSpPr/>
          <p:nvPr userDrawn="1"/>
        </p:nvGrpSpPr>
        <p:grpSpPr>
          <a:xfrm>
            <a:off x="8639150" y="7079110"/>
            <a:ext cx="1552133" cy="1728192"/>
            <a:chOff x="7054974" y="1111052"/>
            <a:chExt cx="1552133" cy="1728192"/>
          </a:xfrm>
        </p:grpSpPr>
        <p:sp>
          <p:nvSpPr>
            <p:cNvPr id="37" name="テキスト ボックス 36"/>
            <p:cNvSpPr txBox="1"/>
            <p:nvPr userDrawn="1"/>
          </p:nvSpPr>
          <p:spPr>
            <a:xfrm>
              <a:off x="7054974" y="1190318"/>
              <a:ext cx="1408117" cy="1569660"/>
            </a:xfrm>
            <a:prstGeom prst="rect">
              <a:avLst/>
            </a:prstGeom>
            <a:noFill/>
          </p:spPr>
          <p:txBody>
            <a:bodyPr wrap="square" rtlCol="0">
              <a:spAutoFit/>
            </a:bodyPr>
            <a:lstStyle/>
            <a:p>
              <a:pPr algn="r"/>
              <a:r>
                <a:rPr lang="en-US" altLang="ja-JP" sz="9600" dirty="0">
                  <a:solidFill>
                    <a:srgbClr val="FFFFFF">
                      <a:lumMod val="50000"/>
                    </a:srgbClr>
                  </a:solidFill>
                </a:rPr>
                <a:t>6</a:t>
              </a:r>
              <a:endParaRPr lang="ja-JP" altLang="en-US" sz="9600" dirty="0">
                <a:solidFill>
                  <a:srgbClr val="FFFFFF">
                    <a:lumMod val="50000"/>
                  </a:srgbClr>
                </a:solidFill>
              </a:endParaRPr>
            </a:p>
          </p:txBody>
        </p:sp>
        <p:cxnSp>
          <p:nvCxnSpPr>
            <p:cNvPr id="38" name="直線コネクタ 37"/>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テキスト プレースホルダー 6"/>
          <p:cNvSpPr>
            <a:spLocks noGrp="1"/>
          </p:cNvSpPr>
          <p:nvPr>
            <p:ph type="body" sz="quarter" idx="19" hasCustomPrompt="1"/>
          </p:nvPr>
        </p:nvSpPr>
        <p:spPr>
          <a:xfrm>
            <a:off x="10367342" y="2263180"/>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0" name="テキスト プレースホルダー 6"/>
          <p:cNvSpPr>
            <a:spLocks noGrp="1"/>
          </p:cNvSpPr>
          <p:nvPr>
            <p:ph type="body" sz="quarter" idx="20" hasCustomPrompt="1"/>
          </p:nvPr>
        </p:nvSpPr>
        <p:spPr>
          <a:xfrm>
            <a:off x="10367342" y="2983260"/>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1" name="テキスト プレースホルダー 6"/>
          <p:cNvSpPr>
            <a:spLocks noGrp="1"/>
          </p:cNvSpPr>
          <p:nvPr>
            <p:ph type="body" sz="quarter" idx="21" hasCustomPrompt="1"/>
          </p:nvPr>
        </p:nvSpPr>
        <p:spPr>
          <a:xfrm>
            <a:off x="10367342" y="4550771"/>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2" name="テキスト プレースホルダー 6"/>
          <p:cNvSpPr>
            <a:spLocks noGrp="1"/>
          </p:cNvSpPr>
          <p:nvPr>
            <p:ph type="body" sz="quarter" idx="22" hasCustomPrompt="1"/>
          </p:nvPr>
        </p:nvSpPr>
        <p:spPr>
          <a:xfrm>
            <a:off x="10367342" y="5270851"/>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3" name="テキスト プレースホルダー 6"/>
          <p:cNvSpPr>
            <a:spLocks noGrp="1"/>
          </p:cNvSpPr>
          <p:nvPr>
            <p:ph type="body" sz="quarter" idx="23" hasCustomPrompt="1"/>
          </p:nvPr>
        </p:nvSpPr>
        <p:spPr>
          <a:xfrm>
            <a:off x="10367342" y="6838362"/>
            <a:ext cx="7128792"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4" name="テキスト プレースホルダー 6"/>
          <p:cNvSpPr>
            <a:spLocks noGrp="1"/>
          </p:cNvSpPr>
          <p:nvPr>
            <p:ph type="body" sz="quarter" idx="24" hasCustomPrompt="1"/>
          </p:nvPr>
        </p:nvSpPr>
        <p:spPr>
          <a:xfrm>
            <a:off x="10367342" y="7558442"/>
            <a:ext cx="7128792" cy="1334822"/>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3246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fade">
                                      <p:cBhvr>
                                        <p:cTn id="15" dur="500"/>
                                        <p:tgtEl>
                                          <p:spTgt spid="24">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Effect transition="in" filter="fade">
                                      <p:cBhvr>
                                        <p:cTn id="19" dur="500"/>
                                        <p:tgtEl>
                                          <p:spTgt spid="25">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Effect transition="in" filter="fade">
                                      <p:cBhvr>
                                        <p:cTn id="22" dur="500"/>
                                        <p:tgtEl>
                                          <p:spTgt spid="25">
                                            <p:txEl>
                                              <p:pRg st="1" end="1"/>
                                            </p:txEl>
                                          </p:spTgt>
                                        </p:tgtEl>
                                      </p:cBhvr>
                                    </p:animEffect>
                                  </p:childTnLst>
                                </p:cTn>
                              </p:par>
                            </p:childTnLst>
                          </p:cTn>
                        </p:par>
                        <p:par>
                          <p:cTn id="23" fill="hold">
                            <p:stCondLst>
                              <p:cond delay="2500"/>
                            </p:stCondLst>
                            <p:childTnLst>
                              <p:par>
                                <p:cTn id="24" presetID="10" presetClass="entr" presetSubtype="0" fill="hold" nodeType="afterEffect">
                                  <p:stCondLst>
                                    <p:cond delay="25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fade">
                                      <p:cBhvr>
                                        <p:cTn id="30" dur="500"/>
                                        <p:tgtEl>
                                          <p:spTgt spid="26">
                                            <p:txEl>
                                              <p:pRg st="0" end="0"/>
                                            </p:txEl>
                                          </p:spTgt>
                                        </p:tgtEl>
                                      </p:cBhvr>
                                    </p:animEffect>
                                  </p:childTnLst>
                                </p:cTn>
                              </p:par>
                            </p:childTnLst>
                          </p:cTn>
                        </p:par>
                        <p:par>
                          <p:cTn id="31" fill="hold">
                            <p:stCondLst>
                              <p:cond delay="3750"/>
                            </p:stCondLst>
                            <p:childTnLst>
                              <p:par>
                                <p:cTn id="32" presetID="10" presetClass="entr" presetSubtype="0" fill="hold" grpId="0" nodeType="afterEffect">
                                  <p:stCondLst>
                                    <p:cond delay="0"/>
                                  </p:stCondLst>
                                  <p:childTnLst>
                                    <p:set>
                                      <p:cBhvr>
                                        <p:cTn id="33" dur="1" fill="hold">
                                          <p:stCondLst>
                                            <p:cond delay="0"/>
                                          </p:stCondLst>
                                        </p:cTn>
                                        <p:tgtEl>
                                          <p:spTgt spid="27">
                                            <p:txEl>
                                              <p:pRg st="0" end="0"/>
                                            </p:txEl>
                                          </p:spTgt>
                                        </p:tgtEl>
                                        <p:attrNameLst>
                                          <p:attrName>style.visibility</p:attrName>
                                        </p:attrNameLst>
                                      </p:cBhvr>
                                      <p:to>
                                        <p:strVal val="visible"/>
                                      </p:to>
                                    </p:set>
                                    <p:animEffect transition="in" filter="fade">
                                      <p:cBhvr>
                                        <p:cTn id="34" dur="500"/>
                                        <p:tgtEl>
                                          <p:spTgt spid="27">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xEl>
                                              <p:pRg st="1" end="1"/>
                                            </p:txEl>
                                          </p:spTgt>
                                        </p:tgtEl>
                                        <p:attrNameLst>
                                          <p:attrName>style.visibility</p:attrName>
                                        </p:attrNameLst>
                                      </p:cBhvr>
                                      <p:to>
                                        <p:strVal val="visible"/>
                                      </p:to>
                                    </p:set>
                                    <p:animEffect transition="in" filter="fade">
                                      <p:cBhvr>
                                        <p:cTn id="37" dur="500"/>
                                        <p:tgtEl>
                                          <p:spTgt spid="27">
                                            <p:txEl>
                                              <p:pRg st="1" end="1"/>
                                            </p:txEl>
                                          </p:spTgt>
                                        </p:tgtEl>
                                      </p:cBhvr>
                                    </p:animEffect>
                                  </p:childTnLst>
                                </p:cTn>
                              </p:par>
                            </p:childTnLst>
                          </p:cTn>
                        </p:par>
                        <p:par>
                          <p:cTn id="38" fill="hold">
                            <p:stCondLst>
                              <p:cond delay="4250"/>
                            </p:stCondLst>
                            <p:childTnLst>
                              <p:par>
                                <p:cTn id="39" presetID="10" presetClass="entr" presetSubtype="0" fill="hold" nodeType="after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8">
                                            <p:txEl>
                                              <p:pRg st="0" end="0"/>
                                            </p:txEl>
                                          </p:spTgt>
                                        </p:tgtEl>
                                        <p:attrNameLst>
                                          <p:attrName>style.visibility</p:attrName>
                                        </p:attrNameLst>
                                      </p:cBhvr>
                                      <p:to>
                                        <p:strVal val="visible"/>
                                      </p:to>
                                    </p:set>
                                    <p:animEffect transition="in" filter="fade">
                                      <p:cBhvr>
                                        <p:cTn id="45" dur="500"/>
                                        <p:tgtEl>
                                          <p:spTgt spid="28">
                                            <p:txEl>
                                              <p:pRg st="0" end="0"/>
                                            </p:txEl>
                                          </p:spTgt>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9">
                                            <p:txEl>
                                              <p:pRg st="0" end="0"/>
                                            </p:txEl>
                                          </p:spTgt>
                                        </p:tgtEl>
                                        <p:attrNameLst>
                                          <p:attrName>style.visibility</p:attrName>
                                        </p:attrNameLst>
                                      </p:cBhvr>
                                      <p:to>
                                        <p:strVal val="visible"/>
                                      </p:to>
                                    </p:set>
                                    <p:animEffect transition="in" filter="fade">
                                      <p:cBhvr>
                                        <p:cTn id="49" dur="500"/>
                                        <p:tgtEl>
                                          <p:spTgt spid="29">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xEl>
                                              <p:pRg st="1" end="1"/>
                                            </p:txEl>
                                          </p:spTgt>
                                        </p:tgtEl>
                                        <p:attrNameLst>
                                          <p:attrName>style.visibility</p:attrName>
                                        </p:attrNameLst>
                                      </p:cBhvr>
                                      <p:to>
                                        <p:strVal val="visible"/>
                                      </p:to>
                                    </p:set>
                                    <p:animEffect transition="in" filter="fade">
                                      <p:cBhvr>
                                        <p:cTn id="52" dur="500"/>
                                        <p:tgtEl>
                                          <p:spTgt spid="29">
                                            <p:txEl>
                                              <p:pRg st="1" end="1"/>
                                            </p:txEl>
                                          </p:spTgt>
                                        </p:tgtEl>
                                      </p:cBhvr>
                                    </p:animEffect>
                                  </p:childTnLst>
                                </p:cTn>
                              </p:par>
                            </p:childTnLst>
                          </p:cTn>
                        </p:par>
                        <p:par>
                          <p:cTn id="53" fill="hold">
                            <p:stCondLst>
                              <p:cond delay="6000"/>
                            </p:stCondLst>
                            <p:childTnLst>
                              <p:par>
                                <p:cTn id="54" presetID="10" presetClass="entr" presetSubtype="0" fill="hold" nodeType="afterEffect">
                                  <p:stCondLst>
                                    <p:cond delay="25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Effect transition="in" filter="fade">
                                      <p:cBhvr>
                                        <p:cTn id="60" dur="500"/>
                                        <p:tgtEl>
                                          <p:spTgt spid="39">
                                            <p:txEl>
                                              <p:pRg st="0" end="0"/>
                                            </p:txEl>
                                          </p:spTgt>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40">
                                            <p:txEl>
                                              <p:pRg st="0" end="0"/>
                                            </p:txEl>
                                          </p:spTgt>
                                        </p:tgtEl>
                                        <p:attrNameLst>
                                          <p:attrName>style.visibility</p:attrName>
                                        </p:attrNameLst>
                                      </p:cBhvr>
                                      <p:to>
                                        <p:strVal val="visible"/>
                                      </p:to>
                                    </p:set>
                                    <p:animEffect transition="in" filter="fade">
                                      <p:cBhvr>
                                        <p:cTn id="64" dur="500"/>
                                        <p:tgtEl>
                                          <p:spTgt spid="40">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1" end="1"/>
                                            </p:txEl>
                                          </p:spTgt>
                                        </p:tgtEl>
                                        <p:attrNameLst>
                                          <p:attrName>style.visibility</p:attrName>
                                        </p:attrNameLst>
                                      </p:cBhvr>
                                      <p:to>
                                        <p:strVal val="visible"/>
                                      </p:to>
                                    </p:set>
                                    <p:animEffect transition="in" filter="fade">
                                      <p:cBhvr>
                                        <p:cTn id="67" dur="500"/>
                                        <p:tgtEl>
                                          <p:spTgt spid="40">
                                            <p:txEl>
                                              <p:pRg st="1" end="1"/>
                                            </p:txEl>
                                          </p:spTgt>
                                        </p:tgtEl>
                                      </p:cBhvr>
                                    </p:animEffect>
                                  </p:childTnLst>
                                </p:cTn>
                              </p:par>
                            </p:childTnLst>
                          </p:cTn>
                        </p:par>
                        <p:par>
                          <p:cTn id="68" fill="hold">
                            <p:stCondLst>
                              <p:cond delay="7750"/>
                            </p:stCondLst>
                            <p:childTnLst>
                              <p:par>
                                <p:cTn id="69" presetID="10" presetClass="entr" presetSubtype="0" fill="hold" nodeType="afterEffect">
                                  <p:stCondLst>
                                    <p:cond delay="25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00"/>
                                        <p:tgtEl>
                                          <p:spTgt spid="41">
                                            <p:txEl>
                                              <p:pRg st="0" end="0"/>
                                            </p:txEl>
                                          </p:spTgt>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2">
                                            <p:txEl>
                                              <p:pRg st="0" end="0"/>
                                            </p:txEl>
                                          </p:spTgt>
                                        </p:tgtEl>
                                        <p:attrNameLst>
                                          <p:attrName>style.visibility</p:attrName>
                                        </p:attrNameLst>
                                      </p:cBhvr>
                                      <p:to>
                                        <p:strVal val="visible"/>
                                      </p:to>
                                    </p:set>
                                    <p:animEffect transition="in" filter="fade">
                                      <p:cBhvr>
                                        <p:cTn id="79" dur="500"/>
                                        <p:tgtEl>
                                          <p:spTgt spid="42">
                                            <p:txEl>
                                              <p:pRg st="0" end="0"/>
                                            </p:txEl>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2">
                                            <p:txEl>
                                              <p:pRg st="1" end="1"/>
                                            </p:txEl>
                                          </p:spTgt>
                                        </p:tgtEl>
                                        <p:attrNameLst>
                                          <p:attrName>style.visibility</p:attrName>
                                        </p:attrNameLst>
                                      </p:cBhvr>
                                      <p:to>
                                        <p:strVal val="visible"/>
                                      </p:to>
                                    </p:set>
                                    <p:animEffect transition="in" filter="fade">
                                      <p:cBhvr>
                                        <p:cTn id="82" dur="500"/>
                                        <p:tgtEl>
                                          <p:spTgt spid="42">
                                            <p:txEl>
                                              <p:pRg st="1" end="1"/>
                                            </p:txEl>
                                          </p:spTgt>
                                        </p:tgtEl>
                                      </p:cBhvr>
                                    </p:animEffect>
                                  </p:childTnLst>
                                </p:cTn>
                              </p:par>
                            </p:childTnLst>
                          </p:cTn>
                        </p:par>
                        <p:par>
                          <p:cTn id="83" fill="hold">
                            <p:stCondLst>
                              <p:cond delay="9500"/>
                            </p:stCondLst>
                            <p:childTnLst>
                              <p:par>
                                <p:cTn id="84" presetID="10" presetClass="entr" presetSubtype="0" fill="hold" nodeType="afterEffect">
                                  <p:stCondLst>
                                    <p:cond delay="25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childTnLst>
                          </p:cTn>
                        </p:par>
                        <p:par>
                          <p:cTn id="87" fill="hold">
                            <p:stCondLst>
                              <p:cond delay="10250"/>
                            </p:stCondLst>
                            <p:childTnLst>
                              <p:par>
                                <p:cTn id="88" presetID="10" presetClass="entr" presetSubtype="0" fill="hold" grpId="0" nodeType="afterEffect">
                                  <p:stCondLst>
                                    <p:cond delay="0"/>
                                  </p:stCondLst>
                                  <p:childTnLst>
                                    <p:set>
                                      <p:cBhvr>
                                        <p:cTn id="89" dur="1" fill="hold">
                                          <p:stCondLst>
                                            <p:cond delay="0"/>
                                          </p:stCondLst>
                                        </p:cTn>
                                        <p:tgtEl>
                                          <p:spTgt spid="43">
                                            <p:txEl>
                                              <p:pRg st="0" end="0"/>
                                            </p:txEl>
                                          </p:spTgt>
                                        </p:tgtEl>
                                        <p:attrNameLst>
                                          <p:attrName>style.visibility</p:attrName>
                                        </p:attrNameLst>
                                      </p:cBhvr>
                                      <p:to>
                                        <p:strVal val="visible"/>
                                      </p:to>
                                    </p:set>
                                    <p:animEffect transition="in" filter="fade">
                                      <p:cBhvr>
                                        <p:cTn id="90" dur="500"/>
                                        <p:tgtEl>
                                          <p:spTgt spid="43">
                                            <p:txEl>
                                              <p:pRg st="0" end="0"/>
                                            </p:txEl>
                                          </p:spTgt>
                                        </p:tgtEl>
                                      </p:cBhvr>
                                    </p:animEffect>
                                  </p:childTnLst>
                                </p:cTn>
                              </p:par>
                            </p:childTnLst>
                          </p:cTn>
                        </p:par>
                        <p:par>
                          <p:cTn id="91" fill="hold">
                            <p:stCondLst>
                              <p:cond delay="10750"/>
                            </p:stCondLst>
                            <p:childTnLst>
                              <p:par>
                                <p:cTn id="92" presetID="10" presetClass="entr" presetSubtype="0" fill="hold" grpId="0" nodeType="afterEffect">
                                  <p:stCondLst>
                                    <p:cond delay="0"/>
                                  </p:stCondLst>
                                  <p:childTnLst>
                                    <p:set>
                                      <p:cBhvr>
                                        <p:cTn id="93" dur="1" fill="hold">
                                          <p:stCondLst>
                                            <p:cond delay="0"/>
                                          </p:stCondLst>
                                        </p:cTn>
                                        <p:tgtEl>
                                          <p:spTgt spid="44">
                                            <p:txEl>
                                              <p:pRg st="0" end="0"/>
                                            </p:txEl>
                                          </p:spTgt>
                                        </p:tgtEl>
                                        <p:attrNameLst>
                                          <p:attrName>style.visibility</p:attrName>
                                        </p:attrNameLst>
                                      </p:cBhvr>
                                      <p:to>
                                        <p:strVal val="visible"/>
                                      </p:to>
                                    </p:set>
                                    <p:animEffect transition="in" filter="fade">
                                      <p:cBhvr>
                                        <p:cTn id="94" dur="500"/>
                                        <p:tgtEl>
                                          <p:spTgt spid="44">
                                            <p:txEl>
                                              <p:pRg st="0" end="0"/>
                                            </p:txEl>
                                          </p:spTgt>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xEl>
                                              <p:pRg st="1" end="1"/>
                                            </p:txEl>
                                          </p:spTgt>
                                        </p:tgtEl>
                                        <p:attrNameLst>
                                          <p:attrName>style.visibility</p:attrName>
                                        </p:attrNameLst>
                                      </p:cBhvr>
                                      <p:to>
                                        <p:strVal val="visible"/>
                                      </p:to>
                                    </p:set>
                                    <p:animEffect transition="in" filter="fade">
                                      <p:cBhvr>
                                        <p:cTn id="97"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allAtOnce">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allAtOnce">
        <p:tmplLst>
          <p:tmpl lvl="1">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allAtOnce">
        <p:tmplLst>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allAtOnce">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grpSp>
        <p:nvGrpSpPr>
          <p:cNvPr id="15" name="グループ化 14"/>
          <p:cNvGrpSpPr/>
          <p:nvPr userDrawn="1"/>
        </p:nvGrpSpPr>
        <p:grpSpPr>
          <a:xfrm>
            <a:off x="6478910" y="1831132"/>
            <a:ext cx="1552133" cy="1569660"/>
            <a:chOff x="7054974" y="1200132"/>
            <a:chExt cx="1552133" cy="1569660"/>
          </a:xfrm>
        </p:grpSpPr>
        <p:sp>
          <p:nvSpPr>
            <p:cNvPr id="16" name="テキスト ボックス 15"/>
            <p:cNvSpPr txBox="1"/>
            <p:nvPr userDrawn="1"/>
          </p:nvSpPr>
          <p:spPr>
            <a:xfrm>
              <a:off x="7054974" y="1200132"/>
              <a:ext cx="1408117" cy="1569660"/>
            </a:xfrm>
            <a:prstGeom prst="rect">
              <a:avLst/>
            </a:prstGeom>
            <a:noFill/>
          </p:spPr>
          <p:txBody>
            <a:bodyPr wrap="square" rtlCol="0">
              <a:spAutoFit/>
            </a:bodyPr>
            <a:lstStyle/>
            <a:p>
              <a:pPr algn="r"/>
              <a:r>
                <a:rPr lang="en-US" altLang="ja-JP" sz="9600" dirty="0">
                  <a:solidFill>
                    <a:srgbClr val="FFFFFF">
                      <a:lumMod val="50000"/>
                    </a:srgbClr>
                  </a:solidFill>
                </a:rPr>
                <a:t>1</a:t>
              </a:r>
              <a:endParaRPr lang="ja-JP" altLang="en-US" sz="9600" dirty="0">
                <a:solidFill>
                  <a:srgbClr val="FFFFFF">
                    <a:lumMod val="50000"/>
                  </a:srgbClr>
                </a:solidFill>
              </a:endParaRPr>
            </a:p>
          </p:txBody>
        </p:sp>
        <p:cxnSp>
          <p:nvCxnSpPr>
            <p:cNvPr id="17" name="直線コネクタ 16"/>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テキスト プレースホルダー 6"/>
          <p:cNvSpPr>
            <a:spLocks noGrp="1"/>
          </p:cNvSpPr>
          <p:nvPr>
            <p:ph type="body" sz="quarter" idx="14" hasCustomPrompt="1"/>
          </p:nvPr>
        </p:nvSpPr>
        <p:spPr>
          <a:xfrm>
            <a:off x="8207102" y="2047156"/>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34" name="グループ化 33"/>
          <p:cNvGrpSpPr/>
          <p:nvPr userDrawn="1"/>
        </p:nvGrpSpPr>
        <p:grpSpPr>
          <a:xfrm>
            <a:off x="6478910" y="3343300"/>
            <a:ext cx="1552133" cy="1569660"/>
            <a:chOff x="7054974" y="1248171"/>
            <a:chExt cx="1552133" cy="1569660"/>
          </a:xfrm>
        </p:grpSpPr>
        <p:sp>
          <p:nvSpPr>
            <p:cNvPr id="35" name="テキスト ボックス 34"/>
            <p:cNvSpPr txBox="1"/>
            <p:nvPr userDrawn="1"/>
          </p:nvSpPr>
          <p:spPr>
            <a:xfrm>
              <a:off x="7054974" y="1248171"/>
              <a:ext cx="1408117" cy="1569660"/>
            </a:xfrm>
            <a:prstGeom prst="rect">
              <a:avLst/>
            </a:prstGeom>
            <a:noFill/>
          </p:spPr>
          <p:txBody>
            <a:bodyPr wrap="square" rtlCol="0">
              <a:spAutoFit/>
            </a:bodyPr>
            <a:lstStyle/>
            <a:p>
              <a:pPr algn="r"/>
              <a:r>
                <a:rPr lang="en-US" altLang="ja-JP" sz="9600" dirty="0">
                  <a:solidFill>
                    <a:srgbClr val="FFFFFF">
                      <a:lumMod val="50000"/>
                    </a:srgbClr>
                  </a:solidFill>
                </a:rPr>
                <a:t>2</a:t>
              </a:r>
              <a:endParaRPr lang="ja-JP" altLang="en-US" sz="9600" dirty="0">
                <a:solidFill>
                  <a:srgbClr val="FFFFFF">
                    <a:lumMod val="50000"/>
                  </a:srgbClr>
                </a:solidFill>
              </a:endParaRPr>
            </a:p>
          </p:txBody>
        </p:sp>
        <p:cxnSp>
          <p:nvCxnSpPr>
            <p:cNvPr id="36" name="直線コネクタ 35"/>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37" name="テキスト プレースホルダー 6"/>
          <p:cNvSpPr>
            <a:spLocks noGrp="1"/>
          </p:cNvSpPr>
          <p:nvPr>
            <p:ph type="body" sz="quarter" idx="15" hasCustomPrompt="1"/>
          </p:nvPr>
        </p:nvSpPr>
        <p:spPr>
          <a:xfrm>
            <a:off x="8207102" y="3511285"/>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38" name="グループ化 37"/>
          <p:cNvGrpSpPr/>
          <p:nvPr userDrawn="1"/>
        </p:nvGrpSpPr>
        <p:grpSpPr>
          <a:xfrm>
            <a:off x="6478910" y="4855468"/>
            <a:ext cx="1552133" cy="1569660"/>
            <a:chOff x="7054974" y="1257783"/>
            <a:chExt cx="1552133" cy="1569660"/>
          </a:xfrm>
        </p:grpSpPr>
        <p:sp>
          <p:nvSpPr>
            <p:cNvPr id="39" name="テキスト ボックス 38"/>
            <p:cNvSpPr txBox="1"/>
            <p:nvPr userDrawn="1"/>
          </p:nvSpPr>
          <p:spPr>
            <a:xfrm>
              <a:off x="7054974" y="1257783"/>
              <a:ext cx="1408117" cy="1569660"/>
            </a:xfrm>
            <a:prstGeom prst="rect">
              <a:avLst/>
            </a:prstGeom>
            <a:noFill/>
          </p:spPr>
          <p:txBody>
            <a:bodyPr wrap="square" rtlCol="0">
              <a:spAutoFit/>
            </a:bodyPr>
            <a:lstStyle/>
            <a:p>
              <a:pPr algn="r"/>
              <a:r>
                <a:rPr lang="en-US" altLang="ja-JP" sz="9600" dirty="0">
                  <a:solidFill>
                    <a:srgbClr val="FFFFFF">
                      <a:lumMod val="50000"/>
                    </a:srgbClr>
                  </a:solidFill>
                </a:rPr>
                <a:t>3</a:t>
              </a:r>
              <a:endParaRPr lang="ja-JP" altLang="en-US" sz="9600" dirty="0">
                <a:solidFill>
                  <a:srgbClr val="FFFFFF">
                    <a:lumMod val="50000"/>
                  </a:srgbClr>
                </a:solidFill>
              </a:endParaRPr>
            </a:p>
          </p:txBody>
        </p:sp>
        <p:cxnSp>
          <p:nvCxnSpPr>
            <p:cNvPr id="40" name="直線コネクタ 39"/>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1" name="テキスト プレースホルダー 6"/>
          <p:cNvSpPr>
            <a:spLocks noGrp="1"/>
          </p:cNvSpPr>
          <p:nvPr>
            <p:ph type="body" sz="quarter" idx="16" hasCustomPrompt="1"/>
          </p:nvPr>
        </p:nvSpPr>
        <p:spPr>
          <a:xfrm>
            <a:off x="8207102" y="5013841"/>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42" name="グループ化 41"/>
          <p:cNvGrpSpPr/>
          <p:nvPr userDrawn="1"/>
        </p:nvGrpSpPr>
        <p:grpSpPr>
          <a:xfrm>
            <a:off x="6478910" y="6295628"/>
            <a:ext cx="1552133" cy="1569660"/>
            <a:chOff x="7054974" y="1202317"/>
            <a:chExt cx="1552133" cy="1569660"/>
          </a:xfrm>
        </p:grpSpPr>
        <p:sp>
          <p:nvSpPr>
            <p:cNvPr id="43" name="テキスト ボックス 42"/>
            <p:cNvSpPr txBox="1"/>
            <p:nvPr userDrawn="1"/>
          </p:nvSpPr>
          <p:spPr>
            <a:xfrm>
              <a:off x="7054974" y="1202317"/>
              <a:ext cx="1408117" cy="1569660"/>
            </a:xfrm>
            <a:prstGeom prst="rect">
              <a:avLst/>
            </a:prstGeom>
            <a:noFill/>
          </p:spPr>
          <p:txBody>
            <a:bodyPr wrap="square" rtlCol="0">
              <a:spAutoFit/>
            </a:bodyPr>
            <a:lstStyle/>
            <a:p>
              <a:pPr algn="r"/>
              <a:r>
                <a:rPr lang="en-US" altLang="ja-JP" sz="9600" dirty="0">
                  <a:solidFill>
                    <a:srgbClr val="FFFFFF">
                      <a:lumMod val="50000"/>
                    </a:srgbClr>
                  </a:solidFill>
                </a:rPr>
                <a:t>4</a:t>
              </a:r>
              <a:endParaRPr lang="ja-JP" altLang="en-US" sz="9600" dirty="0">
                <a:solidFill>
                  <a:srgbClr val="FFFFFF">
                    <a:lumMod val="50000"/>
                  </a:srgbClr>
                </a:solidFill>
              </a:endParaRPr>
            </a:p>
          </p:txBody>
        </p:sp>
        <p:cxnSp>
          <p:nvCxnSpPr>
            <p:cNvPr id="44" name="直線コネクタ 43"/>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5" name="テキスト プレースホルダー 6"/>
          <p:cNvSpPr>
            <a:spLocks noGrp="1"/>
          </p:cNvSpPr>
          <p:nvPr>
            <p:ph type="body" sz="quarter" idx="17" hasCustomPrompt="1"/>
          </p:nvPr>
        </p:nvSpPr>
        <p:spPr>
          <a:xfrm>
            <a:off x="8207102" y="6509467"/>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46" name="グループ化 45"/>
          <p:cNvGrpSpPr/>
          <p:nvPr userDrawn="1"/>
        </p:nvGrpSpPr>
        <p:grpSpPr>
          <a:xfrm>
            <a:off x="6478910" y="7879804"/>
            <a:ext cx="1552133" cy="1569660"/>
            <a:chOff x="7054974" y="1247810"/>
            <a:chExt cx="1552133" cy="1569660"/>
          </a:xfrm>
        </p:grpSpPr>
        <p:sp>
          <p:nvSpPr>
            <p:cNvPr id="47" name="テキスト ボックス 46"/>
            <p:cNvSpPr txBox="1"/>
            <p:nvPr userDrawn="1"/>
          </p:nvSpPr>
          <p:spPr>
            <a:xfrm>
              <a:off x="7054974" y="1247810"/>
              <a:ext cx="1408117" cy="1569660"/>
            </a:xfrm>
            <a:prstGeom prst="rect">
              <a:avLst/>
            </a:prstGeom>
            <a:noFill/>
          </p:spPr>
          <p:txBody>
            <a:bodyPr wrap="square" rtlCol="0">
              <a:spAutoFit/>
            </a:bodyPr>
            <a:lstStyle/>
            <a:p>
              <a:pPr algn="r"/>
              <a:r>
                <a:rPr lang="en-US" altLang="ja-JP" sz="9600" dirty="0">
                  <a:solidFill>
                    <a:srgbClr val="FFFFFF">
                      <a:lumMod val="50000"/>
                    </a:srgbClr>
                  </a:solidFill>
                </a:rPr>
                <a:t>5</a:t>
              </a:r>
              <a:endParaRPr lang="ja-JP" altLang="en-US" sz="9600" dirty="0">
                <a:solidFill>
                  <a:srgbClr val="FFFFFF">
                    <a:lumMod val="50000"/>
                  </a:srgbClr>
                </a:solidFill>
              </a:endParaRPr>
            </a:p>
          </p:txBody>
        </p:sp>
        <p:cxnSp>
          <p:nvCxnSpPr>
            <p:cNvPr id="48" name="直線コネクタ 47"/>
            <p:cNvCxnSpPr/>
            <p:nvPr userDrawn="1"/>
          </p:nvCxnSpPr>
          <p:spPr>
            <a:xfrm flipV="1">
              <a:off x="8607107" y="1399084"/>
              <a:ext cx="0" cy="1296144"/>
            </a:xfrm>
            <a:prstGeom prst="line">
              <a:avLst/>
            </a:prstGeom>
          </p:spPr>
          <p:style>
            <a:lnRef idx="1">
              <a:schemeClr val="accent1"/>
            </a:lnRef>
            <a:fillRef idx="0">
              <a:schemeClr val="accent1"/>
            </a:fillRef>
            <a:effectRef idx="0">
              <a:schemeClr val="accent1"/>
            </a:effectRef>
            <a:fontRef idx="minor">
              <a:schemeClr val="tx1"/>
            </a:fontRef>
          </p:style>
        </p:cxnSp>
      </p:grpSp>
      <p:sp>
        <p:nvSpPr>
          <p:cNvPr id="49" name="テキスト プレースホルダー 6"/>
          <p:cNvSpPr>
            <a:spLocks noGrp="1"/>
          </p:cNvSpPr>
          <p:nvPr>
            <p:ph type="body" sz="quarter" idx="18" hasCustomPrompt="1"/>
          </p:nvPr>
        </p:nvSpPr>
        <p:spPr>
          <a:xfrm>
            <a:off x="8207102" y="8048150"/>
            <a:ext cx="9289032" cy="1224136"/>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sp>
        <p:nvSpPr>
          <p:cNvPr id="55" name="テキスト プレースホルダー 6"/>
          <p:cNvSpPr>
            <a:spLocks noGrp="1"/>
          </p:cNvSpPr>
          <p:nvPr>
            <p:ph type="body" sz="quarter" idx="13" hasCustomPrompt="1"/>
          </p:nvPr>
        </p:nvSpPr>
        <p:spPr>
          <a:xfrm>
            <a:off x="790278" y="3539384"/>
            <a:ext cx="6192688" cy="4124396"/>
          </a:xfrm>
        </p:spPr>
        <p:txBody>
          <a:bodyPr anchor="ctr">
            <a:normAutofit/>
          </a:bodyPr>
          <a:lstStyle>
            <a:lvl1pPr algn="ctr">
              <a:spcBef>
                <a:spcPts val="0"/>
              </a:spcBef>
              <a:defRPr sz="6000" baseline="0">
                <a:solidFill>
                  <a:schemeClr val="tx1"/>
                </a:solidFill>
              </a:defRPr>
            </a:lvl1pPr>
          </a:lstStyle>
          <a:p>
            <a:pPr lvl="0"/>
            <a:r>
              <a:rPr kumimoji="1" lang="en-US" altLang="ja-JP" dirty="0"/>
              <a:t>Caption Goes Here</a:t>
            </a:r>
            <a:endParaRPr kumimoji="1" lang="ja-JP" altLang="en-US" dirty="0"/>
          </a:p>
        </p:txBody>
      </p:sp>
    </p:spTree>
    <p:extLst>
      <p:ext uri="{BB962C8B-B14F-4D97-AF65-F5344CB8AC3E}">
        <p14:creationId xmlns:p14="http://schemas.microsoft.com/office/powerpoint/2010/main" val="265203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 presetClass="entr" presetSubtype="8" decel="100000" fill="hold" grpId="0" nodeType="afterEffect">
                                  <p:stCondLst>
                                    <p:cond delay="25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1600"/>
                            </p:stCondLst>
                            <p:childTnLst>
                              <p:par>
                                <p:cTn id="14" presetID="10" presetClass="entr" presetSubtype="0" fill="hold" nodeType="after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2350"/>
                            </p:stCondLst>
                            <p:childTnLst>
                              <p:par>
                                <p:cTn id="18" presetID="10" presetClass="entr" presetSubtype="0" fill="hold" grpId="0" nodeType="afterEffect">
                                  <p:stCondLst>
                                    <p:cond delay="0"/>
                                  </p:stCondLst>
                                  <p:childTnLst>
                                    <p:set>
                                      <p:cBhvr>
                                        <p:cTn id="19" dur="1" fill="hold">
                                          <p:stCondLst>
                                            <p:cond delay="0"/>
                                          </p:stCondLst>
                                        </p:cTn>
                                        <p:tgtEl>
                                          <p:spTgt spid="25">
                                            <p:txEl>
                                              <p:pRg st="0" end="0"/>
                                            </p:txEl>
                                          </p:spTgt>
                                        </p:tgtEl>
                                        <p:attrNameLst>
                                          <p:attrName>style.visibility</p:attrName>
                                        </p:attrNameLst>
                                      </p:cBhvr>
                                      <p:to>
                                        <p:strVal val="visible"/>
                                      </p:to>
                                    </p:set>
                                    <p:animEffect transition="in" filter="fade">
                                      <p:cBhvr>
                                        <p:cTn id="20" dur="500"/>
                                        <p:tgtEl>
                                          <p:spTgt spid="25">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xEl>
                                              <p:pRg st="1" end="1"/>
                                            </p:txEl>
                                          </p:spTgt>
                                        </p:tgtEl>
                                        <p:attrNameLst>
                                          <p:attrName>style.visibility</p:attrName>
                                        </p:attrNameLst>
                                      </p:cBhvr>
                                      <p:to>
                                        <p:strVal val="visible"/>
                                      </p:to>
                                    </p:set>
                                    <p:animEffect transition="in" filter="fade">
                                      <p:cBhvr>
                                        <p:cTn id="23" dur="500"/>
                                        <p:tgtEl>
                                          <p:spTgt spid="25">
                                            <p:txEl>
                                              <p:pRg st="1" end="1"/>
                                            </p:txEl>
                                          </p:spTgt>
                                        </p:tgtEl>
                                      </p:cBhvr>
                                    </p:animEffect>
                                  </p:childTnLst>
                                </p:cTn>
                              </p:par>
                            </p:childTnLst>
                          </p:cTn>
                        </p:par>
                        <p:par>
                          <p:cTn id="24" fill="hold">
                            <p:stCondLst>
                              <p:cond delay="2850"/>
                            </p:stCondLst>
                            <p:childTnLst>
                              <p:par>
                                <p:cTn id="25" presetID="10" presetClass="entr" presetSubtype="0" fill="hold" nodeType="afterEffect">
                                  <p:stCondLst>
                                    <p:cond delay="25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3600"/>
                            </p:stCondLst>
                            <p:childTnLst>
                              <p:par>
                                <p:cTn id="29" presetID="10" presetClass="entr" presetSubtype="0" fill="hold" grpId="0" nodeType="afterEffect">
                                  <p:stCondLst>
                                    <p:cond delay="0"/>
                                  </p:stCondLst>
                                  <p:childTnLst>
                                    <p:set>
                                      <p:cBhvr>
                                        <p:cTn id="30" dur="1" fill="hold">
                                          <p:stCondLst>
                                            <p:cond delay="0"/>
                                          </p:stCondLst>
                                        </p:cTn>
                                        <p:tgtEl>
                                          <p:spTgt spid="37">
                                            <p:txEl>
                                              <p:pRg st="0" end="0"/>
                                            </p:txEl>
                                          </p:spTgt>
                                        </p:tgtEl>
                                        <p:attrNameLst>
                                          <p:attrName>style.visibility</p:attrName>
                                        </p:attrNameLst>
                                      </p:cBhvr>
                                      <p:to>
                                        <p:strVal val="visible"/>
                                      </p:to>
                                    </p:set>
                                    <p:animEffect transition="in" filter="fade">
                                      <p:cBhvr>
                                        <p:cTn id="31" dur="500"/>
                                        <p:tgtEl>
                                          <p:spTgt spid="37">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4100"/>
                            </p:stCondLst>
                            <p:childTnLst>
                              <p:par>
                                <p:cTn id="36" presetID="10" presetClass="entr" presetSubtype="0" fill="hold" nodeType="afterEffect">
                                  <p:stCondLst>
                                    <p:cond delay="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4850"/>
                            </p:stCondLst>
                            <p:childTnLst>
                              <p:par>
                                <p:cTn id="40" presetID="10" presetClass="entr" presetSubtype="0" fill="hold" grpId="0" nodeType="afterEffect">
                                  <p:stCondLst>
                                    <p:cond delay="0"/>
                                  </p:stCondLst>
                                  <p:childTnLst>
                                    <p:set>
                                      <p:cBhvr>
                                        <p:cTn id="41" dur="1" fill="hold">
                                          <p:stCondLst>
                                            <p:cond delay="0"/>
                                          </p:stCondLst>
                                        </p:cTn>
                                        <p:tgtEl>
                                          <p:spTgt spid="41">
                                            <p:txEl>
                                              <p:pRg st="0" end="0"/>
                                            </p:txEl>
                                          </p:spTgt>
                                        </p:tgtEl>
                                        <p:attrNameLst>
                                          <p:attrName>style.visibility</p:attrName>
                                        </p:attrNameLst>
                                      </p:cBhvr>
                                      <p:to>
                                        <p:strVal val="visible"/>
                                      </p:to>
                                    </p:set>
                                    <p:animEffect transition="in" filter="fade">
                                      <p:cBhvr>
                                        <p:cTn id="42" dur="500"/>
                                        <p:tgtEl>
                                          <p:spTgt spid="41">
                                            <p:txEl>
                                              <p:pRg st="0" end="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xEl>
                                              <p:pRg st="1" end="1"/>
                                            </p:txEl>
                                          </p:spTgt>
                                        </p:tgtEl>
                                        <p:attrNameLst>
                                          <p:attrName>style.visibility</p:attrName>
                                        </p:attrNameLst>
                                      </p:cBhvr>
                                      <p:to>
                                        <p:strVal val="visible"/>
                                      </p:to>
                                    </p:set>
                                    <p:animEffect transition="in" filter="fade">
                                      <p:cBhvr>
                                        <p:cTn id="45" dur="500"/>
                                        <p:tgtEl>
                                          <p:spTgt spid="41">
                                            <p:txEl>
                                              <p:pRg st="1" end="1"/>
                                            </p:txEl>
                                          </p:spTgt>
                                        </p:tgtEl>
                                      </p:cBhvr>
                                    </p:animEffect>
                                  </p:childTnLst>
                                </p:cTn>
                              </p:par>
                            </p:childTnLst>
                          </p:cTn>
                        </p:par>
                        <p:par>
                          <p:cTn id="46" fill="hold">
                            <p:stCondLst>
                              <p:cond delay="5350"/>
                            </p:stCondLst>
                            <p:childTnLst>
                              <p:par>
                                <p:cTn id="47" presetID="10" presetClass="entr" presetSubtype="0" fill="hold" nodeType="afterEffect">
                                  <p:stCondLst>
                                    <p:cond delay="25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par>
                          <p:cTn id="50" fill="hold">
                            <p:stCondLst>
                              <p:cond delay="6100"/>
                            </p:stCondLst>
                            <p:childTnLst>
                              <p:par>
                                <p:cTn id="51" presetID="10" presetClass="entr" presetSubtype="0" fill="hold" grpId="0" nodeType="afterEffect">
                                  <p:stCondLst>
                                    <p:cond delay="0"/>
                                  </p:stCondLst>
                                  <p:childTnLst>
                                    <p:set>
                                      <p:cBhvr>
                                        <p:cTn id="52" dur="1" fill="hold">
                                          <p:stCondLst>
                                            <p:cond delay="0"/>
                                          </p:stCondLst>
                                        </p:cTn>
                                        <p:tgtEl>
                                          <p:spTgt spid="45">
                                            <p:txEl>
                                              <p:pRg st="0" end="0"/>
                                            </p:txEl>
                                          </p:spTgt>
                                        </p:tgtEl>
                                        <p:attrNameLst>
                                          <p:attrName>style.visibility</p:attrName>
                                        </p:attrNameLst>
                                      </p:cBhvr>
                                      <p:to>
                                        <p:strVal val="visible"/>
                                      </p:to>
                                    </p:set>
                                    <p:animEffect transition="in" filter="fade">
                                      <p:cBhvr>
                                        <p:cTn id="53" dur="500"/>
                                        <p:tgtEl>
                                          <p:spTgt spid="45">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5">
                                            <p:txEl>
                                              <p:pRg st="1" end="1"/>
                                            </p:txEl>
                                          </p:spTgt>
                                        </p:tgtEl>
                                        <p:attrNameLst>
                                          <p:attrName>style.visibility</p:attrName>
                                        </p:attrNameLst>
                                      </p:cBhvr>
                                      <p:to>
                                        <p:strVal val="visible"/>
                                      </p:to>
                                    </p:set>
                                    <p:animEffect transition="in" filter="fade">
                                      <p:cBhvr>
                                        <p:cTn id="56" dur="500"/>
                                        <p:tgtEl>
                                          <p:spTgt spid="45">
                                            <p:txEl>
                                              <p:pRg st="1" end="1"/>
                                            </p:txEl>
                                          </p:spTgt>
                                        </p:tgtEl>
                                      </p:cBhvr>
                                    </p:animEffect>
                                  </p:childTnLst>
                                </p:cTn>
                              </p:par>
                            </p:childTnLst>
                          </p:cTn>
                        </p:par>
                        <p:par>
                          <p:cTn id="57" fill="hold">
                            <p:stCondLst>
                              <p:cond delay="6600"/>
                            </p:stCondLst>
                            <p:childTnLst>
                              <p:par>
                                <p:cTn id="58" presetID="10" presetClass="entr" presetSubtype="0" fill="hold" nodeType="afterEffect">
                                  <p:stCondLst>
                                    <p:cond delay="25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par>
                          <p:cTn id="61" fill="hold">
                            <p:stCondLst>
                              <p:cond delay="7350"/>
                            </p:stCondLst>
                            <p:childTnLst>
                              <p:par>
                                <p:cTn id="62" presetID="10" presetClass="entr" presetSubtype="0" fill="hold" grpId="0" nodeType="afterEffect">
                                  <p:stCondLst>
                                    <p:cond delay="0"/>
                                  </p:stCondLst>
                                  <p:childTnLst>
                                    <p:set>
                                      <p:cBhvr>
                                        <p:cTn id="63" dur="1" fill="hold">
                                          <p:stCondLst>
                                            <p:cond delay="0"/>
                                          </p:stCondLst>
                                        </p:cTn>
                                        <p:tgtEl>
                                          <p:spTgt spid="49">
                                            <p:txEl>
                                              <p:pRg st="0" end="0"/>
                                            </p:txEl>
                                          </p:spTgt>
                                        </p:tgtEl>
                                        <p:attrNameLst>
                                          <p:attrName>style.visibility</p:attrName>
                                        </p:attrNameLst>
                                      </p:cBhvr>
                                      <p:to>
                                        <p:strVal val="visible"/>
                                      </p:to>
                                    </p:set>
                                    <p:animEffect transition="in" filter="fade">
                                      <p:cBhvr>
                                        <p:cTn id="64" dur="500"/>
                                        <p:tgtEl>
                                          <p:spTgt spid="49">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9">
                                            <p:txEl>
                                              <p:pRg st="1" end="1"/>
                                            </p:txEl>
                                          </p:spTgt>
                                        </p:tgtEl>
                                        <p:attrNameLst>
                                          <p:attrName>style.visibility</p:attrName>
                                        </p:attrNameLst>
                                      </p:cBhvr>
                                      <p:to>
                                        <p:strVal val="visible"/>
                                      </p:to>
                                    </p:set>
                                    <p:animEffect transition="in" filter="fade">
                                      <p:cBhvr>
                                        <p:cTn id="67" dur="500"/>
                                        <p:tgtEl>
                                          <p:spTgt spid="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7" grpId="0" build="allAtOnce">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1" grpId="0" build="allAtOnce">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5" grpId="0" build="allAtOnce">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allAtOnce">
        <p:tmplLst>
          <p:tmpl lvl="1">
            <p:tnLst>
              <p:par>
                <p:cTn presetID="10"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5" grpId="0" build="p">
        <p:tmplLst>
          <p:tmpl lvl="1">
            <p:tnLst>
              <p:par>
                <p:cTn presetID="2" presetClass="entr" presetSubtype="8" decel="100000" fill="hold" nodeType="afterEffect">
                  <p:stCondLst>
                    <p:cond delay="25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1186322" y="2551212"/>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3487316"/>
            <a:ext cx="7308812" cy="5184576"/>
          </a:xfrm>
        </p:spPr>
        <p:txBody>
          <a:bodyPr>
            <a:noAutofit/>
          </a:bodyPr>
          <a:lstStyle>
            <a:lvl1pPr algn="l">
              <a:lnSpc>
                <a:spcPct val="100000"/>
              </a:lnSpc>
              <a:spcBef>
                <a:spcPts val="0"/>
              </a:spcBef>
              <a:spcAft>
                <a:spcPts val="1200"/>
              </a:spcAft>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テキスト プレースホルダー 6"/>
          <p:cNvSpPr>
            <a:spLocks noGrp="1"/>
          </p:cNvSpPr>
          <p:nvPr>
            <p:ph type="body" sz="quarter" idx="15" hasCustomPrompt="1"/>
          </p:nvPr>
        </p:nvSpPr>
        <p:spPr>
          <a:xfrm>
            <a:off x="9755274" y="2551212"/>
            <a:ext cx="730881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6" hasCustomPrompt="1"/>
          </p:nvPr>
        </p:nvSpPr>
        <p:spPr>
          <a:xfrm>
            <a:off x="9755274" y="3487316"/>
            <a:ext cx="7308812" cy="5184576"/>
          </a:xfrm>
        </p:spPr>
        <p:txBody>
          <a:bodyPr>
            <a:noAutofit/>
          </a:bodyPr>
          <a:lstStyle>
            <a:lvl1pPr algn="l">
              <a:lnSpc>
                <a:spcPct val="100000"/>
              </a:lnSpc>
              <a:spcBef>
                <a:spcPts val="0"/>
              </a:spcBef>
              <a:spcAft>
                <a:spcPts val="1200"/>
              </a:spcAft>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00297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istory 2">
    <p:spTree>
      <p:nvGrpSpPr>
        <p:cNvPr id="1" name=""/>
        <p:cNvGrpSpPr/>
        <p:nvPr/>
      </p:nvGrpSpPr>
      <p:grpSpPr>
        <a:xfrm>
          <a:off x="0" y="0"/>
          <a:ext cx="0" cy="0"/>
          <a:chOff x="0" y="0"/>
          <a:chExt cx="0" cy="0"/>
        </a:xfrm>
      </p:grpSpPr>
      <p:cxnSp>
        <p:nvCxnSpPr>
          <p:cNvPr id="9" name="直線コネクタ 8"/>
          <p:cNvCxnSpPr/>
          <p:nvPr userDrawn="1"/>
        </p:nvCxnSpPr>
        <p:spPr>
          <a:xfrm>
            <a:off x="9144000" y="0"/>
            <a:ext cx="0" cy="10287000"/>
          </a:xfrm>
          <a:prstGeom prst="line">
            <a:avLst/>
          </a:prstGeom>
        </p:spPr>
        <p:style>
          <a:lnRef idx="1">
            <a:schemeClr val="accent1"/>
          </a:lnRef>
          <a:fillRef idx="0">
            <a:schemeClr val="accent1"/>
          </a:fillRef>
          <a:effectRef idx="0">
            <a:schemeClr val="accent1"/>
          </a:effectRef>
          <a:fontRef idx="minor">
            <a:schemeClr val="tx1"/>
          </a:fontRef>
        </p:style>
      </p:cxnSp>
      <p:sp>
        <p:nvSpPr>
          <p:cNvPr id="16" name="円/楕円 15"/>
          <p:cNvSpPr/>
          <p:nvPr userDrawn="1"/>
        </p:nvSpPr>
        <p:spPr>
          <a:xfrm>
            <a:off x="8891972" y="121906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6"/>
          <p:cNvSpPr>
            <a:spLocks noGrp="1"/>
          </p:cNvSpPr>
          <p:nvPr>
            <p:ph type="body" sz="quarter" idx="16" hasCustomPrompt="1"/>
          </p:nvPr>
        </p:nvSpPr>
        <p:spPr>
          <a:xfrm>
            <a:off x="4589208" y="823020"/>
            <a:ext cx="4176464" cy="1296144"/>
          </a:xfrm>
        </p:spPr>
        <p:txBody>
          <a:bodyPr anchor="ctr">
            <a:noAutofit/>
          </a:bodyPr>
          <a:lstStyle>
            <a:lvl1pPr algn="r">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18" name="テキスト プレースホルダー 6"/>
          <p:cNvSpPr>
            <a:spLocks noGrp="1"/>
          </p:cNvSpPr>
          <p:nvPr>
            <p:ph type="body" sz="quarter" idx="17" hasCustomPrompt="1"/>
          </p:nvPr>
        </p:nvSpPr>
        <p:spPr>
          <a:xfrm>
            <a:off x="502246" y="1903140"/>
            <a:ext cx="8280920" cy="1656184"/>
          </a:xfrm>
        </p:spPr>
        <p:txBody>
          <a:bodyPr>
            <a:noAutofit/>
          </a:bodyPr>
          <a:lstStyle>
            <a:lvl1pPr algn="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9" name="円/楕円 18"/>
          <p:cNvSpPr/>
          <p:nvPr userDrawn="1"/>
        </p:nvSpPr>
        <p:spPr>
          <a:xfrm>
            <a:off x="8891972" y="424340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6"/>
          <p:cNvSpPr>
            <a:spLocks noGrp="1"/>
          </p:cNvSpPr>
          <p:nvPr>
            <p:ph type="body" sz="quarter" idx="18" hasCustomPrompt="1"/>
          </p:nvPr>
        </p:nvSpPr>
        <p:spPr>
          <a:xfrm>
            <a:off x="9503246" y="3847356"/>
            <a:ext cx="4176464" cy="1296144"/>
          </a:xfrm>
        </p:spPr>
        <p:txBody>
          <a:bodyPr anchor="ctr">
            <a:noAutofit/>
          </a:bodyPr>
          <a:lstStyle>
            <a:lvl1pPr algn="l">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21" name="テキスト プレースホルダー 6"/>
          <p:cNvSpPr>
            <a:spLocks noGrp="1"/>
          </p:cNvSpPr>
          <p:nvPr>
            <p:ph type="body" sz="quarter" idx="19" hasCustomPrompt="1"/>
          </p:nvPr>
        </p:nvSpPr>
        <p:spPr>
          <a:xfrm>
            <a:off x="9503246" y="4927476"/>
            <a:ext cx="8280920" cy="165618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2" name="円/楕円 21"/>
          <p:cNvSpPr/>
          <p:nvPr userDrawn="1"/>
        </p:nvSpPr>
        <p:spPr>
          <a:xfrm>
            <a:off x="8891972" y="733974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p:ph type="body" sz="quarter" idx="20" hasCustomPrompt="1"/>
          </p:nvPr>
        </p:nvSpPr>
        <p:spPr>
          <a:xfrm>
            <a:off x="4589208" y="6943700"/>
            <a:ext cx="4176464" cy="1296144"/>
          </a:xfrm>
        </p:spPr>
        <p:txBody>
          <a:bodyPr anchor="ctr">
            <a:noAutofit/>
          </a:bodyPr>
          <a:lstStyle>
            <a:lvl1pPr algn="r">
              <a:lnSpc>
                <a:spcPct val="100000"/>
              </a:lnSpc>
              <a:spcBef>
                <a:spcPts val="0"/>
              </a:spcBef>
              <a:defRPr sz="8000" baseline="0">
                <a:solidFill>
                  <a:schemeClr val="tx1">
                    <a:alpha val="90000"/>
                  </a:schemeClr>
                </a:solidFill>
              </a:defRPr>
            </a:lvl1pPr>
          </a:lstStyle>
          <a:p>
            <a:pPr lvl="0"/>
            <a:r>
              <a:rPr kumimoji="1" lang="en-US" altLang="ja-JP" dirty="0"/>
              <a:t>9999</a:t>
            </a:r>
          </a:p>
        </p:txBody>
      </p:sp>
      <p:sp>
        <p:nvSpPr>
          <p:cNvPr id="24" name="テキスト プレースホルダー 6"/>
          <p:cNvSpPr>
            <a:spLocks noGrp="1"/>
          </p:cNvSpPr>
          <p:nvPr>
            <p:ph type="body" sz="quarter" idx="21" hasCustomPrompt="1"/>
          </p:nvPr>
        </p:nvSpPr>
        <p:spPr>
          <a:xfrm>
            <a:off x="502246" y="8023820"/>
            <a:ext cx="8280920" cy="1656184"/>
          </a:xfrm>
        </p:spPr>
        <p:txBody>
          <a:bodyPr>
            <a:noAutofit/>
          </a:bodyPr>
          <a:lstStyle>
            <a:lvl1pPr algn="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371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0"/>
                                  </p:stCondLst>
                                  <p:iterate type="lt">
                                    <p:tmPct val="10000"/>
                                  </p:iterate>
                                  <p:childTnLst>
                                    <p:set>
                                      <p:cBhvr>
                                        <p:cTn id="14" dur="1" fill="hold">
                                          <p:stCondLst>
                                            <p:cond delay="0"/>
                                          </p:stCondLst>
                                        </p:cTn>
                                        <p:tgtEl>
                                          <p:spTgt spid="17">
                                            <p:txEl>
                                              <p:pRg st="0" end="0"/>
                                            </p:txEl>
                                          </p:spTgt>
                                        </p:tgtEl>
                                        <p:attrNameLst>
                                          <p:attrName>style.visibility</p:attrName>
                                        </p:attrNameLst>
                                      </p:cBhvr>
                                      <p:to>
                                        <p:strVal val="visible"/>
                                      </p:to>
                                    </p:set>
                                    <p:anim calcmode="lin" valueType="num">
                                      <p:cBhvr additive="base">
                                        <p:cTn id="15"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150"/>
                            </p:stCondLst>
                            <p:childTnLst>
                              <p:par>
                                <p:cTn id="18" presetID="10" presetClass="entr" presetSubtype="0" fill="hold" grpId="0" nodeType="afterEffect">
                                  <p:stCondLst>
                                    <p:cond delay="0"/>
                                  </p:stCondLst>
                                  <p:childTnLst>
                                    <p:set>
                                      <p:cBhvr>
                                        <p:cTn id="19" dur="1" fill="hold">
                                          <p:stCondLst>
                                            <p:cond delay="0"/>
                                          </p:stCondLst>
                                        </p:cTn>
                                        <p:tgtEl>
                                          <p:spTgt spid="18">
                                            <p:txEl>
                                              <p:pRg st="0" end="0"/>
                                            </p:txEl>
                                          </p:spTgt>
                                        </p:tgtEl>
                                        <p:attrNameLst>
                                          <p:attrName>style.visibility</p:attrName>
                                        </p:attrNameLst>
                                      </p:cBhvr>
                                      <p:to>
                                        <p:strVal val="visible"/>
                                      </p:to>
                                    </p:set>
                                    <p:animEffect transition="in" filter="fade">
                                      <p:cBhvr>
                                        <p:cTn id="20" dur="500"/>
                                        <p:tgtEl>
                                          <p:spTgt spid="18">
                                            <p:txEl>
                                              <p:pRg st="0" end="0"/>
                                            </p:txEl>
                                          </p:spTgt>
                                        </p:tgtEl>
                                      </p:cBhvr>
                                    </p:animEffect>
                                  </p:childTnLst>
                                </p:cTn>
                              </p:par>
                            </p:childTnLst>
                          </p:cTn>
                        </p:par>
                        <p:par>
                          <p:cTn id="21" fill="hold">
                            <p:stCondLst>
                              <p:cond delay="1650"/>
                            </p:stCondLst>
                            <p:childTnLst>
                              <p:par>
                                <p:cTn id="22" presetID="2" presetClass="entr" presetSubtype="1" decel="100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par>
                                <p:cTn id="26" presetID="2" presetClass="entr" presetSubtype="2" decel="100000" fill="hold" grpId="0" nodeType="withEffect">
                                  <p:stCondLst>
                                    <p:cond delay="0"/>
                                  </p:stCondLst>
                                  <p:iterate type="lt">
                                    <p:tmPct val="10000"/>
                                  </p:iterate>
                                  <p:childTnLst>
                                    <p:set>
                                      <p:cBhvr>
                                        <p:cTn id="27" dur="1" fill="hold">
                                          <p:stCondLst>
                                            <p:cond delay="0"/>
                                          </p:stCondLst>
                                        </p:cTn>
                                        <p:tgtEl>
                                          <p:spTgt spid="20">
                                            <p:txEl>
                                              <p:pRg st="0" end="0"/>
                                            </p:txEl>
                                          </p:spTgt>
                                        </p:tgtEl>
                                        <p:attrNameLst>
                                          <p:attrName>style.visibility</p:attrName>
                                        </p:attrNameLst>
                                      </p:cBhvr>
                                      <p:to>
                                        <p:strVal val="visible"/>
                                      </p:to>
                                    </p:set>
                                    <p:anim calcmode="lin" valueType="num">
                                      <p:cBhvr additive="base">
                                        <p:cTn id="2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300"/>
                            </p:stCondLst>
                            <p:childTnLst>
                              <p:par>
                                <p:cTn id="31" presetID="10" presetClass="entr" presetSubtype="0" fill="hold" grpId="0" nodeType="afterEffect">
                                  <p:stCondLst>
                                    <p:cond delay="0"/>
                                  </p:stCondLst>
                                  <p:childTnLst>
                                    <p:set>
                                      <p:cBhvr>
                                        <p:cTn id="32" dur="1" fill="hold">
                                          <p:stCondLst>
                                            <p:cond delay="0"/>
                                          </p:stCondLst>
                                        </p:cTn>
                                        <p:tgtEl>
                                          <p:spTgt spid="21">
                                            <p:txEl>
                                              <p:pRg st="0" end="0"/>
                                            </p:txEl>
                                          </p:spTgt>
                                        </p:tgtEl>
                                        <p:attrNameLst>
                                          <p:attrName>style.visibility</p:attrName>
                                        </p:attrNameLst>
                                      </p:cBhvr>
                                      <p:to>
                                        <p:strVal val="visible"/>
                                      </p:to>
                                    </p:set>
                                    <p:animEffect transition="in" filter="fade">
                                      <p:cBhvr>
                                        <p:cTn id="33" dur="500"/>
                                        <p:tgtEl>
                                          <p:spTgt spid="21">
                                            <p:txEl>
                                              <p:pRg st="0" end="0"/>
                                            </p:txEl>
                                          </p:spTgt>
                                        </p:tgtEl>
                                      </p:cBhvr>
                                    </p:animEffect>
                                  </p:childTnLst>
                                </p:cTn>
                              </p:par>
                            </p:childTnLst>
                          </p:cTn>
                        </p:par>
                        <p:par>
                          <p:cTn id="34" fill="hold">
                            <p:stCondLst>
                              <p:cond delay="2800"/>
                            </p:stCondLst>
                            <p:childTnLst>
                              <p:par>
                                <p:cTn id="35" presetID="2" presetClass="entr" presetSubtype="1" decel="10000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8" decel="100000" fill="hold" grpId="0" nodeType="withEffect">
                                  <p:stCondLst>
                                    <p:cond delay="0"/>
                                  </p:stCondLst>
                                  <p:iterate type="lt">
                                    <p:tmPct val="10000"/>
                                  </p:iterate>
                                  <p:childTnLst>
                                    <p:set>
                                      <p:cBhvr>
                                        <p:cTn id="40" dur="1" fill="hold">
                                          <p:stCondLst>
                                            <p:cond delay="0"/>
                                          </p:stCondLst>
                                        </p:cTn>
                                        <p:tgtEl>
                                          <p:spTgt spid="23">
                                            <p:txEl>
                                              <p:pRg st="0" end="0"/>
                                            </p:txEl>
                                          </p:spTgt>
                                        </p:tgtEl>
                                        <p:attrNameLst>
                                          <p:attrName>style.visibility</p:attrName>
                                        </p:attrNameLst>
                                      </p:cBhvr>
                                      <p:to>
                                        <p:strVal val="visible"/>
                                      </p:to>
                                    </p:set>
                                    <p:anim calcmode="lin" valueType="num">
                                      <p:cBhvr additive="base">
                                        <p:cTn id="41"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3450"/>
                            </p:stCondLst>
                            <p:childTnLst>
                              <p:par>
                                <p:cTn id="44" presetID="10" presetClass="entr" presetSubtype="0" fill="hold" grpId="0" nodeType="after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fade">
                                      <p:cBhvr>
                                        <p:cTn id="46"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build="p">
        <p:tmplLst>
          <p:tmpl lvl="1">
            <p:tnLst>
              <p:par>
                <p:cTn presetID="2" presetClass="entr" presetSubtype="8" decel="100000" fill="hold" nodeType="with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P spid="20" grpId="0" build="p">
        <p:tmplLst>
          <p:tmpl lvl="1">
            <p:tnLst>
              <p:par>
                <p:cTn presetID="2" presetClass="entr" presetSubtype="2" decel="100000" fill="hold" nodeType="withEffect">
                  <p:stCondLst>
                    <p:cond delay="0"/>
                  </p:stCondLst>
                  <p:iterate type="lt">
                    <p:tmPct val="10000"/>
                  </p:iterate>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3" grpId="0" build="p">
        <p:tmplLst>
          <p:tmpl lvl="1">
            <p:tnLst>
              <p:par>
                <p:cTn presetID="2" presetClass="entr" presetSubtype="8" decel="100000" fill="hold" nodeType="with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0-#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2839244"/>
            <a:ext cx="15913768" cy="5616624"/>
          </a:xfrm>
        </p:spPr>
        <p:txBody>
          <a:bodyPr anchor="ctr">
            <a:noAutofit/>
          </a:bodyPr>
          <a:lstStyle>
            <a:lvl1pPr algn="l">
              <a:lnSpc>
                <a:spcPts val="3400"/>
              </a:lnSpc>
              <a:spcBef>
                <a:spcPts val="0"/>
              </a:spcBef>
              <a:spcAft>
                <a:spcPts val="1200"/>
              </a:spcAft>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0602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21883" y="2047156"/>
            <a:ext cx="3468257" cy="7200800"/>
          </a:xfrm>
          <a:prstGeom prst="rect">
            <a:avLst/>
          </a:prstGeom>
        </p:spPr>
      </p:pic>
      <p:sp>
        <p:nvSpPr>
          <p:cNvPr id="9" name="テキスト プレースホルダー 6"/>
          <p:cNvSpPr>
            <a:spLocks noGrp="1"/>
          </p:cNvSpPr>
          <p:nvPr>
            <p:ph type="body" sz="quarter" idx="13" hasCustomPrompt="1"/>
          </p:nvPr>
        </p:nvSpPr>
        <p:spPr>
          <a:xfrm>
            <a:off x="6766942" y="3919364"/>
            <a:ext cx="103331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0" name="テキスト プレースホルダー 6"/>
          <p:cNvSpPr>
            <a:spLocks noGrp="1"/>
          </p:cNvSpPr>
          <p:nvPr>
            <p:ph type="body" sz="quarter" idx="14" hasCustomPrompt="1"/>
          </p:nvPr>
        </p:nvSpPr>
        <p:spPr>
          <a:xfrm>
            <a:off x="6766942" y="4639444"/>
            <a:ext cx="10333148" cy="280831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1" name="図プレースホルダー 9"/>
          <p:cNvSpPr>
            <a:spLocks noGrp="1"/>
          </p:cNvSpPr>
          <p:nvPr>
            <p:ph type="pic" sz="quarter" idx="15" hasCustomPrompt="1"/>
          </p:nvPr>
        </p:nvSpPr>
        <p:spPr>
          <a:xfrm>
            <a:off x="3038248" y="2983260"/>
            <a:ext cx="3008614" cy="5415505"/>
          </a:xfrm>
          <a:solidFill>
            <a:schemeClr val="tx1">
              <a:lumMod val="65000"/>
            </a:schemeClr>
          </a:solidFill>
          <a:ln>
            <a:no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00743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500"/>
                            </p:stCondLst>
                            <p:childTnLst>
                              <p:par>
                                <p:cTn id="16" presetID="10" presetClass="entr" presetSubtype="0" fill="hold" grpId="0" nodeType="afterEffect">
                                  <p:stCondLst>
                                    <p:cond delay="25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500"/>
                                        <p:tgtEl>
                                          <p:spTgt spid="9">
                                            <p:txEl>
                                              <p:pRg st="0" end="0"/>
                                            </p:txEl>
                                          </p:spTgt>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allAtOnce"/>
      <p:bldP spid="11"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19070" y="3990999"/>
            <a:ext cx="9181020"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19070" y="4783460"/>
            <a:ext cx="9181020" cy="230425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6911975" cy="691356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286502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Image - 1 Column -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19070" y="2263180"/>
            <a:ext cx="9181020"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19070" y="3055641"/>
            <a:ext cx="9181020" cy="2159867"/>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6911975" cy="691356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245398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7591772"/>
            <a:ext cx="166338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0278" y="8311852"/>
            <a:ext cx="16633848" cy="1152128"/>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16633551" cy="5185371"/>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7134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 Images - 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6799684"/>
            <a:ext cx="813690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8" name="テキスト プレースホルダー 6"/>
          <p:cNvSpPr>
            <a:spLocks noGrp="1"/>
          </p:cNvSpPr>
          <p:nvPr>
            <p:ph type="body" sz="quarter" idx="14" hasCustomPrompt="1"/>
          </p:nvPr>
        </p:nvSpPr>
        <p:spPr>
          <a:xfrm>
            <a:off x="790278" y="7519764"/>
            <a:ext cx="8136904" cy="194421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0" name="図プレースホルダー 9"/>
          <p:cNvSpPr>
            <a:spLocks noGrp="1"/>
          </p:cNvSpPr>
          <p:nvPr>
            <p:ph type="pic" sz="quarter" idx="15" hasCustomPrompt="1"/>
          </p:nvPr>
        </p:nvSpPr>
        <p:spPr>
          <a:xfrm>
            <a:off x="790575" y="2262385"/>
            <a:ext cx="8136607" cy="439328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9" name="テキスト プレースホルダー 6"/>
          <p:cNvSpPr>
            <a:spLocks noGrp="1"/>
          </p:cNvSpPr>
          <p:nvPr>
            <p:ph type="body" sz="quarter" idx="16" hasCustomPrompt="1"/>
          </p:nvPr>
        </p:nvSpPr>
        <p:spPr>
          <a:xfrm>
            <a:off x="9359230" y="6800479"/>
            <a:ext cx="8136904"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1" name="テキスト プレースホルダー 6"/>
          <p:cNvSpPr>
            <a:spLocks noGrp="1"/>
          </p:cNvSpPr>
          <p:nvPr>
            <p:ph type="body" sz="quarter" idx="17" hasCustomPrompt="1"/>
          </p:nvPr>
        </p:nvSpPr>
        <p:spPr>
          <a:xfrm>
            <a:off x="9359230" y="7520559"/>
            <a:ext cx="8136904" cy="194421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2" name="図プレースホルダー 9"/>
          <p:cNvSpPr>
            <a:spLocks noGrp="1"/>
          </p:cNvSpPr>
          <p:nvPr>
            <p:ph type="pic" sz="quarter" idx="18" hasCustomPrompt="1"/>
          </p:nvPr>
        </p:nvSpPr>
        <p:spPr>
          <a:xfrm>
            <a:off x="9359527" y="2263180"/>
            <a:ext cx="8136607" cy="4393283"/>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259166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childTnLst>
                          </p:cTn>
                        </p:par>
                        <p:par>
                          <p:cTn id="28" fill="hold">
                            <p:stCondLst>
                              <p:cond delay="4250"/>
                            </p:stCondLst>
                            <p:childTnLst>
                              <p:par>
                                <p:cTn id="29" presetID="10" presetClass="entr" presetSubtype="0" fill="hold" grpId="0"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allAtOnce"/>
      <p:bldP spid="10" grpId="0" animBg="1"/>
      <p:bldP spid="9" grpId="0" build="p">
        <p:tmplLst>
          <p:tmpl lvl="1">
            <p:tnLst>
              <p:par>
                <p:cTn presetID="10" presetClass="entr" presetSubtype="0" fill="hold" nodeType="after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1" grpId="0" build="allAtOnce"/>
      <p:bldP spid="12"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10" name="図プレースホルダー 9"/>
          <p:cNvSpPr>
            <a:spLocks noGrp="1"/>
          </p:cNvSpPr>
          <p:nvPr>
            <p:ph type="pic" sz="quarter" idx="15" hasCustomPrompt="1"/>
          </p:nvPr>
        </p:nvSpPr>
        <p:spPr>
          <a:xfrm>
            <a:off x="790574" y="2263178"/>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646262" y="6367639"/>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8" name="テキスト プレースホルダー 6"/>
          <p:cNvSpPr>
            <a:spLocks noGrp="1"/>
          </p:cNvSpPr>
          <p:nvPr>
            <p:ph type="body" sz="quarter" idx="14" hasCustomPrompt="1"/>
          </p:nvPr>
        </p:nvSpPr>
        <p:spPr>
          <a:xfrm>
            <a:off x="646262" y="6943702"/>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図プレースホルダー 9"/>
          <p:cNvSpPr>
            <a:spLocks noGrp="1"/>
          </p:cNvSpPr>
          <p:nvPr>
            <p:ph type="pic" sz="quarter" idx="16" hasCustomPrompt="1"/>
          </p:nvPr>
        </p:nvSpPr>
        <p:spPr>
          <a:xfrm>
            <a:off x="5038548" y="2263179"/>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4" name="テキスト プレースホルダー 6"/>
          <p:cNvSpPr>
            <a:spLocks noGrp="1"/>
          </p:cNvSpPr>
          <p:nvPr>
            <p:ph type="body" sz="quarter" idx="17" hasCustomPrompt="1"/>
          </p:nvPr>
        </p:nvSpPr>
        <p:spPr>
          <a:xfrm>
            <a:off x="4894236" y="6367640"/>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15" name="テキスト プレースホルダー 6"/>
          <p:cNvSpPr>
            <a:spLocks noGrp="1"/>
          </p:cNvSpPr>
          <p:nvPr>
            <p:ph type="body" sz="quarter" idx="18" hasCustomPrompt="1"/>
          </p:nvPr>
        </p:nvSpPr>
        <p:spPr>
          <a:xfrm>
            <a:off x="4894236" y="6943703"/>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6" name="図プレースホルダー 9"/>
          <p:cNvSpPr>
            <a:spLocks noGrp="1"/>
          </p:cNvSpPr>
          <p:nvPr>
            <p:ph type="pic" sz="quarter" idx="19" hasCustomPrompt="1"/>
          </p:nvPr>
        </p:nvSpPr>
        <p:spPr>
          <a:xfrm>
            <a:off x="9287814" y="2263180"/>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7" name="テキスト プレースホルダー 6"/>
          <p:cNvSpPr>
            <a:spLocks noGrp="1"/>
          </p:cNvSpPr>
          <p:nvPr>
            <p:ph type="body" sz="quarter" idx="20" hasCustomPrompt="1"/>
          </p:nvPr>
        </p:nvSpPr>
        <p:spPr>
          <a:xfrm>
            <a:off x="9143502" y="6367641"/>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18" name="テキスト プレースホルダー 6"/>
          <p:cNvSpPr>
            <a:spLocks noGrp="1"/>
          </p:cNvSpPr>
          <p:nvPr>
            <p:ph type="body" sz="quarter" idx="21" hasCustomPrompt="1"/>
          </p:nvPr>
        </p:nvSpPr>
        <p:spPr>
          <a:xfrm>
            <a:off x="9143502" y="6943704"/>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9" name="図プレースホルダー 9"/>
          <p:cNvSpPr>
            <a:spLocks noGrp="1"/>
          </p:cNvSpPr>
          <p:nvPr>
            <p:ph type="pic" sz="quarter" idx="22" hasCustomPrompt="1"/>
          </p:nvPr>
        </p:nvSpPr>
        <p:spPr>
          <a:xfrm>
            <a:off x="13535990" y="2263181"/>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0" name="テキスト プレースホルダー 6"/>
          <p:cNvSpPr>
            <a:spLocks noGrp="1"/>
          </p:cNvSpPr>
          <p:nvPr>
            <p:ph type="body" sz="quarter" idx="23" hasCustomPrompt="1"/>
          </p:nvPr>
        </p:nvSpPr>
        <p:spPr>
          <a:xfrm>
            <a:off x="13391678" y="6367642"/>
            <a:ext cx="4392488"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1" name="テキスト プレースホルダー 6"/>
          <p:cNvSpPr>
            <a:spLocks noGrp="1"/>
          </p:cNvSpPr>
          <p:nvPr>
            <p:ph type="body" sz="quarter" idx="24" hasCustomPrompt="1"/>
          </p:nvPr>
        </p:nvSpPr>
        <p:spPr>
          <a:xfrm>
            <a:off x="13391678" y="6943705"/>
            <a:ext cx="4104456"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88322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4">
                                            <p:txEl>
                                              <p:pRg st="0" end="0"/>
                                            </p:txEl>
                                          </p:spTgt>
                                        </p:tgtEl>
                                        <p:attrNameLst>
                                          <p:attrName>style.visibility</p:attrName>
                                        </p:attrNameLst>
                                      </p:cBhvr>
                                      <p:to>
                                        <p:strVal val="visible"/>
                                      </p:to>
                                    </p:set>
                                    <p:animEffect transition="in" filter="fade">
                                      <p:cBhvr>
                                        <p:cTn id="26" dur="500"/>
                                        <p:tgtEl>
                                          <p:spTgt spid="14">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Effect transition="in" filter="fade">
                                      <p:cBhvr>
                                        <p:cTn id="29" dur="500"/>
                                        <p:tgtEl>
                                          <p:spTgt spid="15">
                                            <p:txEl>
                                              <p:pRg st="0" end="0"/>
                                            </p:txEl>
                                          </p:spTgt>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fade">
                                      <p:cBhvr>
                                        <p:cTn id="37" dur="500"/>
                                        <p:tgtEl>
                                          <p:spTgt spid="17">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xEl>
                                              <p:pRg st="0" end="0"/>
                                            </p:txEl>
                                          </p:spTgt>
                                        </p:tgtEl>
                                        <p:attrNameLst>
                                          <p:attrName>style.visibility</p:attrName>
                                        </p:attrNameLst>
                                      </p:cBhvr>
                                      <p:to>
                                        <p:strVal val="visible"/>
                                      </p:to>
                                    </p:set>
                                    <p:animEffect transition="in" filter="fade">
                                      <p:cBhvr>
                                        <p:cTn id="40" dur="500"/>
                                        <p:tgtEl>
                                          <p:spTgt spid="18">
                                            <p:txEl>
                                              <p:pRg st="0" end="0"/>
                                            </p:txEl>
                                          </p:spTgt>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0">
                                            <p:txEl>
                                              <p:pRg st="0" end="0"/>
                                            </p:txEl>
                                          </p:spTgt>
                                        </p:tgtEl>
                                        <p:attrNameLst>
                                          <p:attrName>style.visibility</p:attrName>
                                        </p:attrNameLst>
                                      </p:cBhvr>
                                      <p:to>
                                        <p:strVal val="visible"/>
                                      </p:to>
                                    </p:set>
                                    <p:animEffect transition="in" filter="fade">
                                      <p:cBhvr>
                                        <p:cTn id="48" dur="500"/>
                                        <p:tgtEl>
                                          <p:spTgt spid="20">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3" grpId="0" animBg="1"/>
      <p:bldP spid="14" grpId="0" build="p">
        <p:tmplLst>
          <p:tmpl>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animBg="1"/>
      <p:bldP spid="17" grpId="0" build="p">
        <p:tmplLst>
          <p:tmpl>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P spid="20" grpId="0" build="p">
        <p:tmplLst>
          <p:tmpl>
            <p:tnLst>
              <p:par>
                <p:cTn presetID="10"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10" name="図プレースホルダー 9"/>
          <p:cNvSpPr>
            <a:spLocks noGrp="1"/>
          </p:cNvSpPr>
          <p:nvPr>
            <p:ph type="pic" sz="quarter" idx="15" hasCustomPrompt="1"/>
          </p:nvPr>
        </p:nvSpPr>
        <p:spPr>
          <a:xfrm>
            <a:off x="790575" y="2263179"/>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4246662" y="2551213"/>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8" name="テキスト プレースホルダー 6"/>
          <p:cNvSpPr>
            <a:spLocks noGrp="1"/>
          </p:cNvSpPr>
          <p:nvPr>
            <p:ph type="body" sz="quarter" idx="14" hasCustomPrompt="1"/>
          </p:nvPr>
        </p:nvSpPr>
        <p:spPr>
          <a:xfrm>
            <a:off x="4246662" y="3127276"/>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2" name="図プレースホルダー 9"/>
          <p:cNvSpPr>
            <a:spLocks noGrp="1"/>
          </p:cNvSpPr>
          <p:nvPr>
            <p:ph type="pic" sz="quarter" idx="16" hasCustomPrompt="1"/>
          </p:nvPr>
        </p:nvSpPr>
        <p:spPr>
          <a:xfrm>
            <a:off x="790278" y="5863580"/>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3" name="テキスト プレースホルダー 6"/>
          <p:cNvSpPr>
            <a:spLocks noGrp="1"/>
          </p:cNvSpPr>
          <p:nvPr>
            <p:ph type="body" sz="quarter" idx="17" hasCustomPrompt="1"/>
          </p:nvPr>
        </p:nvSpPr>
        <p:spPr>
          <a:xfrm>
            <a:off x="4246365" y="6151614"/>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4" name="テキスト プレースホルダー 6"/>
          <p:cNvSpPr>
            <a:spLocks noGrp="1"/>
          </p:cNvSpPr>
          <p:nvPr>
            <p:ph type="body" sz="quarter" idx="18" hasCustomPrompt="1"/>
          </p:nvPr>
        </p:nvSpPr>
        <p:spPr>
          <a:xfrm>
            <a:off x="4246365" y="6727677"/>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5" name="図プレースホルダー 9"/>
          <p:cNvSpPr>
            <a:spLocks noGrp="1"/>
          </p:cNvSpPr>
          <p:nvPr>
            <p:ph type="pic" sz="quarter" idx="19" hasCustomPrompt="1"/>
          </p:nvPr>
        </p:nvSpPr>
        <p:spPr>
          <a:xfrm>
            <a:off x="9287519" y="2263179"/>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6" name="テキスト プレースホルダー 6"/>
          <p:cNvSpPr>
            <a:spLocks noGrp="1"/>
          </p:cNvSpPr>
          <p:nvPr>
            <p:ph type="body" sz="quarter" idx="20" hasCustomPrompt="1"/>
          </p:nvPr>
        </p:nvSpPr>
        <p:spPr>
          <a:xfrm>
            <a:off x="12743606" y="2551213"/>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27" name="テキスト プレースホルダー 6"/>
          <p:cNvSpPr>
            <a:spLocks noGrp="1"/>
          </p:cNvSpPr>
          <p:nvPr>
            <p:ph type="body" sz="quarter" idx="21" hasCustomPrompt="1"/>
          </p:nvPr>
        </p:nvSpPr>
        <p:spPr>
          <a:xfrm>
            <a:off x="12743606" y="3127276"/>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28" name="図プレースホルダー 9"/>
          <p:cNvSpPr>
            <a:spLocks noGrp="1"/>
          </p:cNvSpPr>
          <p:nvPr>
            <p:ph type="pic" sz="quarter" idx="22" hasCustomPrompt="1"/>
          </p:nvPr>
        </p:nvSpPr>
        <p:spPr>
          <a:xfrm>
            <a:off x="9287222" y="5863580"/>
            <a:ext cx="3312370" cy="3312370"/>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29" name="テキスト プレースホルダー 6"/>
          <p:cNvSpPr>
            <a:spLocks noGrp="1"/>
          </p:cNvSpPr>
          <p:nvPr>
            <p:ph type="body" sz="quarter" idx="23" hasCustomPrompt="1"/>
          </p:nvPr>
        </p:nvSpPr>
        <p:spPr>
          <a:xfrm>
            <a:off x="12743309" y="6151614"/>
            <a:ext cx="4680520" cy="648074"/>
          </a:xfrm>
          <a:noFill/>
        </p:spPr>
        <p:txBody>
          <a:bodyPr anchor="b">
            <a:normAutofit/>
          </a:bodyPr>
          <a:lstStyle>
            <a:lvl1pPr algn="l">
              <a:spcBef>
                <a:spcPts val="0"/>
              </a:spcBef>
              <a:defRPr sz="3200" baseline="0">
                <a:solidFill>
                  <a:schemeClr val="accent1"/>
                </a:solidFill>
              </a:defRPr>
            </a:lvl1pPr>
          </a:lstStyle>
          <a:p>
            <a:pPr lvl="0"/>
            <a:r>
              <a:rPr kumimoji="1" lang="en-US" altLang="ja-JP" dirty="0"/>
              <a:t>Caption Here</a:t>
            </a:r>
            <a:endParaRPr kumimoji="1" lang="ja-JP" altLang="en-US" dirty="0"/>
          </a:p>
        </p:txBody>
      </p:sp>
      <p:sp>
        <p:nvSpPr>
          <p:cNvPr id="30" name="テキスト プレースホルダー 6"/>
          <p:cNvSpPr>
            <a:spLocks noGrp="1"/>
          </p:cNvSpPr>
          <p:nvPr>
            <p:ph type="body" sz="quarter" idx="24" hasCustomPrompt="1"/>
          </p:nvPr>
        </p:nvSpPr>
        <p:spPr>
          <a:xfrm>
            <a:off x="12743309" y="6727677"/>
            <a:ext cx="4680520" cy="2304251"/>
          </a:xfrm>
          <a:noFill/>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23401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par>
                          <p:cTn id="19" fill="hold">
                            <p:stCondLst>
                              <p:cond delay="2000"/>
                            </p:stCondLst>
                            <p:childTnLst>
                              <p:par>
                                <p:cTn id="20" presetID="10" presetClass="entr" presetSubtype="0" fill="hold" grpId="0" nodeType="after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23">
                                            <p:txEl>
                                              <p:pRg st="0" end="0"/>
                                            </p:txEl>
                                          </p:spTgt>
                                        </p:tgtEl>
                                        <p:attrNameLst>
                                          <p:attrName>style.visibility</p:attrName>
                                        </p:attrNameLst>
                                      </p:cBhvr>
                                      <p:to>
                                        <p:strVal val="visible"/>
                                      </p:to>
                                    </p:set>
                                    <p:animEffect transition="in" filter="fade">
                                      <p:cBhvr>
                                        <p:cTn id="26" dur="500"/>
                                        <p:tgtEl>
                                          <p:spTgt spid="23">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par>
                          <p:cTn id="30" fill="hold">
                            <p:stCondLst>
                              <p:cond delay="3250"/>
                            </p:stCondLst>
                            <p:childTnLst>
                              <p:par>
                                <p:cTn id="31" presetID="10" presetClass="entr" presetSubtype="0" fill="hold" grpId="0" nodeType="afterEffect">
                                  <p:stCondLst>
                                    <p:cond delay="25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500"/>
                                        <p:tgtEl>
                                          <p:spTgt spid="2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xEl>
                                              <p:pRg st="0" end="0"/>
                                            </p:txEl>
                                          </p:spTgt>
                                        </p:tgtEl>
                                        <p:attrNameLst>
                                          <p:attrName>style.visibility</p:attrName>
                                        </p:attrNameLst>
                                      </p:cBhvr>
                                      <p:to>
                                        <p:strVal val="visible"/>
                                      </p:to>
                                    </p:set>
                                    <p:animEffect transition="in" filter="fade">
                                      <p:cBhvr>
                                        <p:cTn id="40" dur="500"/>
                                        <p:tgtEl>
                                          <p:spTgt spid="27">
                                            <p:txEl>
                                              <p:pRg st="0" end="0"/>
                                            </p:txEl>
                                          </p:spTgt>
                                        </p:tgtEl>
                                      </p:cBhvr>
                                    </p:animEffect>
                                  </p:childTnLst>
                                </p:cTn>
                              </p:par>
                            </p:childTnLst>
                          </p:cTn>
                        </p:par>
                        <p:par>
                          <p:cTn id="41" fill="hold">
                            <p:stCondLst>
                              <p:cond delay="4500"/>
                            </p:stCondLst>
                            <p:childTnLst>
                              <p:par>
                                <p:cTn id="42" presetID="10" presetClass="entr" presetSubtype="0" fill="hold" grpId="0" nodeType="afterEffect">
                                  <p:stCondLst>
                                    <p:cond delay="25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5250"/>
                            </p:stCondLst>
                            <p:childTnLst>
                              <p:par>
                                <p:cTn id="46" presetID="10" presetClass="entr" presetSubtype="0" fill="hold" grpId="0" nodeType="afterEffect">
                                  <p:stCondLst>
                                    <p:cond delay="0"/>
                                  </p:stCondLst>
                                  <p:childTnLst>
                                    <p:set>
                                      <p:cBhvr>
                                        <p:cTn id="47" dur="1" fill="hold">
                                          <p:stCondLst>
                                            <p:cond delay="0"/>
                                          </p:stCondLst>
                                        </p:cTn>
                                        <p:tgtEl>
                                          <p:spTgt spid="29">
                                            <p:txEl>
                                              <p:pRg st="0" end="0"/>
                                            </p:txEl>
                                          </p:spTgt>
                                        </p:tgtEl>
                                        <p:attrNameLst>
                                          <p:attrName>style.visibility</p:attrName>
                                        </p:attrNameLst>
                                      </p:cBhvr>
                                      <p:to>
                                        <p:strVal val="visible"/>
                                      </p:to>
                                    </p:set>
                                    <p:animEffect transition="in" filter="fade">
                                      <p:cBhvr>
                                        <p:cTn id="48" dur="500"/>
                                        <p:tgtEl>
                                          <p:spTgt spid="29">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fade">
                                      <p:cBhvr>
                                        <p:cTn id="51"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p:tnLst>
              <p:par>
                <p:cTn presetID="10"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22" grpId="0" animBg="1"/>
      <p:bldP spid="23" grpId="0" build="p">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animBg="1"/>
      <p:bldP spid="26" grpId="0" build="p">
        <p:tmplLst>
          <p:tmpl>
            <p:tnLst>
              <p:par>
                <p:cTn presetID="10" presetClass="entr" presetSubtype="0" fill="hold" nodeType="click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790278" y="2551210"/>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9" name="テキスト プレースホルダー 6"/>
          <p:cNvSpPr>
            <a:spLocks noGrp="1"/>
          </p:cNvSpPr>
          <p:nvPr>
            <p:ph type="body" sz="quarter" idx="14" hasCustomPrompt="1"/>
          </p:nvPr>
        </p:nvSpPr>
        <p:spPr>
          <a:xfrm>
            <a:off x="6838950" y="2263181"/>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4" name="直線コネクタ 13"/>
          <p:cNvCxnSpPr/>
          <p:nvPr userDrawn="1"/>
        </p:nvCxnSpPr>
        <p:spPr>
          <a:xfrm>
            <a:off x="6622926" y="2263180"/>
            <a:ext cx="0" cy="1872208"/>
          </a:xfrm>
          <a:prstGeom prst="line">
            <a:avLst/>
          </a:prstGeom>
        </p:spPr>
        <p:style>
          <a:lnRef idx="1">
            <a:schemeClr val="accent1"/>
          </a:lnRef>
          <a:fillRef idx="0">
            <a:schemeClr val="accent1"/>
          </a:fillRef>
          <a:effectRef idx="0">
            <a:schemeClr val="accent1"/>
          </a:effectRef>
          <a:fontRef idx="minor">
            <a:schemeClr val="tx1"/>
          </a:fontRef>
        </p:style>
      </p:cxnSp>
      <p:sp>
        <p:nvSpPr>
          <p:cNvPr id="16" name="テキスト プレースホルダー 6"/>
          <p:cNvSpPr>
            <a:spLocks noGrp="1"/>
          </p:cNvSpPr>
          <p:nvPr>
            <p:ph type="body" sz="quarter" idx="15" hasCustomPrompt="1"/>
          </p:nvPr>
        </p:nvSpPr>
        <p:spPr>
          <a:xfrm>
            <a:off x="790278" y="4999482"/>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17" name="テキスト プレースホルダー 6"/>
          <p:cNvSpPr>
            <a:spLocks noGrp="1"/>
          </p:cNvSpPr>
          <p:nvPr>
            <p:ph type="body" sz="quarter" idx="16" hasCustomPrompt="1"/>
          </p:nvPr>
        </p:nvSpPr>
        <p:spPr>
          <a:xfrm>
            <a:off x="6838950" y="4711453"/>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8" name="直線コネクタ 17"/>
          <p:cNvCxnSpPr/>
          <p:nvPr userDrawn="1"/>
        </p:nvCxnSpPr>
        <p:spPr>
          <a:xfrm>
            <a:off x="6622926" y="4711452"/>
            <a:ext cx="0" cy="1872208"/>
          </a:xfrm>
          <a:prstGeom prst="line">
            <a:avLst/>
          </a:prstGeom>
        </p:spPr>
        <p:style>
          <a:lnRef idx="1">
            <a:schemeClr val="accent1"/>
          </a:lnRef>
          <a:fillRef idx="0">
            <a:schemeClr val="accent1"/>
          </a:fillRef>
          <a:effectRef idx="0">
            <a:schemeClr val="accent1"/>
          </a:effectRef>
          <a:fontRef idx="minor">
            <a:schemeClr val="tx1"/>
          </a:fontRef>
        </p:style>
      </p:cxnSp>
      <p:sp>
        <p:nvSpPr>
          <p:cNvPr id="19" name="テキスト プレースホルダー 6"/>
          <p:cNvSpPr>
            <a:spLocks noGrp="1"/>
          </p:cNvSpPr>
          <p:nvPr>
            <p:ph type="body" sz="quarter" idx="17" hasCustomPrompt="1"/>
          </p:nvPr>
        </p:nvSpPr>
        <p:spPr>
          <a:xfrm>
            <a:off x="790278" y="7447753"/>
            <a:ext cx="5688632" cy="1296146"/>
          </a:xfrm>
          <a:noFill/>
        </p:spPr>
        <p:txBody>
          <a:bodyPr anchor="ctr">
            <a:noAutofit/>
          </a:bodyPr>
          <a:lstStyle>
            <a:lvl1pPr algn="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0" name="テキスト プレースホルダー 6"/>
          <p:cNvSpPr>
            <a:spLocks noGrp="1"/>
          </p:cNvSpPr>
          <p:nvPr>
            <p:ph type="body" sz="quarter" idx="18" hasCustomPrompt="1"/>
          </p:nvPr>
        </p:nvSpPr>
        <p:spPr>
          <a:xfrm>
            <a:off x="6838950" y="7159724"/>
            <a:ext cx="10369152" cy="1872208"/>
          </a:xfrm>
          <a:noFill/>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1" name="直線コネクタ 20"/>
          <p:cNvCxnSpPr/>
          <p:nvPr userDrawn="1"/>
        </p:nvCxnSpPr>
        <p:spPr>
          <a:xfrm>
            <a:off x="6622926" y="7159723"/>
            <a:ext cx="0" cy="187220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459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500"/>
                                        <p:tgtEl>
                                          <p:spTgt spid="16">
                                            <p:txEl>
                                              <p:pRg st="0" end="0"/>
                                            </p:txEl>
                                          </p:spTgt>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500"/>
                                        <p:tgtEl>
                                          <p:spTgt spid="17">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xEl>
                                              <p:pRg st="0" end="0"/>
                                            </p:txEl>
                                          </p:spTgt>
                                        </p:tgtEl>
                                        <p:attrNameLst>
                                          <p:attrName>style.visibility</p:attrName>
                                        </p:attrNameLst>
                                      </p:cBhvr>
                                      <p:to>
                                        <p:strVal val="visible"/>
                                      </p:to>
                                    </p:set>
                                    <p:animEffect transition="in" filter="fade">
                                      <p:cBhvr>
                                        <p:cTn id="33" dur="500"/>
                                        <p:tgtEl>
                                          <p:spTgt spid="19">
                                            <p:txEl>
                                              <p:pRg st="0" end="0"/>
                                            </p:txEl>
                                          </p:spTgt>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fade">
                                      <p:cBhvr>
                                        <p:cTn id="37" dur="500"/>
                                        <p:tgtEl>
                                          <p:spTgt spid="20">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 P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テキスト プレースホルダー 6"/>
          <p:cNvSpPr>
            <a:spLocks noGrp="1"/>
          </p:cNvSpPr>
          <p:nvPr>
            <p:ph type="body" sz="quarter" idx="13" hasCustomPrompt="1"/>
          </p:nvPr>
        </p:nvSpPr>
        <p:spPr>
          <a:xfrm>
            <a:off x="80828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p>
        </p:txBody>
      </p:sp>
      <p:sp>
        <p:nvSpPr>
          <p:cNvPr id="9" name="テキスト プレースホルダー 6"/>
          <p:cNvSpPr>
            <a:spLocks noGrp="1"/>
          </p:cNvSpPr>
          <p:nvPr>
            <p:ph type="body" sz="quarter" idx="14" hasCustomPrompt="1"/>
          </p:nvPr>
        </p:nvSpPr>
        <p:spPr>
          <a:xfrm>
            <a:off x="108731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14" name="直線コネクタ 13"/>
          <p:cNvCxnSpPr/>
          <p:nvPr userDrawn="1"/>
        </p:nvCxnSpPr>
        <p:spPr>
          <a:xfrm flipH="1">
            <a:off x="1087311" y="4927477"/>
            <a:ext cx="48965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テキスト プレースホルダー 6"/>
          <p:cNvSpPr>
            <a:spLocks noGrp="1"/>
          </p:cNvSpPr>
          <p:nvPr>
            <p:ph type="body" sz="quarter" idx="15" hasCustomPrompt="1"/>
          </p:nvPr>
        </p:nvSpPr>
        <p:spPr>
          <a:xfrm>
            <a:off x="638890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3" name="テキスト プレースホルダー 6"/>
          <p:cNvSpPr>
            <a:spLocks noGrp="1"/>
          </p:cNvSpPr>
          <p:nvPr>
            <p:ph type="body" sz="quarter" idx="16" hasCustomPrompt="1"/>
          </p:nvPr>
        </p:nvSpPr>
        <p:spPr>
          <a:xfrm>
            <a:off x="666793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4" name="直線コネクタ 23"/>
          <p:cNvCxnSpPr/>
          <p:nvPr userDrawn="1"/>
        </p:nvCxnSpPr>
        <p:spPr>
          <a:xfrm flipH="1">
            <a:off x="6667931" y="4927477"/>
            <a:ext cx="4896544"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テキスト プレースホルダー 6"/>
          <p:cNvSpPr>
            <a:spLocks noGrp="1"/>
          </p:cNvSpPr>
          <p:nvPr>
            <p:ph type="body" sz="quarter" idx="17" hasCustomPrompt="1"/>
          </p:nvPr>
        </p:nvSpPr>
        <p:spPr>
          <a:xfrm>
            <a:off x="11969520" y="2551212"/>
            <a:ext cx="5454606" cy="2088234"/>
          </a:xfrm>
          <a:noFill/>
        </p:spPr>
        <p:txBody>
          <a:bodyPr anchor="b">
            <a:noAutofit/>
          </a:bodyPr>
          <a:lstStyle>
            <a:lvl1pPr algn="ctr">
              <a:spcBef>
                <a:spcPts val="0"/>
              </a:spcBef>
              <a:defRPr sz="6000" baseline="0">
                <a:solidFill>
                  <a:schemeClr val="tx1"/>
                </a:solidFill>
              </a:defRPr>
            </a:lvl1pPr>
          </a:lstStyle>
          <a:p>
            <a:pPr lvl="0"/>
            <a:r>
              <a:rPr kumimoji="1" lang="en-US" altLang="ja-JP" dirty="0"/>
              <a:t>Item Here</a:t>
            </a:r>
            <a:endParaRPr kumimoji="1" lang="ja-JP" altLang="en-US" dirty="0"/>
          </a:p>
        </p:txBody>
      </p:sp>
      <p:sp>
        <p:nvSpPr>
          <p:cNvPr id="26" name="テキスト プレースホルダー 6"/>
          <p:cNvSpPr>
            <a:spLocks noGrp="1"/>
          </p:cNvSpPr>
          <p:nvPr>
            <p:ph type="body" sz="quarter" idx="18" hasCustomPrompt="1"/>
          </p:nvPr>
        </p:nvSpPr>
        <p:spPr>
          <a:xfrm>
            <a:off x="12248551" y="5071492"/>
            <a:ext cx="4896544" cy="3384376"/>
          </a:xfrm>
          <a:noFill/>
        </p:spPr>
        <p:txBody>
          <a:bodyPr anchor="t">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p:txBody>
      </p:sp>
      <p:cxnSp>
        <p:nvCxnSpPr>
          <p:cNvPr id="27" name="直線コネクタ 26"/>
          <p:cNvCxnSpPr/>
          <p:nvPr userDrawn="1"/>
        </p:nvCxnSpPr>
        <p:spPr>
          <a:xfrm flipH="1">
            <a:off x="12248551" y="4927477"/>
            <a:ext cx="48965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39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250"/>
                                  </p:stCondLst>
                                  <p:childTnLst>
                                    <p:set>
                                      <p:cBhvr>
                                        <p:cTn id="21" dur="1" fill="hold">
                                          <p:stCondLst>
                                            <p:cond delay="0"/>
                                          </p:stCondLst>
                                        </p:cTn>
                                        <p:tgtEl>
                                          <p:spTgt spid="22">
                                            <p:txEl>
                                              <p:pRg st="0" end="0"/>
                                            </p:txEl>
                                          </p:spTgt>
                                        </p:tgtEl>
                                        <p:attrNameLst>
                                          <p:attrName>style.visibility</p:attrName>
                                        </p:attrNameLst>
                                      </p:cBhvr>
                                      <p:to>
                                        <p:strVal val="visible"/>
                                      </p:to>
                                    </p:set>
                                    <p:animEffect transition="in" filter="fade">
                                      <p:cBhvr>
                                        <p:cTn id="22" dur="500"/>
                                        <p:tgtEl>
                                          <p:spTgt spid="22">
                                            <p:txEl>
                                              <p:pRg st="0" end="0"/>
                                            </p:txEl>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23">
                                            <p:txEl>
                                              <p:pRg st="0" end="0"/>
                                            </p:txEl>
                                          </p:spTgt>
                                        </p:tgtEl>
                                        <p:attrNameLst>
                                          <p:attrName>style.visibility</p:attrName>
                                        </p:attrNameLst>
                                      </p:cBhvr>
                                      <p:to>
                                        <p:strVal val="visible"/>
                                      </p:to>
                                    </p:set>
                                    <p:animEffect transition="in" filter="fade">
                                      <p:cBhvr>
                                        <p:cTn id="26" dur="500"/>
                                        <p:tgtEl>
                                          <p:spTgt spid="23">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3250"/>
                            </p:stCondLst>
                            <p:childTnLst>
                              <p:par>
                                <p:cTn id="31" presetID="10" presetClass="entr" presetSubtype="0" fill="hold" grpId="0" nodeType="afterEffect">
                                  <p:stCondLst>
                                    <p:cond delay="25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fade">
                                      <p:cBhvr>
                                        <p:cTn id="33" dur="500"/>
                                        <p:tgtEl>
                                          <p:spTgt spid="25">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500"/>
                                        <p:tgtEl>
                                          <p:spTgt spid="26">
                                            <p:txEl>
                                              <p:pRg st="0" end="0"/>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10" presetClass="entr" presetSubtype="0" fill="hold" nodeType="after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22" grpId="0" build="p">
        <p:tmplLst>
          <p:tmpl lvl="1">
            <p:tnLst>
              <p:par>
                <p:cTn presetID="10" presetClass="entr" presetSubtype="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5" grpId="0" build="p">
        <p:tmplLst>
          <p:tmpl lvl="1">
            <p:tnLst>
              <p:par>
                <p:cTn presetID="10" presetClass="entr" presetSubtype="0" fill="hold" nodeType="afterEffect">
                  <p:stCondLst>
                    <p:cond delay="25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tfolio">
    <p:spTree>
      <p:nvGrpSpPr>
        <p:cNvPr id="1" name=""/>
        <p:cNvGrpSpPr/>
        <p:nvPr/>
      </p:nvGrpSpPr>
      <p:grpSpPr>
        <a:xfrm>
          <a:off x="0" y="0"/>
          <a:ext cx="0" cy="0"/>
          <a:chOff x="0" y="0"/>
          <a:chExt cx="0" cy="0"/>
        </a:xfrm>
      </p:grpSpPr>
      <p:sp>
        <p:nvSpPr>
          <p:cNvPr id="9" name="図プレースホルダー 9"/>
          <p:cNvSpPr>
            <a:spLocks noGrp="1"/>
          </p:cNvSpPr>
          <p:nvPr>
            <p:ph type="pic" sz="quarter" idx="15" hasCustomPrompt="1"/>
          </p:nvPr>
        </p:nvSpPr>
        <p:spPr>
          <a:xfrm>
            <a:off x="142503" y="175245"/>
            <a:ext cx="3888135"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0" name="図プレースホルダー 9"/>
          <p:cNvSpPr>
            <a:spLocks noGrp="1"/>
          </p:cNvSpPr>
          <p:nvPr>
            <p:ph type="pic" sz="quarter" idx="16" hasCustomPrompt="1"/>
          </p:nvPr>
        </p:nvSpPr>
        <p:spPr>
          <a:xfrm>
            <a:off x="4174951" y="174948"/>
            <a:ext cx="8856687"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1" name="図プレースホルダー 9"/>
          <p:cNvSpPr>
            <a:spLocks noGrp="1"/>
          </p:cNvSpPr>
          <p:nvPr>
            <p:ph type="pic" sz="quarter" idx="17" hasCustomPrompt="1"/>
          </p:nvPr>
        </p:nvSpPr>
        <p:spPr>
          <a:xfrm>
            <a:off x="142206" y="4207396"/>
            <a:ext cx="6480720" cy="5904656"/>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2" name="図プレースホルダー 9"/>
          <p:cNvSpPr>
            <a:spLocks noGrp="1"/>
          </p:cNvSpPr>
          <p:nvPr>
            <p:ph type="pic" sz="quarter" idx="18" hasCustomPrompt="1"/>
          </p:nvPr>
        </p:nvSpPr>
        <p:spPr>
          <a:xfrm>
            <a:off x="6766942" y="4207396"/>
            <a:ext cx="2880320" cy="2952328"/>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3" name="図プレースホルダー 9"/>
          <p:cNvSpPr>
            <a:spLocks noGrp="1"/>
          </p:cNvSpPr>
          <p:nvPr>
            <p:ph type="pic" sz="quarter" idx="19" hasCustomPrompt="1"/>
          </p:nvPr>
        </p:nvSpPr>
        <p:spPr>
          <a:xfrm>
            <a:off x="6766942" y="7303740"/>
            <a:ext cx="11377264" cy="280831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4" name="図プレースホルダー 9"/>
          <p:cNvSpPr>
            <a:spLocks noGrp="1"/>
          </p:cNvSpPr>
          <p:nvPr>
            <p:ph type="pic" sz="quarter" idx="20" hasCustomPrompt="1"/>
          </p:nvPr>
        </p:nvSpPr>
        <p:spPr>
          <a:xfrm>
            <a:off x="13175654" y="174948"/>
            <a:ext cx="4968552" cy="3888135"/>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7" name="テキスト プレースホルダー 6"/>
          <p:cNvSpPr>
            <a:spLocks noGrp="1"/>
          </p:cNvSpPr>
          <p:nvPr>
            <p:ph type="body" sz="quarter" idx="13" hasCustomPrompt="1"/>
          </p:nvPr>
        </p:nvSpPr>
        <p:spPr>
          <a:xfrm>
            <a:off x="9863286" y="4423420"/>
            <a:ext cx="8280920" cy="1368152"/>
          </a:xfrm>
        </p:spPr>
        <p:txBody>
          <a:bodyPr anchor="b">
            <a:noAutofit/>
          </a:bodyPr>
          <a:lstStyle>
            <a:lvl1pPr algn="l">
              <a:spcBef>
                <a:spcPts val="0"/>
              </a:spcBef>
              <a:defRPr sz="7200" baseline="0">
                <a:solidFill>
                  <a:schemeClr val="tx1"/>
                </a:solidFill>
              </a:defRPr>
            </a:lvl1pPr>
          </a:lstStyle>
          <a:p>
            <a:pPr lvl="0"/>
            <a:r>
              <a:rPr kumimoji="1" lang="en-US" altLang="ja-JP" dirty="0"/>
              <a:t>Caption Goes Here</a:t>
            </a:r>
            <a:endParaRPr kumimoji="1" lang="ja-JP" altLang="en-US" dirty="0"/>
          </a:p>
        </p:txBody>
      </p:sp>
      <p:sp>
        <p:nvSpPr>
          <p:cNvPr id="18" name="テキスト プレースホルダー 6"/>
          <p:cNvSpPr>
            <a:spLocks noGrp="1"/>
          </p:cNvSpPr>
          <p:nvPr>
            <p:ph type="body" sz="quarter" idx="14" hasCustomPrompt="1"/>
          </p:nvPr>
        </p:nvSpPr>
        <p:spPr>
          <a:xfrm>
            <a:off x="9863286" y="5647556"/>
            <a:ext cx="8280920" cy="129614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71996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2250"/>
                            </p:stCondLst>
                            <p:childTnLst>
                              <p:par>
                                <p:cTn id="17" presetID="10" presetClass="entr" presetSubtype="0" fill="hold" grpId="0" nodeType="after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3000"/>
                            </p:stCondLst>
                            <p:childTnLst>
                              <p:par>
                                <p:cTn id="21" presetID="10" presetClass="entr" presetSubtype="0" fill="hold" grpId="0" nodeType="afterEffect">
                                  <p:stCondLst>
                                    <p:cond delay="2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3750"/>
                            </p:stCondLst>
                            <p:childTnLst>
                              <p:par>
                                <p:cTn id="25" presetID="10" presetClass="entr" presetSubtype="0" fill="hold" grpId="0" nodeType="after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4500"/>
                            </p:stCondLst>
                            <p:childTnLst>
                              <p:par>
                                <p:cTn id="29" presetID="10" presetClass="entr" presetSubtype="0" fill="hold" grpId="0" nodeType="afterEffect">
                                  <p:stCondLst>
                                    <p:cond delay="25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18">
                                            <p:txEl>
                                              <p:pRg st="0" end="0"/>
                                            </p:txEl>
                                          </p:spTgt>
                                        </p:tgtEl>
                                        <p:attrNameLst>
                                          <p:attrName>style.visibility</p:attrName>
                                        </p:attrNameLst>
                                      </p:cBhvr>
                                      <p:to>
                                        <p:strVal val="visible"/>
                                      </p:to>
                                    </p:set>
                                    <p:animEffect transition="in" filter="fade">
                                      <p:cBhvr>
                                        <p:cTn id="34"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7" grpId="0" build="p">
        <p:tmplLst>
          <p:tmpl lvl="1">
            <p:tnLst>
              <p:par>
                <p:cTn presetID="10" presetClass="entr" presetSubtype="0" fill="hold" nodeType="afterEffect">
                  <p:stCondLst>
                    <p:cond delay="25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allAtOnce">
        <p:tmplLst>
          <p:tmpl lvl="1">
            <p:tnLst>
              <p:par>
                <p:cTn presetID="10"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8383860"/>
            <a:ext cx="15913768" cy="1296144"/>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図プレースホルダー 9"/>
          <p:cNvSpPr>
            <a:spLocks noGrp="1"/>
          </p:cNvSpPr>
          <p:nvPr>
            <p:ph type="pic" sz="quarter" idx="15" hasCustomPrompt="1"/>
          </p:nvPr>
        </p:nvSpPr>
        <p:spPr>
          <a:xfrm>
            <a:off x="1438350"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0" name="図プレースホルダー 9"/>
          <p:cNvSpPr>
            <a:spLocks noGrp="1"/>
          </p:cNvSpPr>
          <p:nvPr>
            <p:ph type="pic" sz="quarter" idx="16" hasCustomPrompt="1"/>
          </p:nvPr>
        </p:nvSpPr>
        <p:spPr>
          <a:xfrm>
            <a:off x="4552696"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1" name="図プレースホルダー 9"/>
          <p:cNvSpPr>
            <a:spLocks noGrp="1"/>
          </p:cNvSpPr>
          <p:nvPr>
            <p:ph type="pic" sz="quarter" idx="17" hasCustomPrompt="1"/>
          </p:nvPr>
        </p:nvSpPr>
        <p:spPr>
          <a:xfrm>
            <a:off x="7667042"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2" name="図プレースホルダー 9"/>
          <p:cNvSpPr>
            <a:spLocks noGrp="1"/>
          </p:cNvSpPr>
          <p:nvPr>
            <p:ph type="pic" sz="quarter" idx="18" hasCustomPrompt="1"/>
          </p:nvPr>
        </p:nvSpPr>
        <p:spPr>
          <a:xfrm>
            <a:off x="10781388"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3" name="図プレースホルダー 9"/>
          <p:cNvSpPr>
            <a:spLocks noGrp="1"/>
          </p:cNvSpPr>
          <p:nvPr>
            <p:ph type="pic" sz="quarter" idx="19" hasCustomPrompt="1"/>
          </p:nvPr>
        </p:nvSpPr>
        <p:spPr>
          <a:xfrm>
            <a:off x="13895734" y="2263180"/>
            <a:ext cx="295232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103106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fade">
                                      <p:cBhvr>
                                        <p:cTn id="3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animBg="1"/>
      <p:bldP spid="11" grpId="0" animBg="1"/>
      <p:bldP spid="12" grpId="0" animBg="1"/>
      <p:bldP spid="13"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テキスト プレースホルダー 6"/>
          <p:cNvSpPr>
            <a:spLocks noGrp="1"/>
          </p:cNvSpPr>
          <p:nvPr>
            <p:ph type="body" sz="quarter" idx="14" hasCustomPrompt="1"/>
          </p:nvPr>
        </p:nvSpPr>
        <p:spPr>
          <a:xfrm>
            <a:off x="1186322" y="8383860"/>
            <a:ext cx="15913768" cy="1296144"/>
          </a:xfrm>
        </p:spPr>
        <p:txBody>
          <a:bodyPr>
            <a:noAutofit/>
          </a:bodyPr>
          <a:lstStyle>
            <a:lvl1pPr algn="ctr">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9" name="図プレースホルダー 9"/>
          <p:cNvSpPr>
            <a:spLocks noGrp="1"/>
          </p:cNvSpPr>
          <p:nvPr>
            <p:ph type="pic" sz="quarter" idx="15" hasCustomPrompt="1"/>
          </p:nvPr>
        </p:nvSpPr>
        <p:spPr>
          <a:xfrm>
            <a:off x="1438350" y="2263180"/>
            <a:ext cx="3600400"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0" name="図プレースホルダー 9"/>
          <p:cNvSpPr>
            <a:spLocks noGrp="1"/>
          </p:cNvSpPr>
          <p:nvPr>
            <p:ph type="pic" sz="quarter" idx="16" hasCustomPrompt="1"/>
          </p:nvPr>
        </p:nvSpPr>
        <p:spPr>
          <a:xfrm>
            <a:off x="5184000" y="2263180"/>
            <a:ext cx="6048000" cy="2952328"/>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2" name="図プレースホルダー 9"/>
          <p:cNvSpPr>
            <a:spLocks noGrp="1"/>
          </p:cNvSpPr>
          <p:nvPr>
            <p:ph type="pic" sz="quarter" idx="18" hasCustomPrompt="1"/>
          </p:nvPr>
        </p:nvSpPr>
        <p:spPr>
          <a:xfrm>
            <a:off x="11375454" y="2263180"/>
            <a:ext cx="5472608" cy="6048672"/>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
        <p:nvSpPr>
          <p:cNvPr id="14" name="図プレースホルダー 9"/>
          <p:cNvSpPr>
            <a:spLocks noGrp="1"/>
          </p:cNvSpPr>
          <p:nvPr>
            <p:ph type="pic" sz="quarter" idx="20" hasCustomPrompt="1"/>
          </p:nvPr>
        </p:nvSpPr>
        <p:spPr>
          <a:xfrm>
            <a:off x="5184000" y="5359524"/>
            <a:ext cx="6048000" cy="2952328"/>
          </a:xfrm>
          <a:solidFill>
            <a:schemeClr val="bg1"/>
          </a:solidFill>
          <a:ln>
            <a:solidFill>
              <a:schemeClr val="tx1"/>
            </a:solidFill>
          </a:ln>
        </p:spPr>
        <p:txBody>
          <a:bodyPr/>
          <a:lstStyle>
            <a:lvl1pPr>
              <a:defRPr/>
            </a:lvl1pPr>
          </a:lstStyle>
          <a:p>
            <a:r>
              <a:rPr kumimoji="1" lang="en-US" altLang="ja-JP" dirty="0"/>
              <a:t>Add Image</a:t>
            </a:r>
            <a:endParaRPr kumimoji="1" lang="ja-JP" altLang="en-US" dirty="0"/>
          </a:p>
        </p:txBody>
      </p:sp>
    </p:spTree>
    <p:extLst>
      <p:ext uri="{BB962C8B-B14F-4D97-AF65-F5344CB8AC3E}">
        <p14:creationId xmlns:p14="http://schemas.microsoft.com/office/powerpoint/2010/main" val="326117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allAtOnce">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animBg="1"/>
      <p:bldP spid="12" grpId="0" animBg="1"/>
      <p:bldP spid="14"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5" name="山形 4"/>
          <p:cNvSpPr/>
          <p:nvPr userDrawn="1"/>
        </p:nvSpPr>
        <p:spPr>
          <a:xfrm>
            <a:off x="862286" y="3703340"/>
            <a:ext cx="4464496" cy="1091326"/>
          </a:xfrm>
          <a:prstGeom prst="chevron">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8" name="山形 7"/>
          <p:cNvSpPr/>
          <p:nvPr userDrawn="1"/>
        </p:nvSpPr>
        <p:spPr>
          <a:xfrm>
            <a:off x="4990480" y="3703340"/>
            <a:ext cx="4464496" cy="1091326"/>
          </a:xfrm>
          <a:prstGeom prst="chevron">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9" name="山形 8"/>
          <p:cNvSpPr/>
          <p:nvPr userDrawn="1"/>
        </p:nvSpPr>
        <p:spPr>
          <a:xfrm>
            <a:off x="9118674" y="3692134"/>
            <a:ext cx="4464496" cy="1091326"/>
          </a:xfrm>
          <a:prstGeom prst="chevron">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0" name="山形 9"/>
          <p:cNvSpPr/>
          <p:nvPr userDrawn="1"/>
        </p:nvSpPr>
        <p:spPr>
          <a:xfrm>
            <a:off x="13246869" y="3703340"/>
            <a:ext cx="4464496" cy="1091326"/>
          </a:xfrm>
          <a:prstGeom prst="chevron">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11" name="テキスト プレースホルダー 6"/>
          <p:cNvSpPr>
            <a:spLocks noGrp="1"/>
          </p:cNvSpPr>
          <p:nvPr>
            <p:ph type="body" sz="quarter" idx="13" hasCustomPrompt="1"/>
          </p:nvPr>
        </p:nvSpPr>
        <p:spPr>
          <a:xfrm>
            <a:off x="1438349"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2" name="テキスト プレースホルダー 6"/>
          <p:cNvSpPr>
            <a:spLocks noGrp="1"/>
          </p:cNvSpPr>
          <p:nvPr>
            <p:ph type="body" sz="quarter" idx="14" hasCustomPrompt="1"/>
          </p:nvPr>
        </p:nvSpPr>
        <p:spPr>
          <a:xfrm>
            <a:off x="718270"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3" name="テキスト プレースホルダー 6"/>
          <p:cNvSpPr>
            <a:spLocks noGrp="1"/>
          </p:cNvSpPr>
          <p:nvPr>
            <p:ph type="body" sz="quarter" idx="15" hasCustomPrompt="1"/>
          </p:nvPr>
        </p:nvSpPr>
        <p:spPr>
          <a:xfrm>
            <a:off x="13822932"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4" name="テキスト プレースホルダー 6"/>
          <p:cNvSpPr>
            <a:spLocks noGrp="1"/>
          </p:cNvSpPr>
          <p:nvPr>
            <p:ph type="body" sz="quarter" idx="16" hasCustomPrompt="1"/>
          </p:nvPr>
        </p:nvSpPr>
        <p:spPr>
          <a:xfrm>
            <a:off x="5566543"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5" name="テキスト プレースホルダー 6"/>
          <p:cNvSpPr>
            <a:spLocks noGrp="1"/>
          </p:cNvSpPr>
          <p:nvPr>
            <p:ph type="body" sz="quarter" idx="17" hasCustomPrompt="1"/>
          </p:nvPr>
        </p:nvSpPr>
        <p:spPr>
          <a:xfrm>
            <a:off x="9694737" y="3811352"/>
            <a:ext cx="3169145" cy="864096"/>
          </a:xfrm>
        </p:spPr>
        <p:txBody>
          <a:bodyPr anchor="ctr">
            <a:noAutofit/>
          </a:bodyPr>
          <a:lstStyle>
            <a:lvl1pPr algn="l">
              <a:spcBef>
                <a:spcPts val="0"/>
              </a:spcBef>
              <a:defRPr sz="3200" baseline="0">
                <a:solidFill>
                  <a:schemeClr val="accent1"/>
                </a:solidFill>
              </a:defRPr>
            </a:lvl1pPr>
          </a:lstStyle>
          <a:p>
            <a:pPr lvl="0"/>
            <a:r>
              <a:rPr kumimoji="1" lang="en-US" altLang="ja-JP" dirty="0"/>
              <a:t>TEXT</a:t>
            </a:r>
            <a:endParaRPr kumimoji="1" lang="ja-JP" altLang="en-US" dirty="0"/>
          </a:p>
        </p:txBody>
      </p:sp>
      <p:sp>
        <p:nvSpPr>
          <p:cNvPr id="16" name="テキスト プレースホルダー 6"/>
          <p:cNvSpPr>
            <a:spLocks noGrp="1"/>
          </p:cNvSpPr>
          <p:nvPr>
            <p:ph type="body" sz="quarter" idx="18" hasCustomPrompt="1"/>
          </p:nvPr>
        </p:nvSpPr>
        <p:spPr>
          <a:xfrm>
            <a:off x="4846729"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7" name="テキスト プレースホルダー 6"/>
          <p:cNvSpPr>
            <a:spLocks noGrp="1"/>
          </p:cNvSpPr>
          <p:nvPr>
            <p:ph type="body" sz="quarter" idx="19" hasCustomPrompt="1"/>
          </p:nvPr>
        </p:nvSpPr>
        <p:spPr>
          <a:xfrm>
            <a:off x="8975188"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
        <p:nvSpPr>
          <p:cNvPr id="18" name="テキスト プレースホルダー 6"/>
          <p:cNvSpPr>
            <a:spLocks noGrp="1"/>
          </p:cNvSpPr>
          <p:nvPr>
            <p:ph type="body" sz="quarter" idx="20" hasCustomPrompt="1"/>
          </p:nvPr>
        </p:nvSpPr>
        <p:spPr>
          <a:xfrm>
            <a:off x="13103646" y="4855468"/>
            <a:ext cx="4104456" cy="2736304"/>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1373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wipe(left)">
                                      <p:cBhvr>
                                        <p:cTn id="14" dur="500"/>
                                        <p:tgtEl>
                                          <p:spTgt spid="11">
                                            <p:txEl>
                                              <p:pRg st="0" end="0"/>
                                            </p:txEl>
                                          </p:spTgt>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fade">
                                      <p:cBhvr>
                                        <p:cTn id="18" dur="500"/>
                                        <p:tgtEl>
                                          <p:spTgt spid="12">
                                            <p:txEl>
                                              <p:pRg st="0" end="0"/>
                                            </p:txEl>
                                          </p:spTgt>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animEffect transition="in" filter="wipe(left)">
                                      <p:cBhvr>
                                        <p:cTn id="25" dur="500"/>
                                        <p:tgtEl>
                                          <p:spTgt spid="14">
                                            <p:txEl>
                                              <p:pRg st="0" end="0"/>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animEffect transition="in" filter="fade">
                                      <p:cBhvr>
                                        <p:cTn id="29" dur="500"/>
                                        <p:tgtEl>
                                          <p:spTgt spid="16">
                                            <p:txEl>
                                              <p:pRg st="0" end="0"/>
                                            </p:txEl>
                                          </p:spTgt>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wipe(left)">
                                      <p:cBhvr>
                                        <p:cTn id="36" dur="500"/>
                                        <p:tgtEl>
                                          <p:spTgt spid="15">
                                            <p:txEl>
                                              <p:pRg st="0" end="0"/>
                                            </p:txEl>
                                          </p:spTgt>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7">
                                            <p:txEl>
                                              <p:pRg st="0" end="0"/>
                                            </p:txEl>
                                          </p:spTgt>
                                        </p:tgtEl>
                                        <p:attrNameLst>
                                          <p:attrName>style.visibility</p:attrName>
                                        </p:attrNameLst>
                                      </p:cBhvr>
                                      <p:to>
                                        <p:strVal val="visible"/>
                                      </p:to>
                                    </p:set>
                                    <p:animEffect transition="in" filter="fade">
                                      <p:cBhvr>
                                        <p:cTn id="40" dur="500"/>
                                        <p:tgtEl>
                                          <p:spTgt spid="17">
                                            <p:txEl>
                                              <p:pRg st="0" end="0"/>
                                            </p:txEl>
                                          </p:spTgt>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wipe(left)">
                                      <p:cBhvr>
                                        <p:cTn id="47" dur="500"/>
                                        <p:tgtEl>
                                          <p:spTgt spid="13">
                                            <p:txEl>
                                              <p:pRg st="0" end="0"/>
                                            </p:txEl>
                                          </p:spTgt>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Effect transition="in" filter="fade">
                                      <p:cBhvr>
                                        <p:cTn id="5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5" grpId="0" animBg="1"/>
      <p:bldP spid="8" grpId="0" animBg="1"/>
      <p:bldP spid="9" grpId="0" animBg="1"/>
      <p:bldP spid="10" grpId="0" animBg="1"/>
      <p:bldP spid="11" grpId="0" build="p">
        <p:tmplLst>
          <p:tmpl lvl="1">
            <p:tnLst>
              <p:par>
                <p:cTn presetID="22" presetClass="entr" presetSubtype="8"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22" presetClass="entr" presetSubtype="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build="p">
        <p:tmplLst>
          <p:tmpl lvl="1">
            <p:tnLst>
              <p:par>
                <p:cTn presetID="22" presetClass="entr" presetSubtype="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build="p">
        <p:tmplLst>
          <p:tmpl lvl="1">
            <p:tnLst>
              <p:par>
                <p:cTn presetID="22" presetClass="entr" presetSubtype="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ircl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5" name="円/楕円 4"/>
          <p:cNvSpPr/>
          <p:nvPr userDrawn="1"/>
        </p:nvSpPr>
        <p:spPr>
          <a:xfrm>
            <a:off x="1366342" y="2623220"/>
            <a:ext cx="6120680" cy="612068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9" name="円/楕円 8"/>
          <p:cNvSpPr/>
          <p:nvPr userDrawn="1"/>
        </p:nvSpPr>
        <p:spPr>
          <a:xfrm>
            <a:off x="2117625" y="4148759"/>
            <a:ext cx="4618114" cy="461811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10" name="円/楕円 9"/>
          <p:cNvSpPr/>
          <p:nvPr userDrawn="1"/>
        </p:nvSpPr>
        <p:spPr>
          <a:xfrm>
            <a:off x="3022526" y="5935589"/>
            <a:ext cx="2808312" cy="2808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cxnSp>
        <p:nvCxnSpPr>
          <p:cNvPr id="17" name="直線コネクタ 16"/>
          <p:cNvCxnSpPr/>
          <p:nvPr userDrawn="1"/>
        </p:nvCxnSpPr>
        <p:spPr>
          <a:xfrm flipV="1">
            <a:off x="9142413" y="2470598"/>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18" name="テキスト プレースホルダー 6"/>
          <p:cNvSpPr>
            <a:spLocks noGrp="1"/>
          </p:cNvSpPr>
          <p:nvPr>
            <p:ph type="body" sz="quarter" idx="13" hasCustomPrompt="1"/>
          </p:nvPr>
        </p:nvSpPr>
        <p:spPr>
          <a:xfrm>
            <a:off x="9318472" y="2383554"/>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9" name="テキスト プレースホルダー 6"/>
          <p:cNvSpPr>
            <a:spLocks noGrp="1"/>
          </p:cNvSpPr>
          <p:nvPr>
            <p:ph type="body" sz="quarter" idx="14" hasCustomPrompt="1"/>
          </p:nvPr>
        </p:nvSpPr>
        <p:spPr>
          <a:xfrm>
            <a:off x="9318472" y="3160606"/>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21" name="直線コネクタ 20"/>
          <p:cNvCxnSpPr/>
          <p:nvPr userDrawn="1"/>
        </p:nvCxnSpPr>
        <p:spPr>
          <a:xfrm flipV="1">
            <a:off x="5974854" y="3334695"/>
            <a:ext cx="3167559" cy="44065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userDrawn="1"/>
        </p:nvCxnSpPr>
        <p:spPr>
          <a:xfrm flipV="1">
            <a:off x="9145513" y="4726488"/>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24" name="テキスト プレースホルダー 6"/>
          <p:cNvSpPr>
            <a:spLocks noGrp="1"/>
          </p:cNvSpPr>
          <p:nvPr>
            <p:ph type="body" sz="quarter" idx="15" hasCustomPrompt="1"/>
          </p:nvPr>
        </p:nvSpPr>
        <p:spPr>
          <a:xfrm>
            <a:off x="9321572" y="4639444"/>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16" hasCustomPrompt="1"/>
          </p:nvPr>
        </p:nvSpPr>
        <p:spPr>
          <a:xfrm>
            <a:off x="9321572" y="5416496"/>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26" name="直線コネクタ 20"/>
          <p:cNvCxnSpPr/>
          <p:nvPr userDrawn="1"/>
        </p:nvCxnSpPr>
        <p:spPr>
          <a:xfrm flipV="1">
            <a:off x="5977954" y="5590585"/>
            <a:ext cx="3167559" cy="44065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userDrawn="1"/>
        </p:nvCxnSpPr>
        <p:spPr>
          <a:xfrm flipV="1">
            <a:off x="9142413" y="7030744"/>
            <a:ext cx="0" cy="1728192"/>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プレースホルダー 6"/>
          <p:cNvSpPr>
            <a:spLocks noGrp="1"/>
          </p:cNvSpPr>
          <p:nvPr>
            <p:ph type="body" sz="quarter" idx="17" hasCustomPrompt="1"/>
          </p:nvPr>
        </p:nvSpPr>
        <p:spPr>
          <a:xfrm>
            <a:off x="9318472" y="6943700"/>
            <a:ext cx="796163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9" name="テキスト プレースホルダー 6"/>
          <p:cNvSpPr>
            <a:spLocks noGrp="1"/>
          </p:cNvSpPr>
          <p:nvPr>
            <p:ph type="body" sz="quarter" idx="18" hasCustomPrompt="1"/>
          </p:nvPr>
        </p:nvSpPr>
        <p:spPr>
          <a:xfrm>
            <a:off x="9318472" y="7720752"/>
            <a:ext cx="7961638"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30" name="直線コネクタ 20"/>
          <p:cNvCxnSpPr/>
          <p:nvPr userDrawn="1"/>
        </p:nvCxnSpPr>
        <p:spPr>
          <a:xfrm>
            <a:off x="4750718" y="7339745"/>
            <a:ext cx="4391695" cy="55509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2" name="テキスト プレースホルダー 6"/>
          <p:cNvSpPr>
            <a:spLocks noGrp="1"/>
          </p:cNvSpPr>
          <p:nvPr>
            <p:ph type="body" sz="quarter" idx="19" hasCustomPrompt="1"/>
          </p:nvPr>
        </p:nvSpPr>
        <p:spPr>
          <a:xfrm>
            <a:off x="3022526" y="302974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
        <p:nvSpPr>
          <p:cNvPr id="33" name="テキスト プレースホルダー 6"/>
          <p:cNvSpPr>
            <a:spLocks noGrp="1"/>
          </p:cNvSpPr>
          <p:nvPr>
            <p:ph type="body" sz="quarter" idx="20" hasCustomPrompt="1"/>
          </p:nvPr>
        </p:nvSpPr>
        <p:spPr>
          <a:xfrm>
            <a:off x="3022526" y="482994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
        <p:nvSpPr>
          <p:cNvPr id="34" name="テキスト プレースホルダー 6"/>
          <p:cNvSpPr>
            <a:spLocks noGrp="1"/>
          </p:cNvSpPr>
          <p:nvPr>
            <p:ph type="body" sz="quarter" idx="21" hasCustomPrompt="1"/>
          </p:nvPr>
        </p:nvSpPr>
        <p:spPr>
          <a:xfrm>
            <a:off x="3058530" y="6990187"/>
            <a:ext cx="2736304" cy="817609"/>
          </a:xfrm>
        </p:spPr>
        <p:txBody>
          <a:bodyPr anchor="ctr">
            <a:noAutofit/>
          </a:bodyPr>
          <a:lstStyle>
            <a:lvl1pPr algn="ctr">
              <a:lnSpc>
                <a:spcPct val="100000"/>
              </a:lnSpc>
              <a:spcBef>
                <a:spcPts val="0"/>
              </a:spcBef>
              <a:defRPr sz="4000" baseline="0">
                <a:solidFill>
                  <a:schemeClr val="bg1">
                    <a:alpha val="90000"/>
                  </a:schemeClr>
                </a:solidFill>
              </a:defRPr>
            </a:lvl1pPr>
          </a:lstStyle>
          <a:p>
            <a:pPr lvl="0"/>
            <a:r>
              <a:rPr kumimoji="1" lang="en-US" altLang="ja-JP" dirty="0"/>
              <a:t>Value</a:t>
            </a:r>
          </a:p>
        </p:txBody>
      </p:sp>
    </p:spTree>
    <p:extLst>
      <p:ext uri="{BB962C8B-B14F-4D97-AF65-F5344CB8AC3E}">
        <p14:creationId xmlns:p14="http://schemas.microsoft.com/office/powerpoint/2010/main" val="3907843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32">
                                            <p:txEl>
                                              <p:pRg st="0" end="0"/>
                                            </p:txEl>
                                          </p:spTgt>
                                        </p:tgtEl>
                                        <p:attrNameLst>
                                          <p:attrName>style.visibility</p:attrName>
                                        </p:attrNameLst>
                                      </p:cBhvr>
                                      <p:to>
                                        <p:strVal val="visible"/>
                                      </p:to>
                                    </p:set>
                                    <p:animEffect transition="in" filter="fade">
                                      <p:cBhvr>
                                        <p:cTn id="14" dur="500"/>
                                        <p:tgtEl>
                                          <p:spTgt spid="32">
                                            <p:txEl>
                                              <p:pRg st="0" end="0"/>
                                            </p:txEl>
                                          </p:spTgt>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500"/>
                                        <p:tgtEl>
                                          <p:spTgt spid="19">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animEffect transition="in" filter="fade">
                                      <p:cBhvr>
                                        <p:cTn id="31" dur="500"/>
                                        <p:tgtEl>
                                          <p:spTgt spid="19">
                                            <p:txEl>
                                              <p:pRg st="1" end="1"/>
                                            </p:txEl>
                                          </p:spTgt>
                                        </p:tgtEl>
                                      </p:cBhvr>
                                    </p:animEffect>
                                  </p:childTnLst>
                                </p:cTn>
                              </p:par>
                            </p:childTnLst>
                          </p:cTn>
                        </p:par>
                        <p:par>
                          <p:cTn id="32" fill="hold">
                            <p:stCondLst>
                              <p:cond delay="2500"/>
                            </p:stCondLst>
                            <p:childTnLst>
                              <p:par>
                                <p:cTn id="33" presetID="10" presetClass="entr" presetSubtype="0" fill="hold" grpId="0" nodeType="after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3">
                                            <p:txEl>
                                              <p:pRg st="0" end="0"/>
                                            </p:txEl>
                                          </p:spTgt>
                                        </p:tgtEl>
                                        <p:attrNameLst>
                                          <p:attrName>style.visibility</p:attrName>
                                        </p:attrNameLst>
                                      </p:cBhvr>
                                      <p:to>
                                        <p:strVal val="visible"/>
                                      </p:to>
                                    </p:set>
                                    <p:animEffect transition="in" filter="fade">
                                      <p:cBhvr>
                                        <p:cTn id="38" dur="500"/>
                                        <p:tgtEl>
                                          <p:spTgt spid="33">
                                            <p:txEl>
                                              <p:pRg st="0" end="0"/>
                                            </p:txEl>
                                          </p:spTgt>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xEl>
                                              <p:pRg st="0" end="0"/>
                                            </p:txEl>
                                          </p:spTgt>
                                        </p:tgtEl>
                                        <p:attrNameLst>
                                          <p:attrName>style.visibility</p:attrName>
                                        </p:attrNameLst>
                                      </p:cBhvr>
                                      <p:to>
                                        <p:strVal val="visible"/>
                                      </p:to>
                                    </p:set>
                                    <p:animEffect transition="in" filter="fade">
                                      <p:cBhvr>
                                        <p:cTn id="49" dur="500"/>
                                        <p:tgtEl>
                                          <p:spTgt spid="24">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xEl>
                                              <p:pRg st="0" end="0"/>
                                            </p:txEl>
                                          </p:spTgt>
                                        </p:tgtEl>
                                        <p:attrNameLst>
                                          <p:attrName>style.visibility</p:attrName>
                                        </p:attrNameLst>
                                      </p:cBhvr>
                                      <p:to>
                                        <p:strVal val="visible"/>
                                      </p:to>
                                    </p:set>
                                    <p:animEffect transition="in" filter="fade">
                                      <p:cBhvr>
                                        <p:cTn id="52" dur="500"/>
                                        <p:tgtEl>
                                          <p:spTgt spid="25">
                                            <p:txEl>
                                              <p:pRg st="0" end="0"/>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xEl>
                                              <p:pRg st="1" end="1"/>
                                            </p:txEl>
                                          </p:spTgt>
                                        </p:tgtEl>
                                        <p:attrNameLst>
                                          <p:attrName>style.visibility</p:attrName>
                                        </p:attrNameLst>
                                      </p:cBhvr>
                                      <p:to>
                                        <p:strVal val="visible"/>
                                      </p:to>
                                    </p:set>
                                    <p:animEffect transition="in" filter="fade">
                                      <p:cBhvr>
                                        <p:cTn id="55" dur="500"/>
                                        <p:tgtEl>
                                          <p:spTgt spid="25">
                                            <p:txEl>
                                              <p:pRg st="1" end="1"/>
                                            </p:txEl>
                                          </p:spTgt>
                                        </p:tgtEl>
                                      </p:cBhvr>
                                    </p:animEffect>
                                  </p:childTnLst>
                                </p:cTn>
                              </p:par>
                            </p:childTnLst>
                          </p:cTn>
                        </p:par>
                        <p:par>
                          <p:cTn id="56" fill="hold">
                            <p:stCondLst>
                              <p:cond delay="4250"/>
                            </p:stCondLst>
                            <p:childTnLst>
                              <p:par>
                                <p:cTn id="57" presetID="10" presetClass="entr" presetSubtype="0" fill="hold" grpId="0" nodeType="afterEffect">
                                  <p:stCondLst>
                                    <p:cond delay="25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34">
                                            <p:txEl>
                                              <p:pRg st="0" end="0"/>
                                            </p:txEl>
                                          </p:spTgt>
                                        </p:tgtEl>
                                        <p:attrNameLst>
                                          <p:attrName>style.visibility</p:attrName>
                                        </p:attrNameLst>
                                      </p:cBhvr>
                                      <p:to>
                                        <p:strVal val="visible"/>
                                      </p:to>
                                    </p:set>
                                    <p:animEffect transition="in" filter="fade">
                                      <p:cBhvr>
                                        <p:cTn id="62" dur="500"/>
                                        <p:tgtEl>
                                          <p:spTgt spid="34">
                                            <p:txEl>
                                              <p:pRg st="0" end="0"/>
                                            </p:txEl>
                                          </p:spTgt>
                                        </p:tgtEl>
                                      </p:cBhvr>
                                    </p:animEffect>
                                  </p:childTnLst>
                                </p:cTn>
                              </p:par>
                            </p:childTnLst>
                          </p:cTn>
                        </p:par>
                        <p:par>
                          <p:cTn id="63" fill="hold">
                            <p:stCondLst>
                              <p:cond delay="5000"/>
                            </p:stCondLst>
                            <p:childTnLst>
                              <p:par>
                                <p:cTn id="64" presetID="22" presetClass="entr" presetSubtype="8"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Effect transition="in" filter="fade">
                                      <p:cBhvr>
                                        <p:cTn id="73" dur="500"/>
                                        <p:tgtEl>
                                          <p:spTgt spid="28">
                                            <p:txEl>
                                              <p:pRg st="0" end="0"/>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9">
                                            <p:txEl>
                                              <p:pRg st="0" end="0"/>
                                            </p:txEl>
                                          </p:spTgt>
                                        </p:tgtEl>
                                        <p:attrNameLst>
                                          <p:attrName>style.visibility</p:attrName>
                                        </p:attrNameLst>
                                      </p:cBhvr>
                                      <p:to>
                                        <p:strVal val="visible"/>
                                      </p:to>
                                    </p:set>
                                    <p:animEffect transition="in" filter="fade">
                                      <p:cBhvr>
                                        <p:cTn id="76" dur="500"/>
                                        <p:tgtEl>
                                          <p:spTgt spid="2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xEl>
                                              <p:pRg st="1" end="1"/>
                                            </p:txEl>
                                          </p:spTgt>
                                        </p:tgtEl>
                                        <p:attrNameLst>
                                          <p:attrName>style.visibility</p:attrName>
                                        </p:attrNameLst>
                                      </p:cBhvr>
                                      <p:to>
                                        <p:strVal val="visible"/>
                                      </p:to>
                                    </p:set>
                                    <p:animEffect transition="in" filter="fade">
                                      <p:cBhvr>
                                        <p:cTn id="79"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5" grpId="0" animBg="1"/>
      <p:bldP spid="9" grpId="0" animBg="1"/>
      <p:bldP spid="10" grpId="0" animBg="1"/>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allAtOnce">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allAtOnce">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2" grpId="0" build="allAtOnce">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allAtOnce">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allAtOnce">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7" name="アーチ 6"/>
          <p:cNvSpPr/>
          <p:nvPr userDrawn="1"/>
        </p:nvSpPr>
        <p:spPr>
          <a:xfrm>
            <a:off x="5830838" y="2479203"/>
            <a:ext cx="6480720" cy="6480720"/>
          </a:xfrm>
          <a:prstGeom prst="blockArc">
            <a:avLst>
              <a:gd name="adj1" fmla="val 10800000"/>
              <a:gd name="adj2" fmla="val 16191525"/>
              <a:gd name="adj3" fmla="val 2557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1" name="アーチ 30"/>
          <p:cNvSpPr/>
          <p:nvPr userDrawn="1"/>
        </p:nvSpPr>
        <p:spPr>
          <a:xfrm rot="5400000">
            <a:off x="5902846" y="2479203"/>
            <a:ext cx="6480720" cy="6480720"/>
          </a:xfrm>
          <a:prstGeom prst="blockArc">
            <a:avLst>
              <a:gd name="adj1" fmla="val 10800000"/>
              <a:gd name="adj2" fmla="val 16191525"/>
              <a:gd name="adj3" fmla="val 25571"/>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5" name="アーチ 34"/>
          <p:cNvSpPr/>
          <p:nvPr userDrawn="1"/>
        </p:nvSpPr>
        <p:spPr>
          <a:xfrm rot="10800000">
            <a:off x="5902846" y="2551211"/>
            <a:ext cx="6480720" cy="6480720"/>
          </a:xfrm>
          <a:prstGeom prst="blockArc">
            <a:avLst>
              <a:gd name="adj1" fmla="val 10800000"/>
              <a:gd name="adj2" fmla="val 16191525"/>
              <a:gd name="adj3" fmla="val 2557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36" name="アーチ 35"/>
          <p:cNvSpPr/>
          <p:nvPr userDrawn="1"/>
        </p:nvSpPr>
        <p:spPr>
          <a:xfrm rot="16200000">
            <a:off x="5830838" y="2551211"/>
            <a:ext cx="6480720" cy="6480720"/>
          </a:xfrm>
          <a:prstGeom prst="blockArc">
            <a:avLst>
              <a:gd name="adj1" fmla="val 10800000"/>
              <a:gd name="adj2" fmla="val 16191525"/>
              <a:gd name="adj3" fmla="val 2557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cxnSp>
        <p:nvCxnSpPr>
          <p:cNvPr id="37" name="直線コネクタ 36"/>
          <p:cNvCxnSpPr/>
          <p:nvPr userDrawn="1"/>
        </p:nvCxnSpPr>
        <p:spPr>
          <a:xfrm flipV="1">
            <a:off x="12639555" y="2335188"/>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テキスト プレースホルダー 6"/>
          <p:cNvSpPr>
            <a:spLocks noGrp="1"/>
          </p:cNvSpPr>
          <p:nvPr>
            <p:ph type="body" sz="quarter" idx="13" hasCustomPrompt="1"/>
          </p:nvPr>
        </p:nvSpPr>
        <p:spPr>
          <a:xfrm>
            <a:off x="12815614" y="2390092"/>
            <a:ext cx="5040560"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39" name="テキスト プレースホルダー 6"/>
          <p:cNvSpPr>
            <a:spLocks noGrp="1"/>
          </p:cNvSpPr>
          <p:nvPr>
            <p:ph type="body" sz="quarter" idx="14" hasCustomPrompt="1"/>
          </p:nvPr>
        </p:nvSpPr>
        <p:spPr>
          <a:xfrm>
            <a:off x="12815614" y="3167144"/>
            <a:ext cx="5040560" cy="1224136"/>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0" name="直線コネクタ 39"/>
          <p:cNvCxnSpPr/>
          <p:nvPr userDrawn="1"/>
        </p:nvCxnSpPr>
        <p:spPr>
          <a:xfrm flipV="1">
            <a:off x="12629212" y="6943700"/>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1" name="テキスト プレースホルダー 6"/>
          <p:cNvSpPr>
            <a:spLocks noGrp="1"/>
          </p:cNvSpPr>
          <p:nvPr>
            <p:ph type="body" sz="quarter" idx="15" hasCustomPrompt="1"/>
          </p:nvPr>
        </p:nvSpPr>
        <p:spPr>
          <a:xfrm>
            <a:off x="12805271" y="7030744"/>
            <a:ext cx="5040560" cy="864096"/>
          </a:xfrm>
        </p:spPr>
        <p:txBody>
          <a:bodyPr anchor="b">
            <a:normAutofit/>
          </a:bodyPr>
          <a:lstStyle>
            <a:lvl1pPr algn="l">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2" name="テキスト プレースホルダー 6"/>
          <p:cNvSpPr>
            <a:spLocks noGrp="1"/>
          </p:cNvSpPr>
          <p:nvPr>
            <p:ph type="body" sz="quarter" idx="16" hasCustomPrompt="1"/>
          </p:nvPr>
        </p:nvSpPr>
        <p:spPr>
          <a:xfrm>
            <a:off x="12805271" y="7807796"/>
            <a:ext cx="5040560" cy="1224136"/>
          </a:xfrm>
        </p:spPr>
        <p:txBody>
          <a:bodyPr>
            <a:noAutofit/>
          </a:bodyPr>
          <a:lstStyle>
            <a:lvl1pPr algn="l">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3" name="直線コネクタ 42"/>
          <p:cNvCxnSpPr/>
          <p:nvPr userDrawn="1"/>
        </p:nvCxnSpPr>
        <p:spPr>
          <a:xfrm flipV="1">
            <a:off x="5593114" y="2384184"/>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4" name="テキスト プレースホルダー 6"/>
          <p:cNvSpPr>
            <a:spLocks noGrp="1"/>
          </p:cNvSpPr>
          <p:nvPr>
            <p:ph type="body" sz="quarter" idx="17" hasCustomPrompt="1"/>
          </p:nvPr>
        </p:nvSpPr>
        <p:spPr>
          <a:xfrm>
            <a:off x="440581" y="2407196"/>
            <a:ext cx="5040560" cy="864096"/>
          </a:xfrm>
        </p:spPr>
        <p:txBody>
          <a:bodyPr anchor="b">
            <a:normAutofit/>
          </a:bodyPr>
          <a:lstStyle>
            <a:lvl1pPr algn="r">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5" name="テキスト プレースホルダー 6"/>
          <p:cNvSpPr>
            <a:spLocks noGrp="1"/>
          </p:cNvSpPr>
          <p:nvPr>
            <p:ph type="body" sz="quarter" idx="18" hasCustomPrompt="1"/>
          </p:nvPr>
        </p:nvSpPr>
        <p:spPr>
          <a:xfrm>
            <a:off x="440581" y="3184248"/>
            <a:ext cx="5040560" cy="1224136"/>
          </a:xfrm>
        </p:spPr>
        <p:txBody>
          <a:bodyPr>
            <a:noAutofit/>
          </a:bodyPr>
          <a:lstStyle>
            <a:lvl1pPr algn="r">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cxnSp>
        <p:nvCxnSpPr>
          <p:cNvPr id="46" name="直線コネクタ 45"/>
          <p:cNvCxnSpPr/>
          <p:nvPr userDrawn="1"/>
        </p:nvCxnSpPr>
        <p:spPr>
          <a:xfrm flipV="1">
            <a:off x="5582771" y="6943700"/>
            <a:ext cx="0" cy="2052000"/>
          </a:xfrm>
          <a:prstGeom prst="line">
            <a:avLst/>
          </a:prstGeom>
        </p:spPr>
        <p:style>
          <a:lnRef idx="1">
            <a:schemeClr val="accent1"/>
          </a:lnRef>
          <a:fillRef idx="0">
            <a:schemeClr val="accent1"/>
          </a:fillRef>
          <a:effectRef idx="0">
            <a:schemeClr val="accent1"/>
          </a:effectRef>
          <a:fontRef idx="minor">
            <a:schemeClr val="tx1"/>
          </a:fontRef>
        </p:style>
      </p:cxnSp>
      <p:sp>
        <p:nvSpPr>
          <p:cNvPr id="47" name="テキスト プレースホルダー 6"/>
          <p:cNvSpPr>
            <a:spLocks noGrp="1"/>
          </p:cNvSpPr>
          <p:nvPr>
            <p:ph type="body" sz="quarter" idx="19" hasCustomPrompt="1"/>
          </p:nvPr>
        </p:nvSpPr>
        <p:spPr>
          <a:xfrm>
            <a:off x="430238" y="7047848"/>
            <a:ext cx="5040560" cy="864096"/>
          </a:xfrm>
        </p:spPr>
        <p:txBody>
          <a:bodyPr anchor="b">
            <a:normAutofit/>
          </a:bodyPr>
          <a:lstStyle>
            <a:lvl1pPr algn="r">
              <a:spcBef>
                <a:spcPts val="0"/>
              </a:spcBef>
              <a:defRPr sz="3600" baseline="0">
                <a:solidFill>
                  <a:schemeClr val="accent1"/>
                </a:solidFill>
              </a:defRPr>
            </a:lvl1pPr>
          </a:lstStyle>
          <a:p>
            <a:pPr lvl="0"/>
            <a:r>
              <a:rPr kumimoji="1" lang="en-US" altLang="ja-JP" dirty="0"/>
              <a:t>Caption Goes Here</a:t>
            </a:r>
            <a:endParaRPr kumimoji="1" lang="ja-JP" altLang="en-US" dirty="0"/>
          </a:p>
        </p:txBody>
      </p:sp>
      <p:sp>
        <p:nvSpPr>
          <p:cNvPr id="48" name="テキスト プレースホルダー 6"/>
          <p:cNvSpPr>
            <a:spLocks noGrp="1"/>
          </p:cNvSpPr>
          <p:nvPr>
            <p:ph type="body" sz="quarter" idx="20" hasCustomPrompt="1"/>
          </p:nvPr>
        </p:nvSpPr>
        <p:spPr>
          <a:xfrm>
            <a:off x="430238" y="7824900"/>
            <a:ext cx="5040560" cy="1224136"/>
          </a:xfrm>
        </p:spPr>
        <p:txBody>
          <a:bodyPr>
            <a:noAutofit/>
          </a:bodyPr>
          <a:lstStyle>
            <a:lvl1pPr algn="r">
              <a:lnSpc>
                <a:spcPct val="100000"/>
              </a:lnSpc>
              <a:spcBef>
                <a:spcPts val="0"/>
              </a:spcBef>
              <a:defRPr sz="24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9" name="テキスト プレースホルダー 6"/>
          <p:cNvSpPr>
            <a:spLocks noGrp="1"/>
          </p:cNvSpPr>
          <p:nvPr>
            <p:ph type="body" sz="quarter" idx="21" hasCustomPrompt="1"/>
          </p:nvPr>
        </p:nvSpPr>
        <p:spPr>
          <a:xfrm>
            <a:off x="9791278" y="3701272"/>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0" name="テキスト プレースホルダー 6"/>
          <p:cNvSpPr>
            <a:spLocks noGrp="1"/>
          </p:cNvSpPr>
          <p:nvPr>
            <p:ph type="body" sz="quarter" idx="22" hasCustomPrompt="1"/>
          </p:nvPr>
        </p:nvSpPr>
        <p:spPr>
          <a:xfrm>
            <a:off x="9791278" y="7157656"/>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1" name="テキスト プレースホルダー 6"/>
          <p:cNvSpPr>
            <a:spLocks noGrp="1"/>
          </p:cNvSpPr>
          <p:nvPr>
            <p:ph type="body" sz="quarter" idx="23" hasCustomPrompt="1"/>
          </p:nvPr>
        </p:nvSpPr>
        <p:spPr>
          <a:xfrm>
            <a:off x="6334894" y="3703340"/>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sp>
        <p:nvSpPr>
          <p:cNvPr id="52" name="テキスト プレースホルダー 6"/>
          <p:cNvSpPr>
            <a:spLocks noGrp="1"/>
          </p:cNvSpPr>
          <p:nvPr>
            <p:ph type="body" sz="quarter" idx="24" hasCustomPrompt="1"/>
          </p:nvPr>
        </p:nvSpPr>
        <p:spPr>
          <a:xfrm>
            <a:off x="6334894" y="7159724"/>
            <a:ext cx="2014869" cy="722148"/>
          </a:xfrm>
        </p:spPr>
        <p:txBody>
          <a:bodyPr anchor="ctr">
            <a:normAutofit/>
          </a:bodyPr>
          <a:lstStyle>
            <a:lvl1pPr algn="ctr">
              <a:spcBef>
                <a:spcPts val="0"/>
              </a:spcBef>
              <a:defRPr sz="2800" baseline="0">
                <a:solidFill>
                  <a:schemeClr val="bg1"/>
                </a:solidFill>
              </a:defRPr>
            </a:lvl1pPr>
          </a:lstStyle>
          <a:p>
            <a:pPr lvl="0"/>
            <a:r>
              <a:rPr kumimoji="1" lang="en-US" altLang="ja-JP" dirty="0"/>
              <a:t>TEXT</a:t>
            </a:r>
            <a:endParaRPr kumimoji="1" lang="ja-JP" altLang="en-US" dirty="0"/>
          </a:p>
        </p:txBody>
      </p:sp>
      <p:cxnSp>
        <p:nvCxnSpPr>
          <p:cNvPr id="11" name="直線コネクタ 10"/>
          <p:cNvCxnSpPr>
            <a:stCxn id="49" idx="3"/>
          </p:cNvCxnSpPr>
          <p:nvPr userDrawn="1"/>
        </p:nvCxnSpPr>
        <p:spPr>
          <a:xfrm flipV="1">
            <a:off x="11806147" y="3358336"/>
            <a:ext cx="833408" cy="70401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3" name="直線コネクタ 10"/>
          <p:cNvCxnSpPr>
            <a:stCxn id="50" idx="3"/>
          </p:cNvCxnSpPr>
          <p:nvPr userDrawn="1"/>
        </p:nvCxnSpPr>
        <p:spPr>
          <a:xfrm>
            <a:off x="11806147" y="7518730"/>
            <a:ext cx="823065" cy="480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4" name="直線コネクタ 10"/>
          <p:cNvCxnSpPr/>
          <p:nvPr userDrawn="1"/>
        </p:nvCxnSpPr>
        <p:spPr>
          <a:xfrm flipV="1">
            <a:off x="5593114" y="7518730"/>
            <a:ext cx="741780" cy="48025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1" idx="1"/>
          </p:cNvCxnSpPr>
          <p:nvPr userDrawn="1"/>
        </p:nvCxnSpPr>
        <p:spPr>
          <a:xfrm rot="10800000">
            <a:off x="5593114" y="3358336"/>
            <a:ext cx="741780" cy="70607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84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49">
                                            <p:txEl>
                                              <p:pRg st="0" end="0"/>
                                            </p:txEl>
                                          </p:spTgt>
                                        </p:tgtEl>
                                        <p:attrNameLst>
                                          <p:attrName>style.visibility</p:attrName>
                                        </p:attrNameLst>
                                      </p:cBhvr>
                                      <p:to>
                                        <p:strVal val="visible"/>
                                      </p:to>
                                    </p:set>
                                    <p:animEffect transition="in" filter="fade">
                                      <p:cBhvr>
                                        <p:cTn id="14" dur="500"/>
                                        <p:tgtEl>
                                          <p:spTgt spid="49">
                                            <p:txEl>
                                              <p:pRg st="0" end="0"/>
                                            </p:txEl>
                                          </p:spTgt>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xEl>
                                              <p:pRg st="0" end="0"/>
                                            </p:txEl>
                                          </p:spTgt>
                                        </p:tgtEl>
                                        <p:attrNameLst>
                                          <p:attrName>style.visibility</p:attrName>
                                        </p:attrNameLst>
                                      </p:cBhvr>
                                      <p:to>
                                        <p:strVal val="visible"/>
                                      </p:to>
                                    </p:set>
                                    <p:animEffect transition="in" filter="fade">
                                      <p:cBhvr>
                                        <p:cTn id="25" dur="500"/>
                                        <p:tgtEl>
                                          <p:spTgt spid="38">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xEl>
                                              <p:pRg st="1" end="1"/>
                                            </p:txEl>
                                          </p:spTgt>
                                        </p:tgtEl>
                                        <p:attrNameLst>
                                          <p:attrName>style.visibility</p:attrName>
                                        </p:attrNameLst>
                                      </p:cBhvr>
                                      <p:to>
                                        <p:strVal val="visible"/>
                                      </p:to>
                                    </p:set>
                                    <p:animEffect transition="in" filter="fade">
                                      <p:cBhvr>
                                        <p:cTn id="31" dur="500"/>
                                        <p:tgtEl>
                                          <p:spTgt spid="39">
                                            <p:txEl>
                                              <p:pRg st="1" end="1"/>
                                            </p:txEl>
                                          </p:spTgt>
                                        </p:tgtEl>
                                      </p:cBhvr>
                                    </p:animEffect>
                                  </p:childTnLst>
                                </p:cTn>
                              </p:par>
                            </p:childTnLst>
                          </p:cTn>
                        </p:par>
                        <p:par>
                          <p:cTn id="32" fill="hold">
                            <p:stCondLst>
                              <p:cond delay="2500"/>
                            </p:stCondLst>
                            <p:childTnLst>
                              <p:par>
                                <p:cTn id="33" presetID="10" presetClass="entr" presetSubtype="0" fill="hold" grpId="0" nodeType="afterEffect">
                                  <p:stCondLst>
                                    <p:cond delay="25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50">
                                            <p:txEl>
                                              <p:pRg st="0" end="0"/>
                                            </p:txEl>
                                          </p:spTgt>
                                        </p:tgtEl>
                                        <p:attrNameLst>
                                          <p:attrName>style.visibility</p:attrName>
                                        </p:attrNameLst>
                                      </p:cBhvr>
                                      <p:to>
                                        <p:strVal val="visible"/>
                                      </p:to>
                                    </p:set>
                                    <p:animEffect transition="in" filter="fade">
                                      <p:cBhvr>
                                        <p:cTn id="38" dur="500"/>
                                        <p:tgtEl>
                                          <p:spTgt spid="50">
                                            <p:txEl>
                                              <p:pRg st="0" end="0"/>
                                            </p:txEl>
                                          </p:spTgt>
                                        </p:tgtEl>
                                      </p:cBhvr>
                                    </p:animEffect>
                                  </p:childTnLst>
                                </p:cTn>
                              </p:par>
                            </p:childTnLst>
                          </p:cTn>
                        </p:par>
                        <p:par>
                          <p:cTn id="39" fill="hold">
                            <p:stCondLst>
                              <p:cond delay="325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fade">
                                      <p:cBhvr>
                                        <p:cTn id="49" dur="500"/>
                                        <p:tgtEl>
                                          <p:spTgt spid="41">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xEl>
                                              <p:pRg st="0" end="0"/>
                                            </p:txEl>
                                          </p:spTgt>
                                        </p:tgtEl>
                                        <p:attrNameLst>
                                          <p:attrName>style.visibility</p:attrName>
                                        </p:attrNameLst>
                                      </p:cBhvr>
                                      <p:to>
                                        <p:strVal val="visible"/>
                                      </p:to>
                                    </p:set>
                                    <p:animEffect transition="in" filter="fade">
                                      <p:cBhvr>
                                        <p:cTn id="52" dur="500"/>
                                        <p:tgtEl>
                                          <p:spTgt spid="42">
                                            <p:txEl>
                                              <p:pRg st="0" end="0"/>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xEl>
                                              <p:pRg st="1" end="1"/>
                                            </p:txEl>
                                          </p:spTgt>
                                        </p:tgtEl>
                                        <p:attrNameLst>
                                          <p:attrName>style.visibility</p:attrName>
                                        </p:attrNameLst>
                                      </p:cBhvr>
                                      <p:to>
                                        <p:strVal val="visible"/>
                                      </p:to>
                                    </p:set>
                                    <p:animEffect transition="in" filter="fade">
                                      <p:cBhvr>
                                        <p:cTn id="55" dur="500"/>
                                        <p:tgtEl>
                                          <p:spTgt spid="42">
                                            <p:txEl>
                                              <p:pRg st="1" end="1"/>
                                            </p:txEl>
                                          </p:spTgt>
                                        </p:tgtEl>
                                      </p:cBhvr>
                                    </p:animEffect>
                                  </p:childTnLst>
                                </p:cTn>
                              </p:par>
                            </p:childTnLst>
                          </p:cTn>
                        </p:par>
                        <p:par>
                          <p:cTn id="56" fill="hold">
                            <p:stCondLst>
                              <p:cond delay="4250"/>
                            </p:stCondLst>
                            <p:childTnLst>
                              <p:par>
                                <p:cTn id="57" presetID="10" presetClass="entr" presetSubtype="0" fill="hold" grpId="0" nodeType="afterEffect">
                                  <p:stCondLst>
                                    <p:cond delay="25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52">
                                            <p:txEl>
                                              <p:pRg st="0" end="0"/>
                                            </p:txEl>
                                          </p:spTgt>
                                        </p:tgtEl>
                                        <p:attrNameLst>
                                          <p:attrName>style.visibility</p:attrName>
                                        </p:attrNameLst>
                                      </p:cBhvr>
                                      <p:to>
                                        <p:strVal val="visible"/>
                                      </p:to>
                                    </p:set>
                                    <p:animEffect transition="in" filter="fade">
                                      <p:cBhvr>
                                        <p:cTn id="62" dur="500"/>
                                        <p:tgtEl>
                                          <p:spTgt spid="52">
                                            <p:txEl>
                                              <p:pRg st="0" end="0"/>
                                            </p:txEl>
                                          </p:spTgt>
                                        </p:tgtEl>
                                      </p:cBhvr>
                                    </p:animEffect>
                                  </p:childTnLst>
                                </p:cTn>
                              </p:par>
                            </p:childTnLst>
                          </p:cTn>
                        </p:par>
                        <p:par>
                          <p:cTn id="63" fill="hold">
                            <p:stCondLst>
                              <p:cond delay="5000"/>
                            </p:stCondLst>
                            <p:childTnLst>
                              <p:par>
                                <p:cTn id="64" presetID="22" presetClass="entr" presetSubtype="2"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right)">
                                      <p:cBhvr>
                                        <p:cTn id="66" dur="500"/>
                                        <p:tgtEl>
                                          <p:spTgt spid="54"/>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xEl>
                                              <p:pRg st="0" end="0"/>
                                            </p:txEl>
                                          </p:spTgt>
                                        </p:tgtEl>
                                        <p:attrNameLst>
                                          <p:attrName>style.visibility</p:attrName>
                                        </p:attrNameLst>
                                      </p:cBhvr>
                                      <p:to>
                                        <p:strVal val="visible"/>
                                      </p:to>
                                    </p:set>
                                    <p:animEffect transition="in" filter="fade">
                                      <p:cBhvr>
                                        <p:cTn id="73" dur="500"/>
                                        <p:tgtEl>
                                          <p:spTgt spid="47">
                                            <p:txEl>
                                              <p:pRg st="0" end="0"/>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8">
                                            <p:txEl>
                                              <p:pRg st="0" end="0"/>
                                            </p:txEl>
                                          </p:spTgt>
                                        </p:tgtEl>
                                        <p:attrNameLst>
                                          <p:attrName>style.visibility</p:attrName>
                                        </p:attrNameLst>
                                      </p:cBhvr>
                                      <p:to>
                                        <p:strVal val="visible"/>
                                      </p:to>
                                    </p:set>
                                    <p:animEffect transition="in" filter="fade">
                                      <p:cBhvr>
                                        <p:cTn id="76" dur="500"/>
                                        <p:tgtEl>
                                          <p:spTgt spid="48">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8">
                                            <p:txEl>
                                              <p:pRg st="1" end="1"/>
                                            </p:txEl>
                                          </p:spTgt>
                                        </p:tgtEl>
                                        <p:attrNameLst>
                                          <p:attrName>style.visibility</p:attrName>
                                        </p:attrNameLst>
                                      </p:cBhvr>
                                      <p:to>
                                        <p:strVal val="visible"/>
                                      </p:to>
                                    </p:set>
                                    <p:animEffect transition="in" filter="fade">
                                      <p:cBhvr>
                                        <p:cTn id="79" dur="500"/>
                                        <p:tgtEl>
                                          <p:spTgt spid="48">
                                            <p:txEl>
                                              <p:pRg st="1" end="1"/>
                                            </p:txEl>
                                          </p:spTgt>
                                        </p:tgtEl>
                                      </p:cBhvr>
                                    </p:animEffect>
                                  </p:childTnLst>
                                </p:cTn>
                              </p:par>
                            </p:childTnLst>
                          </p:cTn>
                        </p:par>
                        <p:par>
                          <p:cTn id="80" fill="hold">
                            <p:stCondLst>
                              <p:cond delay="6000"/>
                            </p:stCondLst>
                            <p:childTnLst>
                              <p:par>
                                <p:cTn id="81" presetID="10" presetClass="entr" presetSubtype="0" fill="hold" grpId="0" nodeType="afterEffect">
                                  <p:stCondLst>
                                    <p:cond delay="25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500"/>
                                        <p:tgtEl>
                                          <p:spTgt spid="7"/>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51">
                                            <p:txEl>
                                              <p:pRg st="0" end="0"/>
                                            </p:txEl>
                                          </p:spTgt>
                                        </p:tgtEl>
                                        <p:attrNameLst>
                                          <p:attrName>style.visibility</p:attrName>
                                        </p:attrNameLst>
                                      </p:cBhvr>
                                      <p:to>
                                        <p:strVal val="visible"/>
                                      </p:to>
                                    </p:set>
                                    <p:animEffect transition="in" filter="fade">
                                      <p:cBhvr>
                                        <p:cTn id="86" dur="500"/>
                                        <p:tgtEl>
                                          <p:spTgt spid="51">
                                            <p:txEl>
                                              <p:pRg st="0" end="0"/>
                                            </p:txEl>
                                          </p:spTgt>
                                        </p:tgtEl>
                                      </p:cBhvr>
                                    </p:animEffect>
                                  </p:childTnLst>
                                </p:cTn>
                              </p:par>
                            </p:childTnLst>
                          </p:cTn>
                        </p:par>
                        <p:par>
                          <p:cTn id="87" fill="hold">
                            <p:stCondLst>
                              <p:cond delay="6750"/>
                            </p:stCondLst>
                            <p:childTnLst>
                              <p:par>
                                <p:cTn id="88" presetID="22" presetClass="entr" presetSubtype="2" fill="hold" nodeType="after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right)">
                                      <p:cBhvr>
                                        <p:cTn id="90" dur="500"/>
                                        <p:tgtEl>
                                          <p:spTgt spid="61"/>
                                        </p:tgtEl>
                                      </p:cBhvr>
                                    </p:animEffect>
                                  </p:childTnLst>
                                </p:cTn>
                              </p:par>
                            </p:childTnLst>
                          </p:cTn>
                        </p:par>
                        <p:par>
                          <p:cTn id="91" fill="hold">
                            <p:stCondLst>
                              <p:cond delay="7250"/>
                            </p:stCondLst>
                            <p:childTnLst>
                              <p:par>
                                <p:cTn id="92" presetID="10" presetClass="entr" presetSubtype="0" fill="hold"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4">
                                            <p:txEl>
                                              <p:pRg st="0" end="0"/>
                                            </p:txEl>
                                          </p:spTgt>
                                        </p:tgtEl>
                                        <p:attrNameLst>
                                          <p:attrName>style.visibility</p:attrName>
                                        </p:attrNameLst>
                                      </p:cBhvr>
                                      <p:to>
                                        <p:strVal val="visible"/>
                                      </p:to>
                                    </p:set>
                                    <p:animEffect transition="in" filter="fade">
                                      <p:cBhvr>
                                        <p:cTn id="97" dur="500"/>
                                        <p:tgtEl>
                                          <p:spTgt spid="44">
                                            <p:txEl>
                                              <p:pRg st="0" end="0"/>
                                            </p:txEl>
                                          </p:spTgt>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5">
                                            <p:txEl>
                                              <p:pRg st="0" end="0"/>
                                            </p:txEl>
                                          </p:spTgt>
                                        </p:tgtEl>
                                        <p:attrNameLst>
                                          <p:attrName>style.visibility</p:attrName>
                                        </p:attrNameLst>
                                      </p:cBhvr>
                                      <p:to>
                                        <p:strVal val="visible"/>
                                      </p:to>
                                    </p:set>
                                    <p:animEffect transition="in" filter="fade">
                                      <p:cBhvr>
                                        <p:cTn id="100" dur="500"/>
                                        <p:tgtEl>
                                          <p:spTgt spid="45">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5">
                                            <p:txEl>
                                              <p:pRg st="1" end="1"/>
                                            </p:txEl>
                                          </p:spTgt>
                                        </p:tgtEl>
                                        <p:attrNameLst>
                                          <p:attrName>style.visibility</p:attrName>
                                        </p:attrNameLst>
                                      </p:cBhvr>
                                      <p:to>
                                        <p:strVal val="visible"/>
                                      </p:to>
                                    </p:set>
                                    <p:animEffect transition="in" filter="fade">
                                      <p:cBhvr>
                                        <p:cTn id="103"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animBg="1"/>
      <p:bldP spid="31" grpId="0" animBg="1"/>
      <p:bldP spid="35" grpId="0" animBg="1"/>
      <p:bldP spid="36" grpId="0" animBg="1"/>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1" grpId="0" build="p">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7" grpId="0" build="p">
        <p:tmplLst>
          <p:tmpl lvl="1">
            <p:tnLst>
              <p:par>
                <p:cTn presetID="10"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10" presetClass="entr" presetSubtype="0" fill="hold" nodeType="withEffect">
                  <p:stCondLst>
                    <p:cond delay="25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withEffect">
                  <p:stCondLst>
                    <p:cond delay="25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10" presetClass="entr" presetSubtype="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191172"/>
            <a:ext cx="6985000" cy="6983413"/>
          </a:xfrm>
        </p:spPr>
        <p:txBody>
          <a:bodyPr/>
          <a:lstStyle>
            <a:lvl1pPr>
              <a:defRPr/>
            </a:lvl1pPr>
          </a:lstStyle>
          <a:p>
            <a:r>
              <a:rPr kumimoji="1" lang="en-US" altLang="ja-JP" dirty="0"/>
              <a:t>Add Graph</a:t>
            </a:r>
            <a:endParaRPr kumimoji="1" lang="ja-JP" altLang="en-US" dirty="0"/>
          </a:p>
        </p:txBody>
      </p:sp>
      <p:sp>
        <p:nvSpPr>
          <p:cNvPr id="37" name="テキスト プレースホルダー 6"/>
          <p:cNvSpPr>
            <a:spLocks noGrp="1"/>
          </p:cNvSpPr>
          <p:nvPr>
            <p:ph type="body" sz="quarter" idx="14" hasCustomPrompt="1"/>
          </p:nvPr>
        </p:nvSpPr>
        <p:spPr>
          <a:xfrm>
            <a:off x="8063086" y="2743594"/>
            <a:ext cx="94299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38" name="テキスト プレースホルダー 6"/>
          <p:cNvSpPr>
            <a:spLocks noGrp="1"/>
          </p:cNvSpPr>
          <p:nvPr>
            <p:ph type="body" sz="quarter" idx="15" hasCustomPrompt="1"/>
          </p:nvPr>
        </p:nvSpPr>
        <p:spPr>
          <a:xfrm>
            <a:off x="8063086" y="3520646"/>
            <a:ext cx="9429948" cy="201622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40" name="テキスト プレースホルダー 6"/>
          <p:cNvSpPr>
            <a:spLocks noGrp="1"/>
          </p:cNvSpPr>
          <p:nvPr>
            <p:ph type="body" sz="quarter" idx="16" hasCustomPrompt="1"/>
          </p:nvPr>
        </p:nvSpPr>
        <p:spPr>
          <a:xfrm>
            <a:off x="8066186" y="5806608"/>
            <a:ext cx="94299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41" name="テキスト プレースホルダー 6"/>
          <p:cNvSpPr>
            <a:spLocks noGrp="1"/>
          </p:cNvSpPr>
          <p:nvPr>
            <p:ph type="body" sz="quarter" idx="17" hasCustomPrompt="1"/>
          </p:nvPr>
        </p:nvSpPr>
        <p:spPr>
          <a:xfrm>
            <a:off x="8066186" y="6583660"/>
            <a:ext cx="9429948" cy="2016224"/>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42596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750"/>
                            </p:stCondLst>
                            <p:childTnLst>
                              <p:par>
                                <p:cTn id="13" presetID="10" presetClass="entr" presetSubtype="0" fill="hold" grpId="0" nodeType="afterEffect">
                                  <p:stCondLst>
                                    <p:cond delay="250"/>
                                  </p:stCondLst>
                                  <p:childTnLst>
                                    <p:set>
                                      <p:cBhvr>
                                        <p:cTn id="14" dur="1" fill="hold">
                                          <p:stCondLst>
                                            <p:cond delay="0"/>
                                          </p:stCondLst>
                                        </p:cTn>
                                        <p:tgtEl>
                                          <p:spTgt spid="37">
                                            <p:txEl>
                                              <p:pRg st="0" end="0"/>
                                            </p:txEl>
                                          </p:spTgt>
                                        </p:tgtEl>
                                        <p:attrNameLst>
                                          <p:attrName>style.visibility</p:attrName>
                                        </p:attrNameLst>
                                      </p:cBhvr>
                                      <p:to>
                                        <p:strVal val="visible"/>
                                      </p:to>
                                    </p:set>
                                    <p:animEffect transition="in" filter="fade">
                                      <p:cBhvr>
                                        <p:cTn id="15" dur="500"/>
                                        <p:tgtEl>
                                          <p:spTgt spid="37">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8">
                                            <p:txEl>
                                              <p:pRg st="0" end="0"/>
                                            </p:txEl>
                                          </p:spTgt>
                                        </p:tgtEl>
                                        <p:attrNameLst>
                                          <p:attrName>style.visibility</p:attrName>
                                        </p:attrNameLst>
                                      </p:cBhvr>
                                      <p:to>
                                        <p:strVal val="visible"/>
                                      </p:to>
                                    </p:set>
                                    <p:animEffect transition="in" filter="fade">
                                      <p:cBhvr>
                                        <p:cTn id="19" dur="500"/>
                                        <p:tgtEl>
                                          <p:spTgt spid="38">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xEl>
                                              <p:pRg st="1" end="1"/>
                                            </p:txEl>
                                          </p:spTgt>
                                        </p:tgtEl>
                                        <p:attrNameLst>
                                          <p:attrName>style.visibility</p:attrName>
                                        </p:attrNameLst>
                                      </p:cBhvr>
                                      <p:to>
                                        <p:strVal val="visible"/>
                                      </p:to>
                                    </p:set>
                                    <p:animEffect transition="in" filter="fade">
                                      <p:cBhvr>
                                        <p:cTn id="22" dur="500"/>
                                        <p:tgtEl>
                                          <p:spTgt spid="38">
                                            <p:txEl>
                                              <p:pRg st="1" end="1"/>
                                            </p:txEl>
                                          </p:spTgt>
                                        </p:tgtEl>
                                      </p:cBhvr>
                                    </p:animEffect>
                                  </p:childTnLst>
                                </p:cTn>
                              </p:par>
                            </p:childTnLst>
                          </p:cTn>
                        </p:par>
                        <p:par>
                          <p:cTn id="23" fill="hold">
                            <p:stCondLst>
                              <p:cond delay="3000"/>
                            </p:stCondLst>
                            <p:childTnLst>
                              <p:par>
                                <p:cTn id="24" presetID="10" presetClass="entr" presetSubtype="0" fill="hold" grpId="0" nodeType="afterEffect">
                                  <p:stCondLst>
                                    <p:cond delay="250"/>
                                  </p:stCondLst>
                                  <p:childTnLst>
                                    <p:set>
                                      <p:cBhvr>
                                        <p:cTn id="25" dur="1" fill="hold">
                                          <p:stCondLst>
                                            <p:cond delay="0"/>
                                          </p:stCondLst>
                                        </p:cTn>
                                        <p:tgtEl>
                                          <p:spTgt spid="40">
                                            <p:txEl>
                                              <p:pRg st="0" end="0"/>
                                            </p:txEl>
                                          </p:spTgt>
                                        </p:tgtEl>
                                        <p:attrNameLst>
                                          <p:attrName>style.visibility</p:attrName>
                                        </p:attrNameLst>
                                      </p:cBhvr>
                                      <p:to>
                                        <p:strVal val="visible"/>
                                      </p:to>
                                    </p:set>
                                    <p:animEffect transition="in" filter="fade">
                                      <p:cBhvr>
                                        <p:cTn id="26" dur="500"/>
                                        <p:tgtEl>
                                          <p:spTgt spid="40">
                                            <p:txEl>
                                              <p:pRg st="0" end="0"/>
                                            </p:txEl>
                                          </p:spTgt>
                                        </p:tgtEl>
                                      </p:cBhvr>
                                    </p:animEffect>
                                  </p:childTnLst>
                                </p:cTn>
                              </p:par>
                            </p:childTnLst>
                          </p:cTn>
                        </p:par>
                        <p:par>
                          <p:cTn id="27" fill="hold">
                            <p:stCondLst>
                              <p:cond delay="3750"/>
                            </p:stCondLst>
                            <p:childTnLst>
                              <p:par>
                                <p:cTn id="28" presetID="10" presetClass="entr" presetSubtype="0" fill="hold" grpId="0" nodeType="afterEffect">
                                  <p:stCondLst>
                                    <p:cond delay="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fade">
                                      <p:cBhvr>
                                        <p:cTn id="30" dur="500"/>
                                        <p:tgtEl>
                                          <p:spTgt spid="41">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xEl>
                                              <p:pRg st="1" end="1"/>
                                            </p:txEl>
                                          </p:spTgt>
                                        </p:tgtEl>
                                        <p:attrNameLst>
                                          <p:attrName>style.visibility</p:attrName>
                                        </p:attrNameLst>
                                      </p:cBhvr>
                                      <p:to>
                                        <p:strVal val="visible"/>
                                      </p:to>
                                    </p:set>
                                    <p:animEffect transition="in" filter="fade">
                                      <p:cBhvr>
                                        <p:cTn id="33" dur="500"/>
                                        <p:tgtEl>
                                          <p:spTgt spid="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p:bldP spid="37" grpId="0" build="p">
        <p:tmplLst>
          <p:tmpl lvl="1">
            <p:tnLst>
              <p:par>
                <p:cTn presetID="10" presetClass="entr" presetSubtype="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allAtOnce">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0" grpId="0" build="p">
        <p:tmplLst>
          <p:tmpl lvl="1">
            <p:tnLst>
              <p:par>
                <p:cTn presetID="10" presetClass="entr" presetSubtype="0" fill="hold" nodeType="afterEffect">
                  <p:stCondLst>
                    <p:cond delay="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allAtOnce">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263181"/>
            <a:ext cx="16633848" cy="5184575"/>
          </a:xfrm>
        </p:spPr>
        <p:txBody>
          <a:bodyPr/>
          <a:lstStyle>
            <a:lvl1pPr>
              <a:defRPr/>
            </a:lvl1pPr>
          </a:lstStyle>
          <a:p>
            <a:r>
              <a:rPr kumimoji="1" lang="en-US" altLang="ja-JP" dirty="0"/>
              <a:t>Add Graph</a:t>
            </a:r>
            <a:endParaRPr kumimoji="1" lang="ja-JP" altLang="en-US" dirty="0"/>
          </a:p>
        </p:txBody>
      </p:sp>
      <p:sp>
        <p:nvSpPr>
          <p:cNvPr id="11" name="テキスト プレースホルダー 6"/>
          <p:cNvSpPr>
            <a:spLocks noGrp="1"/>
          </p:cNvSpPr>
          <p:nvPr>
            <p:ph type="body" sz="quarter" idx="14" hasCustomPrompt="1"/>
          </p:nvPr>
        </p:nvSpPr>
        <p:spPr>
          <a:xfrm>
            <a:off x="790278" y="7591772"/>
            <a:ext cx="16633848"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12" name="テキスト プレースホルダー 6"/>
          <p:cNvSpPr>
            <a:spLocks noGrp="1"/>
          </p:cNvSpPr>
          <p:nvPr>
            <p:ph type="body" sz="quarter" idx="15" hasCustomPrompt="1"/>
          </p:nvPr>
        </p:nvSpPr>
        <p:spPr>
          <a:xfrm>
            <a:off x="790278" y="8311852"/>
            <a:ext cx="16633848" cy="1152128"/>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2950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down)">
                                      <p:cBhvr>
                                        <p:cTn id="11" dur="1000"/>
                                        <p:tgtEl>
                                          <p:spTgt spid="8">
                                            <p:txEl>
                                              <p:pRg st="0" end="0"/>
                                            </p:txEl>
                                          </p:spTgt>
                                        </p:tgtEl>
                                      </p:cBhvr>
                                    </p:animEffect>
                                  </p:childTnLst>
                                </p:cTn>
                              </p:par>
                            </p:childTnLst>
                          </p:cTn>
                        </p:par>
                        <p:par>
                          <p:cTn id="12" fill="hold">
                            <p:stCondLst>
                              <p:cond delay="1750"/>
                            </p:stCondLst>
                            <p:childTnLst>
                              <p:par>
                                <p:cTn id="13" presetID="10" presetClass="entr" presetSubtype="0" fill="hold" grpId="0" nodeType="afterEffect">
                                  <p:stCondLst>
                                    <p:cond delay="25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p"/>
      <p:bldP spid="11" grpId="0" build="p">
        <p:tmplLst>
          <p:tmpl lvl="1">
            <p:tnLst>
              <p:par>
                <p:cTn presetID="10" presetClass="entr" presetSubtype="0" fill="hold" nodeType="afterEffect">
                  <p:stCondLst>
                    <p:cond delay="2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allAtOnce"/>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Graph 3">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sp>
        <p:nvSpPr>
          <p:cNvPr id="8" name="グラフ プレースホルダー 7"/>
          <p:cNvSpPr>
            <a:spLocks noGrp="1"/>
          </p:cNvSpPr>
          <p:nvPr>
            <p:ph type="chart" sz="quarter" idx="13" hasCustomPrompt="1"/>
          </p:nvPr>
        </p:nvSpPr>
        <p:spPr>
          <a:xfrm>
            <a:off x="790278" y="2191172"/>
            <a:ext cx="9433048" cy="6983413"/>
          </a:xfrm>
        </p:spPr>
        <p:txBody>
          <a:bodyPr/>
          <a:lstStyle>
            <a:lvl1pPr>
              <a:defRPr/>
            </a:lvl1pPr>
          </a:lstStyle>
          <a:p>
            <a:r>
              <a:rPr kumimoji="1" lang="en-US" altLang="ja-JP" dirty="0"/>
              <a:t>Add Graph</a:t>
            </a:r>
            <a:endParaRPr kumimoji="1" lang="ja-JP" altLang="en-US" dirty="0"/>
          </a:p>
        </p:txBody>
      </p:sp>
      <p:sp>
        <p:nvSpPr>
          <p:cNvPr id="37" name="テキスト プレースホルダー 6"/>
          <p:cNvSpPr>
            <a:spLocks noGrp="1"/>
          </p:cNvSpPr>
          <p:nvPr>
            <p:ph type="body" sz="quarter" idx="14" hasCustomPrompt="1"/>
          </p:nvPr>
        </p:nvSpPr>
        <p:spPr>
          <a:xfrm>
            <a:off x="10367342" y="2983260"/>
            <a:ext cx="7125692" cy="2088232"/>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38" name="テキスト プレースホルダー 6"/>
          <p:cNvSpPr>
            <a:spLocks noGrp="1"/>
          </p:cNvSpPr>
          <p:nvPr>
            <p:ph type="body" sz="quarter" idx="15" hasCustomPrompt="1"/>
          </p:nvPr>
        </p:nvSpPr>
        <p:spPr>
          <a:xfrm>
            <a:off x="10367342" y="4984448"/>
            <a:ext cx="7125692" cy="3399412"/>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372461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7">
                                            <p:txEl>
                                              <p:pRg st="0" end="0"/>
                                            </p:txEl>
                                          </p:spTgt>
                                        </p:tgtEl>
                                        <p:attrNameLst>
                                          <p:attrName>style.visibility</p:attrName>
                                        </p:attrNameLst>
                                      </p:cBhvr>
                                      <p:to>
                                        <p:strVal val="visible"/>
                                      </p:to>
                                    </p:set>
                                    <p:animEffect transition="in" filter="fade">
                                      <p:cBhvr>
                                        <p:cTn id="15" dur="500"/>
                                        <p:tgtEl>
                                          <p:spTgt spid="37">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8">
                                            <p:txEl>
                                              <p:pRg st="0" end="0"/>
                                            </p:txEl>
                                          </p:spTgt>
                                        </p:tgtEl>
                                        <p:attrNameLst>
                                          <p:attrName>style.visibility</p:attrName>
                                        </p:attrNameLst>
                                      </p:cBhvr>
                                      <p:to>
                                        <p:strVal val="visible"/>
                                      </p:to>
                                    </p:set>
                                    <p:animEffect transition="in" filter="fade">
                                      <p:cBhvr>
                                        <p:cTn id="19" dur="500"/>
                                        <p:tgtEl>
                                          <p:spTgt spid="38">
                                            <p:txEl>
                                              <p:pRg st="0" end="0"/>
                                            </p:txEl>
                                          </p:spTgt>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8">
                                            <p:txEl>
                                              <p:pRg st="1" end="1"/>
                                            </p:txEl>
                                          </p:spTgt>
                                        </p:tgtEl>
                                        <p:attrNameLst>
                                          <p:attrName>style.visibility</p:attrName>
                                        </p:attrNameLst>
                                      </p:cBhvr>
                                      <p:to>
                                        <p:strVal val="visible"/>
                                      </p:to>
                                    </p:set>
                                    <p:animEffect transition="in" filter="fade">
                                      <p:cBhvr>
                                        <p:cTn id="23"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allAtOnce">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Worldma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aseline="0"/>
            </a:lvl1p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noFill/>
        </p:spPr>
        <p:txBody>
          <a:body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4" name="スライド番号プレースホルダー 3"/>
          <p:cNvSpPr>
            <a:spLocks noGrp="1"/>
          </p:cNvSpPr>
          <p:nvPr>
            <p:ph type="sldNum" sz="quarter" idx="11"/>
          </p:nvPr>
        </p:nvSpPr>
        <p:spPr>
          <a:noFill/>
        </p:spPr>
        <p:txBody>
          <a:body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6" name="テキスト プレースホルダー 5"/>
          <p:cNvSpPr>
            <a:spLocks noGrp="1"/>
          </p:cNvSpPr>
          <p:nvPr>
            <p:ph type="body" sz="quarter" idx="12" hasCustomPrompt="1"/>
          </p:nvPr>
        </p:nvSpPr>
        <p:spPr>
          <a:xfrm>
            <a:off x="790278" y="1183060"/>
            <a:ext cx="16273560" cy="575841"/>
          </a:xfrm>
        </p:spPr>
        <p:txBody>
          <a:bodyPr/>
          <a:lstStyle>
            <a:lvl1pPr>
              <a:spcBef>
                <a:spcPts val="0"/>
              </a:spcBef>
              <a:defRPr baseline="0">
                <a:solidFill>
                  <a:schemeClr val="tx1">
                    <a:alpha val="80000"/>
                  </a:schemeClr>
                </a:solidFill>
              </a:defRPr>
            </a:lvl1pPr>
          </a:lstStyle>
          <a:p>
            <a:pPr lvl="0"/>
            <a:r>
              <a:rPr kumimoji="1" lang="en-US" altLang="ja-JP" dirty="0"/>
              <a:t>Slide Description Goes Here</a:t>
            </a:r>
            <a:endParaRPr kumimoji="1" lang="ja-JP" altLang="en-US" dirty="0"/>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250" y="2362191"/>
            <a:ext cx="11985332" cy="6741749"/>
          </a:xfrm>
          <a:prstGeom prst="rect">
            <a:avLst/>
          </a:prstGeom>
        </p:spPr>
      </p:pic>
      <p:sp>
        <p:nvSpPr>
          <p:cNvPr id="7" name="涙形 6"/>
          <p:cNvSpPr/>
          <p:nvPr userDrawn="1"/>
        </p:nvSpPr>
        <p:spPr>
          <a:xfrm rot="8100000">
            <a:off x="1896976" y="4227059"/>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13" name="テキスト プレースホルダー 6"/>
          <p:cNvSpPr>
            <a:spLocks noGrp="1"/>
          </p:cNvSpPr>
          <p:nvPr>
            <p:ph type="body" sz="quarter" idx="14" hasCustomPrompt="1"/>
          </p:nvPr>
        </p:nvSpPr>
        <p:spPr>
          <a:xfrm>
            <a:off x="646262" y="2767236"/>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4" name="涙形 13"/>
          <p:cNvSpPr/>
          <p:nvPr userDrawn="1"/>
        </p:nvSpPr>
        <p:spPr>
          <a:xfrm rot="8100000">
            <a:off x="3286137" y="6732419"/>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15" name="テキスト プレースホルダー 6"/>
          <p:cNvSpPr>
            <a:spLocks noGrp="1"/>
          </p:cNvSpPr>
          <p:nvPr>
            <p:ph type="body" sz="quarter" idx="15" hasCustomPrompt="1"/>
          </p:nvPr>
        </p:nvSpPr>
        <p:spPr>
          <a:xfrm>
            <a:off x="2035423" y="5272596"/>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6" name="涙形 15"/>
          <p:cNvSpPr/>
          <p:nvPr userDrawn="1"/>
        </p:nvSpPr>
        <p:spPr>
          <a:xfrm rot="8100000">
            <a:off x="6349623" y="6121606"/>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17" name="テキスト プレースホルダー 6"/>
          <p:cNvSpPr>
            <a:spLocks noGrp="1"/>
          </p:cNvSpPr>
          <p:nvPr>
            <p:ph type="body" sz="quarter" idx="16" hasCustomPrompt="1"/>
          </p:nvPr>
        </p:nvSpPr>
        <p:spPr>
          <a:xfrm>
            <a:off x="5098909" y="4661783"/>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18" name="涙形 17"/>
          <p:cNvSpPr/>
          <p:nvPr userDrawn="1"/>
        </p:nvSpPr>
        <p:spPr>
          <a:xfrm rot="8100000">
            <a:off x="5977936" y="3734174"/>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19" name="テキスト プレースホルダー 6"/>
          <p:cNvSpPr>
            <a:spLocks noGrp="1"/>
          </p:cNvSpPr>
          <p:nvPr>
            <p:ph type="body" sz="quarter" idx="17" hasCustomPrompt="1"/>
          </p:nvPr>
        </p:nvSpPr>
        <p:spPr>
          <a:xfrm>
            <a:off x="4727222" y="2274351"/>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0" name="涙形 19"/>
          <p:cNvSpPr/>
          <p:nvPr userDrawn="1"/>
        </p:nvSpPr>
        <p:spPr>
          <a:xfrm rot="8100000">
            <a:off x="9291965" y="4148618"/>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21" name="テキスト プレースホルダー 6"/>
          <p:cNvSpPr>
            <a:spLocks noGrp="1"/>
          </p:cNvSpPr>
          <p:nvPr>
            <p:ph type="body" sz="quarter" idx="18" hasCustomPrompt="1"/>
          </p:nvPr>
        </p:nvSpPr>
        <p:spPr>
          <a:xfrm>
            <a:off x="8041251" y="2688795"/>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2" name="涙形 21"/>
          <p:cNvSpPr/>
          <p:nvPr userDrawn="1"/>
        </p:nvSpPr>
        <p:spPr>
          <a:xfrm rot="8100000">
            <a:off x="10539813" y="6994463"/>
            <a:ext cx="370586" cy="37058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sp>
        <p:nvSpPr>
          <p:cNvPr id="23" name="テキスト プレースホルダー 6"/>
          <p:cNvSpPr>
            <a:spLocks noGrp="1"/>
          </p:cNvSpPr>
          <p:nvPr>
            <p:ph type="body" sz="quarter" idx="19" hasCustomPrompt="1"/>
          </p:nvPr>
        </p:nvSpPr>
        <p:spPr>
          <a:xfrm>
            <a:off x="9289099" y="5534640"/>
            <a:ext cx="2877220" cy="1416518"/>
          </a:xfrm>
        </p:spPr>
        <p:txBody>
          <a:bodyPr anchor="b">
            <a:normAutofit/>
          </a:bodyPr>
          <a:lstStyle>
            <a:lvl1pPr algn="ctr">
              <a:spcBef>
                <a:spcPts val="0"/>
              </a:spcBef>
              <a:defRPr sz="4000" baseline="0">
                <a:solidFill>
                  <a:schemeClr val="accent1"/>
                </a:solidFill>
              </a:defRPr>
            </a:lvl1pPr>
          </a:lstStyle>
          <a:p>
            <a:pPr lvl="0"/>
            <a:r>
              <a:rPr kumimoji="1" lang="en-US" altLang="ja-JP" dirty="0"/>
              <a:t>TEXT</a:t>
            </a:r>
            <a:endParaRPr kumimoji="1" lang="ja-JP" altLang="en-US" dirty="0"/>
          </a:p>
        </p:txBody>
      </p:sp>
      <p:sp>
        <p:nvSpPr>
          <p:cNvPr id="24" name="テキスト プレースホルダー 6"/>
          <p:cNvSpPr>
            <a:spLocks noGrp="1"/>
          </p:cNvSpPr>
          <p:nvPr>
            <p:ph type="body" sz="quarter" idx="20" hasCustomPrompt="1"/>
          </p:nvPr>
        </p:nvSpPr>
        <p:spPr>
          <a:xfrm>
            <a:off x="12527582" y="2767236"/>
            <a:ext cx="5184576" cy="2077164"/>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5" name="テキスト プレースホルダー 6"/>
          <p:cNvSpPr>
            <a:spLocks noGrp="1"/>
          </p:cNvSpPr>
          <p:nvPr>
            <p:ph type="body" sz="quarter" idx="21" hasCustomPrompt="1"/>
          </p:nvPr>
        </p:nvSpPr>
        <p:spPr>
          <a:xfrm>
            <a:off x="12527582" y="4757356"/>
            <a:ext cx="5184576" cy="355449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Tree>
    <p:extLst>
      <p:ext uri="{BB962C8B-B14F-4D97-AF65-F5344CB8AC3E}">
        <p14:creationId xmlns:p14="http://schemas.microsoft.com/office/powerpoint/2010/main" val="291744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2" presetClass="entr" presetSubtype="1" decel="98000" fill="hold" grpId="0" nodeType="after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0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0-#ppt_h/2"/>
                                          </p:val>
                                        </p:tav>
                                        <p:tav tm="100000">
                                          <p:val>
                                            <p:strVal val="#ppt_y"/>
                                          </p:val>
                                        </p:tav>
                                      </p:tavLst>
                                    </p:anim>
                                  </p:childTnLst>
                                </p:cTn>
                              </p:par>
                            </p:childTnLst>
                          </p:cTn>
                        </p:par>
                        <p:par>
                          <p:cTn id="21" fill="hold">
                            <p:stCondLst>
                              <p:cond delay="2400"/>
                            </p:stCondLst>
                            <p:childTnLst>
                              <p:par>
                                <p:cTn id="22" presetID="2" presetClass="entr" presetSubtype="1" decel="98000" fill="hold" grpId="0" nodeType="after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400"/>
                                  </p:stCondLst>
                                  <p:childTnLst>
                                    <p:set>
                                      <p:cBhvr>
                                        <p:cTn id="27" dur="1" fill="hold">
                                          <p:stCondLst>
                                            <p:cond delay="0"/>
                                          </p:stCondLst>
                                        </p:cTn>
                                        <p:tgtEl>
                                          <p:spTgt spid="15">
                                            <p:txEl>
                                              <p:pRg st="0" end="0"/>
                                            </p:txEl>
                                          </p:spTgt>
                                        </p:tgtEl>
                                        <p:attrNameLst>
                                          <p:attrName>style.visibility</p:attrName>
                                        </p:attrNameLst>
                                      </p:cBhvr>
                                      <p:to>
                                        <p:strVal val="visible"/>
                                      </p:to>
                                    </p:set>
                                    <p:anim calcmode="lin" valueType="num">
                                      <p:cBhvr additive="base">
                                        <p:cTn id="2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par>
                          <p:cTn id="30" fill="hold">
                            <p:stCondLst>
                              <p:cond delay="3300"/>
                            </p:stCondLst>
                            <p:childTnLst>
                              <p:par>
                                <p:cTn id="31" presetID="2" presetClass="entr" presetSubtype="1" decel="98000" fill="hold" grpId="0" nodeType="after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decel="100000" fill="hold" grpId="0" nodeType="withEffect">
                                  <p:stCondLst>
                                    <p:cond delay="400"/>
                                  </p:stCondLst>
                                  <p:childTnLst>
                                    <p:set>
                                      <p:cBhvr>
                                        <p:cTn id="36" dur="1" fill="hold">
                                          <p:stCondLst>
                                            <p:cond delay="0"/>
                                          </p:stCondLst>
                                        </p:cTn>
                                        <p:tgtEl>
                                          <p:spTgt spid="17">
                                            <p:txEl>
                                              <p:pRg st="0" end="0"/>
                                            </p:txEl>
                                          </p:spTgt>
                                        </p:tgtEl>
                                        <p:attrNameLst>
                                          <p:attrName>style.visibility</p:attrName>
                                        </p:attrNameLst>
                                      </p:cBhvr>
                                      <p:to>
                                        <p:strVal val="visible"/>
                                      </p:to>
                                    </p:set>
                                    <p:anim calcmode="lin" valueType="num">
                                      <p:cBhvr additive="base">
                                        <p:cTn id="3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
                                            <p:txEl>
                                              <p:pRg st="0" end="0"/>
                                            </p:txEl>
                                          </p:spTgt>
                                        </p:tgtEl>
                                        <p:attrNameLst>
                                          <p:attrName>ppt_y</p:attrName>
                                        </p:attrNameLst>
                                      </p:cBhvr>
                                      <p:tavLst>
                                        <p:tav tm="0">
                                          <p:val>
                                            <p:strVal val="0-#ppt_h/2"/>
                                          </p:val>
                                        </p:tav>
                                        <p:tav tm="100000">
                                          <p:val>
                                            <p:strVal val="#ppt_y"/>
                                          </p:val>
                                        </p:tav>
                                      </p:tavLst>
                                    </p:anim>
                                  </p:childTnLst>
                                </p:cTn>
                              </p:par>
                            </p:childTnLst>
                          </p:cTn>
                        </p:par>
                        <p:par>
                          <p:cTn id="39" fill="hold">
                            <p:stCondLst>
                              <p:cond delay="4200"/>
                            </p:stCondLst>
                            <p:childTnLst>
                              <p:par>
                                <p:cTn id="40" presetID="2" presetClass="entr" presetSubtype="1" decel="98000" fill="hold" grpId="0" nodeType="afterEffect">
                                  <p:stCondLst>
                                    <p:cond delay="25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0-#ppt_h/2"/>
                                          </p:val>
                                        </p:tav>
                                        <p:tav tm="100000">
                                          <p:val>
                                            <p:strVal val="#ppt_y"/>
                                          </p:val>
                                        </p:tav>
                                      </p:tavLst>
                                    </p:anim>
                                  </p:childTnLst>
                                </p:cTn>
                              </p:par>
                              <p:par>
                                <p:cTn id="44" presetID="2" presetClass="entr" presetSubtype="1" decel="100000" fill="hold" grpId="0" nodeType="withEffect">
                                  <p:stCondLst>
                                    <p:cond delay="400"/>
                                  </p:stCondLst>
                                  <p:childTnLst>
                                    <p:set>
                                      <p:cBhvr>
                                        <p:cTn id="45" dur="1" fill="hold">
                                          <p:stCondLst>
                                            <p:cond delay="0"/>
                                          </p:stCondLst>
                                        </p:cTn>
                                        <p:tgtEl>
                                          <p:spTgt spid="19">
                                            <p:txEl>
                                              <p:pRg st="0" end="0"/>
                                            </p:txEl>
                                          </p:spTgt>
                                        </p:tgtEl>
                                        <p:attrNameLst>
                                          <p:attrName>style.visibility</p:attrName>
                                        </p:attrNameLst>
                                      </p:cBhvr>
                                      <p:to>
                                        <p:strVal val="visible"/>
                                      </p:to>
                                    </p:set>
                                    <p:anim calcmode="lin" valueType="num">
                                      <p:cBhvr additive="base">
                                        <p:cTn id="46"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9">
                                            <p:txEl>
                                              <p:pRg st="0" end="0"/>
                                            </p:txEl>
                                          </p:spTgt>
                                        </p:tgtEl>
                                        <p:attrNameLst>
                                          <p:attrName>ppt_y</p:attrName>
                                        </p:attrNameLst>
                                      </p:cBhvr>
                                      <p:tavLst>
                                        <p:tav tm="0">
                                          <p:val>
                                            <p:strVal val="0-#ppt_h/2"/>
                                          </p:val>
                                        </p:tav>
                                        <p:tav tm="100000">
                                          <p:val>
                                            <p:strVal val="#ppt_y"/>
                                          </p:val>
                                        </p:tav>
                                      </p:tavLst>
                                    </p:anim>
                                  </p:childTnLst>
                                </p:cTn>
                              </p:par>
                            </p:childTnLst>
                          </p:cTn>
                        </p:par>
                        <p:par>
                          <p:cTn id="48" fill="hold">
                            <p:stCondLst>
                              <p:cond delay="5100"/>
                            </p:stCondLst>
                            <p:childTnLst>
                              <p:par>
                                <p:cTn id="49" presetID="2" presetClass="entr" presetSubtype="1" decel="98000" fill="hold" grpId="0" nodeType="afterEffect">
                                  <p:stCondLst>
                                    <p:cond delay="25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400"/>
                                  </p:stCondLst>
                                  <p:childTnLst>
                                    <p:set>
                                      <p:cBhvr>
                                        <p:cTn id="54" dur="1" fill="hold">
                                          <p:stCondLst>
                                            <p:cond delay="0"/>
                                          </p:stCondLst>
                                        </p:cTn>
                                        <p:tgtEl>
                                          <p:spTgt spid="21">
                                            <p:txEl>
                                              <p:pRg st="0" end="0"/>
                                            </p:txEl>
                                          </p:spTgt>
                                        </p:tgtEl>
                                        <p:attrNameLst>
                                          <p:attrName>style.visibility</p:attrName>
                                        </p:attrNameLst>
                                      </p:cBhvr>
                                      <p:to>
                                        <p:strVal val="visible"/>
                                      </p:to>
                                    </p:set>
                                    <p:anim calcmode="lin" valueType="num">
                                      <p:cBhvr additive="base">
                                        <p:cTn id="55"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
                                            <p:txEl>
                                              <p:pRg st="0" end="0"/>
                                            </p:txEl>
                                          </p:spTgt>
                                        </p:tgtEl>
                                        <p:attrNameLst>
                                          <p:attrName>ppt_y</p:attrName>
                                        </p:attrNameLst>
                                      </p:cBhvr>
                                      <p:tavLst>
                                        <p:tav tm="0">
                                          <p:val>
                                            <p:strVal val="0-#ppt_h/2"/>
                                          </p:val>
                                        </p:tav>
                                        <p:tav tm="100000">
                                          <p:val>
                                            <p:strVal val="#ppt_y"/>
                                          </p:val>
                                        </p:tav>
                                      </p:tavLst>
                                    </p:anim>
                                  </p:childTnLst>
                                </p:cTn>
                              </p:par>
                            </p:childTnLst>
                          </p:cTn>
                        </p:par>
                        <p:par>
                          <p:cTn id="57" fill="hold">
                            <p:stCondLst>
                              <p:cond delay="6000"/>
                            </p:stCondLst>
                            <p:childTnLst>
                              <p:par>
                                <p:cTn id="58" presetID="2" presetClass="entr" presetSubtype="1" decel="98000" fill="hold" grpId="0" nodeType="afterEffect">
                                  <p:stCondLst>
                                    <p:cond delay="2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400"/>
                                  </p:stCondLst>
                                  <p:childTnLst>
                                    <p:set>
                                      <p:cBhvr>
                                        <p:cTn id="63" dur="1" fill="hold">
                                          <p:stCondLst>
                                            <p:cond delay="0"/>
                                          </p:stCondLst>
                                        </p:cTn>
                                        <p:tgtEl>
                                          <p:spTgt spid="23">
                                            <p:txEl>
                                              <p:pRg st="0" end="0"/>
                                            </p:txEl>
                                          </p:spTgt>
                                        </p:tgtEl>
                                        <p:attrNameLst>
                                          <p:attrName>style.visibility</p:attrName>
                                        </p:attrNameLst>
                                      </p:cBhvr>
                                      <p:to>
                                        <p:strVal val="visible"/>
                                      </p:to>
                                    </p:set>
                                    <p:anim calcmode="lin" valueType="num">
                                      <p:cBhvr additive="base">
                                        <p:cTn id="6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3">
                                            <p:txEl>
                                              <p:pRg st="0" end="0"/>
                                            </p:txEl>
                                          </p:spTgt>
                                        </p:tgtEl>
                                        <p:attrNameLst>
                                          <p:attrName>ppt_y</p:attrName>
                                        </p:attrNameLst>
                                      </p:cBhvr>
                                      <p:tavLst>
                                        <p:tav tm="0">
                                          <p:val>
                                            <p:strVal val="0-#ppt_h/2"/>
                                          </p:val>
                                        </p:tav>
                                        <p:tav tm="100000">
                                          <p:val>
                                            <p:strVal val="#ppt_y"/>
                                          </p:val>
                                        </p:tav>
                                      </p:tavLst>
                                    </p:anim>
                                  </p:childTnLst>
                                </p:cTn>
                              </p:par>
                            </p:childTnLst>
                          </p:cTn>
                        </p:par>
                        <p:par>
                          <p:cTn id="66" fill="hold">
                            <p:stCondLst>
                              <p:cond delay="6900"/>
                            </p:stCondLst>
                            <p:childTnLst>
                              <p:par>
                                <p:cTn id="67" presetID="10" presetClass="entr" presetSubtype="0" fill="hold" grpId="0" nodeType="afterEffect">
                                  <p:stCondLst>
                                    <p:cond delay="0"/>
                                  </p:stCondLst>
                                  <p:childTnLst>
                                    <p:set>
                                      <p:cBhvr>
                                        <p:cTn id="68" dur="1" fill="hold">
                                          <p:stCondLst>
                                            <p:cond delay="0"/>
                                          </p:stCondLst>
                                        </p:cTn>
                                        <p:tgtEl>
                                          <p:spTgt spid="24">
                                            <p:txEl>
                                              <p:pRg st="0" end="0"/>
                                            </p:txEl>
                                          </p:spTgt>
                                        </p:tgtEl>
                                        <p:attrNameLst>
                                          <p:attrName>style.visibility</p:attrName>
                                        </p:attrNameLst>
                                      </p:cBhvr>
                                      <p:to>
                                        <p:strVal val="visible"/>
                                      </p:to>
                                    </p:set>
                                    <p:animEffect transition="in" filter="fade">
                                      <p:cBhvr>
                                        <p:cTn id="69" dur="500"/>
                                        <p:tgtEl>
                                          <p:spTgt spid="24">
                                            <p:txEl>
                                              <p:pRg st="0" end="0"/>
                                            </p:txEl>
                                          </p:spTgt>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25">
                                            <p:txEl>
                                              <p:pRg st="0" end="0"/>
                                            </p:txEl>
                                          </p:spTgt>
                                        </p:tgtEl>
                                        <p:attrNameLst>
                                          <p:attrName>style.visibility</p:attrName>
                                        </p:attrNameLst>
                                      </p:cBhvr>
                                      <p:to>
                                        <p:strVal val="visible"/>
                                      </p:to>
                                    </p:set>
                                    <p:animEffect transition="in" filter="fade">
                                      <p:cBhvr>
                                        <p:cTn id="72" dur="500"/>
                                        <p:tgtEl>
                                          <p:spTgt spid="25">
                                            <p:txEl>
                                              <p:pRg st="0" end="0"/>
                                            </p:txEl>
                                          </p:spTgt>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5">
                                            <p:txEl>
                                              <p:pRg st="1" end="1"/>
                                            </p:txEl>
                                          </p:spTgt>
                                        </p:tgtEl>
                                        <p:attrNameLst>
                                          <p:attrName>style.visibility</p:attrName>
                                        </p:attrNameLst>
                                      </p:cBhvr>
                                      <p:to>
                                        <p:strVal val="visible"/>
                                      </p:to>
                                    </p:set>
                                    <p:animEffect transition="in" filter="fade">
                                      <p:cBhvr>
                                        <p:cTn id="75" dur="500"/>
                                        <p:tgtEl>
                                          <p:spTgt spid="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animBg="1"/>
      <p:bldP spid="13" grpId="0" build="p">
        <p:tmplLst>
          <p:tmpl lvl="1">
            <p:tnLst>
              <p:par>
                <p:cTn presetID="2" presetClass="entr" presetSubtype="1" decel="100000" fill="hold" nodeType="withEffect">
                  <p:stCondLst>
                    <p:cond delay="4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0-#ppt_h/2"/>
                          </p:val>
                        </p:tav>
                        <p:tav tm="100000">
                          <p:val>
                            <p:strVal val="#ppt_y"/>
                          </p:val>
                        </p:tav>
                      </p:tavLst>
                    </p:anim>
                  </p:childTnLst>
                </p:cTn>
              </p:par>
            </p:tnLst>
          </p:tmpl>
        </p:tmplLst>
      </p:bldP>
      <p:bldP spid="14" grpId="0" animBg="1"/>
      <p:bldP spid="15" grpId="0" build="p">
        <p:tmplLst>
          <p:tmpl lvl="1">
            <p:tnLst>
              <p:par>
                <p:cTn presetID="2" presetClass="entr" presetSubtype="1" decel="100000" fill="hold" nodeType="withEffect">
                  <p:stCondLst>
                    <p:cond delay="4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animBg="1"/>
      <p:bldP spid="17" grpId="0" build="p">
        <p:tmplLst>
          <p:tmpl lvl="1">
            <p:tnLst>
              <p:par>
                <p:cTn presetID="2" presetClass="entr" presetSubtype="1" decel="100000" fill="hold" nodeType="withEffect">
                  <p:stCondLst>
                    <p:cond delay="40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0-#ppt_h/2"/>
                          </p:val>
                        </p:tav>
                        <p:tav tm="100000">
                          <p:val>
                            <p:strVal val="#ppt_y"/>
                          </p:val>
                        </p:tav>
                      </p:tavLst>
                    </p:anim>
                  </p:childTnLst>
                </p:cTn>
              </p:par>
            </p:tnLst>
          </p:tmpl>
        </p:tmplLst>
      </p:bldP>
      <p:bldP spid="18" grpId="0" animBg="1"/>
      <p:bldP spid="19" grpId="0" build="p">
        <p:tmplLst>
          <p:tmpl lvl="1">
            <p:tnLst>
              <p:par>
                <p:cTn presetID="2" presetClass="entr" presetSubtype="1" decel="100000" fill="hold" nodeType="withEffect">
                  <p:stCondLst>
                    <p:cond delay="4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0-#ppt_h/2"/>
                          </p:val>
                        </p:tav>
                        <p:tav tm="100000">
                          <p:val>
                            <p:strVal val="#ppt_y"/>
                          </p:val>
                        </p:tav>
                      </p:tavLst>
                    </p:anim>
                  </p:childTnLst>
                </p:cTn>
              </p:par>
            </p:tnLst>
          </p:tmpl>
        </p:tmplLst>
      </p:bldP>
      <p:bldP spid="20" grpId="0" animBg="1"/>
      <p:bldP spid="21" grpId="0" build="p">
        <p:tmplLst>
          <p:tmpl lvl="1">
            <p:tnLst>
              <p:par>
                <p:cTn presetID="2" presetClass="entr" presetSubtype="1" decel="100000" fill="hold" nodeType="withEffect">
                  <p:stCondLst>
                    <p:cond delay="4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0-#ppt_h/2"/>
                          </p:val>
                        </p:tav>
                        <p:tav tm="100000">
                          <p:val>
                            <p:strVal val="#ppt_y"/>
                          </p:val>
                        </p:tav>
                      </p:tavLst>
                    </p:anim>
                  </p:childTnLst>
                </p:cTn>
              </p:par>
            </p:tnLst>
          </p:tmpl>
        </p:tmplLst>
      </p:bldP>
      <p:bldP spid="22" grpId="0" animBg="1"/>
      <p:bldP spid="23" grpId="0" build="p">
        <p:tmplLst>
          <p:tmpl lvl="1">
            <p:tnLst>
              <p:par>
                <p:cTn presetID="2" presetClass="entr" presetSubtype="1" decel="100000" fill="hold" nodeType="withEffect">
                  <p:stCondLst>
                    <p:cond delay="4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0-#ppt_h/2"/>
                          </p:val>
                        </p:tav>
                        <p:tav tm="100000">
                          <p:val>
                            <p:strVal val="#ppt_y"/>
                          </p:val>
                        </p:tav>
                      </p:tavLst>
                    </p:anim>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allAtOnce">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078310" y="4128411"/>
            <a:ext cx="6192688" cy="2016224"/>
          </a:xfrm>
          <a:prstGeom prst="rect">
            <a:avLst/>
          </a:prstGeom>
        </p:spPr>
        <p:txBody>
          <a:bodyPr anchor="ctr"/>
          <a:lstStyle>
            <a:lvl1pPr algn="l">
              <a:defRPr sz="7200" spc="600" baseline="0"/>
            </a:lvl1pPr>
          </a:lstStyle>
          <a:p>
            <a:r>
              <a:rPr kumimoji="1" lang="en-US" altLang="ja-JP" dirty="0"/>
              <a:t>TEXT</a:t>
            </a:r>
            <a:endParaRPr kumimoji="1" lang="ja-JP" altLang="en-US" dirty="0"/>
          </a:p>
        </p:txBody>
      </p:sp>
      <p:grpSp>
        <p:nvGrpSpPr>
          <p:cNvPr id="13" name="グループ化 12"/>
          <p:cNvGrpSpPr/>
          <p:nvPr userDrawn="1"/>
        </p:nvGrpSpPr>
        <p:grpSpPr>
          <a:xfrm>
            <a:off x="6838950" y="1263127"/>
            <a:ext cx="1552133" cy="1728192"/>
            <a:chOff x="7054974" y="1111052"/>
            <a:chExt cx="1552133" cy="1728192"/>
          </a:xfrm>
        </p:grpSpPr>
        <p:sp>
          <p:nvSpPr>
            <p:cNvPr id="5" name="テキスト ボックス 4"/>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1</a:t>
              </a:r>
              <a:endParaRPr kumimoji="1" lang="ja-JP" altLang="en-US" sz="9600" dirty="0">
                <a:solidFill>
                  <a:schemeClr val="tx1">
                    <a:lumMod val="50000"/>
                  </a:schemeClr>
                </a:solidFill>
              </a:endParaRPr>
            </a:p>
          </p:txBody>
        </p:sp>
        <p:cxnSp>
          <p:nvCxnSpPr>
            <p:cNvPr id="8" name="直線コネクタ 7"/>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 name="グループ化 13"/>
          <p:cNvGrpSpPr/>
          <p:nvPr userDrawn="1"/>
        </p:nvGrpSpPr>
        <p:grpSpPr>
          <a:xfrm>
            <a:off x="6838950" y="3351359"/>
            <a:ext cx="1552133" cy="1728192"/>
            <a:chOff x="7054974" y="1111052"/>
            <a:chExt cx="1552133" cy="1728192"/>
          </a:xfrm>
        </p:grpSpPr>
        <p:sp>
          <p:nvSpPr>
            <p:cNvPr id="15" name="テキスト ボックス 14"/>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2</a:t>
              </a:r>
              <a:endParaRPr kumimoji="1" lang="ja-JP" altLang="en-US" sz="9600" dirty="0">
                <a:solidFill>
                  <a:schemeClr val="tx1">
                    <a:lumMod val="50000"/>
                  </a:schemeClr>
                </a:solidFill>
              </a:endParaRPr>
            </a:p>
          </p:txBody>
        </p:sp>
        <p:cxnSp>
          <p:nvCxnSpPr>
            <p:cNvPr id="16" name="直線コネクタ 15"/>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 name="グループ化 16"/>
          <p:cNvGrpSpPr/>
          <p:nvPr userDrawn="1"/>
        </p:nvGrpSpPr>
        <p:grpSpPr>
          <a:xfrm>
            <a:off x="6838950" y="5439591"/>
            <a:ext cx="1552133" cy="1728192"/>
            <a:chOff x="7054974" y="1111052"/>
            <a:chExt cx="1552133" cy="1728192"/>
          </a:xfrm>
        </p:grpSpPr>
        <p:sp>
          <p:nvSpPr>
            <p:cNvPr id="18" name="テキスト ボックス 17"/>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3</a:t>
              </a:r>
              <a:endParaRPr kumimoji="1" lang="ja-JP" altLang="en-US" sz="9600" dirty="0">
                <a:solidFill>
                  <a:schemeClr val="tx1">
                    <a:lumMod val="50000"/>
                  </a:schemeClr>
                </a:solidFill>
              </a:endParaRPr>
            </a:p>
          </p:txBody>
        </p:sp>
        <p:cxnSp>
          <p:nvCxnSpPr>
            <p:cNvPr id="19" name="直線コネクタ 18"/>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 name="グループ化 19"/>
          <p:cNvGrpSpPr/>
          <p:nvPr userDrawn="1"/>
        </p:nvGrpSpPr>
        <p:grpSpPr>
          <a:xfrm>
            <a:off x="6838950" y="7527823"/>
            <a:ext cx="1552133" cy="1728192"/>
            <a:chOff x="7054974" y="1111052"/>
            <a:chExt cx="1552133" cy="1728192"/>
          </a:xfrm>
        </p:grpSpPr>
        <p:sp>
          <p:nvSpPr>
            <p:cNvPr id="21" name="テキスト ボックス 20"/>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4</a:t>
              </a:r>
              <a:endParaRPr kumimoji="1" lang="ja-JP" altLang="en-US" sz="9600" dirty="0">
                <a:solidFill>
                  <a:schemeClr val="tx1">
                    <a:lumMod val="50000"/>
                  </a:schemeClr>
                </a:solidFill>
              </a:endParaRPr>
            </a:p>
          </p:txBody>
        </p:sp>
        <p:cxnSp>
          <p:nvCxnSpPr>
            <p:cNvPr id="22" name="直線コネクタ 21"/>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テキスト プレースホルダー 6"/>
          <p:cNvSpPr>
            <a:spLocks noGrp="1"/>
          </p:cNvSpPr>
          <p:nvPr>
            <p:ph type="body" sz="quarter" idx="13" hasCustomPrompt="1"/>
          </p:nvPr>
        </p:nvSpPr>
        <p:spPr>
          <a:xfrm>
            <a:off x="8567142" y="1176083"/>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4" name="テキスト プレースホルダー 6"/>
          <p:cNvSpPr>
            <a:spLocks noGrp="1"/>
          </p:cNvSpPr>
          <p:nvPr>
            <p:ph type="body" sz="quarter" idx="14" hasCustomPrompt="1"/>
          </p:nvPr>
        </p:nvSpPr>
        <p:spPr>
          <a:xfrm>
            <a:off x="8567142" y="1953135"/>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5" name="テキスト プレースホルダー 6"/>
          <p:cNvSpPr>
            <a:spLocks noGrp="1"/>
          </p:cNvSpPr>
          <p:nvPr>
            <p:ph type="body" sz="quarter" idx="15" hasCustomPrompt="1"/>
          </p:nvPr>
        </p:nvSpPr>
        <p:spPr>
          <a:xfrm>
            <a:off x="8567142" y="3247650"/>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6" name="テキスト プレースホルダー 6"/>
          <p:cNvSpPr>
            <a:spLocks noGrp="1"/>
          </p:cNvSpPr>
          <p:nvPr>
            <p:ph type="body" sz="quarter" idx="16" hasCustomPrompt="1"/>
          </p:nvPr>
        </p:nvSpPr>
        <p:spPr>
          <a:xfrm>
            <a:off x="8567142" y="4024702"/>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7" name="テキスト プレースホルダー 6"/>
          <p:cNvSpPr>
            <a:spLocks noGrp="1"/>
          </p:cNvSpPr>
          <p:nvPr>
            <p:ph type="body" sz="quarter" idx="17" hasCustomPrompt="1"/>
          </p:nvPr>
        </p:nvSpPr>
        <p:spPr>
          <a:xfrm>
            <a:off x="8567142" y="5319217"/>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8" name="テキスト プレースホルダー 6"/>
          <p:cNvSpPr>
            <a:spLocks noGrp="1"/>
          </p:cNvSpPr>
          <p:nvPr>
            <p:ph type="body" sz="quarter" idx="18" hasCustomPrompt="1"/>
          </p:nvPr>
        </p:nvSpPr>
        <p:spPr>
          <a:xfrm>
            <a:off x="8567142" y="6096269"/>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9" name="テキスト プレースホルダー 6"/>
          <p:cNvSpPr>
            <a:spLocks noGrp="1"/>
          </p:cNvSpPr>
          <p:nvPr>
            <p:ph type="body" sz="quarter" idx="19" hasCustomPrompt="1"/>
          </p:nvPr>
        </p:nvSpPr>
        <p:spPr>
          <a:xfrm>
            <a:off x="8567142" y="7390784"/>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30" name="テキスト プレースホルダー 6"/>
          <p:cNvSpPr>
            <a:spLocks noGrp="1"/>
          </p:cNvSpPr>
          <p:nvPr>
            <p:ph type="body" sz="quarter" idx="20" hasCustomPrompt="1"/>
          </p:nvPr>
        </p:nvSpPr>
        <p:spPr>
          <a:xfrm>
            <a:off x="8567142" y="8167836"/>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grpSp>
        <p:nvGrpSpPr>
          <p:cNvPr id="31" name="グループ化 30"/>
          <p:cNvGrpSpPr/>
          <p:nvPr userDrawn="1"/>
        </p:nvGrpSpPr>
        <p:grpSpPr>
          <a:xfrm>
            <a:off x="574254" y="3480339"/>
            <a:ext cx="661574" cy="1728192"/>
            <a:chOff x="4012746" y="1615108"/>
            <a:chExt cx="661574" cy="1728192"/>
          </a:xfrm>
        </p:grpSpPr>
        <p:cxnSp>
          <p:nvCxnSpPr>
            <p:cNvPr id="32" name="直線コネクタ 31"/>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529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fade">
                                      <p:cBhvr>
                                        <p:cTn id="22" dur="500"/>
                                        <p:tgtEl>
                                          <p:spTgt spid="24">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Effect transition="in" filter="fade">
                                      <p:cBhvr>
                                        <p:cTn id="25" dur="500"/>
                                        <p:tgtEl>
                                          <p:spTgt spid="24">
                                            <p:txEl>
                                              <p:pRg st="1" end="1"/>
                                            </p:txEl>
                                          </p:spTgt>
                                        </p:tgtEl>
                                      </p:cBhvr>
                                    </p:animEffect>
                                  </p:childTnLst>
                                </p:cTn>
                              </p:par>
                            </p:childTnLst>
                          </p:cTn>
                        </p:par>
                        <p:par>
                          <p:cTn id="26" fill="hold">
                            <p:stCondLst>
                              <p:cond delay="165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5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500"/>
                                        <p:tgtEl>
                                          <p:spTgt spid="26">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xEl>
                                              <p:pRg st="1" end="1"/>
                                            </p:txEl>
                                          </p:spTgt>
                                        </p:tgtEl>
                                        <p:attrNameLst>
                                          <p:attrName>style.visibility</p:attrName>
                                        </p:attrNameLst>
                                      </p:cBhvr>
                                      <p:to>
                                        <p:strVal val="visible"/>
                                      </p:to>
                                    </p:set>
                                    <p:animEffect transition="in" filter="fade">
                                      <p:cBhvr>
                                        <p:cTn id="38" dur="500"/>
                                        <p:tgtEl>
                                          <p:spTgt spid="26">
                                            <p:txEl>
                                              <p:pRg st="1" end="1"/>
                                            </p:txEl>
                                          </p:spTgt>
                                        </p:tgtEl>
                                      </p:cBhvr>
                                    </p:animEffect>
                                  </p:childTnLst>
                                </p:cTn>
                              </p:par>
                            </p:childTnLst>
                          </p:cTn>
                        </p:par>
                        <p:par>
                          <p:cTn id="39" fill="hold">
                            <p:stCondLst>
                              <p:cond delay="215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xEl>
                                              <p:pRg st="0" end="0"/>
                                            </p:txEl>
                                          </p:spTgt>
                                        </p:tgtEl>
                                        <p:attrNameLst>
                                          <p:attrName>style.visibility</p:attrName>
                                        </p:attrNameLst>
                                      </p:cBhvr>
                                      <p:to>
                                        <p:strVal val="visible"/>
                                      </p:to>
                                    </p:set>
                                    <p:animEffect transition="in" filter="fade">
                                      <p:cBhvr>
                                        <p:cTn id="45" dur="500"/>
                                        <p:tgtEl>
                                          <p:spTgt spid="27">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xEl>
                                              <p:pRg st="0" end="0"/>
                                            </p:txEl>
                                          </p:spTgt>
                                        </p:tgtEl>
                                        <p:attrNameLst>
                                          <p:attrName>style.visibility</p:attrName>
                                        </p:attrNameLst>
                                      </p:cBhvr>
                                      <p:to>
                                        <p:strVal val="visible"/>
                                      </p:to>
                                    </p:set>
                                    <p:animEffect transition="in" filter="fade">
                                      <p:cBhvr>
                                        <p:cTn id="48" dur="500"/>
                                        <p:tgtEl>
                                          <p:spTgt spid="2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xEl>
                                              <p:pRg st="1" end="1"/>
                                            </p:txEl>
                                          </p:spTgt>
                                        </p:tgtEl>
                                        <p:attrNameLst>
                                          <p:attrName>style.visibility</p:attrName>
                                        </p:attrNameLst>
                                      </p:cBhvr>
                                      <p:to>
                                        <p:strVal val="visible"/>
                                      </p:to>
                                    </p:set>
                                    <p:animEffect transition="in" filter="fade">
                                      <p:cBhvr>
                                        <p:cTn id="51" dur="500"/>
                                        <p:tgtEl>
                                          <p:spTgt spid="28">
                                            <p:txEl>
                                              <p:pRg st="1" end="1"/>
                                            </p:txEl>
                                          </p:spTgt>
                                        </p:tgtEl>
                                      </p:cBhvr>
                                    </p:animEffect>
                                  </p:childTnLst>
                                </p:cTn>
                              </p:par>
                            </p:childTnLst>
                          </p:cTn>
                        </p:par>
                        <p:par>
                          <p:cTn id="52" fill="hold">
                            <p:stCondLst>
                              <p:cond delay="265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xEl>
                                              <p:pRg st="0" end="0"/>
                                            </p:txEl>
                                          </p:spTgt>
                                        </p:tgtEl>
                                        <p:attrNameLst>
                                          <p:attrName>style.visibility</p:attrName>
                                        </p:attrNameLst>
                                      </p:cBhvr>
                                      <p:to>
                                        <p:strVal val="visible"/>
                                      </p:to>
                                    </p:set>
                                    <p:animEffect transition="in" filter="fade">
                                      <p:cBhvr>
                                        <p:cTn id="58" dur="500"/>
                                        <p:tgtEl>
                                          <p:spTgt spid="29">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xEl>
                                              <p:pRg st="0" end="0"/>
                                            </p:txEl>
                                          </p:spTgt>
                                        </p:tgtEl>
                                        <p:attrNameLst>
                                          <p:attrName>style.visibility</p:attrName>
                                        </p:attrNameLst>
                                      </p:cBhvr>
                                      <p:to>
                                        <p:strVal val="visible"/>
                                      </p:to>
                                    </p:set>
                                    <p:animEffect transition="in" filter="fade">
                                      <p:cBhvr>
                                        <p:cTn id="61" dur="500"/>
                                        <p:tgtEl>
                                          <p:spTgt spid="30">
                                            <p:txEl>
                                              <p:pRg st="0" end="0"/>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0">
                                            <p:txEl>
                                              <p:pRg st="1" end="1"/>
                                            </p:txEl>
                                          </p:spTgt>
                                        </p:tgtEl>
                                        <p:attrNameLst>
                                          <p:attrName>style.visibility</p:attrName>
                                        </p:attrNameLst>
                                      </p:cBhvr>
                                      <p:to>
                                        <p:strVal val="visible"/>
                                      </p:to>
                                    </p:set>
                                    <p:animEffect transition="in" filter="fade">
                                      <p:cBhvr>
                                        <p:cTn id="64"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allAtOnce">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allAtOnce">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allAtOnce">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allAtOnce">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078310" y="4111746"/>
            <a:ext cx="6192688" cy="2016224"/>
          </a:xfrm>
          <a:prstGeom prst="rect">
            <a:avLst/>
          </a:prstGeom>
        </p:spPr>
        <p:txBody>
          <a:bodyPr anchor="ctr"/>
          <a:lstStyle>
            <a:lvl1pPr algn="l">
              <a:defRPr sz="7200" spc="600" baseline="0"/>
            </a:lvl1pPr>
          </a:lstStyle>
          <a:p>
            <a:r>
              <a:rPr kumimoji="1" lang="en-US" altLang="ja-JP" dirty="0"/>
              <a:t>TEXT</a:t>
            </a:r>
            <a:endParaRPr kumimoji="1" lang="ja-JP" altLang="en-US" dirty="0"/>
          </a:p>
        </p:txBody>
      </p:sp>
      <p:grpSp>
        <p:nvGrpSpPr>
          <p:cNvPr id="13" name="グループ化 12"/>
          <p:cNvGrpSpPr/>
          <p:nvPr userDrawn="1"/>
        </p:nvGrpSpPr>
        <p:grpSpPr>
          <a:xfrm>
            <a:off x="6838950" y="2110558"/>
            <a:ext cx="1552133" cy="1728192"/>
            <a:chOff x="7054974" y="1111052"/>
            <a:chExt cx="1552133" cy="1728192"/>
          </a:xfrm>
        </p:grpSpPr>
        <p:sp>
          <p:nvSpPr>
            <p:cNvPr id="5" name="テキスト ボックス 4"/>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1</a:t>
              </a:r>
              <a:endParaRPr kumimoji="1" lang="ja-JP" altLang="en-US" sz="9600" dirty="0">
                <a:solidFill>
                  <a:schemeClr val="tx1">
                    <a:lumMod val="50000"/>
                  </a:schemeClr>
                </a:solidFill>
              </a:endParaRPr>
            </a:p>
          </p:txBody>
        </p:sp>
        <p:cxnSp>
          <p:nvCxnSpPr>
            <p:cNvPr id="8" name="直線コネクタ 7"/>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 name="グループ化 13"/>
          <p:cNvGrpSpPr/>
          <p:nvPr userDrawn="1"/>
        </p:nvGrpSpPr>
        <p:grpSpPr>
          <a:xfrm>
            <a:off x="6838950" y="4198790"/>
            <a:ext cx="1552133" cy="1728192"/>
            <a:chOff x="7054974" y="1111052"/>
            <a:chExt cx="1552133" cy="1728192"/>
          </a:xfrm>
        </p:grpSpPr>
        <p:sp>
          <p:nvSpPr>
            <p:cNvPr id="15" name="テキスト ボックス 14"/>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2</a:t>
              </a:r>
              <a:endParaRPr kumimoji="1" lang="ja-JP" altLang="en-US" sz="9600" dirty="0">
                <a:solidFill>
                  <a:schemeClr val="tx1">
                    <a:lumMod val="50000"/>
                  </a:schemeClr>
                </a:solidFill>
              </a:endParaRPr>
            </a:p>
          </p:txBody>
        </p:sp>
        <p:cxnSp>
          <p:nvCxnSpPr>
            <p:cNvPr id="16" name="直線コネクタ 15"/>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 name="グループ化 16"/>
          <p:cNvGrpSpPr/>
          <p:nvPr userDrawn="1"/>
        </p:nvGrpSpPr>
        <p:grpSpPr>
          <a:xfrm>
            <a:off x="6838950" y="6287022"/>
            <a:ext cx="1552133" cy="1728192"/>
            <a:chOff x="7054974" y="1111052"/>
            <a:chExt cx="1552133" cy="1728192"/>
          </a:xfrm>
        </p:grpSpPr>
        <p:sp>
          <p:nvSpPr>
            <p:cNvPr id="18" name="テキスト ボックス 17"/>
            <p:cNvSpPr txBox="1"/>
            <p:nvPr userDrawn="1"/>
          </p:nvSpPr>
          <p:spPr>
            <a:xfrm>
              <a:off x="7054974" y="1190318"/>
              <a:ext cx="1408117" cy="1569660"/>
            </a:xfrm>
            <a:prstGeom prst="rect">
              <a:avLst/>
            </a:prstGeom>
            <a:noFill/>
          </p:spPr>
          <p:txBody>
            <a:bodyPr wrap="square" rtlCol="0">
              <a:spAutoFit/>
            </a:bodyPr>
            <a:lstStyle/>
            <a:p>
              <a:pPr algn="r"/>
              <a:r>
                <a:rPr kumimoji="1" lang="en-US" altLang="ja-JP" sz="9600" dirty="0">
                  <a:solidFill>
                    <a:schemeClr val="tx1">
                      <a:lumMod val="50000"/>
                    </a:schemeClr>
                  </a:solidFill>
                </a:rPr>
                <a:t>3</a:t>
              </a:r>
              <a:endParaRPr kumimoji="1" lang="ja-JP" altLang="en-US" sz="9600" dirty="0">
                <a:solidFill>
                  <a:schemeClr val="tx1">
                    <a:lumMod val="50000"/>
                  </a:schemeClr>
                </a:solidFill>
              </a:endParaRPr>
            </a:p>
          </p:txBody>
        </p:sp>
        <p:cxnSp>
          <p:nvCxnSpPr>
            <p:cNvPr id="19" name="直線コネクタ 18"/>
            <p:cNvCxnSpPr/>
            <p:nvPr userDrawn="1"/>
          </p:nvCxnSpPr>
          <p:spPr>
            <a:xfrm flipV="1">
              <a:off x="8607107" y="1111052"/>
              <a:ext cx="0" cy="1728192"/>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テキスト プレースホルダー 6"/>
          <p:cNvSpPr>
            <a:spLocks noGrp="1"/>
          </p:cNvSpPr>
          <p:nvPr>
            <p:ph type="body" sz="quarter" idx="13" hasCustomPrompt="1"/>
          </p:nvPr>
        </p:nvSpPr>
        <p:spPr>
          <a:xfrm>
            <a:off x="8567142" y="2023514"/>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4" name="テキスト プレースホルダー 6"/>
          <p:cNvSpPr>
            <a:spLocks noGrp="1"/>
          </p:cNvSpPr>
          <p:nvPr>
            <p:ph type="body" sz="quarter" idx="14" hasCustomPrompt="1"/>
          </p:nvPr>
        </p:nvSpPr>
        <p:spPr>
          <a:xfrm>
            <a:off x="8567142" y="2800566"/>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5" name="テキスト プレースホルダー 6"/>
          <p:cNvSpPr>
            <a:spLocks noGrp="1"/>
          </p:cNvSpPr>
          <p:nvPr>
            <p:ph type="body" sz="quarter" idx="15" hasCustomPrompt="1"/>
          </p:nvPr>
        </p:nvSpPr>
        <p:spPr>
          <a:xfrm>
            <a:off x="8567142" y="4095081"/>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6" name="テキスト プレースホルダー 6"/>
          <p:cNvSpPr>
            <a:spLocks noGrp="1"/>
          </p:cNvSpPr>
          <p:nvPr>
            <p:ph type="body" sz="quarter" idx="16" hasCustomPrompt="1"/>
          </p:nvPr>
        </p:nvSpPr>
        <p:spPr>
          <a:xfrm>
            <a:off x="8567142" y="4872133"/>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sp>
        <p:nvSpPr>
          <p:cNvPr id="27" name="テキスト プレースホルダー 6"/>
          <p:cNvSpPr>
            <a:spLocks noGrp="1"/>
          </p:cNvSpPr>
          <p:nvPr>
            <p:ph type="body" sz="quarter" idx="17" hasCustomPrompt="1"/>
          </p:nvPr>
        </p:nvSpPr>
        <p:spPr>
          <a:xfrm>
            <a:off x="8567142" y="6166648"/>
            <a:ext cx="8568952" cy="864096"/>
          </a:xfrm>
        </p:spPr>
        <p:txBody>
          <a:bodyPr anchor="b">
            <a:normAutofit/>
          </a:bodyPr>
          <a:lstStyle>
            <a:lvl1pPr algn="l">
              <a:spcBef>
                <a:spcPts val="0"/>
              </a:spcBef>
              <a:defRPr sz="4000" baseline="0">
                <a:solidFill>
                  <a:schemeClr val="accent1"/>
                </a:solidFill>
              </a:defRPr>
            </a:lvl1pPr>
          </a:lstStyle>
          <a:p>
            <a:pPr lvl="0"/>
            <a:r>
              <a:rPr kumimoji="1" lang="en-US" altLang="ja-JP" dirty="0"/>
              <a:t>Caption Goes Here</a:t>
            </a:r>
            <a:endParaRPr kumimoji="1" lang="ja-JP" altLang="en-US" dirty="0"/>
          </a:p>
        </p:txBody>
      </p:sp>
      <p:sp>
        <p:nvSpPr>
          <p:cNvPr id="28" name="テキスト プレースホルダー 6"/>
          <p:cNvSpPr>
            <a:spLocks noGrp="1"/>
          </p:cNvSpPr>
          <p:nvPr>
            <p:ph type="body" sz="quarter" idx="18" hasCustomPrompt="1"/>
          </p:nvPr>
        </p:nvSpPr>
        <p:spPr>
          <a:xfrm>
            <a:off x="8567142" y="6943700"/>
            <a:ext cx="8568952" cy="1224136"/>
          </a:xfrm>
        </p:spPr>
        <p:txBody>
          <a:bodyP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br>
              <a:rPr kumimoji="1" lang="en-US" altLang="ja-JP" dirty="0"/>
            </a:br>
            <a:endParaRPr kumimoji="1" lang="en-US" altLang="ja-JP" dirty="0"/>
          </a:p>
        </p:txBody>
      </p:sp>
      <p:grpSp>
        <p:nvGrpSpPr>
          <p:cNvPr id="31" name="グループ化 30"/>
          <p:cNvGrpSpPr/>
          <p:nvPr userDrawn="1"/>
        </p:nvGrpSpPr>
        <p:grpSpPr>
          <a:xfrm>
            <a:off x="574254" y="3463674"/>
            <a:ext cx="661574" cy="1728192"/>
            <a:chOff x="4012746" y="1615108"/>
            <a:chExt cx="661574" cy="1728192"/>
          </a:xfrm>
        </p:grpSpPr>
        <p:cxnSp>
          <p:nvCxnSpPr>
            <p:cNvPr id="32" name="直線コネクタ 31"/>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142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15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fade">
                                      <p:cBhvr>
                                        <p:cTn id="19" dur="500"/>
                                        <p:tgtEl>
                                          <p:spTgt spid="23">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fade">
                                      <p:cBhvr>
                                        <p:cTn id="22" dur="500"/>
                                        <p:tgtEl>
                                          <p:spTgt spid="24">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Effect transition="in" filter="fade">
                                      <p:cBhvr>
                                        <p:cTn id="25" dur="500"/>
                                        <p:tgtEl>
                                          <p:spTgt spid="24">
                                            <p:txEl>
                                              <p:pRg st="1" end="1"/>
                                            </p:txEl>
                                          </p:spTgt>
                                        </p:tgtEl>
                                      </p:cBhvr>
                                    </p:animEffect>
                                  </p:childTnLst>
                                </p:cTn>
                              </p:par>
                            </p:childTnLst>
                          </p:cTn>
                        </p:par>
                        <p:par>
                          <p:cTn id="26" fill="hold">
                            <p:stCondLst>
                              <p:cond delay="165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5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500"/>
                                        <p:tgtEl>
                                          <p:spTgt spid="26">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xEl>
                                              <p:pRg st="1" end="1"/>
                                            </p:txEl>
                                          </p:spTgt>
                                        </p:tgtEl>
                                        <p:attrNameLst>
                                          <p:attrName>style.visibility</p:attrName>
                                        </p:attrNameLst>
                                      </p:cBhvr>
                                      <p:to>
                                        <p:strVal val="visible"/>
                                      </p:to>
                                    </p:set>
                                    <p:animEffect transition="in" filter="fade">
                                      <p:cBhvr>
                                        <p:cTn id="38" dur="500"/>
                                        <p:tgtEl>
                                          <p:spTgt spid="26">
                                            <p:txEl>
                                              <p:pRg st="1" end="1"/>
                                            </p:txEl>
                                          </p:spTgt>
                                        </p:tgtEl>
                                      </p:cBhvr>
                                    </p:animEffect>
                                  </p:childTnLst>
                                </p:cTn>
                              </p:par>
                            </p:childTnLst>
                          </p:cTn>
                        </p:par>
                        <p:par>
                          <p:cTn id="39" fill="hold">
                            <p:stCondLst>
                              <p:cond delay="215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xEl>
                                              <p:pRg st="0" end="0"/>
                                            </p:txEl>
                                          </p:spTgt>
                                        </p:tgtEl>
                                        <p:attrNameLst>
                                          <p:attrName>style.visibility</p:attrName>
                                        </p:attrNameLst>
                                      </p:cBhvr>
                                      <p:to>
                                        <p:strVal val="visible"/>
                                      </p:to>
                                    </p:set>
                                    <p:animEffect transition="in" filter="fade">
                                      <p:cBhvr>
                                        <p:cTn id="45" dur="500"/>
                                        <p:tgtEl>
                                          <p:spTgt spid="27">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xEl>
                                              <p:pRg st="0" end="0"/>
                                            </p:txEl>
                                          </p:spTgt>
                                        </p:tgtEl>
                                        <p:attrNameLst>
                                          <p:attrName>style.visibility</p:attrName>
                                        </p:attrNameLst>
                                      </p:cBhvr>
                                      <p:to>
                                        <p:strVal val="visible"/>
                                      </p:to>
                                    </p:set>
                                    <p:animEffect transition="in" filter="fade">
                                      <p:cBhvr>
                                        <p:cTn id="48" dur="500"/>
                                        <p:tgtEl>
                                          <p:spTgt spid="2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xEl>
                                              <p:pRg st="1" end="1"/>
                                            </p:txEl>
                                          </p:spTgt>
                                        </p:tgtEl>
                                        <p:attrNameLst>
                                          <p:attrName>style.visibility</p:attrName>
                                        </p:attrNameLst>
                                      </p:cBhvr>
                                      <p:to>
                                        <p:strVal val="visible"/>
                                      </p:to>
                                    </p:set>
                                    <p:animEffect transition="in" filter="fade">
                                      <p:cBhvr>
                                        <p:cTn id="51" dur="500"/>
                                        <p:tgtEl>
                                          <p:spTgt spid="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allAtOnce">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allAtOnce">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allAtOnce">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ord">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790278" y="4274836"/>
            <a:ext cx="5904656" cy="1354388"/>
          </a:xfrm>
          <a:prstGeom prst="rect">
            <a:avLst/>
          </a:prstGeom>
        </p:spPr>
        <p:txBody>
          <a:bodyPr anchor="t"/>
          <a:lstStyle>
            <a:lvl1pPr algn="r">
              <a:defRPr sz="7200" spc="600" baseline="0"/>
            </a:lvl1pPr>
          </a:lstStyle>
          <a:p>
            <a:r>
              <a:rPr kumimoji="1" lang="en-US" altLang="ja-JP" dirty="0"/>
              <a:t>WORD</a:t>
            </a:r>
            <a:endParaRPr kumimoji="1" lang="ja-JP" altLang="en-US" dirty="0"/>
          </a:p>
        </p:txBody>
      </p:sp>
      <p:sp>
        <p:nvSpPr>
          <p:cNvPr id="28" name="テキスト プレースホルダー 6"/>
          <p:cNvSpPr>
            <a:spLocks noGrp="1"/>
          </p:cNvSpPr>
          <p:nvPr>
            <p:ph type="body" sz="quarter" idx="18" hasCustomPrompt="1"/>
          </p:nvPr>
        </p:nvSpPr>
        <p:spPr>
          <a:xfrm>
            <a:off x="7555502" y="3991372"/>
            <a:ext cx="10372680" cy="1766680"/>
          </a:xfrm>
        </p:spPr>
        <p:txBody>
          <a:bodyPr anchor="ctr">
            <a:noAutofit/>
          </a:bodyPr>
          <a:lstStyle>
            <a:lvl1pPr algn="l">
              <a:lnSpc>
                <a:spcPct val="100000"/>
              </a:lnSpc>
              <a:spcBef>
                <a:spcPts val="0"/>
              </a:spcBef>
              <a:defRPr sz="2800" baseline="0">
                <a:solidFill>
                  <a:schemeClr val="tx1">
                    <a:alpha val="90000"/>
                  </a:schemeClr>
                </a:solidFill>
              </a:defRPr>
            </a:lvl1pPr>
          </a:lstStyle>
          <a:p>
            <a:pPr lvl="0"/>
            <a:r>
              <a:rPr kumimoji="1" lang="en-US" altLang="ja-JP" dirty="0"/>
              <a:t>Text goes here</a:t>
            </a:r>
          </a:p>
          <a:p>
            <a:pPr lvl="0"/>
            <a:r>
              <a:rPr kumimoji="1" lang="en-US" altLang="ja-JP" dirty="0"/>
              <a:t>Text goes here</a:t>
            </a:r>
          </a:p>
        </p:txBody>
      </p:sp>
      <p:grpSp>
        <p:nvGrpSpPr>
          <p:cNvPr id="31" name="グループ化 30"/>
          <p:cNvGrpSpPr/>
          <p:nvPr userDrawn="1"/>
        </p:nvGrpSpPr>
        <p:grpSpPr>
          <a:xfrm>
            <a:off x="6838950" y="3919364"/>
            <a:ext cx="661574" cy="1728192"/>
            <a:chOff x="4012746" y="1615108"/>
            <a:chExt cx="661574" cy="1728192"/>
          </a:xfrm>
        </p:grpSpPr>
        <p:cxnSp>
          <p:nvCxnSpPr>
            <p:cNvPr id="32" name="直線コネクタ 31"/>
            <p:cNvCxnSpPr/>
            <p:nvPr/>
          </p:nvCxnSpPr>
          <p:spPr>
            <a:xfrm flipV="1">
              <a:off x="4012746" y="161510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V="1">
              <a:off x="4012746" y="1975148"/>
              <a:ext cx="661574"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V="1">
              <a:off x="4012746" y="2335188"/>
              <a:ext cx="661574" cy="100811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913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0"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fade">
                                      <p:cBhvr>
                                        <p:cTn id="15" dur="500"/>
                                        <p:tgtEl>
                                          <p:spTgt spid="28">
                                            <p:txEl>
                                              <p:pRg st="0" end="0"/>
                                            </p:txEl>
                                          </p:spTgt>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8">
                                            <p:txEl>
                                              <p:pRg st="1" end="1"/>
                                            </p:txEl>
                                          </p:spTgt>
                                        </p:tgtEl>
                                        <p:attrNameLst>
                                          <p:attrName>style.visibility</p:attrName>
                                        </p:attrNameLst>
                                      </p:cBhvr>
                                      <p:to>
                                        <p:strVal val="visible"/>
                                      </p:to>
                                    </p:set>
                                    <p:animEffect transition="in" filter="fade">
                                      <p:cBhvr>
                                        <p:cTn id="18" dur="500"/>
                                        <p:tgtEl>
                                          <p:spTgt spid="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build="allAtOnce">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image" Target="../media/image1.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image" Target="../media/image1.png"/><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theme" Target="../theme/theme3.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790278" y="318964"/>
            <a:ext cx="16457772" cy="915119"/>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1738139"/>
            <a:ext cx="16457772" cy="7451107"/>
          </a:xfrm>
          <a:prstGeom prst="rect">
            <a:avLst/>
          </a:prstGeom>
        </p:spPr>
        <p:txBody>
          <a:bodyPr vert="horz" lIns="163275" tIns="81638" rIns="163275" bIns="81638" rtlCol="0">
            <a:normAutofit/>
          </a:bodyPr>
          <a:lstStyle/>
          <a:p>
            <a:pPr lvl="0"/>
            <a:r>
              <a:rPr kumimoji="1" lang="ja-JP" altLang="en-US" dirty="0"/>
              <a:t>マスター テキストの書式設定</a:t>
            </a:r>
          </a:p>
        </p:txBody>
      </p:sp>
      <p:pic>
        <p:nvPicPr>
          <p:cNvPr id="5" name="Picture 4">
            <a:extLst>
              <a:ext uri="{FF2B5EF4-FFF2-40B4-BE49-F238E27FC236}">
                <a16:creationId xmlns:a16="http://schemas.microsoft.com/office/drawing/2014/main" id="{A11A4DDA-B79C-C398-58C4-C71F17AD3936}"/>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5159844" y="318964"/>
            <a:ext cx="2768338" cy="1800200"/>
          </a:xfrm>
          <a:prstGeom prst="rect">
            <a:avLst/>
          </a:prstGeom>
        </p:spPr>
      </p:pic>
    </p:spTree>
    <p:extLst>
      <p:ext uri="{BB962C8B-B14F-4D97-AF65-F5344CB8AC3E}">
        <p14:creationId xmlns:p14="http://schemas.microsoft.com/office/powerpoint/2010/main" val="3141239010"/>
      </p:ext>
    </p:extLst>
  </p:cSld>
  <p:clrMap bg1="lt1" tx1="dk1" bg2="lt2" tx2="dk2" accent1="accent1" accent2="accent2" accent3="accent3" accent4="accent4" accent5="accent5" accent6="accent6" hlink="hlink" folHlink="folHlink"/>
  <p:sldLayoutIdLst>
    <p:sldLayoutId id="2147483659" r:id="rId1"/>
    <p:sldLayoutId id="2147483698" r:id="rId2"/>
    <p:sldLayoutId id="2147483665" r:id="rId3"/>
    <p:sldLayoutId id="2147483673" r:id="rId4"/>
    <p:sldLayoutId id="2147483674" r:id="rId5"/>
    <p:sldLayoutId id="2147483672" r:id="rId6"/>
    <p:sldLayoutId id="2147483679" r:id="rId7"/>
    <p:sldLayoutId id="2147483680" r:id="rId8"/>
    <p:sldLayoutId id="2147483686" r:id="rId9"/>
    <p:sldLayoutId id="2147483685" r:id="rId10"/>
    <p:sldLayoutId id="2147483696" r:id="rId11"/>
    <p:sldLayoutId id="2147483701" r:id="rId12"/>
    <p:sldLayoutId id="2147483703" r:id="rId13"/>
    <p:sldLayoutId id="2147483702" r:id="rId14"/>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defTabSz="1632753" rtl="0" eaLnBrk="1" latinLnBrk="0" hangingPunct="1">
        <a:spcBef>
          <a:spcPct val="0"/>
        </a:spcBef>
        <a:buNone/>
        <a:defRPr kumimoji="1" sz="54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790278" y="0"/>
            <a:ext cx="16457772" cy="1234083"/>
          </a:xfrm>
          <a:prstGeom prst="rect">
            <a:avLst/>
          </a:prstGeom>
        </p:spPr>
        <p:txBody>
          <a:bodyPr vert="horz" lIns="163275" tIns="81638" rIns="163275" bIns="81638" rtlCol="0" anchor="b">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1738139"/>
            <a:ext cx="16457772" cy="7451107"/>
          </a:xfrm>
          <a:prstGeom prst="rect">
            <a:avLst/>
          </a:prstGeom>
        </p:spPr>
        <p:txBody>
          <a:bodyPr vert="horz" lIns="163275" tIns="81638" rIns="163275" bIns="81638" rtlCol="0">
            <a:normAutofit/>
          </a:bodyPr>
          <a:lstStyle/>
          <a:p>
            <a:pPr lvl="0"/>
            <a:r>
              <a:rPr kumimoji="1" lang="ja-JP" altLang="en-US" dirty="0"/>
              <a:t>マスター テキストの書式設定</a:t>
            </a:r>
          </a:p>
        </p:txBody>
      </p:sp>
      <p:sp>
        <p:nvSpPr>
          <p:cNvPr id="5" name="フッター プレースホルダー 4"/>
          <p:cNvSpPr>
            <a:spLocks noGrp="1"/>
          </p:cNvSpPr>
          <p:nvPr>
            <p:ph type="ftr" sz="quarter" idx="3"/>
          </p:nvPr>
        </p:nvSpPr>
        <p:spPr>
          <a:xfrm>
            <a:off x="6550919" y="9636372"/>
            <a:ext cx="10729192" cy="547688"/>
          </a:xfrm>
          <a:prstGeom prst="rect">
            <a:avLst/>
          </a:prstGeom>
        </p:spPr>
        <p:txBody>
          <a:bodyPr vert="horz" lIns="163275" tIns="81638" rIns="163275" bIns="81638" rtlCol="0" anchor="b"/>
          <a:lstStyle>
            <a:lvl1pPr algn="ctr">
              <a:defRPr sz="2100">
                <a:solidFill>
                  <a:schemeClr val="tx1">
                    <a:tint val="75000"/>
                    <a:alpha val="80000"/>
                  </a:schemeClr>
                </a:solidFill>
              </a:defRPr>
            </a:lvl1pPr>
          </a:lstStyle>
          <a:p>
            <a:pPr algn="r"/>
            <a:r>
              <a:rPr lang="en-US" altLang="ja-JP" dirty="0"/>
              <a:t>Access Events Ltd</a:t>
            </a:r>
            <a:endParaRPr lang="ja-JP" altLang="en-US" dirty="0"/>
          </a:p>
        </p:txBody>
      </p:sp>
      <p:sp>
        <p:nvSpPr>
          <p:cNvPr id="6" name="スライド番号プレースホルダー 5"/>
          <p:cNvSpPr>
            <a:spLocks noGrp="1"/>
          </p:cNvSpPr>
          <p:nvPr>
            <p:ph type="sldNum" sz="quarter" idx="4"/>
          </p:nvPr>
        </p:nvSpPr>
        <p:spPr>
          <a:xfrm>
            <a:off x="17309311" y="9638928"/>
            <a:ext cx="1050919" cy="547688"/>
          </a:xfrm>
          <a:prstGeom prst="rect">
            <a:avLst/>
          </a:prstGeom>
        </p:spPr>
        <p:txBody>
          <a:bodyPr vert="horz" lIns="163275" tIns="81638" rIns="163275" bIns="81638" rtlCol="0" anchor="ctr"/>
          <a:lstStyle>
            <a:lvl1pPr algn="l">
              <a:defRPr sz="3600">
                <a:solidFill>
                  <a:schemeClr val="tx1">
                    <a:tint val="75000"/>
                    <a:alpha val="80000"/>
                  </a:schemeClr>
                </a:solidFill>
              </a:defRPr>
            </a:lvl1pPr>
          </a:lstStyle>
          <a:p>
            <a:fld id="{27CB87ED-CE54-4A81-84E3-F65697A29D35}" type="slidenum">
              <a:rPr lang="ja-JP" altLang="en-US" smtClean="0"/>
              <a:pPr/>
              <a:t>‹#›</a:t>
            </a:fld>
            <a:endParaRPr lang="ja-JP" altLang="en-US" dirty="0"/>
          </a:p>
        </p:txBody>
      </p:sp>
      <p:sp>
        <p:nvSpPr>
          <p:cNvPr id="7" name="正方形/長方形 6"/>
          <p:cNvSpPr/>
          <p:nvPr userDrawn="1"/>
        </p:nvSpPr>
        <p:spPr>
          <a:xfrm>
            <a:off x="0" y="1162075"/>
            <a:ext cx="18286413" cy="576064"/>
          </a:xfrm>
          <a:prstGeom prst="rect">
            <a:avLst/>
          </a:prstGeom>
          <a:gradFill flip="none" rotWithShape="1">
            <a:gsLst>
              <a:gs pos="0">
                <a:schemeClr val="bg2">
                  <a:lumMod val="10000"/>
                </a:schemeClr>
              </a:gs>
              <a:gs pos="39000">
                <a:schemeClr val="bg1">
                  <a:alpha val="54000"/>
                </a:schemeClr>
              </a:gs>
              <a:gs pos="7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p:cNvCxnSpPr/>
          <p:nvPr userDrawn="1"/>
        </p:nvCxnSpPr>
        <p:spPr>
          <a:xfrm>
            <a:off x="17280110" y="9638928"/>
            <a:ext cx="0" cy="6480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547795F-8999-F38F-8412-458A249D6826}"/>
              </a:ext>
            </a:extLst>
          </p:cNvPr>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15159844" y="318964"/>
            <a:ext cx="2768338" cy="1800200"/>
          </a:xfrm>
          <a:prstGeom prst="rect">
            <a:avLst/>
          </a:prstGeom>
        </p:spPr>
      </p:pic>
    </p:spTree>
    <p:extLst>
      <p:ext uri="{BB962C8B-B14F-4D97-AF65-F5344CB8AC3E}">
        <p14:creationId xmlns:p14="http://schemas.microsoft.com/office/powerpoint/2010/main" val="1652453047"/>
      </p:ext>
    </p:extLst>
  </p:cSld>
  <p:clrMap bg1="lt1" tx1="dk1" bg2="lt2" tx2="dk2" accent1="accent1" accent2="accent2" accent3="accent3" accent4="accent4" accent5="accent5" accent6="accent6" hlink="hlink" folHlink="folHlink"/>
  <p:sldLayoutIdLst>
    <p:sldLayoutId id="2147483657" r:id="rId1"/>
    <p:sldLayoutId id="2147483660" r:id="rId2"/>
    <p:sldLayoutId id="2147483676" r:id="rId3"/>
    <p:sldLayoutId id="2147483688" r:id="rId4"/>
    <p:sldLayoutId id="2147483689" r:id="rId5"/>
    <p:sldLayoutId id="2147483700" r:id="rId6"/>
    <p:sldLayoutId id="2147483695" r:id="rId7"/>
    <p:sldLayoutId id="2147483677" r:id="rId8"/>
    <p:sldLayoutId id="2147483667" r:id="rId9"/>
    <p:sldLayoutId id="2147483683" r:id="rId10"/>
    <p:sldLayoutId id="2147483666" r:id="rId11"/>
    <p:sldLayoutId id="2147483691" r:id="rId12"/>
    <p:sldLayoutId id="2147483675" r:id="rId13"/>
    <p:sldLayoutId id="2147483682" r:id="rId14"/>
    <p:sldLayoutId id="2147483668" r:id="rId15"/>
    <p:sldLayoutId id="2147483687" r:id="rId16"/>
    <p:sldLayoutId id="2147483669" r:id="rId17"/>
    <p:sldLayoutId id="2147483678" r:id="rId18"/>
    <p:sldLayoutId id="2147483670" r:id="rId19"/>
    <p:sldLayoutId id="2147483671" r:id="rId20"/>
    <p:sldLayoutId id="2147483681" r:id="rId21"/>
    <p:sldLayoutId id="2147483690" r:id="rId22"/>
    <p:sldLayoutId id="2147483692" r:id="rId23"/>
    <p:sldLayoutId id="2147483693" r:id="rId24"/>
    <p:sldLayoutId id="2147483694" r:id="rId25"/>
    <p:sldLayoutId id="2147483699" r:id="rId26"/>
    <p:sldLayoutId id="2147483697" r:id="rId2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Lst>
  </p:timing>
  <p:hf hdr="0" dt="0"/>
  <p:txStyles>
    <p:titleStyle>
      <a:lvl1pPr algn="l" defTabSz="1632753" rtl="0" eaLnBrk="1" latinLnBrk="0" hangingPunct="1">
        <a:spcBef>
          <a:spcPct val="0"/>
        </a:spcBef>
        <a:buNone/>
        <a:defRPr kumimoji="1" sz="5400" kern="1200" spc="3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790278" y="0"/>
            <a:ext cx="16457772" cy="1234083"/>
          </a:xfrm>
          <a:prstGeom prst="rect">
            <a:avLst/>
          </a:prstGeom>
        </p:spPr>
        <p:txBody>
          <a:bodyPr vert="horz" lIns="163275" tIns="81638" rIns="163275" bIns="81638" rtlCol="0" anchor="b">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1738139"/>
            <a:ext cx="16457772" cy="7451107"/>
          </a:xfrm>
          <a:prstGeom prst="rect">
            <a:avLst/>
          </a:prstGeom>
        </p:spPr>
        <p:txBody>
          <a:bodyPr vert="horz" lIns="163275" tIns="81638" rIns="163275" bIns="81638" rtlCol="0">
            <a:normAutofit/>
          </a:bodyPr>
          <a:lstStyle/>
          <a:p>
            <a:pPr lvl="0"/>
            <a:r>
              <a:rPr kumimoji="1" lang="ja-JP" altLang="en-US" dirty="0"/>
              <a:t>マスター テキストの書式設定</a:t>
            </a:r>
          </a:p>
        </p:txBody>
      </p:sp>
      <p:sp>
        <p:nvSpPr>
          <p:cNvPr id="5" name="フッター プレースホルダー 4"/>
          <p:cNvSpPr>
            <a:spLocks noGrp="1"/>
          </p:cNvSpPr>
          <p:nvPr>
            <p:ph type="ftr" sz="quarter" idx="3"/>
          </p:nvPr>
        </p:nvSpPr>
        <p:spPr>
          <a:xfrm>
            <a:off x="6550919" y="9636372"/>
            <a:ext cx="10729192" cy="547688"/>
          </a:xfrm>
          <a:prstGeom prst="rect">
            <a:avLst/>
          </a:prstGeom>
        </p:spPr>
        <p:txBody>
          <a:bodyPr vert="horz" lIns="163275" tIns="81638" rIns="163275" bIns="81638" rtlCol="0" anchor="b"/>
          <a:lstStyle>
            <a:lvl1pPr algn="ctr">
              <a:defRPr sz="2100">
                <a:solidFill>
                  <a:schemeClr val="tx1">
                    <a:tint val="75000"/>
                    <a:alpha val="80000"/>
                  </a:schemeClr>
                </a:solidFill>
              </a:defRPr>
            </a:lvl1pPr>
          </a:lstStyle>
          <a:p>
            <a:pPr algn="r"/>
            <a:r>
              <a:rPr lang="en-US" altLang="ja-JP">
                <a:solidFill>
                  <a:srgbClr val="FFFFFF">
                    <a:tint val="75000"/>
                    <a:alpha val="80000"/>
                  </a:srgbClr>
                </a:solidFill>
              </a:rPr>
              <a:t>The Power of PowerPoint | thepopp.com</a:t>
            </a:r>
            <a:endParaRPr lang="ja-JP" altLang="en-US" dirty="0">
              <a:solidFill>
                <a:srgbClr val="FFFFFF">
                  <a:tint val="75000"/>
                  <a:alpha val="80000"/>
                </a:srgbClr>
              </a:solidFill>
            </a:endParaRPr>
          </a:p>
        </p:txBody>
      </p:sp>
      <p:sp>
        <p:nvSpPr>
          <p:cNvPr id="6" name="スライド番号プレースホルダー 5"/>
          <p:cNvSpPr>
            <a:spLocks noGrp="1"/>
          </p:cNvSpPr>
          <p:nvPr>
            <p:ph type="sldNum" sz="quarter" idx="4"/>
          </p:nvPr>
        </p:nvSpPr>
        <p:spPr>
          <a:xfrm>
            <a:off x="17309311" y="9638928"/>
            <a:ext cx="1050919" cy="547688"/>
          </a:xfrm>
          <a:prstGeom prst="rect">
            <a:avLst/>
          </a:prstGeom>
        </p:spPr>
        <p:txBody>
          <a:bodyPr vert="horz" lIns="163275" tIns="81638" rIns="163275" bIns="81638" rtlCol="0" anchor="ctr"/>
          <a:lstStyle>
            <a:lvl1pPr algn="l">
              <a:defRPr sz="3600">
                <a:solidFill>
                  <a:schemeClr val="tx1">
                    <a:tint val="75000"/>
                    <a:alpha val="80000"/>
                  </a:schemeClr>
                </a:solidFill>
              </a:defRPr>
            </a:lvl1pPr>
          </a:lstStyle>
          <a:p>
            <a:fld id="{27CB87ED-CE54-4A81-84E3-F65697A29D35}" type="slidenum">
              <a:rPr lang="ja-JP" altLang="en-US" smtClean="0">
                <a:solidFill>
                  <a:srgbClr val="FFFFFF">
                    <a:tint val="75000"/>
                    <a:alpha val="80000"/>
                  </a:srgbClr>
                </a:solidFill>
              </a:rPr>
              <a:pPr/>
              <a:t>‹#›</a:t>
            </a:fld>
            <a:endParaRPr lang="ja-JP" altLang="en-US" dirty="0">
              <a:solidFill>
                <a:srgbClr val="FFFFFF">
                  <a:tint val="75000"/>
                  <a:alpha val="80000"/>
                </a:srgbClr>
              </a:solidFill>
            </a:endParaRPr>
          </a:p>
        </p:txBody>
      </p:sp>
      <p:sp>
        <p:nvSpPr>
          <p:cNvPr id="7" name="正方形/長方形 6"/>
          <p:cNvSpPr/>
          <p:nvPr userDrawn="1"/>
        </p:nvSpPr>
        <p:spPr>
          <a:xfrm>
            <a:off x="0" y="1162075"/>
            <a:ext cx="18286413" cy="576064"/>
          </a:xfrm>
          <a:prstGeom prst="rect">
            <a:avLst/>
          </a:prstGeom>
          <a:gradFill flip="none" rotWithShape="1">
            <a:gsLst>
              <a:gs pos="0">
                <a:schemeClr val="bg2">
                  <a:lumMod val="10000"/>
                </a:schemeClr>
              </a:gs>
              <a:gs pos="39000">
                <a:schemeClr val="bg1">
                  <a:alpha val="54000"/>
                </a:schemeClr>
              </a:gs>
              <a:gs pos="7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000000"/>
              </a:solidFill>
            </a:endParaRPr>
          </a:p>
        </p:txBody>
      </p:sp>
      <p:cxnSp>
        <p:nvCxnSpPr>
          <p:cNvPr id="9" name="直線コネクタ 8"/>
          <p:cNvCxnSpPr/>
          <p:nvPr userDrawn="1"/>
        </p:nvCxnSpPr>
        <p:spPr>
          <a:xfrm>
            <a:off x="17280110" y="9638928"/>
            <a:ext cx="0" cy="6480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DB26488-3602-F551-2775-70FF793EF977}"/>
              </a:ext>
            </a:extLst>
          </p:cNvPr>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15159844" y="318964"/>
            <a:ext cx="2768338" cy="1800200"/>
          </a:xfrm>
          <a:prstGeom prst="rect">
            <a:avLst/>
          </a:prstGeom>
        </p:spPr>
      </p:pic>
    </p:spTree>
    <p:extLst>
      <p:ext uri="{BB962C8B-B14F-4D97-AF65-F5344CB8AC3E}">
        <p14:creationId xmlns:p14="http://schemas.microsoft.com/office/powerpoint/2010/main" val="762517526"/>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 id="2147483727" r:id="rId23"/>
    <p:sldLayoutId id="2147483728" r:id="rId24"/>
    <p:sldLayoutId id="2147483729" r:id="rId25"/>
    <p:sldLayoutId id="2147483730" r:id="rId26"/>
    <p:sldLayoutId id="2147483731" r:id="rId2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Lst>
  </p:timing>
  <p:hf hdr="0" dt="0"/>
  <p:txStyles>
    <p:titleStyle>
      <a:lvl1pPr algn="l" defTabSz="1632753" rtl="0" eaLnBrk="1" latinLnBrk="0" hangingPunct="1">
        <a:spcBef>
          <a:spcPct val="0"/>
        </a:spcBef>
        <a:buNone/>
        <a:defRPr kumimoji="1" sz="5400" kern="1200" spc="3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 Id="rId5" Type="http://schemas.openxmlformats.org/officeDocument/2006/relationships/image" Target="../media/image26.jp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6.xml"/><Relationship Id="rId6" Type="http://schemas.openxmlformats.org/officeDocument/2006/relationships/image" Target="../media/image35.JPG"/><Relationship Id="rId5" Type="http://schemas.openxmlformats.org/officeDocument/2006/relationships/image" Target="../media/image34.png"/><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9.xml"/><Relationship Id="rId5" Type="http://schemas.openxmlformats.org/officeDocument/2006/relationships/image" Target="../media/image39.jpe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2.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1.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svg"/><Relationship Id="rId2" Type="http://schemas.openxmlformats.org/officeDocument/2006/relationships/image" Target="../media/image46.png"/><Relationship Id="rId1" Type="http://schemas.openxmlformats.org/officeDocument/2006/relationships/slideLayout" Target="../slideLayouts/slideLayout32.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1.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jpeg"/><Relationship Id="rId2" Type="http://schemas.openxmlformats.org/officeDocument/2006/relationships/image" Target="../media/image18.JPG"/><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gif"/><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9.xml"/><Relationship Id="rId6" Type="http://schemas.openxmlformats.org/officeDocument/2006/relationships/image" Target="../media/image27.jpeg"/><Relationship Id="rId5" Type="http://schemas.openxmlformats.org/officeDocument/2006/relationships/image" Target="../media/image26.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p:cNvPicPr>
            <a:picLocks noGrp="1" noChangeAspect="1"/>
          </p:cNvPicPr>
          <p:nvPr>
            <p:ph type="pic" sz="quarter" idx="15"/>
          </p:nvPr>
        </p:nvPicPr>
        <p:blipFill>
          <a:blip r:embed="rId2">
            <a:extLst>
              <a:ext uri="{28A0092B-C50C-407E-A947-70E740481C1C}">
                <a14:useLocalDpi xmlns:a14="http://schemas.microsoft.com/office/drawing/2010/main" val="0"/>
              </a:ext>
            </a:extLst>
          </a:blip>
          <a:stretch>
            <a:fillRect/>
          </a:stretch>
        </p:blipFill>
        <p:spPr>
          <a:xfrm>
            <a:off x="8454394" y="402365"/>
            <a:ext cx="9587940" cy="4639326"/>
          </a:xfr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320" y="402364"/>
            <a:ext cx="4079620" cy="2652903"/>
          </a:xfrm>
          <a:prstGeom prst="rect">
            <a:avLst/>
          </a:prstGeom>
        </p:spPr>
      </p:pic>
      <p:sp>
        <p:nvSpPr>
          <p:cNvPr id="12" name="Rectangle 11"/>
          <p:cNvSpPr/>
          <p:nvPr/>
        </p:nvSpPr>
        <p:spPr>
          <a:xfrm>
            <a:off x="244079" y="402365"/>
            <a:ext cx="8045776" cy="2684874"/>
          </a:xfrm>
          <a:prstGeom prst="rect">
            <a:avLst/>
          </a:prstGeom>
          <a:no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Placeholder 3"/>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a:xfrm>
            <a:off x="277525" y="4071471"/>
            <a:ext cx="8014994" cy="6011245"/>
          </a:xfrm>
        </p:spPr>
      </p:pic>
      <p:sp>
        <p:nvSpPr>
          <p:cNvPr id="16" name="Rectangle 15"/>
          <p:cNvSpPr/>
          <p:nvPr/>
        </p:nvSpPr>
        <p:spPr>
          <a:xfrm>
            <a:off x="8454394" y="5647556"/>
            <a:ext cx="9714388" cy="3931104"/>
          </a:xfrm>
          <a:prstGeom prst="rect">
            <a:avLst/>
          </a:prstGeom>
          <a:no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9DAC0F53-CFD2-4229-B8B5-BDF151415B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5294" y="5791572"/>
            <a:ext cx="7262474" cy="3552051"/>
          </a:xfrm>
          <a:prstGeom prst="rect">
            <a:avLst/>
          </a:prstGeom>
        </p:spPr>
      </p:pic>
    </p:spTree>
    <p:extLst>
      <p:ext uri="{BB962C8B-B14F-4D97-AF65-F5344CB8AC3E}">
        <p14:creationId xmlns:p14="http://schemas.microsoft.com/office/powerpoint/2010/main" val="24499078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0"/>
          <p:cNvSpPr>
            <a:spLocks noGrp="1"/>
          </p:cNvSpPr>
          <p:nvPr>
            <p:ph type="body" sz="quarter" idx="13"/>
          </p:nvPr>
        </p:nvSpPr>
        <p:spPr>
          <a:xfrm>
            <a:off x="2962113" y="7226300"/>
            <a:ext cx="4248472" cy="2376264"/>
          </a:xfrm>
        </p:spPr>
        <p:txBody>
          <a:bodyPr>
            <a:noAutofit/>
          </a:bodyPr>
          <a:lstStyle/>
          <a:p>
            <a:endParaRPr lang="en-GB" altLang="ja-JP" sz="4400" dirty="0"/>
          </a:p>
          <a:p>
            <a:pPr marL="571500" indent="-571500">
              <a:buClr>
                <a:schemeClr val="accent3">
                  <a:lumMod val="60000"/>
                  <a:lumOff val="40000"/>
                </a:schemeClr>
              </a:buClr>
              <a:buFont typeface="Wingdings" panose="05000000000000000000" pitchFamily="2" charset="2"/>
              <a:buChar char="§"/>
            </a:pPr>
            <a:r>
              <a:rPr lang="en-US" altLang="ja-JP" sz="3600" dirty="0">
                <a:latin typeface="Century Gothic" panose="020B0502020202020204" pitchFamily="34" charset="0"/>
              </a:rPr>
              <a:t>S</a:t>
            </a:r>
            <a:r>
              <a:rPr lang="en-GB" altLang="ja-JP" sz="3600" dirty="0">
                <a:latin typeface="Century Gothic" panose="020B0502020202020204" pitchFamily="34" charset="0"/>
              </a:rPr>
              <a:t>coping</a:t>
            </a:r>
          </a:p>
          <a:p>
            <a:pPr marL="571500" indent="-571500">
              <a:buClr>
                <a:schemeClr val="accent3">
                  <a:lumMod val="60000"/>
                  <a:lumOff val="40000"/>
                </a:schemeClr>
              </a:buClr>
              <a:buFont typeface="Wingdings" panose="05000000000000000000" pitchFamily="2" charset="2"/>
              <a:buChar char="§"/>
            </a:pPr>
            <a:r>
              <a:rPr lang="en-US" altLang="ja-JP" sz="3600" dirty="0">
                <a:latin typeface="Century Gothic" panose="020B0502020202020204" pitchFamily="34" charset="0"/>
              </a:rPr>
              <a:t>D</a:t>
            </a:r>
            <a:r>
              <a:rPr lang="en-GB" altLang="ja-JP" sz="3600" dirty="0" err="1">
                <a:latin typeface="Century Gothic" panose="020B0502020202020204" pitchFamily="34" charset="0"/>
              </a:rPr>
              <a:t>esign</a:t>
            </a:r>
            <a:endParaRPr lang="en-GB" altLang="ja-JP" sz="3600" dirty="0">
              <a:latin typeface="Century Gothic" panose="020B0502020202020204" pitchFamily="34" charset="0"/>
            </a:endParaRPr>
          </a:p>
          <a:p>
            <a:pPr marL="571500" indent="-571500">
              <a:buClr>
                <a:schemeClr val="accent3">
                  <a:lumMod val="60000"/>
                  <a:lumOff val="40000"/>
                </a:schemeClr>
              </a:buClr>
              <a:buFont typeface="Wingdings" panose="05000000000000000000" pitchFamily="2" charset="2"/>
              <a:buChar char="§"/>
            </a:pPr>
            <a:r>
              <a:rPr lang="en-GB" altLang="ja-JP" sz="3600" dirty="0">
                <a:latin typeface="Century Gothic" panose="020B0502020202020204" pitchFamily="34" charset="0"/>
              </a:rPr>
              <a:t>Print</a:t>
            </a:r>
          </a:p>
          <a:p>
            <a:pPr marL="571500" indent="-571500">
              <a:buClr>
                <a:schemeClr val="accent3">
                  <a:lumMod val="60000"/>
                  <a:lumOff val="40000"/>
                </a:schemeClr>
              </a:buClr>
              <a:buFont typeface="Wingdings" panose="05000000000000000000" pitchFamily="2" charset="2"/>
              <a:buChar char="§"/>
            </a:pPr>
            <a:r>
              <a:rPr lang="en-GB" altLang="ja-JP" sz="3600" dirty="0">
                <a:latin typeface="Century Gothic" panose="020B0502020202020204" pitchFamily="34" charset="0"/>
              </a:rPr>
              <a:t>Installation</a:t>
            </a:r>
          </a:p>
        </p:txBody>
      </p:sp>
      <p:sp>
        <p:nvSpPr>
          <p:cNvPr id="2" name="TextBox 1">
            <a:extLst>
              <a:ext uri="{FF2B5EF4-FFF2-40B4-BE49-F238E27FC236}">
                <a16:creationId xmlns:a16="http://schemas.microsoft.com/office/drawing/2014/main" id="{B4F92D9C-53B5-46DB-AECD-6BC1BB2D81C7}"/>
              </a:ext>
            </a:extLst>
          </p:cNvPr>
          <p:cNvSpPr txBox="1"/>
          <p:nvPr/>
        </p:nvSpPr>
        <p:spPr>
          <a:xfrm>
            <a:off x="212725" y="7925556"/>
            <a:ext cx="3312368" cy="1384995"/>
          </a:xfrm>
          <a:prstGeom prst="rect">
            <a:avLst/>
          </a:prstGeom>
          <a:noFill/>
        </p:spPr>
        <p:txBody>
          <a:bodyPr wrap="square" rtlCol="0">
            <a:spAutoFit/>
          </a:bodyPr>
          <a:lstStyle/>
          <a:p>
            <a:r>
              <a:rPr lang="en-US" altLang="ja-JP" sz="4000" dirty="0">
                <a:solidFill>
                  <a:schemeClr val="accent3">
                    <a:lumMod val="60000"/>
                    <a:lumOff val="40000"/>
                  </a:schemeClr>
                </a:solidFill>
                <a:latin typeface="Century Gothic" panose="020B0502020202020204" pitchFamily="34" charset="0"/>
              </a:rPr>
              <a:t>B</a:t>
            </a:r>
            <a:r>
              <a:rPr lang="en-GB" altLang="ja-JP" sz="4000" dirty="0">
                <a:solidFill>
                  <a:schemeClr val="accent3">
                    <a:lumMod val="60000"/>
                    <a:lumOff val="40000"/>
                  </a:schemeClr>
                </a:solidFill>
                <a:latin typeface="Century Gothic" panose="020B0502020202020204" pitchFamily="34" charset="0"/>
              </a:rPr>
              <a:t>RANDING</a:t>
            </a:r>
          </a:p>
          <a:p>
            <a:endParaRPr lang="en-GB" altLang="ja-JP" sz="4400" dirty="0"/>
          </a:p>
        </p:txBody>
      </p:sp>
      <p:pic>
        <p:nvPicPr>
          <p:cNvPr id="12" name="Picture Placeholder 11"/>
          <p:cNvPicPr>
            <a:picLocks noGrp="1" noChangeAspect="1"/>
          </p:cNvPicPr>
          <p:nvPr>
            <p:ph type="pic" sz="quarter" idx="20"/>
          </p:nvPr>
        </p:nvPicPr>
        <p:blipFill>
          <a:blip r:embed="rId2" cstate="print">
            <a:extLst>
              <a:ext uri="{28A0092B-C50C-407E-A947-70E740481C1C}">
                <a14:useLocalDpi xmlns:a14="http://schemas.microsoft.com/office/drawing/2010/main" val="0"/>
              </a:ext>
            </a:extLst>
          </a:blip>
          <a:stretch>
            <a:fillRect/>
          </a:stretch>
        </p:blipFill>
        <p:spPr>
          <a:xfrm>
            <a:off x="12710616" y="196714"/>
            <a:ext cx="5364661" cy="3578634"/>
          </a:xfrm>
        </p:spPr>
      </p:pic>
      <p:pic>
        <p:nvPicPr>
          <p:cNvPr id="11" name="Picture Placeholder 10"/>
          <p:cNvPicPr>
            <a:picLocks noGrp="1" noChangeAspect="1"/>
          </p:cNvPicPr>
          <p:nvPr>
            <p:ph type="pic" sz="quarter" idx="17"/>
          </p:nvPr>
        </p:nvPicPr>
        <p:blipFill>
          <a:blip r:embed="rId3" cstate="print">
            <a:extLst>
              <a:ext uri="{28A0092B-C50C-407E-A947-70E740481C1C}">
                <a14:useLocalDpi xmlns:a14="http://schemas.microsoft.com/office/drawing/2010/main" val="0"/>
              </a:ext>
            </a:extLst>
          </a:blip>
          <a:stretch>
            <a:fillRect/>
          </a:stretch>
        </p:blipFill>
        <p:spPr>
          <a:xfrm>
            <a:off x="212725" y="196714"/>
            <a:ext cx="6192837" cy="6192837"/>
          </a:xfrm>
        </p:spPr>
      </p:pic>
      <p:pic>
        <p:nvPicPr>
          <p:cNvPr id="10" name="Picture Placeholder 9"/>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21387" b="21387"/>
          <a:stretch>
            <a:fillRect/>
          </a:stretch>
        </p:blipFill>
        <p:spPr>
          <a:xfrm>
            <a:off x="6551613" y="174625"/>
            <a:ext cx="5975969" cy="3671663"/>
          </a:xfrm>
        </p:spPr>
      </p:pic>
      <p:pic>
        <p:nvPicPr>
          <p:cNvPr id="9" name="Picture Placeholder 8"/>
          <p:cNvPicPr>
            <a:picLocks noGrp="1" noChangeAspect="1"/>
          </p:cNvPicPr>
          <p:nvPr>
            <p:ph type="pic" sz="quarter" idx="18"/>
          </p:nvPr>
        </p:nvPicPr>
        <p:blipFill rotWithShape="1">
          <a:blip r:embed="rId5">
            <a:extLst>
              <a:ext uri="{28A0092B-C50C-407E-A947-70E740481C1C}">
                <a14:useLocalDpi xmlns:a14="http://schemas.microsoft.com/office/drawing/2010/main" val="0"/>
              </a:ext>
            </a:extLst>
          </a:blip>
          <a:srcRect l="6" t="4091" r="-6" b="19781"/>
          <a:stretch/>
        </p:blipFill>
        <p:spPr>
          <a:xfrm>
            <a:off x="6551613" y="4305300"/>
            <a:ext cx="11522075" cy="5842000"/>
          </a:xfrm>
        </p:spPr>
      </p:pic>
    </p:spTree>
    <p:extLst>
      <p:ext uri="{BB962C8B-B14F-4D97-AF65-F5344CB8AC3E}">
        <p14:creationId xmlns:p14="http://schemas.microsoft.com/office/powerpoint/2010/main" val="1474451750"/>
      </p:ext>
    </p:extLst>
  </p:cSld>
  <p:clrMapOvr>
    <a:masterClrMapping/>
  </p:clrMapOvr>
  <p:transition spd="slow" advTm="709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10"/>
          <p:cNvSpPr>
            <a:spLocks noGrp="1"/>
          </p:cNvSpPr>
          <p:nvPr>
            <p:ph type="body" sz="quarter" idx="13"/>
          </p:nvPr>
        </p:nvSpPr>
        <p:spPr>
          <a:xfrm>
            <a:off x="7059890" y="5025936"/>
            <a:ext cx="4392488" cy="936104"/>
          </a:xfrm>
        </p:spPr>
        <p:txBody>
          <a:bodyPr/>
          <a:lstStyle/>
          <a:p>
            <a:r>
              <a:rPr lang="en-US" altLang="ja-JP" sz="4000" dirty="0">
                <a:solidFill>
                  <a:schemeClr val="accent3">
                    <a:lumMod val="60000"/>
                    <a:lumOff val="40000"/>
                  </a:schemeClr>
                </a:solidFill>
                <a:latin typeface="Century Gothic" panose="020B0502020202020204" pitchFamily="34" charset="0"/>
              </a:rPr>
              <a:t>BESPOKE </a:t>
            </a:r>
            <a:r>
              <a:rPr kumimoji="1" lang="en-US" altLang="ja-JP" sz="4000" dirty="0">
                <a:latin typeface="Century Gothic" panose="020B0502020202020204" pitchFamily="34" charset="0"/>
              </a:rPr>
              <a:t>BUILDS</a:t>
            </a:r>
            <a:endParaRPr kumimoji="1" lang="ja-JP" altLang="en-US" sz="4000" dirty="0">
              <a:latin typeface="Century Gothic" panose="020B0502020202020204" pitchFamily="34" charset="0"/>
            </a:endParaRPr>
          </a:p>
        </p:txBody>
      </p:sp>
      <p:pic>
        <p:nvPicPr>
          <p:cNvPr id="30" name="Picture Placeholder 29">
            <a:extLst>
              <a:ext uri="{FF2B5EF4-FFF2-40B4-BE49-F238E27FC236}">
                <a16:creationId xmlns:a16="http://schemas.microsoft.com/office/drawing/2014/main" id="{C1953F47-1A87-4153-A253-EE9245E76A0D}"/>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tretch>
            <a:fillRect/>
          </a:stretch>
        </p:blipFill>
        <p:spPr>
          <a:xfrm>
            <a:off x="146886" y="4202954"/>
            <a:ext cx="5904656" cy="5904656"/>
          </a:xfrm>
        </p:spPr>
      </p:pic>
      <p:pic>
        <p:nvPicPr>
          <p:cNvPr id="22" name="Picture Placeholder 21">
            <a:extLst>
              <a:ext uri="{FF2B5EF4-FFF2-40B4-BE49-F238E27FC236}">
                <a16:creationId xmlns:a16="http://schemas.microsoft.com/office/drawing/2014/main" id="{13A403FE-CD12-48FD-ACCD-B295B8BC5E31}"/>
              </a:ext>
            </a:extLst>
          </p:cNvPr>
          <p:cNvPicPr>
            <a:picLocks noGrp="1" noChangeAspect="1"/>
          </p:cNvPicPr>
          <p:nvPr>
            <p:ph type="pic" sz="quarter" idx="16"/>
          </p:nvPr>
        </p:nvPicPr>
        <p:blipFill rotWithShape="1">
          <a:blip r:embed="rId3" cstate="print">
            <a:extLst>
              <a:ext uri="{28A0092B-C50C-407E-A947-70E740481C1C}">
                <a14:useLocalDpi xmlns:a14="http://schemas.microsoft.com/office/drawing/2010/main" val="0"/>
              </a:ext>
            </a:extLst>
          </a:blip>
          <a:srcRect l="3177" t="1588" r="454" b="12706"/>
          <a:stretch/>
        </p:blipFill>
        <p:spPr>
          <a:xfrm>
            <a:off x="5960516" y="174946"/>
            <a:ext cx="6583367" cy="3906315"/>
          </a:xfrm>
        </p:spPr>
      </p:pic>
      <p:pic>
        <p:nvPicPr>
          <p:cNvPr id="26" name="Picture Placeholder 25">
            <a:extLst>
              <a:ext uri="{FF2B5EF4-FFF2-40B4-BE49-F238E27FC236}">
                <a16:creationId xmlns:a16="http://schemas.microsoft.com/office/drawing/2014/main" id="{CDDC09A6-83BC-42E8-9859-DAF7226844A8}"/>
              </a:ext>
            </a:extLst>
          </p:cNvPr>
          <p:cNvPicPr>
            <a:picLocks noGrp="1" noChangeAspect="1"/>
          </p:cNvPicPr>
          <p:nvPr>
            <p:ph type="pic" sz="quarter" idx="20"/>
          </p:nvPr>
        </p:nvPicPr>
        <p:blipFill rotWithShape="1">
          <a:blip r:embed="rId4">
            <a:extLst>
              <a:ext uri="{28A0092B-C50C-407E-A947-70E740481C1C}">
                <a14:useLocalDpi xmlns:a14="http://schemas.microsoft.com/office/drawing/2010/main" val="0"/>
              </a:ext>
            </a:extLst>
          </a:blip>
          <a:srcRect r="5296"/>
          <a:stretch/>
        </p:blipFill>
        <p:spPr>
          <a:xfrm>
            <a:off x="12789418" y="174946"/>
            <a:ext cx="5496995" cy="3845409"/>
          </a:xfrm>
        </p:spPr>
      </p:pic>
      <p:pic>
        <p:nvPicPr>
          <p:cNvPr id="45" name="Picture Placeholder 44">
            <a:extLst>
              <a:ext uri="{FF2B5EF4-FFF2-40B4-BE49-F238E27FC236}">
                <a16:creationId xmlns:a16="http://schemas.microsoft.com/office/drawing/2014/main" id="{CA7649FE-7366-41DA-956E-BCD2E83EF805}"/>
              </a:ext>
            </a:extLst>
          </p:cNvPr>
          <p:cNvPicPr>
            <a:picLocks noGrp="1" noChangeAspect="1"/>
          </p:cNvPicPr>
          <p:nvPr>
            <p:ph type="pic" sz="quarter" idx="15"/>
          </p:nvPr>
        </p:nvPicPr>
        <p:blipFill rotWithShape="1">
          <a:blip r:embed="rId5">
            <a:extLst>
              <a:ext uri="{28A0092B-C50C-407E-A947-70E740481C1C}">
                <a14:useLocalDpi xmlns:a14="http://schemas.microsoft.com/office/drawing/2010/main" val="0"/>
              </a:ext>
            </a:extLst>
          </a:blip>
          <a:srcRect r="4442"/>
          <a:stretch/>
        </p:blipFill>
        <p:spPr>
          <a:xfrm>
            <a:off x="6283678" y="7044772"/>
            <a:ext cx="11707169" cy="3062838"/>
          </a:xfrm>
        </p:spPr>
      </p:pic>
      <p:pic>
        <p:nvPicPr>
          <p:cNvPr id="49" name="Picture Placeholder 48">
            <a:extLst>
              <a:ext uri="{FF2B5EF4-FFF2-40B4-BE49-F238E27FC236}">
                <a16:creationId xmlns:a16="http://schemas.microsoft.com/office/drawing/2014/main" id="{C0D0CEF5-8BDB-4532-B5FB-3D56D2389ADD}"/>
              </a:ext>
            </a:extLst>
          </p:cNvPr>
          <p:cNvPicPr>
            <a:picLocks noGrp="1" noChangeAspect="1"/>
          </p:cNvPicPr>
          <p:nvPr>
            <p:ph type="pic" sz="quarter" idx="18"/>
          </p:nvPr>
        </p:nvPicPr>
        <p:blipFill rotWithShape="1">
          <a:blip r:embed="rId6">
            <a:extLst>
              <a:ext uri="{28A0092B-C50C-407E-A947-70E740481C1C}">
                <a14:useLocalDpi xmlns:a14="http://schemas.microsoft.com/office/drawing/2010/main" val="0"/>
              </a:ext>
            </a:extLst>
          </a:blip>
          <a:srcRect l="14885" t="30571" r="25719" b="13758"/>
          <a:stretch/>
        </p:blipFill>
        <p:spPr>
          <a:xfrm>
            <a:off x="216554" y="174946"/>
            <a:ext cx="5470268" cy="3845409"/>
          </a:xfrm>
        </p:spPr>
      </p:pic>
      <p:sp>
        <p:nvSpPr>
          <p:cNvPr id="2" name="Rectangle 1">
            <a:extLst>
              <a:ext uri="{FF2B5EF4-FFF2-40B4-BE49-F238E27FC236}">
                <a16:creationId xmlns:a16="http://schemas.microsoft.com/office/drawing/2014/main" id="{FE4E32C0-FA38-4AE1-9BE7-05DB8E29A278}"/>
              </a:ext>
            </a:extLst>
          </p:cNvPr>
          <p:cNvSpPr/>
          <p:nvPr/>
        </p:nvSpPr>
        <p:spPr>
          <a:xfrm>
            <a:off x="12460726" y="4501512"/>
            <a:ext cx="5395448" cy="2062103"/>
          </a:xfrm>
          <a:prstGeom prst="rect">
            <a:avLst/>
          </a:prstGeom>
        </p:spPr>
        <p:txBody>
          <a:bodyPr wrap="square">
            <a:spAutoFit/>
          </a:bodyPr>
          <a:lstStyle/>
          <a:p>
            <a:pPr marL="571500" indent="-571500">
              <a:buClr>
                <a:schemeClr val="accent3">
                  <a:lumMod val="60000"/>
                  <a:lumOff val="40000"/>
                </a:schemeClr>
              </a:buClr>
              <a:buFont typeface="Wingdings" panose="05000000000000000000" pitchFamily="2" charset="2"/>
              <a:buChar char="§"/>
            </a:pPr>
            <a:r>
              <a:rPr lang="en-US" altLang="ja-JP" dirty="0">
                <a:latin typeface="Century Gothic" panose="020B0502020202020204" pitchFamily="34" charset="0"/>
              </a:rPr>
              <a:t>Giant Letters / Logos</a:t>
            </a:r>
            <a:endParaRPr lang="en-GB" altLang="ja-JP" dirty="0">
              <a:latin typeface="Century Gothic" panose="020B0502020202020204" pitchFamily="34" charset="0"/>
            </a:endParaRPr>
          </a:p>
          <a:p>
            <a:pPr marL="571500" indent="-571500">
              <a:buClr>
                <a:schemeClr val="accent3">
                  <a:lumMod val="60000"/>
                  <a:lumOff val="40000"/>
                </a:schemeClr>
              </a:buClr>
              <a:buFont typeface="Wingdings" panose="05000000000000000000" pitchFamily="2" charset="2"/>
              <a:buChar char="§"/>
            </a:pPr>
            <a:r>
              <a:rPr lang="en-US" altLang="ja-JP" dirty="0">
                <a:latin typeface="Century Gothic" panose="020B0502020202020204" pitchFamily="34" charset="0"/>
              </a:rPr>
              <a:t>Replicas</a:t>
            </a:r>
            <a:endParaRPr lang="en-GB" altLang="ja-JP" dirty="0">
              <a:latin typeface="Century Gothic" panose="020B0502020202020204" pitchFamily="34" charset="0"/>
            </a:endParaRPr>
          </a:p>
          <a:p>
            <a:pPr marL="571500" indent="-571500">
              <a:buClr>
                <a:schemeClr val="accent3">
                  <a:lumMod val="60000"/>
                  <a:lumOff val="40000"/>
                </a:schemeClr>
              </a:buClr>
              <a:buFont typeface="Wingdings" panose="05000000000000000000" pitchFamily="2" charset="2"/>
              <a:buChar char="§"/>
            </a:pPr>
            <a:r>
              <a:rPr lang="en-US" altLang="ja-JP" dirty="0">
                <a:latin typeface="Century Gothic" panose="020B0502020202020204" pitchFamily="34" charset="0"/>
              </a:rPr>
              <a:t>T</a:t>
            </a:r>
            <a:r>
              <a:rPr lang="en-GB" altLang="ja-JP" dirty="0" err="1">
                <a:latin typeface="Century Gothic" panose="020B0502020202020204" pitchFamily="34" charset="0"/>
              </a:rPr>
              <a:t>unnels</a:t>
            </a:r>
            <a:r>
              <a:rPr lang="en-GB" altLang="ja-JP" dirty="0">
                <a:latin typeface="Century Gothic" panose="020B0502020202020204" pitchFamily="34" charset="0"/>
              </a:rPr>
              <a:t> / Platforms</a:t>
            </a:r>
          </a:p>
          <a:p>
            <a:pPr marL="571500" indent="-571500">
              <a:buClr>
                <a:schemeClr val="accent3">
                  <a:lumMod val="60000"/>
                  <a:lumOff val="40000"/>
                </a:schemeClr>
              </a:buClr>
              <a:buFont typeface="Wingdings" panose="05000000000000000000" pitchFamily="2" charset="2"/>
              <a:buChar char="§"/>
            </a:pPr>
            <a:r>
              <a:rPr lang="en-US" altLang="ja-JP" dirty="0">
                <a:latin typeface="Century Gothic" panose="020B0502020202020204" pitchFamily="34" charset="0"/>
              </a:rPr>
              <a:t>T</a:t>
            </a:r>
            <a:r>
              <a:rPr lang="en-GB" altLang="ja-JP" dirty="0" err="1">
                <a:latin typeface="Century Gothic" panose="020B0502020202020204" pitchFamily="34" charset="0"/>
              </a:rPr>
              <a:t>heming</a:t>
            </a:r>
            <a:r>
              <a:rPr lang="en-GB" altLang="ja-JP" dirty="0">
                <a:latin typeface="Century Gothic" panose="020B0502020202020204" pitchFamily="34" charset="0"/>
              </a:rPr>
              <a:t> / Set Builds</a:t>
            </a:r>
          </a:p>
        </p:txBody>
      </p:sp>
    </p:spTree>
    <p:extLst>
      <p:ext uri="{BB962C8B-B14F-4D97-AF65-F5344CB8AC3E}">
        <p14:creationId xmlns:p14="http://schemas.microsoft.com/office/powerpoint/2010/main" val="3110613978"/>
      </p:ext>
    </p:extLst>
  </p:cSld>
  <p:clrMapOvr>
    <a:masterClrMapping/>
  </p:clrMapOvr>
  <p:transition spd="slow" advTm="709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normAutofit/>
          </a:bodyPr>
          <a:lstStyle/>
          <a:p>
            <a:r>
              <a:rPr lang="en-US" altLang="ja-JP" dirty="0">
                <a:solidFill>
                  <a:srgbClr val="7BCFF5"/>
                </a:solidFill>
                <a:latin typeface="Century Gothic" panose="020B0502020202020204" pitchFamily="34" charset="0"/>
              </a:rPr>
              <a:t>3D</a:t>
            </a:r>
            <a:r>
              <a:rPr lang="en-US" altLang="ja-JP" dirty="0">
                <a:latin typeface="Century Gothic" panose="020B0502020202020204" pitchFamily="34" charset="0"/>
              </a:rPr>
              <a:t> BUILDS</a:t>
            </a:r>
            <a:endParaRPr kumimoji="1" lang="ja-JP" altLang="en-US" dirty="0">
              <a:latin typeface="Century Gothic" panose="020B0502020202020204" pitchFamily="34" charset="0"/>
            </a:endParaRPr>
          </a:p>
        </p:txBody>
      </p:sp>
      <p:sp>
        <p:nvSpPr>
          <p:cNvPr id="3" name="フッター プレースホルダー 2"/>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12</a:t>
            </a:fld>
            <a:endParaRPr lang="ja-JP" altLang="en-US" dirty="0">
              <a:latin typeface="Century Gothic" panose="020B0502020202020204" pitchFamily="34" charset="0"/>
            </a:endParaRPr>
          </a:p>
        </p:txBody>
      </p:sp>
      <p:sp>
        <p:nvSpPr>
          <p:cNvPr id="16" name="テキスト プレースホルダー 15"/>
          <p:cNvSpPr>
            <a:spLocks noGrp="1"/>
          </p:cNvSpPr>
          <p:nvPr>
            <p:ph type="body" sz="quarter" idx="12"/>
          </p:nvPr>
        </p:nvSpPr>
        <p:spPr/>
        <p:txBody>
          <a:bodyPr/>
          <a:lstStyle/>
          <a:p>
            <a:r>
              <a:rPr lang="en-US" altLang="ja-JP" dirty="0">
                <a:latin typeface="Century Gothic" panose="020B0502020202020204" pitchFamily="34" charset="0"/>
              </a:rPr>
              <a:t>From concept, through design and build down to final engagement of Full size Tube Replica</a:t>
            </a:r>
          </a:p>
          <a:p>
            <a:endParaRPr kumimoji="1" lang="ja-JP" altLang="en-US" dirty="0">
              <a:latin typeface="Century Gothic" panose="020B0502020202020204" pitchFamily="34" charset="0"/>
            </a:endParaRPr>
          </a:p>
        </p:txBody>
      </p:sp>
      <p:pic>
        <p:nvPicPr>
          <p:cNvPr id="12" name="Picture Placeholder 11"/>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p:blipFill>
        <p:spPr>
          <a:xfrm>
            <a:off x="214214" y="2263178"/>
            <a:ext cx="4176463" cy="4176463"/>
          </a:xfrm>
        </p:spPr>
      </p:pic>
      <p:pic>
        <p:nvPicPr>
          <p:cNvPr id="23" name="Picture Placeholder 22"/>
          <p:cNvPicPr>
            <a:picLocks noGrp="1" noChangeAspect="1"/>
          </p:cNvPicPr>
          <p:nvPr>
            <p:ph type="pic" sz="quarter" idx="22"/>
          </p:nvPr>
        </p:nvPicPr>
        <p:blipFill rotWithShape="1">
          <a:blip r:embed="rId3" cstate="print">
            <a:extLst>
              <a:ext uri="{28A0092B-C50C-407E-A947-70E740481C1C}">
                <a14:useLocalDpi xmlns:a14="http://schemas.microsoft.com/office/drawing/2010/main" val="0"/>
              </a:ext>
            </a:extLst>
          </a:blip>
          <a:srcRect l="12572" t="11111" r="2345" b="11105"/>
          <a:stretch/>
        </p:blipFill>
        <p:spPr>
          <a:xfrm>
            <a:off x="13535694" y="2282159"/>
            <a:ext cx="4536504" cy="4147332"/>
          </a:xfrm>
        </p:spPr>
      </p:pic>
      <p:pic>
        <p:nvPicPr>
          <p:cNvPr id="19" name="Picture Placeholder 18"/>
          <p:cNvPicPr>
            <a:picLocks noGrp="1" noChangeAspect="1"/>
          </p:cNvPicPr>
          <p:nvPr>
            <p:ph type="pic" sz="quarter" idx="16"/>
          </p:nvPr>
        </p:nvPicPr>
        <p:blipFill rotWithShape="1">
          <a:blip r:embed="rId4" cstate="print">
            <a:extLst>
              <a:ext uri="{28A0092B-C50C-407E-A947-70E740481C1C}">
                <a14:useLocalDpi xmlns:a14="http://schemas.microsoft.com/office/drawing/2010/main" val="0"/>
              </a:ext>
            </a:extLst>
          </a:blip>
          <a:srcRect l="7013" r="15950"/>
          <a:stretch/>
        </p:blipFill>
        <p:spPr>
          <a:xfrm>
            <a:off x="4534694" y="2282158"/>
            <a:ext cx="4573225" cy="4136723"/>
          </a:xfrm>
        </p:spPr>
      </p:pic>
      <p:pic>
        <p:nvPicPr>
          <p:cNvPr id="11" name="Picture Placeholder 10">
            <a:extLst>
              <a:ext uri="{FF2B5EF4-FFF2-40B4-BE49-F238E27FC236}">
                <a16:creationId xmlns:a16="http://schemas.microsoft.com/office/drawing/2014/main" id="{A17F710C-54D1-4911-87F4-E81963DF760D}"/>
              </a:ext>
            </a:extLst>
          </p:cNvPr>
          <p:cNvPicPr>
            <a:picLocks noGrp="1" noChangeAspect="1"/>
          </p:cNvPicPr>
          <p:nvPr>
            <p:ph type="pic" sz="quarter" idx="19"/>
          </p:nvPr>
        </p:nvPicPr>
        <p:blipFill>
          <a:blip r:embed="rId5" cstate="print">
            <a:extLst>
              <a:ext uri="{28A0092B-C50C-407E-A947-70E740481C1C}">
                <a14:useLocalDpi xmlns:a14="http://schemas.microsoft.com/office/drawing/2010/main" val="0"/>
              </a:ext>
            </a:extLst>
          </a:blip>
          <a:srcRect/>
          <a:stretch/>
        </p:blipFill>
        <p:spPr>
          <a:xfrm>
            <a:off x="9215214" y="2271507"/>
            <a:ext cx="4175872" cy="4157984"/>
          </a:xfrm>
        </p:spPr>
      </p:pic>
      <p:sp>
        <p:nvSpPr>
          <p:cNvPr id="26" name="山形 4"/>
          <p:cNvSpPr/>
          <p:nvPr/>
        </p:nvSpPr>
        <p:spPr>
          <a:xfrm>
            <a:off x="286222" y="6692723"/>
            <a:ext cx="4464496" cy="1091326"/>
          </a:xfrm>
          <a:prstGeom prst="chevron">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山形 7"/>
          <p:cNvSpPr/>
          <p:nvPr/>
        </p:nvSpPr>
        <p:spPr>
          <a:xfrm>
            <a:off x="4750718" y="6668080"/>
            <a:ext cx="4464496" cy="1091326"/>
          </a:xfrm>
          <a:prstGeom prst="chevron">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山形 8"/>
          <p:cNvSpPr/>
          <p:nvPr/>
        </p:nvSpPr>
        <p:spPr>
          <a:xfrm>
            <a:off x="9215214" y="6668080"/>
            <a:ext cx="4464496" cy="1091326"/>
          </a:xfrm>
          <a:prstGeom prst="chevron">
            <a:avLst/>
          </a:prstGeom>
          <a:solidFill>
            <a:schemeClr val="bg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3" name="山形 9"/>
          <p:cNvSpPr/>
          <p:nvPr/>
        </p:nvSpPr>
        <p:spPr>
          <a:xfrm>
            <a:off x="13679710" y="6658326"/>
            <a:ext cx="4464496" cy="1091326"/>
          </a:xfrm>
          <a:prstGeom prst="chevron">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4" name="テキスト プレースホルダー 6"/>
          <p:cNvSpPr txBox="1">
            <a:spLocks/>
          </p:cNvSpPr>
          <p:nvPr/>
        </p:nvSpPr>
        <p:spPr>
          <a:xfrm>
            <a:off x="933898" y="6806338"/>
            <a:ext cx="3169145" cy="864096"/>
          </a:xfrm>
          <a:prstGeom prst="rect">
            <a:avLst/>
          </a:prstGeom>
          <a:noFill/>
        </p:spPr>
        <p:txBody>
          <a:bodyPr vert="horz" lIns="163275" tIns="81638" rIns="163275" bIns="81638" rtlCol="0" anchor="ctr">
            <a:noAutofit/>
          </a:bodyPr>
          <a:lstStyle>
            <a:lvl1pPr marL="0" indent="0" algn="l" defTabSz="1632753" rtl="0" eaLnBrk="1" latinLnBrk="0" hangingPunct="1">
              <a:spcBef>
                <a:spcPts val="0"/>
              </a:spcBef>
              <a:buFont typeface="Arial" panose="020B0604020202020204" pitchFamily="34" charset="0"/>
              <a:buNone/>
              <a:defRPr kumimoji="1" sz="3200" kern="1200" baseline="0">
                <a:solidFill>
                  <a:schemeClr val="accent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a:t>CONCEPT</a:t>
            </a:r>
            <a:endParaRPr lang="ja-JP" altLang="en-US" dirty="0"/>
          </a:p>
        </p:txBody>
      </p:sp>
      <p:sp>
        <p:nvSpPr>
          <p:cNvPr id="35" name="テキスト プレースホルダー 6"/>
          <p:cNvSpPr txBox="1">
            <a:spLocks/>
          </p:cNvSpPr>
          <p:nvPr/>
        </p:nvSpPr>
        <p:spPr>
          <a:xfrm>
            <a:off x="14278178" y="6767853"/>
            <a:ext cx="3169145" cy="864096"/>
          </a:xfrm>
          <a:prstGeom prst="rect">
            <a:avLst/>
          </a:prstGeom>
          <a:noFill/>
          <a:ln>
            <a:noFill/>
          </a:ln>
        </p:spPr>
        <p:txBody>
          <a:bodyPr vert="horz" lIns="163275" tIns="81638" rIns="163275" bIns="81638" rtlCol="0" anchor="ctr">
            <a:noAutofit/>
          </a:bodyPr>
          <a:lstStyle>
            <a:lvl1pPr marL="0" indent="0" algn="l" defTabSz="1632753" rtl="0" eaLnBrk="1" latinLnBrk="0" hangingPunct="1">
              <a:spcBef>
                <a:spcPts val="0"/>
              </a:spcBef>
              <a:buFont typeface="Arial" panose="020B0604020202020204" pitchFamily="34" charset="0"/>
              <a:buNone/>
              <a:defRPr kumimoji="1" sz="3200" kern="1200" baseline="0">
                <a:solidFill>
                  <a:schemeClr val="accent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a:t>ENGAGE</a:t>
            </a:r>
            <a:endParaRPr lang="ja-JP" altLang="en-US" dirty="0"/>
          </a:p>
        </p:txBody>
      </p:sp>
      <p:sp>
        <p:nvSpPr>
          <p:cNvPr id="36" name="テキスト プレースホルダー 6"/>
          <p:cNvSpPr txBox="1">
            <a:spLocks/>
          </p:cNvSpPr>
          <p:nvPr/>
        </p:nvSpPr>
        <p:spPr>
          <a:xfrm>
            <a:off x="5326781" y="6771941"/>
            <a:ext cx="3169145" cy="864096"/>
          </a:xfrm>
          <a:prstGeom prst="rect">
            <a:avLst/>
          </a:prstGeom>
          <a:noFill/>
          <a:ln>
            <a:noFill/>
          </a:ln>
        </p:spPr>
        <p:txBody>
          <a:bodyPr vert="horz" lIns="163275" tIns="81638" rIns="163275" bIns="81638" rtlCol="0" anchor="ctr">
            <a:noAutofit/>
          </a:bodyPr>
          <a:lstStyle>
            <a:lvl1pPr marL="0" indent="0" algn="l" defTabSz="1632753" rtl="0" eaLnBrk="1" latinLnBrk="0" hangingPunct="1">
              <a:spcBef>
                <a:spcPts val="0"/>
              </a:spcBef>
              <a:buFont typeface="Arial" panose="020B0604020202020204" pitchFamily="34" charset="0"/>
              <a:buNone/>
              <a:defRPr kumimoji="1" sz="3200" kern="1200" baseline="0">
                <a:solidFill>
                  <a:schemeClr val="accent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a:t>DESIGN</a:t>
            </a:r>
            <a:endParaRPr lang="ja-JP" altLang="en-US" dirty="0"/>
          </a:p>
        </p:txBody>
      </p:sp>
      <p:sp>
        <p:nvSpPr>
          <p:cNvPr id="37" name="テキスト プレースホルダー 6"/>
          <p:cNvSpPr txBox="1">
            <a:spLocks/>
          </p:cNvSpPr>
          <p:nvPr/>
        </p:nvSpPr>
        <p:spPr>
          <a:xfrm>
            <a:off x="9885746" y="6767853"/>
            <a:ext cx="3169145" cy="864096"/>
          </a:xfrm>
          <a:prstGeom prst="rect">
            <a:avLst/>
          </a:prstGeom>
          <a:noFill/>
        </p:spPr>
        <p:txBody>
          <a:bodyPr vert="horz" lIns="163275" tIns="81638" rIns="163275" bIns="81638" rtlCol="0" anchor="ctr">
            <a:noAutofit/>
          </a:bodyPr>
          <a:lstStyle>
            <a:lvl1pPr marL="0" indent="0" algn="l" defTabSz="1632753" rtl="0" eaLnBrk="1" latinLnBrk="0" hangingPunct="1">
              <a:spcBef>
                <a:spcPts val="0"/>
              </a:spcBef>
              <a:buFont typeface="Arial" panose="020B0604020202020204" pitchFamily="34" charset="0"/>
              <a:buNone/>
              <a:defRPr kumimoji="1" sz="3200" kern="1200" baseline="0">
                <a:solidFill>
                  <a:schemeClr val="accent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a:t>BUILD</a:t>
            </a:r>
            <a:endParaRPr lang="ja-JP" altLang="en-US" dirty="0"/>
          </a:p>
        </p:txBody>
      </p:sp>
      <p:sp>
        <p:nvSpPr>
          <p:cNvPr id="18" name="テキスト プレースホルダー 24">
            <a:extLst>
              <a:ext uri="{FF2B5EF4-FFF2-40B4-BE49-F238E27FC236}">
                <a16:creationId xmlns:a16="http://schemas.microsoft.com/office/drawing/2014/main" id="{7BACA2F5-F1A2-4B62-87B2-D21098B73D12}"/>
              </a:ext>
            </a:extLst>
          </p:cNvPr>
          <p:cNvSpPr txBox="1">
            <a:spLocks/>
          </p:cNvSpPr>
          <p:nvPr/>
        </p:nvSpPr>
        <p:spPr>
          <a:xfrm>
            <a:off x="286222" y="7951814"/>
            <a:ext cx="4104456" cy="2304251"/>
          </a:xfrm>
          <a:prstGeom prst="rect">
            <a:avLst/>
          </a:prstGeom>
          <a:noFill/>
        </p:spPr>
        <p:txBody>
          <a:bodyPr vert="horz" lIns="163275" tIns="81638" rIns="163275" bIns="81638" rtlCol="0">
            <a:noAutofit/>
          </a:bodyPr>
          <a:lstStyle>
            <a:lvl1pPr marL="0" indent="0" algn="l" defTabSz="1632753" rtl="0" eaLnBrk="1" latinLnBrk="0" hangingPunct="1">
              <a:lnSpc>
                <a:spcPct val="100000"/>
              </a:lnSpc>
              <a:spcBef>
                <a:spcPts val="0"/>
              </a:spcBef>
              <a:buFont typeface="Arial" panose="020B0604020202020204" pitchFamily="34" charset="0"/>
              <a:buNone/>
              <a:defRPr kumimoji="1" sz="2400" kern="1200" baseline="0">
                <a:solidFill>
                  <a:schemeClr val="tx1">
                    <a:alpha val="90000"/>
                  </a:schemeClr>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en-US" altLang="ja-JP" dirty="0">
                <a:latin typeface="Century Gothic" panose="020B0502020202020204" pitchFamily="34" charset="0"/>
              </a:rPr>
              <a:t>The brief was to design, build &amp; install a full size replica of a London Tube as a Brand Activation to include break-out rooms</a:t>
            </a:r>
            <a:endParaRPr lang="ja-JP" altLang="en-US" dirty="0">
              <a:latin typeface="Century Gothic" panose="020B0502020202020204" pitchFamily="34" charset="0"/>
            </a:endParaRPr>
          </a:p>
        </p:txBody>
      </p:sp>
      <p:sp>
        <p:nvSpPr>
          <p:cNvPr id="21" name="テキスト プレースホルダー 24">
            <a:extLst>
              <a:ext uri="{FF2B5EF4-FFF2-40B4-BE49-F238E27FC236}">
                <a16:creationId xmlns:a16="http://schemas.microsoft.com/office/drawing/2014/main" id="{0EDCFD84-5426-457A-A0AA-E82843800F8E}"/>
              </a:ext>
            </a:extLst>
          </p:cNvPr>
          <p:cNvSpPr txBox="1">
            <a:spLocks/>
          </p:cNvSpPr>
          <p:nvPr/>
        </p:nvSpPr>
        <p:spPr>
          <a:xfrm>
            <a:off x="4726475" y="7982749"/>
            <a:ext cx="4104456" cy="2304251"/>
          </a:xfrm>
          <a:prstGeom prst="rect">
            <a:avLst/>
          </a:prstGeom>
          <a:noFill/>
        </p:spPr>
        <p:txBody>
          <a:bodyPr vert="horz" lIns="163275" tIns="81638" rIns="163275" bIns="81638" rtlCol="0">
            <a:noAutofit/>
          </a:bodyPr>
          <a:lstStyle>
            <a:lvl1pPr marL="0" indent="0" algn="l" defTabSz="1632753" rtl="0" eaLnBrk="1" latinLnBrk="0" hangingPunct="1">
              <a:lnSpc>
                <a:spcPct val="100000"/>
              </a:lnSpc>
              <a:spcBef>
                <a:spcPts val="0"/>
              </a:spcBef>
              <a:buFont typeface="Arial" panose="020B0604020202020204" pitchFamily="34" charset="0"/>
              <a:buNone/>
              <a:defRPr kumimoji="1" sz="2400" kern="1200" baseline="0">
                <a:solidFill>
                  <a:schemeClr val="tx1">
                    <a:alpha val="90000"/>
                  </a:schemeClr>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en-US" altLang="ja-JP" dirty="0">
                <a:latin typeface="Century Gothic" panose="020B0502020202020204" pitchFamily="34" charset="0"/>
              </a:rPr>
              <a:t>Our team visualized the concept and designed the entire structure down to the smallest detail.</a:t>
            </a:r>
            <a:endParaRPr lang="ja-JP" altLang="en-US" dirty="0">
              <a:latin typeface="Century Gothic" panose="020B0502020202020204" pitchFamily="34" charset="0"/>
            </a:endParaRPr>
          </a:p>
        </p:txBody>
      </p:sp>
      <p:sp>
        <p:nvSpPr>
          <p:cNvPr id="22" name="テキスト プレースホルダー 24">
            <a:extLst>
              <a:ext uri="{FF2B5EF4-FFF2-40B4-BE49-F238E27FC236}">
                <a16:creationId xmlns:a16="http://schemas.microsoft.com/office/drawing/2014/main" id="{9714D54B-B47A-4E27-ADB4-DFDA44FF0735}"/>
              </a:ext>
            </a:extLst>
          </p:cNvPr>
          <p:cNvSpPr txBox="1">
            <a:spLocks/>
          </p:cNvSpPr>
          <p:nvPr/>
        </p:nvSpPr>
        <p:spPr>
          <a:xfrm>
            <a:off x="9215214" y="8015493"/>
            <a:ext cx="4104456" cy="2304251"/>
          </a:xfrm>
          <a:prstGeom prst="rect">
            <a:avLst/>
          </a:prstGeom>
          <a:noFill/>
        </p:spPr>
        <p:txBody>
          <a:bodyPr vert="horz" lIns="163275" tIns="81638" rIns="163275" bIns="81638" rtlCol="0">
            <a:noAutofit/>
          </a:bodyPr>
          <a:lstStyle>
            <a:lvl1pPr marL="0" indent="0" algn="l" defTabSz="1632753" rtl="0" eaLnBrk="1" latinLnBrk="0" hangingPunct="1">
              <a:lnSpc>
                <a:spcPct val="100000"/>
              </a:lnSpc>
              <a:spcBef>
                <a:spcPts val="0"/>
              </a:spcBef>
              <a:buFont typeface="Arial" panose="020B0604020202020204" pitchFamily="34" charset="0"/>
              <a:buNone/>
              <a:defRPr kumimoji="1" sz="2400" kern="1200" baseline="0">
                <a:solidFill>
                  <a:schemeClr val="tx1">
                    <a:alpha val="90000"/>
                  </a:schemeClr>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en-US" altLang="ja-JP" dirty="0">
                <a:latin typeface="Century Gothic" panose="020B0502020202020204" pitchFamily="34" charset="0"/>
              </a:rPr>
              <a:t>The majority of the build was completed in modules in our workshop &amp; assembled on site.</a:t>
            </a:r>
            <a:endParaRPr lang="ja-JP" altLang="en-US" dirty="0">
              <a:latin typeface="Century Gothic" panose="020B0502020202020204" pitchFamily="34" charset="0"/>
            </a:endParaRPr>
          </a:p>
        </p:txBody>
      </p:sp>
      <p:sp>
        <p:nvSpPr>
          <p:cNvPr id="24" name="テキスト プレースホルダー 24">
            <a:extLst>
              <a:ext uri="{FF2B5EF4-FFF2-40B4-BE49-F238E27FC236}">
                <a16:creationId xmlns:a16="http://schemas.microsoft.com/office/drawing/2014/main" id="{E38958AE-C770-4D87-91FF-F9A984C76883}"/>
              </a:ext>
            </a:extLst>
          </p:cNvPr>
          <p:cNvSpPr txBox="1">
            <a:spLocks/>
          </p:cNvSpPr>
          <p:nvPr/>
        </p:nvSpPr>
        <p:spPr>
          <a:xfrm>
            <a:off x="13704448" y="8015493"/>
            <a:ext cx="4104456" cy="2304251"/>
          </a:xfrm>
          <a:prstGeom prst="rect">
            <a:avLst/>
          </a:prstGeom>
          <a:noFill/>
        </p:spPr>
        <p:txBody>
          <a:bodyPr vert="horz" lIns="163275" tIns="81638" rIns="163275" bIns="81638" rtlCol="0">
            <a:noAutofit/>
          </a:bodyPr>
          <a:lstStyle>
            <a:lvl1pPr marL="0" indent="0" algn="l" defTabSz="1632753" rtl="0" eaLnBrk="1" latinLnBrk="0" hangingPunct="1">
              <a:lnSpc>
                <a:spcPct val="100000"/>
              </a:lnSpc>
              <a:spcBef>
                <a:spcPts val="0"/>
              </a:spcBef>
              <a:buFont typeface="Arial" panose="020B0604020202020204" pitchFamily="34" charset="0"/>
              <a:buNone/>
              <a:defRPr kumimoji="1" sz="2400" kern="1200" baseline="0">
                <a:solidFill>
                  <a:schemeClr val="tx1">
                    <a:alpha val="90000"/>
                  </a:schemeClr>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just"/>
            <a:r>
              <a:rPr lang="en-US" altLang="ja-JP" dirty="0">
                <a:latin typeface="Century Gothic" panose="020B0502020202020204" pitchFamily="34" charset="0"/>
              </a:rPr>
              <a:t>The final product included fully operational timed sliding doors, drivers compartment &amp; PA system.</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3801537522"/>
      </p:ext>
    </p:extLst>
  </p:cSld>
  <p:clrMapOvr>
    <a:masterClrMapping/>
  </p:clrMapOvr>
  <p:transition spd="slow" advTm="439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34">
                                            <p:txEl>
                                              <p:pRg st="0" end="0"/>
                                            </p:txEl>
                                          </p:spTgt>
                                        </p:tgtEl>
                                        <p:attrNameLst>
                                          <p:attrName>style.visibility</p:attrName>
                                        </p:attrNameLst>
                                      </p:cBhvr>
                                      <p:to>
                                        <p:strVal val="visible"/>
                                      </p:to>
                                    </p:set>
                                    <p:animEffect transition="in" filter="wipe(left)">
                                      <p:cBhvr>
                                        <p:cTn id="10" dur="500"/>
                                        <p:tgtEl>
                                          <p:spTgt spid="34">
                                            <p:txEl>
                                              <p:pRg st="0" end="0"/>
                                            </p:txEl>
                                          </p:spTgt>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wipe(left)">
                                      <p:cBhvr>
                                        <p:cTn id="17" dur="500"/>
                                        <p:tgtEl>
                                          <p:spTgt spid="36">
                                            <p:txEl>
                                              <p:pRg st="0" end="0"/>
                                            </p:txEl>
                                          </p:spTgt>
                                        </p:tgtEl>
                                      </p:cBhvr>
                                    </p:animEffec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7">
                                            <p:txEl>
                                              <p:pRg st="0" end="0"/>
                                            </p:txEl>
                                          </p:spTgt>
                                        </p:tgtEl>
                                        <p:attrNameLst>
                                          <p:attrName>style.visibility</p:attrName>
                                        </p:attrNameLst>
                                      </p:cBhvr>
                                      <p:to>
                                        <p:strVal val="visible"/>
                                      </p:to>
                                    </p:set>
                                    <p:animEffect transition="in" filter="wipe(left)">
                                      <p:cBhvr>
                                        <p:cTn id="24" dur="500"/>
                                        <p:tgtEl>
                                          <p:spTgt spid="37">
                                            <p:txEl>
                                              <p:pRg st="0" end="0"/>
                                            </p:txEl>
                                          </p:spTgt>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5">
                                            <p:txEl>
                                              <p:pRg st="0" end="0"/>
                                            </p:txEl>
                                          </p:spTgt>
                                        </p:tgtEl>
                                        <p:attrNameLst>
                                          <p:attrName>style.visibility</p:attrName>
                                        </p:attrNameLst>
                                      </p:cBhvr>
                                      <p:to>
                                        <p:strVal val="visible"/>
                                      </p:to>
                                    </p:set>
                                    <p:animEffect transition="in" filter="wipe(left)">
                                      <p:cBhvr>
                                        <p:cTn id="3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2" grpId="0" animBg="1"/>
      <p:bldP spid="33" grpId="0" animBg="1"/>
      <p:bldP spid="34" grpId="0" build="p">
        <p:tmplLst>
          <p:tmpl lvl="1">
            <p:tnLst>
              <p:par>
                <p:cTn presetID="22" presetClass="entr" presetSubtype="8"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5" grpId="0" build="p">
        <p:tmplLst>
          <p:tmpl lvl="1">
            <p:tnLst>
              <p:par>
                <p:cTn presetID="22" presetClass="entr" presetSubtype="8"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with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p:cNvSpPr>
            <a:spLocks noGrp="1"/>
          </p:cNvSpPr>
          <p:nvPr>
            <p:ph type="title"/>
          </p:nvPr>
        </p:nvSpPr>
        <p:spPr/>
        <p:txBody>
          <a:bodyPr/>
          <a:lstStyle/>
          <a:p>
            <a:r>
              <a:rPr lang="en-US" altLang="ja-JP" dirty="0">
                <a:solidFill>
                  <a:schemeClr val="accent1"/>
                </a:solidFill>
                <a:latin typeface="Century Gothic" panose="020B0502020202020204" pitchFamily="34" charset="0"/>
              </a:rPr>
              <a:t>I</a:t>
            </a:r>
            <a:r>
              <a:rPr lang="en-US" altLang="ja-JP" dirty="0">
                <a:latin typeface="Century Gothic" panose="020B0502020202020204" pitchFamily="34" charset="0"/>
              </a:rPr>
              <a:t>NSTALLATION</a:t>
            </a:r>
            <a:endParaRPr kumimoji="1" lang="ja-JP" altLang="en-US" dirty="0">
              <a:latin typeface="Century Gothic" panose="020B0502020202020204" pitchFamily="34" charset="0"/>
            </a:endParaRPr>
          </a:p>
        </p:txBody>
      </p:sp>
      <p:sp>
        <p:nvSpPr>
          <p:cNvPr id="3" name="フッター プレースホルダー 2"/>
          <p:cNvSpPr>
            <a:spLocks noGrp="1"/>
          </p:cNvSpPr>
          <p:nvPr>
            <p:ph type="ftr" sz="quarter" idx="10"/>
          </p:nvPr>
        </p:nvSpPr>
        <p:spPr/>
        <p:txBody>
          <a:bodyPr/>
          <a:lstStyle/>
          <a:p>
            <a:pPr algn="r"/>
            <a:r>
              <a:rPr lang="en-US" altLang="ja-JP" dirty="0">
                <a:solidFill>
                  <a:srgbClr val="FFFFFF">
                    <a:tint val="75000"/>
                    <a:alpha val="80000"/>
                  </a:srgbClr>
                </a:solidFill>
                <a:latin typeface="Century Gothic" panose="020B0502020202020204" pitchFamily="34" charset="0"/>
              </a:rPr>
              <a:t>Access Events</a:t>
            </a:r>
            <a:endParaRPr lang="ja-JP" altLang="en-US" dirty="0">
              <a:solidFill>
                <a:srgbClr val="FFFFFF">
                  <a:tint val="75000"/>
                  <a:alpha val="80000"/>
                </a:srgbClr>
              </a:solidFill>
              <a:latin typeface="Century Gothic" panose="020B0502020202020204" pitchFamily="34" charset="0"/>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solidFill>
                  <a:srgbClr val="FFFFFF">
                    <a:tint val="75000"/>
                    <a:alpha val="80000"/>
                  </a:srgbClr>
                </a:solidFill>
                <a:latin typeface="Century Gothic" panose="020B0502020202020204" pitchFamily="34" charset="0"/>
              </a:rPr>
              <a:pPr/>
              <a:t>13</a:t>
            </a:fld>
            <a:endParaRPr lang="ja-JP" altLang="en-US" dirty="0">
              <a:solidFill>
                <a:srgbClr val="FFFFFF">
                  <a:tint val="75000"/>
                  <a:alpha val="80000"/>
                </a:srgbClr>
              </a:solidFill>
              <a:latin typeface="Century Gothic" panose="020B0502020202020204" pitchFamily="34" charset="0"/>
            </a:endParaRPr>
          </a:p>
        </p:txBody>
      </p:sp>
      <p:sp>
        <p:nvSpPr>
          <p:cNvPr id="15" name="テキスト プレースホルダー 14"/>
          <p:cNvSpPr>
            <a:spLocks noGrp="1"/>
          </p:cNvSpPr>
          <p:nvPr>
            <p:ph type="body" sz="quarter" idx="12"/>
          </p:nvPr>
        </p:nvSpPr>
        <p:spPr/>
        <p:txBody>
          <a:bodyPr/>
          <a:lstStyle/>
          <a:p>
            <a:r>
              <a:rPr lang="en-US" altLang="ja-JP" dirty="0">
                <a:latin typeface="Century Gothic" panose="020B0502020202020204" pitchFamily="34" charset="0"/>
              </a:rPr>
              <a:t>Our professionals are at your disposal</a:t>
            </a:r>
          </a:p>
          <a:p>
            <a:endParaRPr kumimoji="1" lang="ja-JP" altLang="en-US" dirty="0">
              <a:latin typeface="Century Gothic" panose="020B0502020202020204" pitchFamily="34" charset="0"/>
            </a:endParaRPr>
          </a:p>
        </p:txBody>
      </p:sp>
      <p:sp>
        <p:nvSpPr>
          <p:cNvPr id="16" name="テキスト プレースホルダー 15"/>
          <p:cNvSpPr>
            <a:spLocks noGrp="1"/>
          </p:cNvSpPr>
          <p:nvPr>
            <p:ph type="body" sz="quarter" idx="13"/>
          </p:nvPr>
        </p:nvSpPr>
        <p:spPr/>
        <p:txBody>
          <a:bodyPr/>
          <a:lstStyle/>
          <a:p>
            <a:r>
              <a:rPr kumimoji="1" lang="en-US" altLang="ja-JP" dirty="0">
                <a:latin typeface="Century Gothic" panose="020B0502020202020204" pitchFamily="34" charset="0"/>
              </a:rPr>
              <a:t>High quality standards</a:t>
            </a:r>
            <a:endParaRPr kumimoji="1" lang="ja-JP" altLang="en-US" dirty="0">
              <a:latin typeface="Century Gothic" panose="020B0502020202020204" pitchFamily="34" charset="0"/>
            </a:endParaRPr>
          </a:p>
        </p:txBody>
      </p:sp>
      <p:sp>
        <p:nvSpPr>
          <p:cNvPr id="17" name="テキスト プレースホルダー 16"/>
          <p:cNvSpPr>
            <a:spLocks noGrp="1"/>
          </p:cNvSpPr>
          <p:nvPr>
            <p:ph type="body" sz="quarter" idx="14"/>
          </p:nvPr>
        </p:nvSpPr>
        <p:spPr/>
        <p:txBody>
          <a:bodyPr/>
          <a:lstStyle/>
          <a:p>
            <a:pPr algn="just"/>
            <a:r>
              <a:rPr lang="en-US" altLang="ja-JP" dirty="0">
                <a:latin typeface="Century Gothic" panose="020B0502020202020204" pitchFamily="34" charset="0"/>
              </a:rPr>
              <a:t>Our experienced teams will make sure all aspects of your project are completed safely and efficiently. </a:t>
            </a:r>
            <a:r>
              <a:rPr lang="en-US" altLang="ja-JP" dirty="0">
                <a:solidFill>
                  <a:schemeClr val="accent3">
                    <a:lumMod val="60000"/>
                    <a:lumOff val="40000"/>
                    <a:alpha val="90000"/>
                  </a:schemeClr>
                </a:solidFill>
                <a:latin typeface="Century Gothic" panose="020B0502020202020204" pitchFamily="34" charset="0"/>
              </a:rPr>
              <a:t>Design, builds and installation </a:t>
            </a:r>
          </a:p>
          <a:p>
            <a:endParaRPr kumimoji="1" lang="ja-JP" altLang="en-US" dirty="0">
              <a:latin typeface="Century Gothic" panose="020B0502020202020204" pitchFamily="34" charset="0"/>
            </a:endParaRPr>
          </a:p>
        </p:txBody>
      </p:sp>
      <p:sp>
        <p:nvSpPr>
          <p:cNvPr id="19" name="テキスト プレースホルダー 18"/>
          <p:cNvSpPr>
            <a:spLocks noGrp="1"/>
          </p:cNvSpPr>
          <p:nvPr>
            <p:ph type="body" sz="quarter" idx="16"/>
          </p:nvPr>
        </p:nvSpPr>
        <p:spPr/>
        <p:txBody>
          <a:bodyPr/>
          <a:lstStyle/>
          <a:p>
            <a:r>
              <a:rPr lang="en-US" altLang="ja-JP" dirty="0">
                <a:latin typeface="Century Gothic" panose="020B0502020202020204" pitchFamily="34" charset="0"/>
              </a:rPr>
              <a:t>Complex Projects</a:t>
            </a:r>
            <a:endParaRPr kumimoji="1" lang="ja-JP" altLang="en-US" dirty="0">
              <a:latin typeface="Century Gothic" panose="020B0502020202020204" pitchFamily="34" charset="0"/>
            </a:endParaRPr>
          </a:p>
        </p:txBody>
      </p:sp>
      <p:sp>
        <p:nvSpPr>
          <p:cNvPr id="20" name="テキスト プレースホルダー 19"/>
          <p:cNvSpPr>
            <a:spLocks noGrp="1"/>
          </p:cNvSpPr>
          <p:nvPr>
            <p:ph type="body" sz="quarter" idx="17"/>
          </p:nvPr>
        </p:nvSpPr>
        <p:spPr>
          <a:xfrm>
            <a:off x="9359230" y="7520558"/>
            <a:ext cx="8136904" cy="2766441"/>
          </a:xfrm>
        </p:spPr>
        <p:txBody>
          <a:bodyPr/>
          <a:lstStyle/>
          <a:p>
            <a:pPr algn="just"/>
            <a:r>
              <a:rPr lang="en-US" altLang="ja-JP" dirty="0">
                <a:latin typeface="Century Gothic" panose="020B0502020202020204" pitchFamily="34" charset="0"/>
              </a:rPr>
              <a:t>Our certified rope access crew will make sure your project goes off without a hitch. We pride ourselves on our safety culture. </a:t>
            </a:r>
            <a:r>
              <a:rPr lang="en-US" altLang="ja-JP" dirty="0">
                <a:solidFill>
                  <a:schemeClr val="accent3">
                    <a:lumMod val="60000"/>
                    <a:lumOff val="40000"/>
                    <a:alpha val="90000"/>
                  </a:schemeClr>
                </a:solidFill>
                <a:latin typeface="Century Gothic" panose="020B0502020202020204" pitchFamily="34" charset="0"/>
              </a:rPr>
              <a:t>All projects are managed by experienced teams</a:t>
            </a:r>
            <a:r>
              <a:rPr lang="en-US" altLang="ja-JP" dirty="0">
                <a:latin typeface="Century Gothic" panose="020B0502020202020204" pitchFamily="34" charset="0"/>
              </a:rPr>
              <a:t>. </a:t>
            </a:r>
          </a:p>
        </p:txBody>
      </p:sp>
      <p:pic>
        <p:nvPicPr>
          <p:cNvPr id="21" name="Picture Placeholder 20" descr="A picture containing skiing, snow, air, black&#10;&#10;Description automatically generated">
            <a:extLst>
              <a:ext uri="{FF2B5EF4-FFF2-40B4-BE49-F238E27FC236}">
                <a16:creationId xmlns:a16="http://schemas.microsoft.com/office/drawing/2014/main" id="{3AE5618C-A8BA-4A17-8809-7DAD33EB84A1}"/>
              </a:ext>
            </a:extLst>
          </p:cNvPr>
          <p:cNvPicPr>
            <a:picLocks noGrp="1" noChangeAspect="1"/>
          </p:cNvPicPr>
          <p:nvPr>
            <p:ph type="pic" sz="quarter" idx="18"/>
          </p:nvPr>
        </p:nvPicPr>
        <p:blipFill>
          <a:blip r:embed="rId2" cstate="print">
            <a:extLst>
              <a:ext uri="{28A0092B-C50C-407E-A947-70E740481C1C}">
                <a14:useLocalDpi xmlns:a14="http://schemas.microsoft.com/office/drawing/2010/main" val="0"/>
              </a:ext>
            </a:extLst>
          </a:blip>
          <a:srcRect t="14006" b="14006"/>
          <a:stretch>
            <a:fillRect/>
          </a:stretch>
        </p:blipFill>
        <p:spPr/>
      </p:pic>
      <p:pic>
        <p:nvPicPr>
          <p:cNvPr id="13" name="Picture Placeholder 12" descr="A picture containing bed&#10;&#10;Description automatically generated">
            <a:extLst>
              <a:ext uri="{FF2B5EF4-FFF2-40B4-BE49-F238E27FC236}">
                <a16:creationId xmlns:a16="http://schemas.microsoft.com/office/drawing/2014/main" id="{B9314BE9-2053-4962-BF78-99B5BC43D94E}"/>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4998" r="4998"/>
          <a:stretch>
            <a:fillRect/>
          </a:stretch>
        </p:blipFill>
        <p:spPr/>
      </p:pic>
    </p:spTree>
    <p:extLst>
      <p:ext uri="{BB962C8B-B14F-4D97-AF65-F5344CB8AC3E}">
        <p14:creationId xmlns:p14="http://schemas.microsoft.com/office/powerpoint/2010/main" val="882909092"/>
      </p:ext>
    </p:extLst>
  </p:cSld>
  <p:clrMapOvr>
    <a:masterClrMapping/>
  </p:clrMapOvr>
  <p:transition spd="slow" advTm="6599">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65000"/>
            <a:lumOff val="35000"/>
          </a:schemeClr>
        </a:solidFill>
        <a:effectLst/>
      </p:bgPr>
    </p:bg>
    <p:spTree>
      <p:nvGrpSpPr>
        <p:cNvPr id="1" name=""/>
        <p:cNvGrpSpPr/>
        <p:nvPr/>
      </p:nvGrpSpPr>
      <p:grpSpPr>
        <a:xfrm>
          <a:off x="0" y="0"/>
          <a:ext cx="0" cy="0"/>
          <a:chOff x="0" y="0"/>
          <a:chExt cx="0" cy="0"/>
        </a:xfrm>
      </p:grpSpPr>
      <p:pic>
        <p:nvPicPr>
          <p:cNvPr id="7" name="Graphic 6" descr="Head with gears">
            <a:extLst>
              <a:ext uri="{FF2B5EF4-FFF2-40B4-BE49-F238E27FC236}">
                <a16:creationId xmlns:a16="http://schemas.microsoft.com/office/drawing/2014/main" id="{A14676FB-07BF-4E0D-BB0B-08E8696B3DC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10958" y="4423420"/>
            <a:ext cx="4758512" cy="475851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83566" y="4207396"/>
            <a:ext cx="4626850" cy="5140944"/>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055765" y="1687116"/>
            <a:ext cx="11703027" cy="8712968"/>
          </a:xfrm>
          <a:prstGeom prst="rect">
            <a:avLst/>
          </a:prstGeom>
        </p:spPr>
      </p:pic>
      <p:sp>
        <p:nvSpPr>
          <p:cNvPr id="10" name="タイトル 9"/>
          <p:cNvSpPr>
            <a:spLocks noGrp="1"/>
          </p:cNvSpPr>
          <p:nvPr>
            <p:ph type="title"/>
          </p:nvPr>
        </p:nvSpPr>
        <p:spPr/>
        <p:txBody>
          <a:bodyPr/>
          <a:lstStyle/>
          <a:p>
            <a:r>
              <a:rPr lang="en-US" altLang="ja-JP" dirty="0">
                <a:solidFill>
                  <a:srgbClr val="62D5F2"/>
                </a:solidFill>
                <a:latin typeface="Century Gothic" panose="020B0502020202020204" pitchFamily="34" charset="0"/>
              </a:rPr>
              <a:t>W</a:t>
            </a:r>
            <a:r>
              <a:rPr lang="en-US" altLang="ja-JP" dirty="0">
                <a:latin typeface="Century Gothic" panose="020B0502020202020204" pitchFamily="34" charset="0"/>
              </a:rPr>
              <a:t>HY Access Events?</a:t>
            </a:r>
            <a:endParaRPr kumimoji="1" lang="ja-JP" altLang="en-US" dirty="0">
              <a:solidFill>
                <a:schemeClr val="accent1"/>
              </a:solidFill>
              <a:latin typeface="Century Gothic" panose="020B0502020202020204" pitchFamily="34" charset="0"/>
            </a:endParaRPr>
          </a:p>
        </p:txBody>
      </p:sp>
      <p:sp>
        <p:nvSpPr>
          <p:cNvPr id="3" name="フッター プレースホルダー 2"/>
          <p:cNvSpPr>
            <a:spLocks noGrp="1"/>
          </p:cNvSpPr>
          <p:nvPr>
            <p:ph type="ftr" sz="quarter" idx="10"/>
          </p:nvPr>
        </p:nvSpPr>
        <p:spPr>
          <a:xfrm>
            <a:off x="6622926" y="9463980"/>
            <a:ext cx="10729192" cy="547688"/>
          </a:xfrm>
        </p:spPr>
        <p:txBody>
          <a:bodyPr/>
          <a:lstStyle/>
          <a:p>
            <a:pPr algn="r"/>
            <a:r>
              <a:rPr lang="en-US" altLang="ja-JP" dirty="0"/>
              <a:t>Access Events</a:t>
            </a:r>
            <a:endParaRPr lang="ja-JP" altLang="en-US" dirty="0"/>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pPr/>
              <a:t>14</a:t>
            </a:fld>
            <a:endParaRPr lang="ja-JP" altLang="en-US" dirty="0"/>
          </a:p>
        </p:txBody>
      </p:sp>
      <p:sp>
        <p:nvSpPr>
          <p:cNvPr id="12" name="テキスト プレースホルダー 11"/>
          <p:cNvSpPr>
            <a:spLocks noGrp="1"/>
          </p:cNvSpPr>
          <p:nvPr>
            <p:ph type="body" sz="quarter" idx="13"/>
          </p:nvPr>
        </p:nvSpPr>
        <p:spPr>
          <a:xfrm>
            <a:off x="808280" y="1687116"/>
            <a:ext cx="5454606" cy="2088234"/>
          </a:xfrm>
        </p:spPr>
        <p:txBody>
          <a:bodyPr/>
          <a:lstStyle/>
          <a:p>
            <a:r>
              <a:rPr kumimoji="1" lang="en-GB" altLang="ja-JP" dirty="0">
                <a:latin typeface="Century Gothic" panose="020B0502020202020204" pitchFamily="34" charset="0"/>
              </a:rPr>
              <a:t>Knowledge</a:t>
            </a:r>
            <a:endParaRPr kumimoji="1" lang="ja-JP" altLang="en-US" dirty="0">
              <a:latin typeface="Century Gothic" panose="020B0502020202020204" pitchFamily="34" charset="0"/>
            </a:endParaRPr>
          </a:p>
        </p:txBody>
      </p:sp>
      <p:sp>
        <p:nvSpPr>
          <p:cNvPr id="13" name="テキスト プレースホルダー 12"/>
          <p:cNvSpPr>
            <a:spLocks noGrp="1"/>
          </p:cNvSpPr>
          <p:nvPr>
            <p:ph type="body" sz="quarter" idx="14"/>
          </p:nvPr>
        </p:nvSpPr>
        <p:spPr>
          <a:xfrm>
            <a:off x="1087311" y="4207396"/>
            <a:ext cx="4896544" cy="3384376"/>
          </a:xfrm>
        </p:spPr>
        <p:txBody>
          <a:bodyPr/>
          <a:lstStyle/>
          <a:p>
            <a:pPr algn="just"/>
            <a:r>
              <a:rPr lang="en-GB" altLang="ja-JP" dirty="0">
                <a:latin typeface="Century Gothic" panose="020B0502020202020204" pitchFamily="34" charset="0"/>
              </a:rPr>
              <a:t>With our innovative techniques, decades of experience and state of the art equipment, you will have the confidence in Access Events completing your project safely and efficiently. </a:t>
            </a:r>
            <a:r>
              <a:rPr lang="en-GB" altLang="ja-JP" dirty="0">
                <a:solidFill>
                  <a:schemeClr val="accent1">
                    <a:alpha val="90000"/>
                  </a:schemeClr>
                </a:solidFill>
                <a:latin typeface="Century Gothic" panose="020B0502020202020204" pitchFamily="34" charset="0"/>
              </a:rPr>
              <a:t>The word impossible is not in our vocabulary.</a:t>
            </a:r>
            <a:endParaRPr lang="ja-JP" altLang="en-US" dirty="0">
              <a:solidFill>
                <a:schemeClr val="accent1">
                  <a:alpha val="90000"/>
                </a:schemeClr>
              </a:solidFill>
              <a:latin typeface="Century Gothic" panose="020B0502020202020204" pitchFamily="34" charset="0"/>
            </a:endParaRPr>
          </a:p>
          <a:p>
            <a:endParaRPr kumimoji="1" lang="ja-JP" altLang="en-US" dirty="0"/>
          </a:p>
        </p:txBody>
      </p:sp>
      <p:sp>
        <p:nvSpPr>
          <p:cNvPr id="14" name="テキスト プレースホルダー 13"/>
          <p:cNvSpPr>
            <a:spLocks noGrp="1"/>
          </p:cNvSpPr>
          <p:nvPr>
            <p:ph type="body" sz="quarter" idx="15"/>
          </p:nvPr>
        </p:nvSpPr>
        <p:spPr>
          <a:xfrm>
            <a:off x="6388900" y="1687116"/>
            <a:ext cx="5454606" cy="2088234"/>
          </a:xfrm>
        </p:spPr>
        <p:txBody>
          <a:bodyPr/>
          <a:lstStyle/>
          <a:p>
            <a:r>
              <a:rPr lang="en-GB" altLang="ja-JP" dirty="0">
                <a:latin typeface="Century Gothic" panose="020B0502020202020204" pitchFamily="34" charset="0"/>
              </a:rPr>
              <a:t>Experience</a:t>
            </a:r>
            <a:endParaRPr kumimoji="1" lang="ja-JP" altLang="en-US" dirty="0">
              <a:latin typeface="Century Gothic" panose="020B0502020202020204" pitchFamily="34" charset="0"/>
            </a:endParaRPr>
          </a:p>
        </p:txBody>
      </p:sp>
      <p:sp>
        <p:nvSpPr>
          <p:cNvPr id="15" name="テキスト プレースホルダー 14"/>
          <p:cNvSpPr>
            <a:spLocks noGrp="1"/>
          </p:cNvSpPr>
          <p:nvPr>
            <p:ph type="body" sz="quarter" idx="16"/>
          </p:nvPr>
        </p:nvSpPr>
        <p:spPr>
          <a:xfrm>
            <a:off x="6694934" y="4351412"/>
            <a:ext cx="4824536" cy="5328592"/>
          </a:xfrm>
        </p:spPr>
        <p:txBody>
          <a:bodyPr/>
          <a:lstStyle/>
          <a:p>
            <a:pPr algn="just"/>
            <a:r>
              <a:rPr lang="en-GB" dirty="0">
                <a:latin typeface="Century Gothic" panose="020B0502020202020204" pitchFamily="34" charset="0"/>
              </a:rPr>
              <a:t>We take on complex projects involving rigging, specially engineered structures, site machinery, abseiling and difficult-access locations. Our technicians are all trained and certified with CSCS, IRATA, IPAF or PASMA. </a:t>
            </a:r>
            <a:r>
              <a:rPr lang="en-GB" dirty="0">
                <a:solidFill>
                  <a:schemeClr val="accent1">
                    <a:alpha val="90000"/>
                  </a:schemeClr>
                </a:solidFill>
                <a:latin typeface="Century Gothic" panose="020B0502020202020204" pitchFamily="34" charset="0"/>
              </a:rPr>
              <a:t>We offer fully documented management, design and fabrication.</a:t>
            </a:r>
            <a:endParaRPr kumimoji="1" lang="ja-JP" altLang="en-US" dirty="0">
              <a:solidFill>
                <a:schemeClr val="accent1">
                  <a:alpha val="90000"/>
                </a:schemeClr>
              </a:solidFill>
              <a:latin typeface="Century Gothic" panose="020B0502020202020204" pitchFamily="34" charset="0"/>
            </a:endParaRPr>
          </a:p>
        </p:txBody>
      </p:sp>
      <p:sp>
        <p:nvSpPr>
          <p:cNvPr id="16" name="テキスト プレースホルダー 15"/>
          <p:cNvSpPr>
            <a:spLocks noGrp="1"/>
          </p:cNvSpPr>
          <p:nvPr>
            <p:ph type="body" sz="quarter" idx="17"/>
          </p:nvPr>
        </p:nvSpPr>
        <p:spPr>
          <a:xfrm>
            <a:off x="11969520" y="1687116"/>
            <a:ext cx="5454606" cy="2088234"/>
          </a:xfrm>
        </p:spPr>
        <p:txBody>
          <a:bodyPr/>
          <a:lstStyle/>
          <a:p>
            <a:r>
              <a:rPr lang="en-US" altLang="ja-JP" dirty="0">
                <a:latin typeface="Century Gothic" panose="020B0502020202020204" pitchFamily="34" charset="0"/>
              </a:rPr>
              <a:t>Results</a:t>
            </a:r>
            <a:endParaRPr kumimoji="1" lang="ja-JP" altLang="en-US" dirty="0">
              <a:latin typeface="Century Gothic" panose="020B0502020202020204" pitchFamily="34" charset="0"/>
            </a:endParaRPr>
          </a:p>
        </p:txBody>
      </p:sp>
      <p:sp>
        <p:nvSpPr>
          <p:cNvPr id="17" name="テキスト プレースホルダー 16"/>
          <p:cNvSpPr>
            <a:spLocks noGrp="1"/>
          </p:cNvSpPr>
          <p:nvPr>
            <p:ph type="body" sz="quarter" idx="18"/>
          </p:nvPr>
        </p:nvSpPr>
        <p:spPr>
          <a:xfrm>
            <a:off x="12248551" y="4207396"/>
            <a:ext cx="4896544" cy="5328592"/>
          </a:xfrm>
        </p:spPr>
        <p:txBody>
          <a:bodyPr/>
          <a:lstStyle/>
          <a:p>
            <a:pPr algn="just"/>
            <a:r>
              <a:rPr lang="en-GB" dirty="0">
                <a:latin typeface="Century Gothic" panose="020B0502020202020204" pitchFamily="34" charset="0"/>
              </a:rPr>
              <a:t>We offer a bespoke service for each and every client boasting technical, structural and installation expertise second to none. We transform your ideas into an amazing experience. </a:t>
            </a:r>
            <a:r>
              <a:rPr lang="en-GB" dirty="0">
                <a:solidFill>
                  <a:schemeClr val="accent1">
                    <a:alpha val="90000"/>
                  </a:schemeClr>
                </a:solidFill>
                <a:latin typeface="Century Gothic" panose="020B0502020202020204" pitchFamily="34" charset="0"/>
              </a:rPr>
              <a:t>Your success is our success.</a:t>
            </a:r>
            <a:endParaRPr kumimoji="1" lang="ja-JP" altLang="en-US" dirty="0">
              <a:solidFill>
                <a:schemeClr val="accent1">
                  <a:alpha val="90000"/>
                </a:schemeClr>
              </a:solidFill>
              <a:latin typeface="Century Gothic" panose="020B0502020202020204" pitchFamily="34" charset="0"/>
            </a:endParaRPr>
          </a:p>
        </p:txBody>
      </p:sp>
    </p:spTree>
    <p:extLst>
      <p:ext uri="{BB962C8B-B14F-4D97-AF65-F5344CB8AC3E}">
        <p14:creationId xmlns:p14="http://schemas.microsoft.com/office/powerpoint/2010/main" val="4201358171"/>
      </p:ext>
    </p:extLst>
  </p:cSld>
  <p:clrMapOvr>
    <a:masterClrMapping/>
  </p:clrMapOvr>
  <p:transition spd="slow" advTm="4338">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Group success">
            <a:extLst>
              <a:ext uri="{FF2B5EF4-FFF2-40B4-BE49-F238E27FC236}">
                <a16:creationId xmlns:a16="http://schemas.microsoft.com/office/drawing/2014/main" id="{45589CCD-C77A-4B3D-BBF0-CF08BAC2CE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38550" y="2047156"/>
            <a:ext cx="2354560" cy="235456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9" b="1"/>
          <a:stretch/>
        </p:blipFill>
        <p:spPr>
          <a:xfrm>
            <a:off x="3022526" y="6943700"/>
            <a:ext cx="2438400" cy="243862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1566" y="3929011"/>
            <a:ext cx="2880320" cy="2880320"/>
          </a:xfrm>
          <a:prstGeom prst="rect">
            <a:avLst/>
          </a:prstGeom>
        </p:spPr>
      </p:pic>
      <p:sp>
        <p:nvSpPr>
          <p:cNvPr id="18" name="タイトル 17"/>
          <p:cNvSpPr>
            <a:spLocks noGrp="1"/>
          </p:cNvSpPr>
          <p:nvPr>
            <p:ph type="title"/>
          </p:nvPr>
        </p:nvSpPr>
        <p:spPr/>
        <p:txBody>
          <a:bodyPr>
            <a:normAutofit/>
          </a:bodyPr>
          <a:lstStyle/>
          <a:p>
            <a:r>
              <a:rPr kumimoji="1" lang="en-US" altLang="ja-JP" dirty="0">
                <a:latin typeface="Century Gothic" panose="020B0502020202020204" pitchFamily="34" charset="0"/>
              </a:rPr>
              <a:t>C</a:t>
            </a:r>
            <a:r>
              <a:rPr kumimoji="1" lang="en-US" altLang="ja-JP" dirty="0">
                <a:solidFill>
                  <a:schemeClr val="accent1"/>
                </a:solidFill>
                <a:latin typeface="Century Gothic" panose="020B0502020202020204" pitchFamily="34" charset="0"/>
              </a:rPr>
              <a:t>R</a:t>
            </a:r>
            <a:r>
              <a:rPr kumimoji="1" lang="en-US" altLang="ja-JP" dirty="0">
                <a:latin typeface="Century Gothic" panose="020B0502020202020204" pitchFamily="34" charset="0"/>
              </a:rPr>
              <a:t>EDENTIALS</a:t>
            </a:r>
            <a:endParaRPr kumimoji="1" lang="ja-JP" altLang="en-US" dirty="0">
              <a:latin typeface="Century Gothic" panose="020B0502020202020204" pitchFamily="34" charset="0"/>
            </a:endParaRPr>
          </a:p>
        </p:txBody>
      </p:sp>
      <p:sp>
        <p:nvSpPr>
          <p:cNvPr id="4" name="フッター プレースホルダー 3"/>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5" name="スライド番号プレースホルダー 4"/>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15</a:t>
            </a:fld>
            <a:endParaRPr lang="ja-JP" altLang="en-US" dirty="0">
              <a:latin typeface="Century Gothic" panose="020B0502020202020204" pitchFamily="34" charset="0"/>
            </a:endParaRPr>
          </a:p>
        </p:txBody>
      </p:sp>
      <p:sp>
        <p:nvSpPr>
          <p:cNvPr id="19" name="テキスト プレースホルダー 18"/>
          <p:cNvSpPr>
            <a:spLocks noGrp="1"/>
          </p:cNvSpPr>
          <p:nvPr>
            <p:ph type="body" sz="quarter" idx="12"/>
          </p:nvPr>
        </p:nvSpPr>
        <p:spPr/>
        <p:txBody>
          <a:bodyPr/>
          <a:lstStyle/>
          <a:p>
            <a:r>
              <a:rPr lang="en-US" altLang="ja-JP" dirty="0">
                <a:latin typeface="Century Gothic" panose="020B0502020202020204" pitchFamily="34" charset="0"/>
              </a:rPr>
              <a:t>Some of the accreditations &amp; partnerships Access Events has</a:t>
            </a:r>
          </a:p>
          <a:p>
            <a:endParaRPr kumimoji="1" lang="ja-JP" altLang="en-US" dirty="0">
              <a:latin typeface="Century Gothic" panose="020B0502020202020204" pitchFamily="34" charset="0"/>
            </a:endParaRPr>
          </a:p>
        </p:txBody>
      </p:sp>
      <p:sp>
        <p:nvSpPr>
          <p:cNvPr id="20" name="テキスト プレースホルダー 19"/>
          <p:cNvSpPr>
            <a:spLocks noGrp="1"/>
          </p:cNvSpPr>
          <p:nvPr>
            <p:ph type="body" sz="quarter" idx="13"/>
          </p:nvPr>
        </p:nvSpPr>
        <p:spPr>
          <a:xfrm>
            <a:off x="1276450" y="5148737"/>
            <a:ext cx="4536504" cy="1284086"/>
          </a:xfrm>
        </p:spPr>
        <p:txBody>
          <a:bodyPr/>
          <a:lstStyle/>
          <a:p>
            <a:r>
              <a:rPr lang="en-US" altLang="ja-JP" sz="4800" dirty="0">
                <a:solidFill>
                  <a:schemeClr val="accent3">
                    <a:lumMod val="60000"/>
                    <a:lumOff val="40000"/>
                  </a:schemeClr>
                </a:solidFill>
                <a:latin typeface="Century Gothic" panose="020B0502020202020204" pitchFamily="34" charset="0"/>
              </a:rPr>
              <a:t>I</a:t>
            </a:r>
            <a:r>
              <a:rPr lang="en-US" altLang="ja-JP" sz="4800" dirty="0">
                <a:latin typeface="Century Gothic" panose="020B0502020202020204" pitchFamily="34" charset="0"/>
              </a:rPr>
              <a:t>SA</a:t>
            </a:r>
            <a:endParaRPr lang="ja-JP" altLang="en-US" sz="4800" dirty="0">
              <a:latin typeface="Century Gothic" panose="020B0502020202020204" pitchFamily="34" charset="0"/>
            </a:endParaRPr>
          </a:p>
          <a:p>
            <a:endParaRPr kumimoji="1" lang="ja-JP" altLang="en-US" dirty="0">
              <a:latin typeface="Century Gothic" panose="020B0502020202020204" pitchFamily="34" charset="0"/>
            </a:endParaRPr>
          </a:p>
        </p:txBody>
      </p:sp>
      <p:sp>
        <p:nvSpPr>
          <p:cNvPr id="21" name="テキスト プレースホルダー 20"/>
          <p:cNvSpPr>
            <a:spLocks noGrp="1"/>
          </p:cNvSpPr>
          <p:nvPr>
            <p:ph type="body" sz="quarter" idx="14"/>
          </p:nvPr>
        </p:nvSpPr>
        <p:spPr>
          <a:xfrm>
            <a:off x="6838950" y="2407196"/>
            <a:ext cx="10369152" cy="1584179"/>
          </a:xfrm>
        </p:spPr>
        <p:txBody>
          <a:bodyPr/>
          <a:lstStyle/>
          <a:p>
            <a:pPr algn="just"/>
            <a:r>
              <a:rPr lang="en-GB" dirty="0">
                <a:latin typeface="Century Gothic" panose="020B0502020202020204" pitchFamily="34" charset="0"/>
              </a:rPr>
              <a:t>A premium partner of Major Events International</a:t>
            </a:r>
            <a:endParaRPr lang="ja-JP" altLang="en-US" dirty="0">
              <a:latin typeface="Century Gothic" panose="020B0502020202020204" pitchFamily="34" charset="0"/>
            </a:endParaRPr>
          </a:p>
        </p:txBody>
      </p:sp>
      <p:sp>
        <p:nvSpPr>
          <p:cNvPr id="22" name="テキスト プレースホルダー 21"/>
          <p:cNvSpPr>
            <a:spLocks noGrp="1"/>
          </p:cNvSpPr>
          <p:nvPr>
            <p:ph type="body" sz="quarter" idx="15"/>
          </p:nvPr>
        </p:nvSpPr>
        <p:spPr>
          <a:xfrm>
            <a:off x="1852514" y="2923104"/>
            <a:ext cx="3960440" cy="792088"/>
          </a:xfrm>
        </p:spPr>
        <p:txBody>
          <a:bodyPr/>
          <a:lstStyle/>
          <a:p>
            <a:r>
              <a:rPr lang="en-US" altLang="ja-JP" sz="4800" dirty="0">
                <a:solidFill>
                  <a:srgbClr val="62D5F2"/>
                </a:solidFill>
                <a:latin typeface="Century Gothic" panose="020B0502020202020204" pitchFamily="34" charset="0"/>
              </a:rPr>
              <a:t>M</a:t>
            </a:r>
            <a:r>
              <a:rPr lang="en-US" altLang="ja-JP" sz="4800" dirty="0">
                <a:latin typeface="Century Gothic" panose="020B0502020202020204" pitchFamily="34" charset="0"/>
              </a:rPr>
              <a:t>EI</a:t>
            </a:r>
            <a:endParaRPr lang="ja-JP" altLang="en-US" sz="4800" dirty="0">
              <a:latin typeface="Century Gothic" panose="020B0502020202020204" pitchFamily="34" charset="0"/>
            </a:endParaRPr>
          </a:p>
        </p:txBody>
      </p:sp>
      <p:sp>
        <p:nvSpPr>
          <p:cNvPr id="23" name="テキスト プレースホルダー 22"/>
          <p:cNvSpPr>
            <a:spLocks noGrp="1"/>
          </p:cNvSpPr>
          <p:nvPr>
            <p:ph type="body" sz="quarter" idx="16"/>
          </p:nvPr>
        </p:nvSpPr>
        <p:spPr/>
        <p:txBody>
          <a:bodyPr/>
          <a:lstStyle/>
          <a:p>
            <a:pPr algn="just"/>
            <a:r>
              <a:rPr kumimoji="1" lang="en-US" altLang="ja-JP" dirty="0">
                <a:latin typeface="Century Gothic" panose="020B0502020202020204" pitchFamily="34" charset="0"/>
              </a:rPr>
              <a:t>I</a:t>
            </a:r>
            <a:r>
              <a:rPr kumimoji="1" lang="en-GB" altLang="ja-JP" dirty="0">
                <a:latin typeface="Century Gothic" panose="020B0502020202020204" pitchFamily="34" charset="0"/>
              </a:rPr>
              <a:t>international Signage Association is the only international trade </a:t>
            </a:r>
            <a:r>
              <a:rPr lang="en-GB" altLang="ja-JP" dirty="0">
                <a:latin typeface="Century Gothic" panose="020B0502020202020204" pitchFamily="34" charset="0"/>
              </a:rPr>
              <a:t>body for signage &amp; graphics.</a:t>
            </a:r>
            <a:endParaRPr kumimoji="1" lang="ja-JP" altLang="en-US" dirty="0">
              <a:latin typeface="Century Gothic" panose="020B0502020202020204" pitchFamily="34" charset="0"/>
            </a:endParaRPr>
          </a:p>
        </p:txBody>
      </p:sp>
      <p:sp>
        <p:nvSpPr>
          <p:cNvPr id="24" name="テキスト プレースホルダー 23"/>
          <p:cNvSpPr>
            <a:spLocks noGrp="1"/>
          </p:cNvSpPr>
          <p:nvPr>
            <p:ph type="body" sz="quarter" idx="17"/>
          </p:nvPr>
        </p:nvSpPr>
        <p:spPr>
          <a:xfrm>
            <a:off x="21843" y="7159723"/>
            <a:ext cx="6408712" cy="1296146"/>
          </a:xfrm>
        </p:spPr>
        <p:txBody>
          <a:bodyPr/>
          <a:lstStyle/>
          <a:p>
            <a:r>
              <a:rPr lang="en-US" altLang="ja-JP" sz="4800" dirty="0">
                <a:solidFill>
                  <a:schemeClr val="accent3">
                    <a:lumMod val="60000"/>
                    <a:lumOff val="40000"/>
                  </a:schemeClr>
                </a:solidFill>
                <a:latin typeface="Century Gothic" panose="020B0502020202020204" pitchFamily="34" charset="0"/>
              </a:rPr>
              <a:t>C</a:t>
            </a:r>
            <a:r>
              <a:rPr lang="en-US" altLang="ja-JP" sz="4800" dirty="0">
                <a:latin typeface="Century Gothic" panose="020B0502020202020204" pitchFamily="34" charset="0"/>
              </a:rPr>
              <a:t>ONSTRUCTIONLINE</a:t>
            </a:r>
            <a:endParaRPr lang="ja-JP" altLang="en-US" sz="4800" dirty="0">
              <a:latin typeface="Century Gothic" panose="020B0502020202020204" pitchFamily="34" charset="0"/>
            </a:endParaRPr>
          </a:p>
        </p:txBody>
      </p:sp>
      <p:sp>
        <p:nvSpPr>
          <p:cNvPr id="25" name="テキスト プレースホルダー 24"/>
          <p:cNvSpPr>
            <a:spLocks noGrp="1"/>
          </p:cNvSpPr>
          <p:nvPr>
            <p:ph type="body" sz="quarter" idx="18"/>
          </p:nvPr>
        </p:nvSpPr>
        <p:spPr/>
        <p:txBody>
          <a:bodyPr/>
          <a:lstStyle/>
          <a:p>
            <a:r>
              <a:rPr lang="en-US" altLang="ja-JP" dirty="0">
                <a:latin typeface="Century Gothic" panose="020B0502020202020204" pitchFamily="34" charset="0"/>
              </a:rPr>
              <a:t>Constructionline is a quality, environment &amp; safety standard accreditation body</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4164555118"/>
      </p:ext>
    </p:extLst>
  </p:cSld>
  <p:clrMapOvr>
    <a:masterClrMapping/>
  </p:clrMapOvr>
  <p:transition spd="slow" advTm="4193">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p:cNvSpPr>
            <a:spLocks noGrp="1"/>
          </p:cNvSpPr>
          <p:nvPr>
            <p:ph type="title"/>
          </p:nvPr>
        </p:nvSpPr>
        <p:spPr/>
        <p:txBody>
          <a:bodyPr/>
          <a:lstStyle/>
          <a:p>
            <a:r>
              <a:rPr kumimoji="1" lang="en-US" altLang="ja-JP" dirty="0">
                <a:latin typeface="Century Gothic" panose="020B0502020202020204" pitchFamily="34" charset="0"/>
              </a:rPr>
              <a:t>C</a:t>
            </a:r>
            <a:r>
              <a:rPr kumimoji="1" lang="en-US" altLang="ja-JP" dirty="0">
                <a:solidFill>
                  <a:schemeClr val="accent1"/>
                </a:solidFill>
                <a:latin typeface="Century Gothic" panose="020B0502020202020204" pitchFamily="34" charset="0"/>
              </a:rPr>
              <a:t>R</a:t>
            </a:r>
            <a:r>
              <a:rPr kumimoji="1" lang="en-US" altLang="ja-JP" dirty="0">
                <a:latin typeface="Century Gothic" panose="020B0502020202020204" pitchFamily="34" charset="0"/>
              </a:rPr>
              <a:t>EDENTIALS</a:t>
            </a:r>
            <a:endParaRPr kumimoji="1" lang="ja-JP" altLang="en-US" dirty="0">
              <a:latin typeface="Century Gothic" panose="020B0502020202020204" pitchFamily="34" charset="0"/>
            </a:endParaRPr>
          </a:p>
        </p:txBody>
      </p:sp>
      <p:sp>
        <p:nvSpPr>
          <p:cNvPr id="3" name="フッター プレースホルダー 2"/>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16</a:t>
            </a:fld>
            <a:endParaRPr lang="ja-JP" altLang="en-US" dirty="0">
              <a:latin typeface="Century Gothic" panose="020B0502020202020204" pitchFamily="34" charset="0"/>
            </a:endParaRPr>
          </a:p>
        </p:txBody>
      </p:sp>
      <p:sp>
        <p:nvSpPr>
          <p:cNvPr id="15" name="テキスト プレースホルダー 14"/>
          <p:cNvSpPr>
            <a:spLocks noGrp="1"/>
          </p:cNvSpPr>
          <p:nvPr>
            <p:ph type="body" sz="quarter" idx="12"/>
          </p:nvPr>
        </p:nvSpPr>
        <p:spPr/>
        <p:txBody>
          <a:bodyPr/>
          <a:lstStyle/>
          <a:p>
            <a:endParaRPr lang="en-US" altLang="ja-JP" dirty="0">
              <a:latin typeface="Century Gothic" panose="020B0502020202020204" pitchFamily="34" charset="0"/>
            </a:endParaRPr>
          </a:p>
          <a:p>
            <a:endParaRPr kumimoji="1" lang="ja-JP" altLang="en-US" dirty="0">
              <a:latin typeface="Century Gothic" panose="020B0502020202020204" pitchFamily="34" charset="0"/>
            </a:endParaRPr>
          </a:p>
        </p:txBody>
      </p:sp>
      <p:sp>
        <p:nvSpPr>
          <p:cNvPr id="16" name="テキスト プレースホルダー 15"/>
          <p:cNvSpPr>
            <a:spLocks noGrp="1"/>
          </p:cNvSpPr>
          <p:nvPr>
            <p:ph type="body" sz="quarter" idx="13"/>
          </p:nvPr>
        </p:nvSpPr>
        <p:spPr/>
        <p:txBody>
          <a:bodyPr/>
          <a:lstStyle/>
          <a:p>
            <a:r>
              <a:rPr kumimoji="1" lang="en-US" altLang="ja-JP" dirty="0">
                <a:latin typeface="Century Gothic" panose="020B0502020202020204" pitchFamily="34" charset="0"/>
              </a:rPr>
              <a:t>ASI</a:t>
            </a:r>
            <a:endParaRPr kumimoji="1" lang="ja-JP" altLang="en-US" dirty="0">
              <a:latin typeface="Century Gothic" panose="020B0502020202020204" pitchFamily="34" charset="0"/>
            </a:endParaRPr>
          </a:p>
        </p:txBody>
      </p:sp>
      <p:sp>
        <p:nvSpPr>
          <p:cNvPr id="17" name="テキスト プレースホルダー 16"/>
          <p:cNvSpPr>
            <a:spLocks noGrp="1"/>
          </p:cNvSpPr>
          <p:nvPr>
            <p:ph type="body" sz="quarter" idx="14"/>
          </p:nvPr>
        </p:nvSpPr>
        <p:spPr/>
        <p:txBody>
          <a:bodyPr/>
          <a:lstStyle/>
          <a:p>
            <a:r>
              <a:rPr lang="en-US" altLang="ja-JP" dirty="0">
                <a:latin typeface="Century Gothic" panose="020B0502020202020204" pitchFamily="34" charset="0"/>
              </a:rPr>
              <a:t>The International Signage Association is the only international trade organization for signage &amp; graphics </a:t>
            </a:r>
            <a:endParaRPr kumimoji="1" lang="ja-JP" altLang="en-US" dirty="0">
              <a:latin typeface="Century Gothic" panose="020B0502020202020204" pitchFamily="34" charset="0"/>
            </a:endParaRPr>
          </a:p>
        </p:txBody>
      </p:sp>
      <p:sp>
        <p:nvSpPr>
          <p:cNvPr id="18" name="テキスト プレースホルダー 17"/>
          <p:cNvSpPr>
            <a:spLocks noGrp="1"/>
          </p:cNvSpPr>
          <p:nvPr>
            <p:ph type="body" sz="quarter" idx="15"/>
          </p:nvPr>
        </p:nvSpPr>
        <p:spPr/>
        <p:txBody>
          <a:bodyPr/>
          <a:lstStyle/>
          <a:p>
            <a:r>
              <a:rPr kumimoji="1" lang="en-US" altLang="ja-JP" dirty="0">
                <a:latin typeface="Century Gothic" panose="020B0502020202020204" pitchFamily="34" charset="0"/>
              </a:rPr>
              <a:t>C</a:t>
            </a:r>
            <a:r>
              <a:rPr lang="en-US" altLang="ja-JP" dirty="0">
                <a:latin typeface="Century Gothic" panose="020B0502020202020204" pitchFamily="34" charset="0"/>
              </a:rPr>
              <a:t>onstruction Line</a:t>
            </a:r>
            <a:endParaRPr kumimoji="1" lang="ja-JP" altLang="en-US" dirty="0">
              <a:latin typeface="Century Gothic" panose="020B0502020202020204" pitchFamily="34" charset="0"/>
            </a:endParaRPr>
          </a:p>
        </p:txBody>
      </p:sp>
      <p:sp>
        <p:nvSpPr>
          <p:cNvPr id="19" name="テキスト プレースホルダー 18"/>
          <p:cNvSpPr>
            <a:spLocks noGrp="1"/>
          </p:cNvSpPr>
          <p:nvPr>
            <p:ph type="body" sz="quarter" idx="16"/>
          </p:nvPr>
        </p:nvSpPr>
        <p:spPr/>
        <p:txBody>
          <a:bodyPr/>
          <a:lstStyle/>
          <a:p>
            <a:r>
              <a:rPr lang="en-US" altLang="ja-JP" dirty="0">
                <a:latin typeface="Century Gothic" panose="020B0502020202020204" pitchFamily="34" charset="0"/>
              </a:rPr>
              <a:t>What makes us different and a good supply partner to FIBA</a:t>
            </a:r>
            <a:endParaRPr lang="ja-JP" altLang="en-US" dirty="0">
              <a:latin typeface="Century Gothic" panose="020B0502020202020204" pitchFamily="34" charset="0"/>
            </a:endParaRPr>
          </a:p>
        </p:txBody>
      </p:sp>
      <p:sp>
        <p:nvSpPr>
          <p:cNvPr id="20" name="テキスト プレースホルダー 19"/>
          <p:cNvSpPr>
            <a:spLocks noGrp="1"/>
          </p:cNvSpPr>
          <p:nvPr>
            <p:ph type="body" sz="quarter" idx="17"/>
          </p:nvPr>
        </p:nvSpPr>
        <p:spPr/>
        <p:txBody>
          <a:bodyPr/>
          <a:lstStyle/>
          <a:p>
            <a:r>
              <a:rPr lang="en-US" altLang="ja-JP" dirty="0">
                <a:latin typeface="Century Gothic" panose="020B0502020202020204" pitchFamily="34" charset="0"/>
              </a:rPr>
              <a:t>MEI</a:t>
            </a:r>
            <a:endParaRPr kumimoji="1" lang="ja-JP" altLang="en-US" dirty="0">
              <a:latin typeface="Century Gothic" panose="020B0502020202020204" pitchFamily="34" charset="0"/>
            </a:endParaRPr>
          </a:p>
        </p:txBody>
      </p:sp>
      <p:sp>
        <p:nvSpPr>
          <p:cNvPr id="21" name="テキスト プレースホルダー 20"/>
          <p:cNvSpPr>
            <a:spLocks noGrp="1"/>
          </p:cNvSpPr>
          <p:nvPr>
            <p:ph type="body" sz="quarter" idx="18"/>
          </p:nvPr>
        </p:nvSpPr>
        <p:spPr>
          <a:xfrm>
            <a:off x="1870398" y="7558442"/>
            <a:ext cx="7128792" cy="1833530"/>
          </a:xfrm>
        </p:spPr>
        <p:txBody>
          <a:bodyPr/>
          <a:lstStyle/>
          <a:p>
            <a:r>
              <a:rPr lang="en-US" altLang="ja-JP" dirty="0">
                <a:latin typeface="Century Gothic" panose="020B0502020202020204" pitchFamily="34" charset="0"/>
              </a:rPr>
              <a:t>From initial concept or event plan, Access Events can manage all your branding &amp; fan engagement requirements up to completion of event &amp; beyond.</a:t>
            </a:r>
            <a:endParaRPr lang="ja-JP" altLang="en-US" dirty="0">
              <a:latin typeface="Century Gothic" panose="020B0502020202020204" pitchFamily="34" charset="0"/>
            </a:endParaRPr>
          </a:p>
        </p:txBody>
      </p:sp>
      <p:sp>
        <p:nvSpPr>
          <p:cNvPr id="22" name="テキスト プレースホルダー 21"/>
          <p:cNvSpPr>
            <a:spLocks noGrp="1"/>
          </p:cNvSpPr>
          <p:nvPr>
            <p:ph type="body" sz="quarter" idx="19"/>
          </p:nvPr>
        </p:nvSpPr>
        <p:spPr/>
        <p:txBody>
          <a:bodyPr/>
          <a:lstStyle/>
          <a:p>
            <a:r>
              <a:rPr lang="en-US" altLang="ja-JP" dirty="0">
                <a:latin typeface="Century Gothic" panose="020B0502020202020204" pitchFamily="34" charset="0"/>
              </a:rPr>
              <a:t>Living Wage</a:t>
            </a:r>
            <a:endParaRPr kumimoji="1" lang="ja-JP" altLang="en-US" dirty="0">
              <a:latin typeface="Century Gothic" panose="020B0502020202020204" pitchFamily="34" charset="0"/>
            </a:endParaRPr>
          </a:p>
        </p:txBody>
      </p:sp>
      <p:sp>
        <p:nvSpPr>
          <p:cNvPr id="23" name="テキスト プレースホルダー 22"/>
          <p:cNvSpPr>
            <a:spLocks noGrp="1"/>
          </p:cNvSpPr>
          <p:nvPr>
            <p:ph type="body" sz="quarter" idx="20"/>
          </p:nvPr>
        </p:nvSpPr>
        <p:spPr/>
        <p:txBody>
          <a:bodyPr/>
          <a:lstStyle/>
          <a:p>
            <a:r>
              <a:rPr lang="en-US" altLang="ja-JP" dirty="0">
                <a:latin typeface="Century Gothic" panose="020B0502020202020204" pitchFamily="34" charset="0"/>
              </a:rPr>
              <a:t>A brief list of our core services and the elements we specialize in</a:t>
            </a:r>
            <a:endParaRPr kumimoji="1" lang="ja-JP" altLang="en-US" dirty="0">
              <a:latin typeface="Century Gothic" panose="020B0502020202020204" pitchFamily="34" charset="0"/>
            </a:endParaRPr>
          </a:p>
        </p:txBody>
      </p:sp>
      <p:sp>
        <p:nvSpPr>
          <p:cNvPr id="24" name="テキスト プレースホルダー 23"/>
          <p:cNvSpPr>
            <a:spLocks noGrp="1"/>
          </p:cNvSpPr>
          <p:nvPr>
            <p:ph type="body" sz="quarter" idx="21"/>
          </p:nvPr>
        </p:nvSpPr>
        <p:spPr/>
        <p:txBody>
          <a:bodyPr/>
          <a:lstStyle/>
          <a:p>
            <a:r>
              <a:rPr kumimoji="1" lang="en-US" altLang="ja-JP" dirty="0">
                <a:latin typeface="Century Gothic" panose="020B0502020202020204" pitchFamily="34" charset="0"/>
              </a:rPr>
              <a:t>Cool Earth / </a:t>
            </a:r>
            <a:r>
              <a:rPr kumimoji="1" lang="en-US" altLang="ja-JP" dirty="0" err="1">
                <a:latin typeface="Century Gothic" panose="020B0502020202020204" pitchFamily="34" charset="0"/>
              </a:rPr>
              <a:t>OnceWas</a:t>
            </a:r>
            <a:endParaRPr kumimoji="1" lang="ja-JP" altLang="en-US" dirty="0">
              <a:latin typeface="Century Gothic" panose="020B0502020202020204" pitchFamily="34" charset="0"/>
            </a:endParaRPr>
          </a:p>
        </p:txBody>
      </p:sp>
      <p:sp>
        <p:nvSpPr>
          <p:cNvPr id="25" name="テキスト プレースホルダー 24"/>
          <p:cNvSpPr>
            <a:spLocks noGrp="1"/>
          </p:cNvSpPr>
          <p:nvPr>
            <p:ph type="body" sz="quarter" idx="22"/>
          </p:nvPr>
        </p:nvSpPr>
        <p:spPr/>
        <p:txBody>
          <a:bodyPr/>
          <a:lstStyle/>
          <a:p>
            <a:r>
              <a:rPr lang="en-US" altLang="ja-JP" dirty="0">
                <a:latin typeface="Century Gothic" panose="020B0502020202020204" pitchFamily="34" charset="0"/>
              </a:rPr>
              <a:t>A few select examples of various projects we have been involved in.</a:t>
            </a:r>
            <a:endParaRPr kumimoji="1" lang="ja-JP" altLang="en-US" dirty="0">
              <a:latin typeface="Century Gothic" panose="020B0502020202020204" pitchFamily="34" charset="0"/>
            </a:endParaRPr>
          </a:p>
        </p:txBody>
      </p:sp>
      <p:sp>
        <p:nvSpPr>
          <p:cNvPr id="26" name="テキスト プレースホルダー 25"/>
          <p:cNvSpPr>
            <a:spLocks noGrp="1"/>
          </p:cNvSpPr>
          <p:nvPr>
            <p:ph type="body" sz="quarter" idx="23"/>
          </p:nvPr>
        </p:nvSpPr>
        <p:spPr/>
        <p:txBody>
          <a:bodyPr/>
          <a:lstStyle/>
          <a:p>
            <a:r>
              <a:rPr kumimoji="1" lang="en-US" altLang="ja-JP" dirty="0">
                <a:latin typeface="Century Gothic" panose="020B0502020202020204" pitchFamily="34" charset="0"/>
              </a:rPr>
              <a:t>NOEA</a:t>
            </a:r>
            <a:endParaRPr kumimoji="1" lang="ja-JP" altLang="en-US" dirty="0">
              <a:latin typeface="Century Gothic" panose="020B0502020202020204" pitchFamily="34" charset="0"/>
            </a:endParaRPr>
          </a:p>
        </p:txBody>
      </p:sp>
      <p:sp>
        <p:nvSpPr>
          <p:cNvPr id="27" name="テキスト プレースホルダー 26"/>
          <p:cNvSpPr>
            <a:spLocks noGrp="1"/>
          </p:cNvSpPr>
          <p:nvPr>
            <p:ph type="body" sz="quarter" idx="24"/>
          </p:nvPr>
        </p:nvSpPr>
        <p:spPr/>
        <p:txBody>
          <a:bodyPr/>
          <a:lstStyle/>
          <a:p>
            <a:r>
              <a:rPr lang="en-US" altLang="ja-JP" dirty="0">
                <a:latin typeface="Century Gothic" panose="020B0502020202020204" pitchFamily="34" charset="0"/>
              </a:rPr>
              <a:t>Discover how we can launch your Fan Engagement project and Branding above the standard.</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3870624836"/>
      </p:ext>
    </p:extLst>
  </p:cSld>
  <p:clrMapOvr>
    <a:masterClrMapping/>
  </p:clrMapOvr>
  <p:transition spd="slow" advTm="6326">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65000"/>
            <a:lumOff val="35000"/>
          </a:schemeClr>
        </a:solidFill>
        <a:effectLst/>
      </p:bgPr>
    </p:bg>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6622926" y="9535988"/>
            <a:ext cx="10729192" cy="547688"/>
          </a:xfrm>
        </p:spPr>
        <p:txBody>
          <a:bodyPr/>
          <a:lstStyle/>
          <a:p>
            <a:pPr algn="r"/>
            <a:r>
              <a:rPr lang="en-US" altLang="ja-JP" dirty="0"/>
              <a:t>Access Events</a:t>
            </a:r>
            <a:endParaRPr lang="ja-JP" altLang="en-US" dirty="0"/>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pPr/>
              <a:t>17</a:t>
            </a:fld>
            <a:endParaRPr lang="ja-JP" altLang="en-US" dirty="0"/>
          </a:p>
        </p:txBody>
      </p:sp>
      <p:sp>
        <p:nvSpPr>
          <p:cNvPr id="11" name="テキスト プレースホルダー 10"/>
          <p:cNvSpPr>
            <a:spLocks noGrp="1"/>
          </p:cNvSpPr>
          <p:nvPr>
            <p:ph type="body" sz="quarter" idx="12"/>
          </p:nvPr>
        </p:nvSpPr>
        <p:spPr/>
        <p:txBody>
          <a:bodyPr/>
          <a:lstStyle/>
          <a:p>
            <a:r>
              <a:rPr kumimoji="1" lang="en-GB" altLang="ja-JP" dirty="0">
                <a:latin typeface="Century Gothic" panose="020B0502020202020204" pitchFamily="34" charset="0"/>
              </a:rPr>
              <a:t>For any project requirements or if you just would like to chat about your business</a:t>
            </a:r>
            <a:endParaRPr kumimoji="1" lang="ja-JP" altLang="en-US" dirty="0">
              <a:latin typeface="Century Gothic" panose="020B0502020202020204" pitchFamily="34" charset="0"/>
            </a:endParaRPr>
          </a:p>
        </p:txBody>
      </p:sp>
      <p:sp>
        <p:nvSpPr>
          <p:cNvPr id="23" name="Title 22">
            <a:extLst>
              <a:ext uri="{FF2B5EF4-FFF2-40B4-BE49-F238E27FC236}">
                <a16:creationId xmlns:a16="http://schemas.microsoft.com/office/drawing/2014/main" id="{F2BA0319-F8D0-41BA-9BD8-1AADA0E91441}"/>
              </a:ext>
            </a:extLst>
          </p:cNvPr>
          <p:cNvSpPr>
            <a:spLocks noGrp="1"/>
          </p:cNvSpPr>
          <p:nvPr>
            <p:ph type="title"/>
          </p:nvPr>
        </p:nvSpPr>
        <p:spPr/>
        <p:txBody>
          <a:bodyPr/>
          <a:lstStyle/>
          <a:p>
            <a:r>
              <a:rPr lang="en-US" altLang="ja-JP" dirty="0">
                <a:latin typeface="Century Gothic" panose="020B0502020202020204" pitchFamily="34" charset="0"/>
              </a:rPr>
              <a:t>CONTACT </a:t>
            </a:r>
            <a:r>
              <a:rPr lang="en-US" altLang="ja-JP" dirty="0">
                <a:solidFill>
                  <a:schemeClr val="accent1"/>
                </a:solidFill>
                <a:latin typeface="Century Gothic" panose="020B0502020202020204" pitchFamily="34" charset="0"/>
              </a:rPr>
              <a:t>US</a:t>
            </a:r>
            <a:endParaRPr lang="en-GB" dirty="0">
              <a:latin typeface="Century Gothic" panose="020B0502020202020204" pitchFamily="34" charset="0"/>
            </a:endParaRPr>
          </a:p>
        </p:txBody>
      </p:sp>
      <p:pic>
        <p:nvPicPr>
          <p:cNvPr id="27" name="Graphic 26" descr="Speaker Phone">
            <a:extLst>
              <a:ext uri="{FF2B5EF4-FFF2-40B4-BE49-F238E27FC236}">
                <a16:creationId xmlns:a16="http://schemas.microsoft.com/office/drawing/2014/main" id="{84509174-5C05-4A79-807B-E80EBE0DD5D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66342" y="2119164"/>
            <a:ext cx="1584176" cy="1584176"/>
          </a:xfrm>
          <a:prstGeom prst="rect">
            <a:avLst/>
          </a:prstGeom>
        </p:spPr>
      </p:pic>
      <p:sp>
        <p:nvSpPr>
          <p:cNvPr id="29" name="Text Placeholder 28">
            <a:extLst>
              <a:ext uri="{FF2B5EF4-FFF2-40B4-BE49-F238E27FC236}">
                <a16:creationId xmlns:a16="http://schemas.microsoft.com/office/drawing/2014/main" id="{AFA1B9D0-2271-41A1-B756-C9BFBB8A8DE7}"/>
              </a:ext>
            </a:extLst>
          </p:cNvPr>
          <p:cNvSpPr>
            <a:spLocks noGrp="1"/>
          </p:cNvSpPr>
          <p:nvPr>
            <p:ph type="body" sz="quarter" idx="17"/>
          </p:nvPr>
        </p:nvSpPr>
        <p:spPr>
          <a:xfrm>
            <a:off x="1438350" y="1831132"/>
            <a:ext cx="9937104" cy="1584176"/>
          </a:xfrm>
        </p:spPr>
        <p:txBody>
          <a:bodyPr/>
          <a:lstStyle/>
          <a:p>
            <a:r>
              <a:rPr lang="en-GB" sz="5400" dirty="0">
                <a:solidFill>
                  <a:srgbClr val="62D5F2"/>
                </a:solidFill>
                <a:latin typeface="Century Gothic" panose="020B0502020202020204" pitchFamily="34" charset="0"/>
              </a:rPr>
              <a:t>+44 </a:t>
            </a:r>
            <a:r>
              <a:rPr lang="en-GB" sz="5400" dirty="0">
                <a:latin typeface="Century Gothic" panose="020B0502020202020204" pitchFamily="34" charset="0"/>
              </a:rPr>
              <a:t>(0)20 </a:t>
            </a:r>
            <a:endParaRPr lang="en-GB" sz="5400" u="sng" dirty="0">
              <a:latin typeface="Century Gothic" panose="020B0502020202020204" pitchFamily="34" charset="0"/>
            </a:endParaRPr>
          </a:p>
        </p:txBody>
      </p:sp>
      <p:sp>
        <p:nvSpPr>
          <p:cNvPr id="32" name="TextBox 31">
            <a:extLst>
              <a:ext uri="{FF2B5EF4-FFF2-40B4-BE49-F238E27FC236}">
                <a16:creationId xmlns:a16="http://schemas.microsoft.com/office/drawing/2014/main" id="{7422EC98-F7DB-4210-BEC3-5A38B2D431C2}"/>
              </a:ext>
            </a:extLst>
          </p:cNvPr>
          <p:cNvSpPr txBox="1"/>
          <p:nvPr/>
        </p:nvSpPr>
        <p:spPr>
          <a:xfrm>
            <a:off x="574254" y="3775348"/>
            <a:ext cx="17137904" cy="720080"/>
          </a:xfrm>
          <a:prstGeom prst="rect">
            <a:avLst/>
          </a:prstGeom>
          <a:solidFill>
            <a:schemeClr val="bg1">
              <a:lumMod val="65000"/>
              <a:lumOff val="35000"/>
            </a:schemeClr>
          </a:solidFill>
        </p:spPr>
        <p:txBody>
          <a:bodyPr wrap="square" rtlCol="0">
            <a:spAutoFit/>
          </a:bodyPr>
          <a:lstStyle/>
          <a:p>
            <a:endParaRPr lang="en-GB" dirty="0"/>
          </a:p>
        </p:txBody>
      </p:sp>
      <p:pic>
        <p:nvPicPr>
          <p:cNvPr id="36" name="Graphic 35" descr="Envelope">
            <a:extLst>
              <a:ext uri="{FF2B5EF4-FFF2-40B4-BE49-F238E27FC236}">
                <a16:creationId xmlns:a16="http://schemas.microsoft.com/office/drawing/2014/main" id="{E357D7B4-334D-4A58-B406-5F2A5033CE5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4534" y="3991372"/>
            <a:ext cx="1872208" cy="1872208"/>
          </a:xfrm>
          <a:prstGeom prst="rect">
            <a:avLst/>
          </a:prstGeom>
        </p:spPr>
      </p:pic>
      <p:pic>
        <p:nvPicPr>
          <p:cNvPr id="38" name="Graphic 37" descr="Internet">
            <a:extLst>
              <a:ext uri="{FF2B5EF4-FFF2-40B4-BE49-F238E27FC236}">
                <a16:creationId xmlns:a16="http://schemas.microsoft.com/office/drawing/2014/main" id="{C2DD8DAA-8E1A-41AF-80F1-EEF3537C048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70798" y="5935588"/>
            <a:ext cx="2185392" cy="2185392"/>
          </a:xfrm>
          <a:prstGeom prst="rect">
            <a:avLst/>
          </a:prstGeom>
        </p:spPr>
      </p:pic>
      <p:sp>
        <p:nvSpPr>
          <p:cNvPr id="39" name="TextBox 38">
            <a:extLst>
              <a:ext uri="{FF2B5EF4-FFF2-40B4-BE49-F238E27FC236}">
                <a16:creationId xmlns:a16="http://schemas.microsoft.com/office/drawing/2014/main" id="{CF3BDB43-B109-45D1-9E8B-9EF3F8BE8C26}"/>
              </a:ext>
            </a:extLst>
          </p:cNvPr>
          <p:cNvSpPr txBox="1"/>
          <p:nvPr/>
        </p:nvSpPr>
        <p:spPr>
          <a:xfrm>
            <a:off x="8063086" y="6439644"/>
            <a:ext cx="8784976" cy="2246769"/>
          </a:xfrm>
          <a:prstGeom prst="rect">
            <a:avLst/>
          </a:prstGeom>
          <a:noFill/>
        </p:spPr>
        <p:txBody>
          <a:bodyPr wrap="square" rtlCol="0">
            <a:spAutoFit/>
          </a:bodyPr>
          <a:lstStyle/>
          <a:p>
            <a:r>
              <a:rPr lang="en-GB" sz="5400" dirty="0">
                <a:solidFill>
                  <a:schemeClr val="bg1"/>
                </a:solidFill>
                <a:latin typeface="Century Gothic" panose="020B0502020202020204" pitchFamily="34" charset="0"/>
              </a:rPr>
              <a:t>www.access-events.co.uk</a:t>
            </a:r>
          </a:p>
          <a:p>
            <a:endParaRPr lang="en-GB" dirty="0"/>
          </a:p>
        </p:txBody>
      </p:sp>
      <p:sp>
        <p:nvSpPr>
          <p:cNvPr id="41" name="TextBox 40">
            <a:extLst>
              <a:ext uri="{FF2B5EF4-FFF2-40B4-BE49-F238E27FC236}">
                <a16:creationId xmlns:a16="http://schemas.microsoft.com/office/drawing/2014/main" id="{EF6441BD-0611-4FBC-8B39-8977E67EACAD}"/>
              </a:ext>
            </a:extLst>
          </p:cNvPr>
          <p:cNvSpPr txBox="1"/>
          <p:nvPr/>
        </p:nvSpPr>
        <p:spPr>
          <a:xfrm>
            <a:off x="5326782" y="4351412"/>
            <a:ext cx="9361040" cy="1415772"/>
          </a:xfrm>
          <a:prstGeom prst="rect">
            <a:avLst/>
          </a:prstGeom>
          <a:noFill/>
        </p:spPr>
        <p:txBody>
          <a:bodyPr wrap="square" rtlCol="0">
            <a:spAutoFit/>
          </a:bodyPr>
          <a:lstStyle/>
          <a:p>
            <a:r>
              <a:rPr lang="en-GB" sz="5400" dirty="0">
                <a:solidFill>
                  <a:schemeClr val="bg1"/>
                </a:solidFill>
                <a:latin typeface="Century Gothic" panose="020B0502020202020204" pitchFamily="34" charset="0"/>
              </a:rPr>
              <a:t>jason@Access-Events.co.uk</a:t>
            </a:r>
          </a:p>
          <a:p>
            <a:endParaRPr lang="en-GB" dirty="0"/>
          </a:p>
        </p:txBody>
      </p:sp>
      <p:pic>
        <p:nvPicPr>
          <p:cNvPr id="47" name="Picture 46" descr="A close up of a logo&#10;&#10;Description automatically generated">
            <a:extLst>
              <a:ext uri="{FF2B5EF4-FFF2-40B4-BE49-F238E27FC236}">
                <a16:creationId xmlns:a16="http://schemas.microsoft.com/office/drawing/2014/main" id="{E3647782-ECC6-4E92-9FD5-4E05208680C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39150" y="8527876"/>
            <a:ext cx="1008112" cy="1008112"/>
          </a:xfrm>
          <a:prstGeom prst="rect">
            <a:avLst/>
          </a:prstGeom>
        </p:spPr>
      </p:pic>
    </p:spTree>
    <p:extLst>
      <p:ext uri="{BB962C8B-B14F-4D97-AF65-F5344CB8AC3E}">
        <p14:creationId xmlns:p14="http://schemas.microsoft.com/office/powerpoint/2010/main" val="1010719013"/>
      </p:ext>
    </p:extLst>
  </p:cSld>
  <p:clrMapOvr>
    <a:masterClrMapping/>
  </p:clrMapOvr>
  <p:transition spd="slow" advTm="4338">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p:cNvSpPr>
            <a:spLocks noGrp="1"/>
          </p:cNvSpPr>
          <p:nvPr>
            <p:ph type="title"/>
          </p:nvPr>
        </p:nvSpPr>
        <p:spPr/>
        <p:txBody>
          <a:bodyPr/>
          <a:lstStyle/>
          <a:p>
            <a:r>
              <a:rPr kumimoji="1" lang="en-US" altLang="ja-JP" dirty="0">
                <a:latin typeface="Century Gothic" panose="020B0502020202020204" pitchFamily="34" charset="0"/>
              </a:rPr>
              <a:t>THANK </a:t>
            </a:r>
            <a:r>
              <a:rPr kumimoji="1" lang="en-US" altLang="ja-JP" dirty="0">
                <a:solidFill>
                  <a:schemeClr val="accent1"/>
                </a:solidFill>
                <a:latin typeface="Century Gothic" panose="020B0502020202020204" pitchFamily="34" charset="0"/>
              </a:rPr>
              <a:t>Y</a:t>
            </a:r>
            <a:r>
              <a:rPr kumimoji="1" lang="en-US" altLang="ja-JP" dirty="0">
                <a:latin typeface="Century Gothic" panose="020B0502020202020204" pitchFamily="34" charset="0"/>
              </a:rPr>
              <a:t>OU</a:t>
            </a:r>
            <a:endParaRPr kumimoji="1" lang="ja-JP" altLang="en-US" dirty="0">
              <a:latin typeface="Century Gothic" panose="020B0502020202020204" pitchFamily="34" charset="0"/>
            </a:endParaRPr>
          </a:p>
        </p:txBody>
      </p:sp>
      <p:sp>
        <p:nvSpPr>
          <p:cNvPr id="15" name="テキスト プレースホルダー 14"/>
          <p:cNvSpPr>
            <a:spLocks noGrp="1"/>
          </p:cNvSpPr>
          <p:nvPr>
            <p:ph type="body" sz="quarter" idx="12"/>
          </p:nvPr>
        </p:nvSpPr>
        <p:spPr>
          <a:xfrm>
            <a:off x="934294" y="6007596"/>
            <a:ext cx="16344898" cy="1079897"/>
          </a:xfrm>
        </p:spPr>
        <p:txBody>
          <a:bodyPr/>
          <a:lstStyle/>
          <a:p>
            <a:r>
              <a:rPr kumimoji="1" lang="en-US" altLang="ja-JP" dirty="0">
                <a:latin typeface="Century Gothic" panose="020B0502020202020204" pitchFamily="34" charset="0"/>
              </a:rPr>
              <a:t>Any Questions?</a:t>
            </a:r>
          </a:p>
          <a:p>
            <a:endParaRPr kumimoji="1" lang="en-US" altLang="ja-JP" dirty="0">
              <a:latin typeface="Century Gothic" panose="020B0502020202020204" pitchFamily="34" charset="0"/>
            </a:endParaRPr>
          </a:p>
          <a:p>
            <a:r>
              <a:rPr lang="en-US" altLang="ja-JP" dirty="0">
                <a:latin typeface="Century Gothic" panose="020B0502020202020204" pitchFamily="34" charset="0"/>
              </a:rPr>
              <a:t>...Just ask</a:t>
            </a:r>
            <a:endParaRPr kumimoji="1" lang="ja-JP" altLang="en-US" dirty="0">
              <a:latin typeface="Century Gothic" panose="020B0502020202020204" pitchFamily="34" charset="0"/>
            </a:endParaRPr>
          </a:p>
        </p:txBody>
      </p:sp>
      <p:sp>
        <p:nvSpPr>
          <p:cNvPr id="2" name="Rectangle 1">
            <a:extLst>
              <a:ext uri="{FF2B5EF4-FFF2-40B4-BE49-F238E27FC236}">
                <a16:creationId xmlns:a16="http://schemas.microsoft.com/office/drawing/2014/main" id="{0F45608A-2A25-4286-8F08-FFB099FE510C}"/>
              </a:ext>
            </a:extLst>
          </p:cNvPr>
          <p:cNvSpPr/>
          <p:nvPr/>
        </p:nvSpPr>
        <p:spPr>
          <a:xfrm>
            <a:off x="7919070" y="1399084"/>
            <a:ext cx="2160240" cy="2808312"/>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Tree>
    <p:extLst>
      <p:ext uri="{BB962C8B-B14F-4D97-AF65-F5344CB8AC3E}">
        <p14:creationId xmlns:p14="http://schemas.microsoft.com/office/powerpoint/2010/main" val="1200920996"/>
      </p:ext>
    </p:extLst>
  </p:cSld>
  <p:clrMapOvr>
    <a:masterClrMapping/>
  </p:clrMapOvr>
  <p:transition spd="slow" advTm="4136">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p:cNvSpPr>
            <a:spLocks noGrp="1"/>
          </p:cNvSpPr>
          <p:nvPr>
            <p:ph type="title"/>
          </p:nvPr>
        </p:nvSpPr>
        <p:spPr/>
        <p:txBody>
          <a:bodyPr/>
          <a:lstStyle/>
          <a:p>
            <a:r>
              <a:rPr kumimoji="1" lang="en-US" altLang="ja-JP" dirty="0">
                <a:latin typeface="Century Gothic" panose="020B0502020202020204" pitchFamily="34" charset="0"/>
              </a:rPr>
              <a:t>C</a:t>
            </a:r>
            <a:r>
              <a:rPr kumimoji="1" lang="en-US" altLang="ja-JP" dirty="0">
                <a:solidFill>
                  <a:schemeClr val="accent1"/>
                </a:solidFill>
                <a:latin typeface="Century Gothic" panose="020B0502020202020204" pitchFamily="34" charset="0"/>
              </a:rPr>
              <a:t>O</a:t>
            </a:r>
            <a:r>
              <a:rPr kumimoji="1" lang="en-US" altLang="ja-JP" dirty="0">
                <a:latin typeface="Century Gothic" panose="020B0502020202020204" pitchFamily="34" charset="0"/>
              </a:rPr>
              <a:t>NTENTS</a:t>
            </a:r>
            <a:endParaRPr kumimoji="1" lang="ja-JP" altLang="en-US" dirty="0">
              <a:latin typeface="Century Gothic" panose="020B0502020202020204" pitchFamily="34" charset="0"/>
            </a:endParaRPr>
          </a:p>
        </p:txBody>
      </p:sp>
      <p:sp>
        <p:nvSpPr>
          <p:cNvPr id="3" name="フッター プレースホルダー 2"/>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2</a:t>
            </a:fld>
            <a:endParaRPr lang="ja-JP" altLang="en-US" dirty="0">
              <a:latin typeface="Century Gothic" panose="020B0502020202020204" pitchFamily="34" charset="0"/>
            </a:endParaRPr>
          </a:p>
        </p:txBody>
      </p:sp>
      <p:sp>
        <p:nvSpPr>
          <p:cNvPr id="15" name="テキスト プレースホルダー 14"/>
          <p:cNvSpPr>
            <a:spLocks noGrp="1"/>
          </p:cNvSpPr>
          <p:nvPr>
            <p:ph type="body" sz="quarter" idx="12"/>
          </p:nvPr>
        </p:nvSpPr>
        <p:spPr/>
        <p:txBody>
          <a:bodyPr/>
          <a:lstStyle/>
          <a:p>
            <a:endParaRPr lang="en-US" altLang="ja-JP" dirty="0">
              <a:latin typeface="Century Gothic" panose="020B0502020202020204" pitchFamily="34" charset="0"/>
            </a:endParaRPr>
          </a:p>
          <a:p>
            <a:endParaRPr kumimoji="1" lang="ja-JP" altLang="en-US" dirty="0">
              <a:latin typeface="Century Gothic" panose="020B0502020202020204" pitchFamily="34" charset="0"/>
            </a:endParaRPr>
          </a:p>
        </p:txBody>
      </p:sp>
      <p:sp>
        <p:nvSpPr>
          <p:cNvPr id="16" name="テキスト プレースホルダー 15"/>
          <p:cNvSpPr>
            <a:spLocks noGrp="1"/>
          </p:cNvSpPr>
          <p:nvPr>
            <p:ph type="body" sz="quarter" idx="13"/>
          </p:nvPr>
        </p:nvSpPr>
        <p:spPr/>
        <p:txBody>
          <a:bodyPr/>
          <a:lstStyle/>
          <a:p>
            <a:r>
              <a:rPr kumimoji="1" lang="en-US" altLang="ja-JP" dirty="0">
                <a:latin typeface="Century Gothic" panose="020B0502020202020204" pitchFamily="34" charset="0"/>
              </a:rPr>
              <a:t>About Us</a:t>
            </a:r>
            <a:endParaRPr kumimoji="1" lang="ja-JP" altLang="en-US" dirty="0">
              <a:latin typeface="Century Gothic" panose="020B0502020202020204" pitchFamily="34" charset="0"/>
            </a:endParaRPr>
          </a:p>
        </p:txBody>
      </p:sp>
      <p:sp>
        <p:nvSpPr>
          <p:cNvPr id="17" name="テキスト プレースホルダー 16"/>
          <p:cNvSpPr>
            <a:spLocks noGrp="1"/>
          </p:cNvSpPr>
          <p:nvPr>
            <p:ph type="body" sz="quarter" idx="14"/>
          </p:nvPr>
        </p:nvSpPr>
        <p:spPr/>
        <p:txBody>
          <a:bodyPr/>
          <a:lstStyle/>
          <a:p>
            <a:r>
              <a:rPr lang="en-US" altLang="ja-JP" dirty="0">
                <a:latin typeface="Century Gothic" panose="020B0502020202020204" pitchFamily="34" charset="0"/>
              </a:rPr>
              <a:t>A brief overview of Access Events </a:t>
            </a:r>
            <a:endParaRPr kumimoji="1" lang="ja-JP" altLang="en-US" dirty="0">
              <a:latin typeface="Century Gothic" panose="020B0502020202020204" pitchFamily="34" charset="0"/>
            </a:endParaRPr>
          </a:p>
        </p:txBody>
      </p:sp>
      <p:sp>
        <p:nvSpPr>
          <p:cNvPr id="18" name="テキスト プレースホルダー 17"/>
          <p:cNvSpPr>
            <a:spLocks noGrp="1"/>
          </p:cNvSpPr>
          <p:nvPr>
            <p:ph type="body" sz="quarter" idx="15"/>
          </p:nvPr>
        </p:nvSpPr>
        <p:spPr/>
        <p:txBody>
          <a:bodyPr/>
          <a:lstStyle/>
          <a:p>
            <a:r>
              <a:rPr lang="en-US" altLang="ja-JP" dirty="0">
                <a:latin typeface="Century Gothic" panose="020B0502020202020204" pitchFamily="34" charset="0"/>
              </a:rPr>
              <a:t>U</a:t>
            </a:r>
            <a:r>
              <a:rPr kumimoji="1" lang="en-US" altLang="ja-JP" dirty="0">
                <a:latin typeface="Century Gothic" panose="020B0502020202020204" pitchFamily="34" charset="0"/>
              </a:rPr>
              <a:t>nique Perspective</a:t>
            </a:r>
            <a:endParaRPr kumimoji="1" lang="ja-JP" altLang="en-US" dirty="0">
              <a:latin typeface="Century Gothic" panose="020B0502020202020204" pitchFamily="34" charset="0"/>
            </a:endParaRPr>
          </a:p>
        </p:txBody>
      </p:sp>
      <p:sp>
        <p:nvSpPr>
          <p:cNvPr id="19" name="テキスト プレースホルダー 18"/>
          <p:cNvSpPr>
            <a:spLocks noGrp="1"/>
          </p:cNvSpPr>
          <p:nvPr>
            <p:ph type="body" sz="quarter" idx="16"/>
          </p:nvPr>
        </p:nvSpPr>
        <p:spPr/>
        <p:txBody>
          <a:bodyPr/>
          <a:lstStyle/>
          <a:p>
            <a:r>
              <a:rPr lang="en-US" altLang="ja-JP" dirty="0">
                <a:latin typeface="Century Gothic" panose="020B0502020202020204" pitchFamily="34" charset="0"/>
              </a:rPr>
              <a:t>What makes us different and a good supply partner to FIBA</a:t>
            </a:r>
            <a:endParaRPr lang="ja-JP" altLang="en-US" dirty="0">
              <a:latin typeface="Century Gothic" panose="020B0502020202020204" pitchFamily="34" charset="0"/>
            </a:endParaRPr>
          </a:p>
        </p:txBody>
      </p:sp>
      <p:sp>
        <p:nvSpPr>
          <p:cNvPr id="20" name="テキスト プレースホルダー 19"/>
          <p:cNvSpPr>
            <a:spLocks noGrp="1"/>
          </p:cNvSpPr>
          <p:nvPr>
            <p:ph type="body" sz="quarter" idx="17"/>
          </p:nvPr>
        </p:nvSpPr>
        <p:spPr/>
        <p:txBody>
          <a:bodyPr/>
          <a:lstStyle/>
          <a:p>
            <a:r>
              <a:rPr kumimoji="1" lang="en-US" altLang="ja-JP" dirty="0">
                <a:latin typeface="Century Gothic" panose="020B0502020202020204" pitchFamily="34" charset="0"/>
              </a:rPr>
              <a:t>Turnkey Solutions</a:t>
            </a:r>
            <a:endParaRPr kumimoji="1" lang="ja-JP" altLang="en-US" dirty="0">
              <a:latin typeface="Century Gothic" panose="020B0502020202020204" pitchFamily="34" charset="0"/>
            </a:endParaRPr>
          </a:p>
        </p:txBody>
      </p:sp>
      <p:sp>
        <p:nvSpPr>
          <p:cNvPr id="21" name="テキスト プレースホルダー 20"/>
          <p:cNvSpPr>
            <a:spLocks noGrp="1"/>
          </p:cNvSpPr>
          <p:nvPr>
            <p:ph type="body" sz="quarter" idx="18"/>
          </p:nvPr>
        </p:nvSpPr>
        <p:spPr>
          <a:xfrm>
            <a:off x="1870398" y="7558442"/>
            <a:ext cx="7128792" cy="1833530"/>
          </a:xfrm>
        </p:spPr>
        <p:txBody>
          <a:bodyPr/>
          <a:lstStyle/>
          <a:p>
            <a:r>
              <a:rPr lang="en-US" altLang="ja-JP" dirty="0">
                <a:latin typeface="Century Gothic" panose="020B0502020202020204" pitchFamily="34" charset="0"/>
              </a:rPr>
              <a:t>From initial concept or event plan, Access Events can manage all your branding &amp; fan engagement requirements up to completion of event &amp; beyond.</a:t>
            </a:r>
            <a:endParaRPr lang="ja-JP" altLang="en-US" dirty="0">
              <a:latin typeface="Century Gothic" panose="020B0502020202020204" pitchFamily="34" charset="0"/>
            </a:endParaRPr>
          </a:p>
        </p:txBody>
      </p:sp>
      <p:sp>
        <p:nvSpPr>
          <p:cNvPr id="22" name="テキスト プレースホルダー 21"/>
          <p:cNvSpPr>
            <a:spLocks noGrp="1"/>
          </p:cNvSpPr>
          <p:nvPr>
            <p:ph type="body" sz="quarter" idx="19"/>
          </p:nvPr>
        </p:nvSpPr>
        <p:spPr/>
        <p:txBody>
          <a:bodyPr/>
          <a:lstStyle/>
          <a:p>
            <a:r>
              <a:rPr kumimoji="1" lang="en-US" altLang="ja-JP" dirty="0">
                <a:latin typeface="Century Gothic" panose="020B0502020202020204" pitchFamily="34" charset="0"/>
              </a:rPr>
              <a:t>Our </a:t>
            </a:r>
            <a:r>
              <a:rPr lang="en-US" altLang="ja-JP" dirty="0">
                <a:latin typeface="Century Gothic" panose="020B0502020202020204" pitchFamily="34" charset="0"/>
              </a:rPr>
              <a:t>Services</a:t>
            </a:r>
            <a:endParaRPr kumimoji="1" lang="ja-JP" altLang="en-US" dirty="0">
              <a:latin typeface="Century Gothic" panose="020B0502020202020204" pitchFamily="34" charset="0"/>
            </a:endParaRPr>
          </a:p>
        </p:txBody>
      </p:sp>
      <p:sp>
        <p:nvSpPr>
          <p:cNvPr id="23" name="テキスト プレースホルダー 22"/>
          <p:cNvSpPr>
            <a:spLocks noGrp="1"/>
          </p:cNvSpPr>
          <p:nvPr>
            <p:ph type="body" sz="quarter" idx="20"/>
          </p:nvPr>
        </p:nvSpPr>
        <p:spPr/>
        <p:txBody>
          <a:bodyPr/>
          <a:lstStyle/>
          <a:p>
            <a:r>
              <a:rPr lang="en-US" altLang="ja-JP" dirty="0">
                <a:latin typeface="Century Gothic" panose="020B0502020202020204" pitchFamily="34" charset="0"/>
              </a:rPr>
              <a:t>A brief list of our core services and the elements we specialize in</a:t>
            </a:r>
            <a:endParaRPr kumimoji="1" lang="ja-JP" altLang="en-US" dirty="0">
              <a:latin typeface="Century Gothic" panose="020B0502020202020204" pitchFamily="34" charset="0"/>
            </a:endParaRPr>
          </a:p>
        </p:txBody>
      </p:sp>
      <p:sp>
        <p:nvSpPr>
          <p:cNvPr id="24" name="テキスト プレースホルダー 23"/>
          <p:cNvSpPr>
            <a:spLocks noGrp="1"/>
          </p:cNvSpPr>
          <p:nvPr>
            <p:ph type="body" sz="quarter" idx="21"/>
          </p:nvPr>
        </p:nvSpPr>
        <p:spPr/>
        <p:txBody>
          <a:bodyPr/>
          <a:lstStyle/>
          <a:p>
            <a:r>
              <a:rPr lang="en-US" altLang="ja-JP" dirty="0">
                <a:latin typeface="Century Gothic" panose="020B0502020202020204" pitchFamily="34" charset="0"/>
              </a:rPr>
              <a:t>P</a:t>
            </a:r>
            <a:r>
              <a:rPr kumimoji="1" lang="en-US" altLang="ja-JP" dirty="0">
                <a:latin typeface="Century Gothic" panose="020B0502020202020204" pitchFamily="34" charset="0"/>
              </a:rPr>
              <a:t>roject </a:t>
            </a:r>
            <a:r>
              <a:rPr lang="en-US" altLang="ja-JP" dirty="0">
                <a:latin typeface="Century Gothic" panose="020B0502020202020204" pitchFamily="34" charset="0"/>
              </a:rPr>
              <a:t>Examples</a:t>
            </a:r>
            <a:endParaRPr kumimoji="1" lang="ja-JP" altLang="en-US" dirty="0">
              <a:latin typeface="Century Gothic" panose="020B0502020202020204" pitchFamily="34" charset="0"/>
            </a:endParaRPr>
          </a:p>
        </p:txBody>
      </p:sp>
      <p:sp>
        <p:nvSpPr>
          <p:cNvPr id="25" name="テキスト プレースホルダー 24"/>
          <p:cNvSpPr>
            <a:spLocks noGrp="1"/>
          </p:cNvSpPr>
          <p:nvPr>
            <p:ph type="body" sz="quarter" idx="22"/>
          </p:nvPr>
        </p:nvSpPr>
        <p:spPr/>
        <p:txBody>
          <a:bodyPr/>
          <a:lstStyle/>
          <a:p>
            <a:r>
              <a:rPr lang="en-US" altLang="ja-JP" dirty="0">
                <a:latin typeface="Century Gothic" panose="020B0502020202020204" pitchFamily="34" charset="0"/>
              </a:rPr>
              <a:t>A few select examples of various projects we have been involved in.</a:t>
            </a:r>
            <a:endParaRPr kumimoji="1" lang="ja-JP" altLang="en-US" dirty="0">
              <a:latin typeface="Century Gothic" panose="020B0502020202020204" pitchFamily="34" charset="0"/>
            </a:endParaRPr>
          </a:p>
        </p:txBody>
      </p:sp>
      <p:sp>
        <p:nvSpPr>
          <p:cNvPr id="26" name="テキスト プレースホルダー 25"/>
          <p:cNvSpPr>
            <a:spLocks noGrp="1"/>
          </p:cNvSpPr>
          <p:nvPr>
            <p:ph type="body" sz="quarter" idx="23"/>
          </p:nvPr>
        </p:nvSpPr>
        <p:spPr/>
        <p:txBody>
          <a:bodyPr/>
          <a:lstStyle/>
          <a:p>
            <a:r>
              <a:rPr kumimoji="1" lang="en-US" altLang="ja-JP" dirty="0">
                <a:latin typeface="Century Gothic" panose="020B0502020202020204" pitchFamily="34" charset="0"/>
              </a:rPr>
              <a:t>Why Access Events?</a:t>
            </a:r>
            <a:endParaRPr kumimoji="1" lang="ja-JP" altLang="en-US" dirty="0">
              <a:latin typeface="Century Gothic" panose="020B0502020202020204" pitchFamily="34" charset="0"/>
            </a:endParaRPr>
          </a:p>
        </p:txBody>
      </p:sp>
      <p:sp>
        <p:nvSpPr>
          <p:cNvPr id="27" name="テキスト プレースホルダー 26"/>
          <p:cNvSpPr>
            <a:spLocks noGrp="1"/>
          </p:cNvSpPr>
          <p:nvPr>
            <p:ph type="body" sz="quarter" idx="24"/>
          </p:nvPr>
        </p:nvSpPr>
        <p:spPr/>
        <p:txBody>
          <a:bodyPr/>
          <a:lstStyle/>
          <a:p>
            <a:r>
              <a:rPr lang="en-US" altLang="ja-JP" dirty="0">
                <a:latin typeface="Century Gothic" panose="020B0502020202020204" pitchFamily="34" charset="0"/>
              </a:rPr>
              <a:t>Discover how we can launch your Fan Engagement project and Branding above the standard.</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4227336710"/>
      </p:ext>
    </p:extLst>
  </p:cSld>
  <p:clrMapOvr>
    <a:masterClrMapping/>
  </p:clrMapOvr>
  <p:transition spd="slow" advTm="6326">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en-US" altLang="ja-JP" dirty="0">
                <a:solidFill>
                  <a:schemeClr val="accent3">
                    <a:lumMod val="60000"/>
                    <a:lumOff val="40000"/>
                  </a:schemeClr>
                </a:solidFill>
                <a:latin typeface="Century Gothic" panose="020B0502020202020204" pitchFamily="34" charset="0"/>
              </a:rPr>
              <a:t>ABOUT</a:t>
            </a:r>
            <a:r>
              <a:rPr lang="en-US" altLang="ja-JP" dirty="0">
                <a:latin typeface="Century Gothic" panose="020B0502020202020204" pitchFamily="34" charset="0"/>
              </a:rPr>
              <a:t> US</a:t>
            </a:r>
            <a:endParaRPr kumimoji="1" lang="ja-JP" altLang="en-US" dirty="0">
              <a:latin typeface="Century Gothic" panose="020B0502020202020204" pitchFamily="34" charset="0"/>
            </a:endParaRPr>
          </a:p>
        </p:txBody>
      </p:sp>
      <p:sp>
        <p:nvSpPr>
          <p:cNvPr id="7" name="フッター プレースホルダー 6"/>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8" name="スライド番号プレースホルダー 7"/>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3</a:t>
            </a:fld>
            <a:endParaRPr lang="ja-JP" altLang="en-US" dirty="0">
              <a:latin typeface="Century Gothic" panose="020B0502020202020204" pitchFamily="34" charset="0"/>
            </a:endParaRPr>
          </a:p>
        </p:txBody>
      </p:sp>
      <p:sp>
        <p:nvSpPr>
          <p:cNvPr id="4" name="テキスト プレースホルダー 3"/>
          <p:cNvSpPr>
            <a:spLocks noGrp="1"/>
          </p:cNvSpPr>
          <p:nvPr>
            <p:ph type="body" sz="quarter" idx="12"/>
          </p:nvPr>
        </p:nvSpPr>
        <p:spPr>
          <a:xfrm>
            <a:off x="0" y="1759124"/>
            <a:ext cx="18286413" cy="936104"/>
          </a:xfrm>
        </p:spPr>
        <p:txBody>
          <a:bodyPr>
            <a:noAutofit/>
          </a:bodyPr>
          <a:lstStyle/>
          <a:p>
            <a:pPr algn="ctr"/>
            <a:r>
              <a:rPr lang="en-US" altLang="ja-JP" sz="4400" dirty="0">
                <a:latin typeface="Century Gothic" panose="020B0502020202020204" pitchFamily="34" charset="0"/>
              </a:rPr>
              <a:t>WE</a:t>
            </a:r>
            <a:r>
              <a:rPr lang="en-US" altLang="ja-JP" sz="4400" dirty="0">
                <a:solidFill>
                  <a:srgbClr val="62D5F2">
                    <a:alpha val="80000"/>
                  </a:srgbClr>
                </a:solidFill>
                <a:latin typeface="Century Gothic" panose="020B0502020202020204" pitchFamily="34" charset="0"/>
              </a:rPr>
              <a:t>L</a:t>
            </a:r>
            <a:r>
              <a:rPr lang="en-US" altLang="ja-JP" sz="4400" dirty="0">
                <a:latin typeface="Century Gothic" panose="020B0502020202020204" pitchFamily="34" charset="0"/>
              </a:rPr>
              <a:t>COME</a:t>
            </a:r>
            <a:endParaRPr kumimoji="1" lang="ja-JP" altLang="en-US" sz="4400" dirty="0">
              <a:latin typeface="Century Gothic" panose="020B0502020202020204" pitchFamily="34" charset="0"/>
            </a:endParaRPr>
          </a:p>
        </p:txBody>
      </p:sp>
      <p:sp>
        <p:nvSpPr>
          <p:cNvPr id="12" name="テキスト プレースホルダー 11"/>
          <p:cNvSpPr>
            <a:spLocks noGrp="1"/>
          </p:cNvSpPr>
          <p:nvPr>
            <p:ph type="body" sz="quarter" idx="14"/>
          </p:nvPr>
        </p:nvSpPr>
        <p:spPr>
          <a:xfrm>
            <a:off x="1078310" y="2690964"/>
            <a:ext cx="15913768" cy="4464496"/>
          </a:xfrm>
        </p:spPr>
        <p:txBody>
          <a:bodyPr/>
          <a:lstStyle/>
          <a:p>
            <a:pPr algn="just"/>
            <a:r>
              <a:rPr lang="en-GB" altLang="ja-JP" dirty="0">
                <a:solidFill>
                  <a:srgbClr val="62D5F2">
                    <a:alpha val="90000"/>
                  </a:srgbClr>
                </a:solidFill>
                <a:latin typeface="Century Gothic" panose="020B0502020202020204" pitchFamily="34" charset="0"/>
              </a:rPr>
              <a:t>Access Events </a:t>
            </a:r>
            <a:r>
              <a:rPr lang="en-GB" altLang="ja-JP" dirty="0">
                <a:latin typeface="Century Gothic" panose="020B0502020202020204" pitchFamily="34" charset="0"/>
              </a:rPr>
              <a:t>boasts an international presence with established partners and relationships globally. We punch well above our weight in the capability of our services. With a wealth of experience with venues &amp; events across the globe developing temporary &amp; permanent branding, themes, set builds, integrated rigging &amp; signage, your branding and fan engagement is in good hands with a partner who understands the changing demand for flexibility and quality.</a:t>
            </a:r>
          </a:p>
          <a:p>
            <a:pPr algn="just"/>
            <a:r>
              <a:rPr lang="en-GB" altLang="ja-JP" dirty="0">
                <a:latin typeface="Century Gothic" panose="020B0502020202020204" pitchFamily="34" charset="0"/>
              </a:rPr>
              <a:t>The Access Events team have worked on iconic venues around the world including stadiums, Olympic parks, exhibition centres, dedicated event venues, museums and art galleries. </a:t>
            </a:r>
          </a:p>
          <a:p>
            <a:pPr algn="just"/>
            <a:endParaRPr lang="en-GB" altLang="ja-JP" dirty="0">
              <a:latin typeface="Century Gothic" panose="020B0502020202020204" pitchFamily="34" charset="0"/>
            </a:endParaRPr>
          </a:p>
          <a:p>
            <a:pPr algn="just"/>
            <a:r>
              <a:rPr lang="en-GB" altLang="ja-JP" dirty="0">
                <a:latin typeface="Century Gothic" panose="020B0502020202020204" pitchFamily="34" charset="0"/>
              </a:rPr>
              <a:t>The following will give you an idea about how Access Events can work with FIBA to take a step forward in your fan engagement and branding and we can also offer partnerships to sell media space at your venues</a:t>
            </a:r>
            <a:r>
              <a:rPr lang="en-GB" altLang="ja-JP" dirty="0"/>
              <a:t>. </a:t>
            </a:r>
          </a:p>
          <a:p>
            <a:endParaRPr lang="en-GB" altLang="ja-JP" dirty="0"/>
          </a:p>
          <a:p>
            <a:r>
              <a:rPr lang="en-US" altLang="ja-JP" dirty="0">
                <a:solidFill>
                  <a:schemeClr val="accent1">
                    <a:alpha val="90000"/>
                  </a:schemeClr>
                </a:solidFill>
                <a:latin typeface="Century Gothic" panose="020B0502020202020204" pitchFamily="34" charset="0"/>
              </a:rPr>
              <a:t>Pushing the boundaries</a:t>
            </a:r>
            <a:r>
              <a:rPr lang="en-US" altLang="ja-JP" dirty="0">
                <a:latin typeface="Century Gothic" panose="020B0502020202020204" pitchFamily="34" charset="0"/>
              </a:rPr>
              <a:t>, delivering the highest quality.</a:t>
            </a:r>
          </a:p>
          <a:p>
            <a:endParaRPr lang="ja-JP" altLang="en-US" dirty="0">
              <a:latin typeface="Century Gothic" panose="020B0502020202020204" pitchFamily="34" charset="0"/>
            </a:endParaRPr>
          </a:p>
          <a:p>
            <a:endParaRPr lang="en-US" altLang="ja-JP" dirty="0">
              <a:latin typeface="Century Gothic" panose="020B0502020202020204" pitchFamily="34" charset="0"/>
            </a:endParaRPr>
          </a:p>
          <a:p>
            <a:endParaRPr kumimoji="1" lang="ja-JP" altLang="en-US" dirty="0">
              <a:latin typeface="Century Gothic" panose="020B0502020202020204" pitchFamily="34" charset="0"/>
            </a:endParaRPr>
          </a:p>
        </p:txBody>
      </p:sp>
      <p:sp>
        <p:nvSpPr>
          <p:cNvPr id="5" name="Rectangle 2"/>
          <p:cNvSpPr>
            <a:spLocks noChangeArrowheads="1"/>
          </p:cNvSpPr>
          <p:nvPr/>
        </p:nvSpPr>
        <p:spPr bwMode="auto">
          <a:xfrm>
            <a:off x="0" y="109330"/>
            <a:ext cx="65" cy="23853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9044" rIns="0" bIns="-1904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Century Gothic" panose="020B0502020202020204" pitchFamily="34" charset="0"/>
            </a:endParaRPr>
          </a:p>
        </p:txBody>
      </p:sp>
    </p:spTree>
    <p:extLst>
      <p:ext uri="{BB962C8B-B14F-4D97-AF65-F5344CB8AC3E}">
        <p14:creationId xmlns:p14="http://schemas.microsoft.com/office/powerpoint/2010/main" val="1182469689"/>
      </p:ext>
    </p:extLst>
  </p:cSld>
  <p:clrMapOvr>
    <a:masterClrMapping/>
  </p:clrMapOvr>
  <p:transition spd="slow" advTm="3652">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lang="en-US" altLang="ja-JP" dirty="0">
                <a:solidFill>
                  <a:schemeClr val="accent3">
                    <a:lumMod val="60000"/>
                    <a:lumOff val="40000"/>
                  </a:schemeClr>
                </a:solidFill>
                <a:latin typeface="Century Gothic" panose="020B0502020202020204" pitchFamily="34" charset="0"/>
              </a:rPr>
              <a:t>UNIQUE</a:t>
            </a:r>
            <a:r>
              <a:rPr lang="en-US" altLang="ja-JP" dirty="0">
                <a:latin typeface="Century Gothic" panose="020B0502020202020204" pitchFamily="34" charset="0"/>
              </a:rPr>
              <a:t> PERSPECTIVE</a:t>
            </a:r>
            <a:endParaRPr kumimoji="1" lang="ja-JP" altLang="en-US" dirty="0">
              <a:latin typeface="Century Gothic" panose="020B0502020202020204" pitchFamily="34" charset="0"/>
            </a:endParaRPr>
          </a:p>
        </p:txBody>
      </p:sp>
      <p:sp>
        <p:nvSpPr>
          <p:cNvPr id="5" name="テキスト プレースホルダー 4"/>
          <p:cNvSpPr>
            <a:spLocks noGrp="1"/>
          </p:cNvSpPr>
          <p:nvPr>
            <p:ph type="body" sz="quarter" idx="12"/>
          </p:nvPr>
        </p:nvSpPr>
        <p:spPr/>
        <p:txBody>
          <a:bodyPr/>
          <a:lstStyle/>
          <a:p>
            <a:r>
              <a:rPr kumimoji="1" lang="en-GB" altLang="ja-JP" dirty="0">
                <a:latin typeface="Century Gothic" panose="020B0502020202020204" pitchFamily="34" charset="0"/>
              </a:rPr>
              <a:t>Our core business </a:t>
            </a:r>
            <a:endParaRPr kumimoji="1" lang="ja-JP" altLang="en-US" dirty="0">
              <a:latin typeface="Century Gothic" panose="020B0502020202020204" pitchFamily="34" charset="0"/>
            </a:endParaRPr>
          </a:p>
        </p:txBody>
      </p:sp>
      <p:sp>
        <p:nvSpPr>
          <p:cNvPr id="6" name="テキスト プレースホルダー 5"/>
          <p:cNvSpPr>
            <a:spLocks noGrp="1"/>
          </p:cNvSpPr>
          <p:nvPr>
            <p:ph type="body" sz="quarter" idx="13"/>
          </p:nvPr>
        </p:nvSpPr>
        <p:spPr>
          <a:xfrm>
            <a:off x="7919070" y="1975148"/>
            <a:ext cx="9181020" cy="864096"/>
          </a:xfrm>
        </p:spPr>
        <p:txBody>
          <a:bodyPr/>
          <a:lstStyle/>
          <a:p>
            <a:r>
              <a:rPr kumimoji="1" lang="en-GB" altLang="ja-JP" dirty="0">
                <a:latin typeface="Century Gothic" panose="020B0502020202020204" pitchFamily="34" charset="0"/>
              </a:rPr>
              <a:t>Beyond Standard Branding</a:t>
            </a:r>
            <a:endParaRPr kumimoji="1" lang="ja-JP" altLang="en-US" dirty="0">
              <a:latin typeface="Century Gothic" panose="020B0502020202020204" pitchFamily="34" charset="0"/>
            </a:endParaRPr>
          </a:p>
        </p:txBody>
      </p:sp>
      <p:sp>
        <p:nvSpPr>
          <p:cNvPr id="7" name="テキスト プレースホルダー 6"/>
          <p:cNvSpPr>
            <a:spLocks noGrp="1"/>
          </p:cNvSpPr>
          <p:nvPr>
            <p:ph type="body" sz="quarter" idx="14"/>
          </p:nvPr>
        </p:nvSpPr>
        <p:spPr>
          <a:xfrm>
            <a:off x="7919070" y="2767608"/>
            <a:ext cx="9181020" cy="6343945"/>
          </a:xfrm>
        </p:spPr>
        <p:txBody>
          <a:bodyPr/>
          <a:lstStyle/>
          <a:p>
            <a:pPr algn="just"/>
            <a:r>
              <a:rPr lang="en-GB" dirty="0">
                <a:latin typeface="Century Gothic" panose="020B0502020202020204" pitchFamily="34" charset="0"/>
              </a:rPr>
              <a:t>One of our strongest attributes is that our team comes from various industries originally and developed our service around creative delivery. With industries including film, rigging, outdoor advertising and set builds, we are able to provide unique additions to your branding and fan engagement to really stand out.</a:t>
            </a:r>
          </a:p>
          <a:p>
            <a:pPr algn="just"/>
            <a:r>
              <a:rPr lang="en-US" dirty="0">
                <a:latin typeface="Century Gothic" panose="020B0502020202020204" pitchFamily="34" charset="0"/>
              </a:rPr>
              <a:t>This could be a simple 2D image extension beyond a bridge edge or a bespoke giant immersive basketball. </a:t>
            </a:r>
          </a:p>
          <a:p>
            <a:pPr algn="just"/>
            <a:r>
              <a:rPr lang="en-US" dirty="0">
                <a:latin typeface="Century Gothic" panose="020B0502020202020204" pitchFamily="34" charset="0"/>
              </a:rPr>
              <a:t>We build our props in-house, print &amp; install ourselves with additional global partners where needed.</a:t>
            </a:r>
            <a:endParaRPr lang="en-GB" dirty="0">
              <a:latin typeface="Century Gothic" panose="020B0502020202020204" pitchFamily="34" charset="0"/>
            </a:endParaRPr>
          </a:p>
        </p:txBody>
      </p:sp>
      <p:sp>
        <p:nvSpPr>
          <p:cNvPr id="13" name="フッター プレースホルダー 12"/>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14" name="スライド番号プレースホルダー 13"/>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4</a:t>
            </a:fld>
            <a:endParaRPr lang="ja-JP" altLang="en-US" dirty="0">
              <a:latin typeface="Century Gothic" panose="020B0502020202020204" pitchFamily="34" charset="0"/>
            </a:endParaRPr>
          </a:p>
        </p:txBody>
      </p:sp>
      <p:pic>
        <p:nvPicPr>
          <p:cNvPr id="3" name="Picture Placeholder 2"/>
          <p:cNvPicPr>
            <a:picLocks noGrp="1" noChangeAspect="1"/>
          </p:cNvPicPr>
          <p:nvPr>
            <p:ph type="pic" sz="quarter" idx="15"/>
          </p:nvPr>
        </p:nvPicPr>
        <p:blipFill rotWithShape="1">
          <a:blip r:embed="rId2" cstate="print">
            <a:extLst>
              <a:ext uri="{28A0092B-C50C-407E-A947-70E740481C1C}">
                <a14:useLocalDpi xmlns:a14="http://schemas.microsoft.com/office/drawing/2010/main" val="0"/>
              </a:ext>
            </a:extLst>
          </a:blip>
          <a:srcRect l="9371" r="4160"/>
          <a:stretch/>
        </p:blipFill>
        <p:spPr>
          <a:xfrm>
            <a:off x="214213" y="2283720"/>
            <a:ext cx="7496111" cy="5747491"/>
          </a:xfrm>
        </p:spPr>
      </p:pic>
    </p:spTree>
    <p:extLst>
      <p:ext uri="{BB962C8B-B14F-4D97-AF65-F5344CB8AC3E}">
        <p14:creationId xmlns:p14="http://schemas.microsoft.com/office/powerpoint/2010/main" val="2163423890"/>
      </p:ext>
    </p:extLst>
  </p:cSld>
  <p:clrMapOvr>
    <a:masterClrMapping/>
  </p:clrMapOvr>
  <p:transition spd="slow" advTm="377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a:solidFill>
                  <a:schemeClr val="accent1"/>
                </a:solidFill>
                <a:latin typeface="Century Gothic" panose="020B0502020202020204" pitchFamily="34" charset="0"/>
              </a:rPr>
              <a:t>TURNKEY</a:t>
            </a:r>
            <a:r>
              <a:rPr kumimoji="1" lang="en-US" altLang="ja-JP" dirty="0">
                <a:latin typeface="Century Gothic" panose="020B0502020202020204" pitchFamily="34" charset="0"/>
              </a:rPr>
              <a:t> SOLUTIONS</a:t>
            </a:r>
            <a:endParaRPr kumimoji="1" lang="ja-JP" altLang="en-US" dirty="0">
              <a:latin typeface="Century Gothic" panose="020B0502020202020204" pitchFamily="34" charset="0"/>
            </a:endParaRPr>
          </a:p>
        </p:txBody>
      </p:sp>
      <p:sp>
        <p:nvSpPr>
          <p:cNvPr id="6" name="テキスト プレースホルダー 5"/>
          <p:cNvSpPr>
            <a:spLocks noGrp="1"/>
          </p:cNvSpPr>
          <p:nvPr>
            <p:ph type="body" sz="quarter" idx="13"/>
          </p:nvPr>
        </p:nvSpPr>
        <p:spPr>
          <a:xfrm>
            <a:off x="646262" y="7231732"/>
            <a:ext cx="16633848" cy="864096"/>
          </a:xfrm>
        </p:spPr>
        <p:txBody>
          <a:bodyPr/>
          <a:lstStyle/>
          <a:p>
            <a:r>
              <a:rPr lang="en-US" altLang="ja-JP" dirty="0">
                <a:latin typeface="Century Gothic" panose="020B0502020202020204" pitchFamily="34" charset="0"/>
              </a:rPr>
              <a:t>Turnkey Solutions</a:t>
            </a:r>
            <a:endParaRPr lang="ja-JP" altLang="en-US" dirty="0">
              <a:latin typeface="Century Gothic" panose="020B0502020202020204" pitchFamily="34" charset="0"/>
            </a:endParaRPr>
          </a:p>
        </p:txBody>
      </p:sp>
      <p:sp>
        <p:nvSpPr>
          <p:cNvPr id="7" name="テキスト プレースホルダー 6"/>
          <p:cNvSpPr>
            <a:spLocks noGrp="1"/>
          </p:cNvSpPr>
          <p:nvPr>
            <p:ph type="body" sz="quarter" idx="14"/>
          </p:nvPr>
        </p:nvSpPr>
        <p:spPr>
          <a:xfrm>
            <a:off x="646262" y="8095828"/>
            <a:ext cx="17209912" cy="1152128"/>
          </a:xfrm>
        </p:spPr>
        <p:txBody>
          <a:bodyPr/>
          <a:lstStyle/>
          <a:p>
            <a:r>
              <a:rPr lang="en-US" altLang="ja-JP" dirty="0">
                <a:latin typeface="Century Gothic" panose="020B0502020202020204" pitchFamily="34" charset="0"/>
              </a:rPr>
              <a:t>Access Events can assist through every step of your event. Providing the highest standards of delivery, our professionals will guide you through each technical milestone. </a:t>
            </a:r>
            <a:r>
              <a:rPr lang="en-US" altLang="ja-JP" dirty="0">
                <a:solidFill>
                  <a:schemeClr val="accent1">
                    <a:alpha val="90000"/>
                  </a:schemeClr>
                </a:solidFill>
                <a:latin typeface="Century Gothic" panose="020B0502020202020204" pitchFamily="34" charset="0"/>
              </a:rPr>
              <a:t>Reaching your goals, together.</a:t>
            </a:r>
            <a:endParaRPr lang="ja-JP" altLang="en-US" dirty="0">
              <a:solidFill>
                <a:schemeClr val="accent1">
                  <a:alpha val="90000"/>
                </a:schemeClr>
              </a:solidFill>
              <a:latin typeface="Century Gothic" panose="020B0502020202020204" pitchFamily="34" charset="0"/>
            </a:endParaRPr>
          </a:p>
        </p:txBody>
      </p:sp>
      <p:sp>
        <p:nvSpPr>
          <p:cNvPr id="15" name="フッター プレースホルダー 14"/>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16" name="スライド番号プレースホルダー 15"/>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5</a:t>
            </a:fld>
            <a:endParaRPr lang="ja-JP" altLang="en-US" dirty="0">
              <a:latin typeface="Century Gothic" panose="020B0502020202020204" pitchFamily="34" charset="0"/>
            </a:endParaRPr>
          </a:p>
        </p:txBody>
      </p:sp>
      <p:pic>
        <p:nvPicPr>
          <p:cNvPr id="3" name="Picture Placeholder 2"/>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2" t="4762" b="1587"/>
          <a:stretch/>
        </p:blipFill>
        <p:spPr>
          <a:xfrm>
            <a:off x="790575" y="2767236"/>
            <a:ext cx="16633551" cy="4248472"/>
          </a:xfrm>
          <a:ln>
            <a:solidFill>
              <a:srgbClr val="00B0F0"/>
            </a:solidFill>
          </a:ln>
        </p:spPr>
      </p:pic>
    </p:spTree>
    <p:extLst>
      <p:ext uri="{BB962C8B-B14F-4D97-AF65-F5344CB8AC3E}">
        <p14:creationId xmlns:p14="http://schemas.microsoft.com/office/powerpoint/2010/main" val="534703000"/>
      </p:ext>
    </p:extLst>
  </p:cSld>
  <p:clrMapOvr>
    <a:masterClrMapping/>
  </p:clrMapOvr>
  <p:transition spd="slow" advTm="4029">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Group success">
            <a:extLst>
              <a:ext uri="{FF2B5EF4-FFF2-40B4-BE49-F238E27FC236}">
                <a16:creationId xmlns:a16="http://schemas.microsoft.com/office/drawing/2014/main" id="{45589CCD-C77A-4B3D-BBF0-CF08BAC2CE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38550" y="2047156"/>
            <a:ext cx="2354560" cy="235456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9" b="1"/>
          <a:stretch/>
        </p:blipFill>
        <p:spPr>
          <a:xfrm>
            <a:off x="3022526" y="6943700"/>
            <a:ext cx="2438400" cy="243862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0518" y="4336604"/>
            <a:ext cx="2880320" cy="2880320"/>
          </a:xfrm>
          <a:prstGeom prst="rect">
            <a:avLst/>
          </a:prstGeom>
        </p:spPr>
      </p:pic>
      <p:sp>
        <p:nvSpPr>
          <p:cNvPr id="18" name="タイトル 17"/>
          <p:cNvSpPr>
            <a:spLocks noGrp="1"/>
          </p:cNvSpPr>
          <p:nvPr>
            <p:ph type="title"/>
          </p:nvPr>
        </p:nvSpPr>
        <p:spPr/>
        <p:txBody>
          <a:bodyPr>
            <a:normAutofit/>
          </a:bodyPr>
          <a:lstStyle/>
          <a:p>
            <a:r>
              <a:rPr kumimoji="1" lang="en-US" altLang="ja-JP" dirty="0">
                <a:latin typeface="Century Gothic" panose="020B0502020202020204" pitchFamily="34" charset="0"/>
              </a:rPr>
              <a:t>O</a:t>
            </a:r>
            <a:r>
              <a:rPr kumimoji="1" lang="en-US" altLang="ja-JP" dirty="0">
                <a:solidFill>
                  <a:schemeClr val="accent1"/>
                </a:solidFill>
                <a:latin typeface="Century Gothic" panose="020B0502020202020204" pitchFamily="34" charset="0"/>
              </a:rPr>
              <a:t>U</a:t>
            </a:r>
            <a:r>
              <a:rPr kumimoji="1" lang="en-US" altLang="ja-JP" dirty="0">
                <a:latin typeface="Century Gothic" panose="020B0502020202020204" pitchFamily="34" charset="0"/>
              </a:rPr>
              <a:t>R SERVICES</a:t>
            </a:r>
            <a:endParaRPr kumimoji="1" lang="ja-JP" altLang="en-US" dirty="0">
              <a:latin typeface="Century Gothic" panose="020B0502020202020204" pitchFamily="34" charset="0"/>
            </a:endParaRPr>
          </a:p>
        </p:txBody>
      </p:sp>
      <p:sp>
        <p:nvSpPr>
          <p:cNvPr id="4" name="フッター プレースホルダー 3"/>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5" name="スライド番号プレースホルダー 4"/>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6</a:t>
            </a:fld>
            <a:endParaRPr lang="ja-JP" altLang="en-US" dirty="0">
              <a:latin typeface="Century Gothic" panose="020B0502020202020204" pitchFamily="34" charset="0"/>
            </a:endParaRPr>
          </a:p>
        </p:txBody>
      </p:sp>
      <p:sp>
        <p:nvSpPr>
          <p:cNvPr id="19" name="テキスト プレースホルダー 18"/>
          <p:cNvSpPr>
            <a:spLocks noGrp="1"/>
          </p:cNvSpPr>
          <p:nvPr>
            <p:ph type="body" sz="quarter" idx="12"/>
          </p:nvPr>
        </p:nvSpPr>
        <p:spPr/>
        <p:txBody>
          <a:bodyPr/>
          <a:lstStyle/>
          <a:p>
            <a:r>
              <a:rPr lang="en-US" altLang="ja-JP" dirty="0">
                <a:latin typeface="Century Gothic" panose="020B0502020202020204" pitchFamily="34" charset="0"/>
              </a:rPr>
              <a:t>Beyond the boundaries</a:t>
            </a:r>
          </a:p>
          <a:p>
            <a:endParaRPr kumimoji="1" lang="ja-JP" altLang="en-US" dirty="0">
              <a:latin typeface="Century Gothic" panose="020B0502020202020204" pitchFamily="34" charset="0"/>
            </a:endParaRPr>
          </a:p>
        </p:txBody>
      </p:sp>
      <p:sp>
        <p:nvSpPr>
          <p:cNvPr id="20" name="テキスト プレースホルダー 19"/>
          <p:cNvSpPr>
            <a:spLocks noGrp="1"/>
          </p:cNvSpPr>
          <p:nvPr>
            <p:ph type="body" sz="quarter" idx="13"/>
          </p:nvPr>
        </p:nvSpPr>
        <p:spPr>
          <a:xfrm>
            <a:off x="502246" y="4783460"/>
            <a:ext cx="5752718" cy="1800200"/>
          </a:xfrm>
        </p:spPr>
        <p:txBody>
          <a:bodyPr/>
          <a:lstStyle/>
          <a:p>
            <a:r>
              <a:rPr lang="en-US" altLang="ja-JP" dirty="0">
                <a:solidFill>
                  <a:srgbClr val="62D5F2"/>
                </a:solidFill>
                <a:latin typeface="Century Gothic" panose="020B0502020202020204" pitchFamily="34" charset="0"/>
              </a:rPr>
              <a:t>F</a:t>
            </a:r>
            <a:r>
              <a:rPr lang="en-US" altLang="ja-JP" dirty="0">
                <a:latin typeface="Century Gothic" panose="020B0502020202020204" pitchFamily="34" charset="0"/>
              </a:rPr>
              <a:t>an </a:t>
            </a:r>
            <a:r>
              <a:rPr lang="en-US" altLang="ja-JP" dirty="0">
                <a:solidFill>
                  <a:srgbClr val="62D5F2"/>
                </a:solidFill>
                <a:latin typeface="Century Gothic" panose="020B0502020202020204" pitchFamily="34" charset="0"/>
              </a:rPr>
              <a:t>E</a:t>
            </a:r>
            <a:r>
              <a:rPr lang="en-US" altLang="ja-JP" dirty="0">
                <a:latin typeface="Century Gothic" panose="020B0502020202020204" pitchFamily="34" charset="0"/>
              </a:rPr>
              <a:t>ngagement</a:t>
            </a:r>
            <a:endParaRPr lang="ja-JP" altLang="en-US" dirty="0">
              <a:latin typeface="Century Gothic" panose="020B0502020202020204" pitchFamily="34" charset="0"/>
            </a:endParaRPr>
          </a:p>
        </p:txBody>
      </p:sp>
      <p:sp>
        <p:nvSpPr>
          <p:cNvPr id="21" name="テキスト プレースホルダー 20"/>
          <p:cNvSpPr>
            <a:spLocks noGrp="1"/>
          </p:cNvSpPr>
          <p:nvPr>
            <p:ph type="body" sz="quarter" idx="14"/>
          </p:nvPr>
        </p:nvSpPr>
        <p:spPr>
          <a:xfrm>
            <a:off x="6961262" y="2278086"/>
            <a:ext cx="10369152" cy="2008708"/>
          </a:xfrm>
        </p:spPr>
        <p:txBody>
          <a:bodyPr/>
          <a:lstStyle/>
          <a:p>
            <a:pPr algn="just"/>
            <a:r>
              <a:rPr lang="en-GB" altLang="ja-JP" dirty="0">
                <a:latin typeface="Century Gothic" panose="020B0502020202020204" pitchFamily="34" charset="0"/>
              </a:rPr>
              <a:t>At Access Events we have a sustainable approach to branding and can provide interchangeable graphic solutions to your venue and source sustainable materials across the board. We produce, fit &amp; remove a very wide range of graphics.</a:t>
            </a:r>
            <a:endParaRPr lang="ja-JP" altLang="en-US" dirty="0">
              <a:latin typeface="Century Gothic" panose="020B0502020202020204" pitchFamily="34" charset="0"/>
            </a:endParaRPr>
          </a:p>
        </p:txBody>
      </p:sp>
      <p:sp>
        <p:nvSpPr>
          <p:cNvPr id="22" name="テキスト プレースホルダー 21"/>
          <p:cNvSpPr>
            <a:spLocks noGrp="1"/>
          </p:cNvSpPr>
          <p:nvPr>
            <p:ph type="body" sz="quarter" idx="15"/>
          </p:nvPr>
        </p:nvSpPr>
        <p:spPr>
          <a:xfrm>
            <a:off x="1870398" y="2479204"/>
            <a:ext cx="4248472" cy="1296146"/>
          </a:xfrm>
        </p:spPr>
        <p:txBody>
          <a:bodyPr/>
          <a:lstStyle/>
          <a:p>
            <a:r>
              <a:rPr lang="en-US" altLang="ja-JP" dirty="0">
                <a:solidFill>
                  <a:schemeClr val="accent3">
                    <a:lumMod val="60000"/>
                    <a:lumOff val="40000"/>
                  </a:schemeClr>
                </a:solidFill>
                <a:latin typeface="Century Gothic" panose="020B0502020202020204" pitchFamily="34" charset="0"/>
              </a:rPr>
              <a:t>B</a:t>
            </a:r>
            <a:r>
              <a:rPr lang="en-US" altLang="ja-JP" dirty="0">
                <a:latin typeface="Century Gothic" panose="020B0502020202020204" pitchFamily="34" charset="0"/>
              </a:rPr>
              <a:t>randing</a:t>
            </a:r>
            <a:endParaRPr lang="ja-JP" altLang="en-US" dirty="0">
              <a:latin typeface="Century Gothic" panose="020B0502020202020204" pitchFamily="34" charset="0"/>
            </a:endParaRPr>
          </a:p>
        </p:txBody>
      </p:sp>
      <p:sp>
        <p:nvSpPr>
          <p:cNvPr id="23" name="テキスト プレースホルダー 22"/>
          <p:cNvSpPr>
            <a:spLocks noGrp="1"/>
          </p:cNvSpPr>
          <p:nvPr>
            <p:ph type="body" sz="quarter" idx="16"/>
          </p:nvPr>
        </p:nvSpPr>
        <p:spPr/>
        <p:txBody>
          <a:bodyPr/>
          <a:lstStyle/>
          <a:p>
            <a:pPr algn="just"/>
            <a:r>
              <a:rPr lang="en-GB" altLang="ja-JP" dirty="0">
                <a:latin typeface="Century Gothic" panose="020B0502020202020204" pitchFamily="34" charset="0"/>
              </a:rPr>
              <a:t>Fan engagement is a huge part of branding. </a:t>
            </a:r>
            <a:r>
              <a:rPr lang="en-GB" dirty="0">
                <a:latin typeface="Century Gothic" panose="020B0502020202020204" pitchFamily="34" charset="0"/>
              </a:rPr>
              <a:t>Make your event Fan Zones an unforgettable Instagram moment. We can design, build, deliver and install your special creation. </a:t>
            </a:r>
            <a:endParaRPr lang="ja-JP" altLang="en-US" dirty="0">
              <a:latin typeface="Century Gothic" panose="020B0502020202020204" pitchFamily="34" charset="0"/>
            </a:endParaRPr>
          </a:p>
        </p:txBody>
      </p:sp>
      <p:sp>
        <p:nvSpPr>
          <p:cNvPr id="24" name="テキスト プレースホルダー 23"/>
          <p:cNvSpPr>
            <a:spLocks noGrp="1"/>
          </p:cNvSpPr>
          <p:nvPr>
            <p:ph type="body" sz="quarter" idx="17"/>
          </p:nvPr>
        </p:nvSpPr>
        <p:spPr>
          <a:xfrm>
            <a:off x="70198" y="7447753"/>
            <a:ext cx="6408712" cy="1296146"/>
          </a:xfrm>
        </p:spPr>
        <p:txBody>
          <a:bodyPr/>
          <a:lstStyle/>
          <a:p>
            <a:r>
              <a:rPr lang="en-US" altLang="ja-JP" dirty="0">
                <a:solidFill>
                  <a:schemeClr val="accent3">
                    <a:lumMod val="60000"/>
                    <a:lumOff val="40000"/>
                  </a:schemeClr>
                </a:solidFill>
                <a:latin typeface="Century Gothic" panose="020B0502020202020204" pitchFamily="34" charset="0"/>
              </a:rPr>
              <a:t>B</a:t>
            </a:r>
            <a:r>
              <a:rPr lang="en-US" altLang="ja-JP" dirty="0">
                <a:latin typeface="Century Gothic" panose="020B0502020202020204" pitchFamily="34" charset="0"/>
              </a:rPr>
              <a:t>espoke</a:t>
            </a:r>
            <a:r>
              <a:rPr lang="en-US" altLang="ja-JP" dirty="0">
                <a:solidFill>
                  <a:schemeClr val="accent3">
                    <a:lumMod val="60000"/>
                    <a:lumOff val="40000"/>
                  </a:schemeClr>
                </a:solidFill>
                <a:latin typeface="Century Gothic" panose="020B0502020202020204" pitchFamily="34" charset="0"/>
              </a:rPr>
              <a:t> B</a:t>
            </a:r>
            <a:r>
              <a:rPr lang="en-US" altLang="ja-JP" dirty="0">
                <a:latin typeface="Century Gothic" panose="020B0502020202020204" pitchFamily="34" charset="0"/>
              </a:rPr>
              <a:t>uilds</a:t>
            </a:r>
            <a:r>
              <a:rPr lang="en-US" altLang="ja-JP" dirty="0">
                <a:solidFill>
                  <a:schemeClr val="accent3">
                    <a:lumMod val="60000"/>
                    <a:lumOff val="40000"/>
                  </a:schemeClr>
                </a:solidFill>
                <a:latin typeface="Century Gothic" panose="020B0502020202020204" pitchFamily="34" charset="0"/>
              </a:rPr>
              <a:t> </a:t>
            </a:r>
            <a:endParaRPr lang="ja-JP" altLang="en-US" dirty="0">
              <a:latin typeface="Century Gothic" panose="020B0502020202020204" pitchFamily="34" charset="0"/>
            </a:endParaRPr>
          </a:p>
        </p:txBody>
      </p:sp>
      <p:sp>
        <p:nvSpPr>
          <p:cNvPr id="25" name="テキスト プレースホルダー 24"/>
          <p:cNvSpPr>
            <a:spLocks noGrp="1"/>
          </p:cNvSpPr>
          <p:nvPr>
            <p:ph type="body" sz="quarter" idx="18"/>
          </p:nvPr>
        </p:nvSpPr>
        <p:spPr/>
        <p:txBody>
          <a:bodyPr/>
          <a:lstStyle/>
          <a:p>
            <a:pPr algn="just"/>
            <a:r>
              <a:rPr lang="en-US" altLang="ja-JP" dirty="0">
                <a:latin typeface="Century Gothic" panose="020B0502020202020204" pitchFamily="34" charset="0"/>
              </a:rPr>
              <a:t>We can design and build anything from Large 3D Letters to full set and prop builds. We can offer bespoke signage and unique blends of graphics &amp; 3D elements to increase the visual experience of your event.</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2398601457"/>
      </p:ext>
    </p:extLst>
  </p:cSld>
  <p:clrMapOvr>
    <a:masterClrMapping/>
  </p:clrMapOvr>
  <p:transition spd="slow" advTm="4193">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Group success">
            <a:extLst>
              <a:ext uri="{FF2B5EF4-FFF2-40B4-BE49-F238E27FC236}">
                <a16:creationId xmlns:a16="http://schemas.microsoft.com/office/drawing/2014/main" id="{45589CCD-C77A-4B3D-BBF0-CF08BAC2CE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38550" y="2047156"/>
            <a:ext cx="2354560" cy="235456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9" b="1"/>
          <a:stretch/>
        </p:blipFill>
        <p:spPr>
          <a:xfrm>
            <a:off x="3022526" y="6943700"/>
            <a:ext cx="2438400" cy="243862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0518" y="4336604"/>
            <a:ext cx="2880320" cy="2880320"/>
          </a:xfrm>
          <a:prstGeom prst="rect">
            <a:avLst/>
          </a:prstGeom>
        </p:spPr>
      </p:pic>
      <p:sp>
        <p:nvSpPr>
          <p:cNvPr id="18" name="タイトル 17"/>
          <p:cNvSpPr>
            <a:spLocks noGrp="1"/>
          </p:cNvSpPr>
          <p:nvPr>
            <p:ph type="title"/>
          </p:nvPr>
        </p:nvSpPr>
        <p:spPr/>
        <p:txBody>
          <a:bodyPr>
            <a:normAutofit/>
          </a:bodyPr>
          <a:lstStyle/>
          <a:p>
            <a:r>
              <a:rPr kumimoji="1" lang="en-US" altLang="ja-JP" dirty="0">
                <a:latin typeface="Century Gothic" panose="020B0502020202020204" pitchFamily="34" charset="0"/>
              </a:rPr>
              <a:t>O</a:t>
            </a:r>
            <a:r>
              <a:rPr kumimoji="1" lang="en-US" altLang="ja-JP" dirty="0">
                <a:solidFill>
                  <a:schemeClr val="accent1"/>
                </a:solidFill>
                <a:latin typeface="Century Gothic" panose="020B0502020202020204" pitchFamily="34" charset="0"/>
              </a:rPr>
              <a:t>U</a:t>
            </a:r>
            <a:r>
              <a:rPr kumimoji="1" lang="en-US" altLang="ja-JP" dirty="0">
                <a:latin typeface="Century Gothic" panose="020B0502020202020204" pitchFamily="34" charset="0"/>
              </a:rPr>
              <a:t>R SERVICES</a:t>
            </a:r>
            <a:endParaRPr kumimoji="1" lang="ja-JP" altLang="en-US" dirty="0">
              <a:latin typeface="Century Gothic" panose="020B0502020202020204" pitchFamily="34" charset="0"/>
            </a:endParaRPr>
          </a:p>
        </p:txBody>
      </p:sp>
      <p:sp>
        <p:nvSpPr>
          <p:cNvPr id="4" name="フッター プレースホルダー 3"/>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5" name="スライド番号プレースホルダー 4"/>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7</a:t>
            </a:fld>
            <a:endParaRPr lang="ja-JP" altLang="en-US" dirty="0">
              <a:latin typeface="Century Gothic" panose="020B0502020202020204" pitchFamily="34" charset="0"/>
            </a:endParaRPr>
          </a:p>
        </p:txBody>
      </p:sp>
      <p:sp>
        <p:nvSpPr>
          <p:cNvPr id="19" name="テキスト プレースホルダー 18"/>
          <p:cNvSpPr>
            <a:spLocks noGrp="1"/>
          </p:cNvSpPr>
          <p:nvPr>
            <p:ph type="body" sz="quarter" idx="12"/>
          </p:nvPr>
        </p:nvSpPr>
        <p:spPr/>
        <p:txBody>
          <a:bodyPr/>
          <a:lstStyle/>
          <a:p>
            <a:r>
              <a:rPr lang="en-US" altLang="ja-JP" dirty="0">
                <a:latin typeface="Century Gothic" panose="020B0502020202020204" pitchFamily="34" charset="0"/>
              </a:rPr>
              <a:t>Beyond the boundaries</a:t>
            </a:r>
          </a:p>
          <a:p>
            <a:endParaRPr kumimoji="1" lang="ja-JP" altLang="en-US" dirty="0">
              <a:latin typeface="Century Gothic" panose="020B0502020202020204" pitchFamily="34" charset="0"/>
            </a:endParaRPr>
          </a:p>
        </p:txBody>
      </p:sp>
      <p:sp>
        <p:nvSpPr>
          <p:cNvPr id="20" name="テキスト プレースホルダー 19"/>
          <p:cNvSpPr>
            <a:spLocks noGrp="1"/>
          </p:cNvSpPr>
          <p:nvPr>
            <p:ph type="body" sz="quarter" idx="13"/>
          </p:nvPr>
        </p:nvSpPr>
        <p:spPr>
          <a:xfrm>
            <a:off x="790278" y="4783460"/>
            <a:ext cx="5464686" cy="1800200"/>
          </a:xfrm>
        </p:spPr>
        <p:txBody>
          <a:bodyPr/>
          <a:lstStyle/>
          <a:p>
            <a:r>
              <a:rPr lang="en-US" altLang="ja-JP" dirty="0">
                <a:solidFill>
                  <a:schemeClr val="accent3">
                    <a:lumMod val="60000"/>
                    <a:lumOff val="40000"/>
                  </a:schemeClr>
                </a:solidFill>
                <a:latin typeface="Century Gothic" panose="020B0502020202020204" pitchFamily="34" charset="0"/>
              </a:rPr>
              <a:t>L</a:t>
            </a:r>
            <a:r>
              <a:rPr lang="en-US" altLang="ja-JP" dirty="0">
                <a:latin typeface="Century Gothic" panose="020B0502020202020204" pitchFamily="34" charset="0"/>
              </a:rPr>
              <a:t>arge</a:t>
            </a:r>
            <a:r>
              <a:rPr lang="en-US" altLang="ja-JP" dirty="0">
                <a:solidFill>
                  <a:schemeClr val="accent3">
                    <a:lumMod val="60000"/>
                    <a:lumOff val="40000"/>
                  </a:schemeClr>
                </a:solidFill>
                <a:latin typeface="Century Gothic" panose="020B0502020202020204" pitchFamily="34" charset="0"/>
              </a:rPr>
              <a:t> F</a:t>
            </a:r>
            <a:r>
              <a:rPr lang="en-US" altLang="ja-JP" dirty="0">
                <a:latin typeface="Century Gothic" panose="020B0502020202020204" pitchFamily="34" charset="0"/>
              </a:rPr>
              <a:t>ormat</a:t>
            </a:r>
            <a:endParaRPr lang="ja-JP" altLang="en-US" dirty="0">
              <a:latin typeface="Century Gothic" panose="020B0502020202020204" pitchFamily="34" charset="0"/>
            </a:endParaRPr>
          </a:p>
          <a:p>
            <a:endParaRPr kumimoji="1" lang="ja-JP" altLang="en-US" dirty="0">
              <a:latin typeface="Century Gothic" panose="020B0502020202020204" pitchFamily="34" charset="0"/>
            </a:endParaRPr>
          </a:p>
        </p:txBody>
      </p:sp>
      <p:sp>
        <p:nvSpPr>
          <p:cNvPr id="21" name="テキスト プレースホルダー 20"/>
          <p:cNvSpPr>
            <a:spLocks noGrp="1"/>
          </p:cNvSpPr>
          <p:nvPr>
            <p:ph type="body" sz="quarter" idx="14"/>
          </p:nvPr>
        </p:nvSpPr>
        <p:spPr>
          <a:xfrm>
            <a:off x="6838950" y="2407196"/>
            <a:ext cx="10369152" cy="1584179"/>
          </a:xfrm>
        </p:spPr>
        <p:txBody>
          <a:bodyPr/>
          <a:lstStyle/>
          <a:p>
            <a:pPr algn="just"/>
            <a:r>
              <a:rPr lang="en-GB" dirty="0">
                <a:latin typeface="Century Gothic" panose="020B0502020202020204" pitchFamily="34" charset="0"/>
              </a:rPr>
              <a:t>From banner drops off a stadium roof edge to zip-lines or 3D suspended replicas, our experienced team of riggers will find a solution to any challenge. </a:t>
            </a:r>
            <a:endParaRPr lang="ja-JP" altLang="en-US" dirty="0">
              <a:latin typeface="Century Gothic" panose="020B0502020202020204" pitchFamily="34" charset="0"/>
            </a:endParaRPr>
          </a:p>
        </p:txBody>
      </p:sp>
      <p:sp>
        <p:nvSpPr>
          <p:cNvPr id="22" name="テキスト プレースホルダー 21"/>
          <p:cNvSpPr>
            <a:spLocks noGrp="1"/>
          </p:cNvSpPr>
          <p:nvPr>
            <p:ph type="body" sz="quarter" idx="15"/>
          </p:nvPr>
        </p:nvSpPr>
        <p:spPr>
          <a:xfrm>
            <a:off x="1870398" y="2479204"/>
            <a:ext cx="4248472" cy="1296146"/>
          </a:xfrm>
        </p:spPr>
        <p:txBody>
          <a:bodyPr/>
          <a:lstStyle/>
          <a:p>
            <a:r>
              <a:rPr lang="en-US" altLang="ja-JP" dirty="0">
                <a:solidFill>
                  <a:srgbClr val="62D5F2"/>
                </a:solidFill>
                <a:latin typeface="Century Gothic" panose="020B0502020202020204" pitchFamily="34" charset="0"/>
              </a:rPr>
              <a:t>R</a:t>
            </a:r>
            <a:r>
              <a:rPr lang="en-US" altLang="ja-JP" dirty="0">
                <a:latin typeface="Century Gothic" panose="020B0502020202020204" pitchFamily="34" charset="0"/>
              </a:rPr>
              <a:t>igging</a:t>
            </a:r>
            <a:endParaRPr lang="ja-JP" altLang="en-US" dirty="0">
              <a:latin typeface="Century Gothic" panose="020B0502020202020204" pitchFamily="34" charset="0"/>
            </a:endParaRPr>
          </a:p>
        </p:txBody>
      </p:sp>
      <p:sp>
        <p:nvSpPr>
          <p:cNvPr id="23" name="テキスト プレースホルダー 22"/>
          <p:cNvSpPr>
            <a:spLocks noGrp="1"/>
          </p:cNvSpPr>
          <p:nvPr>
            <p:ph type="body" sz="quarter" idx="16"/>
          </p:nvPr>
        </p:nvSpPr>
        <p:spPr/>
        <p:txBody>
          <a:bodyPr/>
          <a:lstStyle/>
          <a:p>
            <a:pPr algn="just"/>
            <a:r>
              <a:rPr lang="en-GB" altLang="ja-JP" dirty="0">
                <a:latin typeface="Century Gothic" panose="020B0502020202020204" pitchFamily="34" charset="0"/>
              </a:rPr>
              <a:t>We can bring any of your big ideas to life, and then install them from the roof tops! No print is too large and with our certified rope access crew we can make your fan engagement plans come to life. </a:t>
            </a:r>
            <a:endParaRPr lang="ja-JP" altLang="en-US" dirty="0">
              <a:latin typeface="Century Gothic" panose="020B0502020202020204" pitchFamily="34" charset="0"/>
            </a:endParaRPr>
          </a:p>
          <a:p>
            <a:pPr algn="just"/>
            <a:endParaRPr kumimoji="1" lang="ja-JP" altLang="en-US" dirty="0">
              <a:latin typeface="Century Gothic" panose="020B0502020202020204" pitchFamily="34" charset="0"/>
            </a:endParaRPr>
          </a:p>
        </p:txBody>
      </p:sp>
      <p:sp>
        <p:nvSpPr>
          <p:cNvPr id="24" name="テキスト プレースホルダー 23"/>
          <p:cNvSpPr>
            <a:spLocks noGrp="1"/>
          </p:cNvSpPr>
          <p:nvPr>
            <p:ph type="body" sz="quarter" idx="17"/>
          </p:nvPr>
        </p:nvSpPr>
        <p:spPr>
          <a:xfrm>
            <a:off x="70198" y="7447753"/>
            <a:ext cx="6408712" cy="1296146"/>
          </a:xfrm>
        </p:spPr>
        <p:txBody>
          <a:bodyPr/>
          <a:lstStyle/>
          <a:p>
            <a:r>
              <a:rPr lang="en-US" altLang="ja-JP" dirty="0">
                <a:solidFill>
                  <a:schemeClr val="accent3">
                    <a:lumMod val="60000"/>
                    <a:lumOff val="40000"/>
                  </a:schemeClr>
                </a:solidFill>
                <a:latin typeface="Century Gothic" panose="020B0502020202020204" pitchFamily="34" charset="0"/>
              </a:rPr>
              <a:t>T</a:t>
            </a:r>
            <a:r>
              <a:rPr lang="en-US" altLang="ja-JP" dirty="0">
                <a:latin typeface="Century Gothic" panose="020B0502020202020204" pitchFamily="34" charset="0"/>
              </a:rPr>
              <a:t>echnology</a:t>
            </a:r>
            <a:r>
              <a:rPr lang="en-US" altLang="ja-JP" dirty="0">
                <a:solidFill>
                  <a:schemeClr val="accent3">
                    <a:lumMod val="60000"/>
                    <a:lumOff val="40000"/>
                  </a:schemeClr>
                </a:solidFill>
                <a:latin typeface="Century Gothic" panose="020B0502020202020204" pitchFamily="34" charset="0"/>
              </a:rPr>
              <a:t> I</a:t>
            </a:r>
            <a:r>
              <a:rPr lang="en-US" altLang="ja-JP" dirty="0">
                <a:latin typeface="Century Gothic" panose="020B0502020202020204" pitchFamily="34" charset="0"/>
              </a:rPr>
              <a:t>ntegrations</a:t>
            </a:r>
            <a:r>
              <a:rPr lang="en-US" altLang="ja-JP" dirty="0">
                <a:solidFill>
                  <a:schemeClr val="accent3">
                    <a:lumMod val="60000"/>
                    <a:lumOff val="40000"/>
                  </a:schemeClr>
                </a:solidFill>
                <a:latin typeface="Century Gothic" panose="020B0502020202020204" pitchFamily="34" charset="0"/>
              </a:rPr>
              <a:t> </a:t>
            </a:r>
            <a:endParaRPr lang="ja-JP" altLang="en-US" dirty="0">
              <a:latin typeface="Century Gothic" panose="020B0502020202020204" pitchFamily="34" charset="0"/>
            </a:endParaRPr>
          </a:p>
        </p:txBody>
      </p:sp>
      <p:sp>
        <p:nvSpPr>
          <p:cNvPr id="25" name="テキスト プレースホルダー 24"/>
          <p:cNvSpPr>
            <a:spLocks noGrp="1"/>
          </p:cNvSpPr>
          <p:nvPr>
            <p:ph type="body" sz="quarter" idx="18"/>
          </p:nvPr>
        </p:nvSpPr>
        <p:spPr/>
        <p:txBody>
          <a:bodyPr/>
          <a:lstStyle/>
          <a:p>
            <a:pPr algn="just"/>
            <a:r>
              <a:rPr lang="en-US" altLang="ja-JP" dirty="0">
                <a:latin typeface="Century Gothic" panose="020B0502020202020204" pitchFamily="34" charset="0"/>
              </a:rPr>
              <a:t>Need LED screens integrated with motion, drone performances, robots pouring beer, VR experiences? Between Access Events &amp; our partners your imagination is our limit.</a:t>
            </a:r>
            <a:endParaRPr lang="ja-JP" altLang="en-US" dirty="0">
              <a:latin typeface="Century Gothic" panose="020B0502020202020204" pitchFamily="34" charset="0"/>
            </a:endParaRPr>
          </a:p>
        </p:txBody>
      </p:sp>
    </p:spTree>
    <p:extLst>
      <p:ext uri="{BB962C8B-B14F-4D97-AF65-F5344CB8AC3E}">
        <p14:creationId xmlns:p14="http://schemas.microsoft.com/office/powerpoint/2010/main" val="1882746103"/>
      </p:ext>
    </p:extLst>
  </p:cSld>
  <p:clrMapOvr>
    <a:masterClrMapping/>
  </p:clrMapOvr>
  <p:transition spd="slow" advTm="4193">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10"/>
          <p:cNvSpPr>
            <a:spLocks noGrp="1"/>
          </p:cNvSpPr>
          <p:nvPr>
            <p:ph type="body" sz="quarter" idx="13"/>
          </p:nvPr>
        </p:nvSpPr>
        <p:spPr>
          <a:xfrm>
            <a:off x="11625573" y="4503470"/>
            <a:ext cx="3670166" cy="2377528"/>
          </a:xfrm>
        </p:spPr>
        <p:txBody>
          <a:bodyPr>
            <a:noAutofit/>
          </a:bodyPr>
          <a:lstStyle/>
          <a:p>
            <a:endParaRPr lang="en-GB" altLang="ja-JP" sz="3600" dirty="0">
              <a:solidFill>
                <a:schemeClr val="accent3">
                  <a:lumMod val="60000"/>
                  <a:lumOff val="40000"/>
                </a:schemeClr>
              </a:solidFill>
              <a:latin typeface="Century Gothic" panose="020B0502020202020204" pitchFamily="34" charset="0"/>
            </a:endParaRPr>
          </a:p>
          <a:p>
            <a:r>
              <a:rPr lang="en-GB" altLang="ja-JP" sz="3600" dirty="0">
                <a:solidFill>
                  <a:schemeClr val="accent3">
                    <a:lumMod val="60000"/>
                    <a:lumOff val="40000"/>
                  </a:schemeClr>
                </a:solidFill>
                <a:latin typeface="Century Gothic" panose="020B0502020202020204" pitchFamily="34" charset="0"/>
              </a:rPr>
              <a:t>FAN </a:t>
            </a:r>
            <a:r>
              <a:rPr lang="en-GB" altLang="ja-JP" sz="3600" dirty="0">
                <a:latin typeface="Century Gothic" panose="020B0502020202020204" pitchFamily="34" charset="0"/>
              </a:rPr>
              <a:t>ENGAGEMENT</a:t>
            </a:r>
          </a:p>
          <a:p>
            <a:endParaRPr lang="en-GB" altLang="ja-JP" sz="2400" dirty="0"/>
          </a:p>
          <a:p>
            <a:endParaRPr lang="en-GB" altLang="ja-JP" sz="2400" dirty="0"/>
          </a:p>
        </p:txBody>
      </p:sp>
      <p:sp>
        <p:nvSpPr>
          <p:cNvPr id="12" name="テキスト プレースホルダー 10"/>
          <p:cNvSpPr>
            <a:spLocks noGrp="1"/>
          </p:cNvSpPr>
          <p:nvPr>
            <p:ph type="body" sz="quarter" idx="13"/>
          </p:nvPr>
        </p:nvSpPr>
        <p:spPr>
          <a:xfrm>
            <a:off x="15261644" y="4503470"/>
            <a:ext cx="2882562" cy="2377528"/>
          </a:xfrm>
        </p:spPr>
        <p:txBody>
          <a:bodyPr>
            <a:noAutofit/>
          </a:bodyPr>
          <a:lstStyle/>
          <a:p>
            <a:pPr marL="857250" indent="-857250">
              <a:buClr>
                <a:schemeClr val="accent3">
                  <a:lumMod val="60000"/>
                  <a:lumOff val="40000"/>
                </a:schemeClr>
              </a:buClr>
              <a:buFont typeface="Wingdings" panose="05000000000000000000" pitchFamily="2" charset="2"/>
              <a:buChar char="§"/>
            </a:pPr>
            <a:r>
              <a:rPr lang="en-GB" altLang="ja-JP" sz="2800" dirty="0">
                <a:solidFill>
                  <a:srgbClr val="62D5F2"/>
                </a:solidFill>
                <a:latin typeface="Century Gothic" panose="020B0502020202020204" pitchFamily="34" charset="0"/>
              </a:rPr>
              <a:t>B</a:t>
            </a:r>
            <a:r>
              <a:rPr lang="en-GB" altLang="ja-JP" sz="2800" dirty="0">
                <a:latin typeface="Century Gothic" panose="020B0502020202020204" pitchFamily="34" charset="0"/>
              </a:rPr>
              <a:t>uilds</a:t>
            </a:r>
          </a:p>
          <a:p>
            <a:pPr marL="857250" indent="-857250">
              <a:buClr>
                <a:schemeClr val="accent3">
                  <a:lumMod val="60000"/>
                  <a:lumOff val="40000"/>
                </a:schemeClr>
              </a:buClr>
              <a:buFont typeface="Wingdings" panose="05000000000000000000" pitchFamily="2" charset="2"/>
              <a:buChar char="§"/>
            </a:pPr>
            <a:r>
              <a:rPr lang="en-GB" altLang="ja-JP" sz="2800" dirty="0">
                <a:solidFill>
                  <a:srgbClr val="62D5F2"/>
                </a:solidFill>
                <a:latin typeface="Century Gothic" panose="020B0502020202020204" pitchFamily="34" charset="0"/>
              </a:rPr>
              <a:t>P</a:t>
            </a:r>
            <a:r>
              <a:rPr lang="en-GB" altLang="ja-JP" sz="2800" dirty="0">
                <a:latin typeface="Century Gothic" panose="020B0502020202020204" pitchFamily="34" charset="0"/>
              </a:rPr>
              <a:t>rint</a:t>
            </a:r>
          </a:p>
          <a:p>
            <a:pPr marL="857250" indent="-857250">
              <a:buClr>
                <a:schemeClr val="accent3">
                  <a:lumMod val="60000"/>
                  <a:lumOff val="40000"/>
                </a:schemeClr>
              </a:buClr>
              <a:buFont typeface="Wingdings" panose="05000000000000000000" pitchFamily="2" charset="2"/>
              <a:buChar char="§"/>
            </a:pPr>
            <a:r>
              <a:rPr lang="en-GB" altLang="ja-JP" sz="2800" dirty="0">
                <a:solidFill>
                  <a:srgbClr val="62D5F2"/>
                </a:solidFill>
                <a:latin typeface="Century Gothic" panose="020B0502020202020204" pitchFamily="34" charset="0"/>
              </a:rPr>
              <a:t>S</a:t>
            </a:r>
            <a:r>
              <a:rPr lang="en-GB" altLang="ja-JP" sz="2800" dirty="0">
                <a:latin typeface="Century Gothic" panose="020B0502020202020204" pitchFamily="34" charset="0"/>
              </a:rPr>
              <a:t>ignage</a:t>
            </a:r>
          </a:p>
          <a:p>
            <a:pPr marL="857250" indent="-857250">
              <a:buClr>
                <a:schemeClr val="accent3">
                  <a:lumMod val="60000"/>
                  <a:lumOff val="40000"/>
                </a:schemeClr>
              </a:buClr>
              <a:buFont typeface="Wingdings" panose="05000000000000000000" pitchFamily="2" charset="2"/>
              <a:buChar char="§"/>
            </a:pPr>
            <a:r>
              <a:rPr lang="en-GB" altLang="ja-JP" sz="2800" dirty="0">
                <a:solidFill>
                  <a:schemeClr val="accent3">
                    <a:lumMod val="60000"/>
                    <a:lumOff val="40000"/>
                  </a:schemeClr>
                </a:solidFill>
                <a:latin typeface="Century Gothic" panose="020B0502020202020204" pitchFamily="34" charset="0"/>
              </a:rPr>
              <a:t>T</a:t>
            </a:r>
            <a:r>
              <a:rPr lang="en-GB" altLang="ja-JP" sz="2800" dirty="0">
                <a:latin typeface="Century Gothic" panose="020B0502020202020204" pitchFamily="34" charset="0"/>
              </a:rPr>
              <a:t>heming</a:t>
            </a:r>
          </a:p>
          <a:p>
            <a:pPr marL="857250" indent="-857250">
              <a:buClr>
                <a:schemeClr val="accent3">
                  <a:lumMod val="60000"/>
                  <a:lumOff val="40000"/>
                </a:schemeClr>
              </a:buClr>
              <a:buFont typeface="Wingdings" panose="05000000000000000000" pitchFamily="2" charset="2"/>
              <a:buChar char="§"/>
            </a:pPr>
            <a:r>
              <a:rPr lang="en-GB" altLang="ja-JP" sz="2800" dirty="0">
                <a:solidFill>
                  <a:srgbClr val="62D5F2"/>
                </a:solidFill>
                <a:latin typeface="Century Gothic" panose="020B0502020202020204" pitchFamily="34" charset="0"/>
              </a:rPr>
              <a:t>B</a:t>
            </a:r>
            <a:r>
              <a:rPr lang="en-GB" altLang="ja-JP" sz="2800" dirty="0">
                <a:latin typeface="Century Gothic" panose="020B0502020202020204" pitchFamily="34" charset="0"/>
              </a:rPr>
              <a:t>anners</a:t>
            </a:r>
          </a:p>
        </p:txBody>
      </p:sp>
      <p:pic>
        <p:nvPicPr>
          <p:cNvPr id="8" name="Picture Placeholder 7"/>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984" t="9653" b="21637"/>
          <a:stretch/>
        </p:blipFill>
        <p:spPr/>
      </p:pic>
      <p:pic>
        <p:nvPicPr>
          <p:cNvPr id="9" name="Picture Placeholder 8"/>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33229" b="33229"/>
          <a:stretch>
            <a:fillRect/>
          </a:stretch>
        </p:blipFill>
        <p:spPr/>
      </p:pic>
      <p:pic>
        <p:nvPicPr>
          <p:cNvPr id="7" name="Picture Placeholder 6" descr="A picture containing grass, outdoor, field, green&#10;&#10;Description automatically generated">
            <a:extLst>
              <a:ext uri="{FF2B5EF4-FFF2-40B4-BE49-F238E27FC236}">
                <a16:creationId xmlns:a16="http://schemas.microsoft.com/office/drawing/2014/main" id="{F3EC3158-30E7-434E-895E-E0312DCB3471}"/>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8851" r="8851"/>
          <a:stretch>
            <a:fillRect/>
          </a:stretch>
        </p:blipFill>
        <p:spPr/>
      </p:pic>
      <p:pic>
        <p:nvPicPr>
          <p:cNvPr id="17" name="Picture Placeholder 16" descr="A picture containing indoor, cake, table, birthday&#10;&#10;Description automatically generated">
            <a:extLst>
              <a:ext uri="{FF2B5EF4-FFF2-40B4-BE49-F238E27FC236}">
                <a16:creationId xmlns:a16="http://schemas.microsoft.com/office/drawing/2014/main" id="{4F425645-1E24-4A7F-9DDA-763B3CEE26EE}"/>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6661" r="16661"/>
          <a:stretch>
            <a:fillRect/>
          </a:stretch>
        </p:blipFill>
        <p:spPr>
          <a:xfrm>
            <a:off x="142503" y="175246"/>
            <a:ext cx="3887838" cy="3887838"/>
          </a:xfrm>
        </p:spPr>
      </p:pic>
      <p:pic>
        <p:nvPicPr>
          <p:cNvPr id="27" name="Picture Placeholder 26" descr="A picture containing indoor, ceiling, building, large&#10;&#10;Description automatically generated">
            <a:extLst>
              <a:ext uri="{FF2B5EF4-FFF2-40B4-BE49-F238E27FC236}">
                <a16:creationId xmlns:a16="http://schemas.microsoft.com/office/drawing/2014/main" id="{FD17D28A-BCD2-4E8C-91B2-CF5088FECE06}"/>
              </a:ext>
            </a:extLst>
          </p:cNvPr>
          <p:cNvPicPr>
            <a:picLocks noGrp="1" noChangeAspect="1"/>
          </p:cNvPicPr>
          <p:nvPr>
            <p:ph type="pic" sz="quarter" idx="20"/>
          </p:nvPr>
        </p:nvPicPr>
        <p:blipFill>
          <a:blip r:embed="rId6" cstate="print">
            <a:extLst>
              <a:ext uri="{28A0092B-C50C-407E-A947-70E740481C1C}">
                <a14:useLocalDpi xmlns:a14="http://schemas.microsoft.com/office/drawing/2010/main" val="0"/>
              </a:ext>
            </a:extLst>
          </a:blip>
          <a:srcRect l="7411" r="7411"/>
          <a:stretch>
            <a:fillRect/>
          </a:stretch>
        </p:blipFill>
        <p:spPr/>
      </p:pic>
      <p:pic>
        <p:nvPicPr>
          <p:cNvPr id="33" name="Picture Placeholder 32" descr="A group of people in a city&#10;&#10;Description automatically generated">
            <a:extLst>
              <a:ext uri="{FF2B5EF4-FFF2-40B4-BE49-F238E27FC236}">
                <a16:creationId xmlns:a16="http://schemas.microsoft.com/office/drawing/2014/main" id="{B21F7E62-0280-4C88-B8E5-52FAA45FD9B0}"/>
              </a:ext>
            </a:extLst>
          </p:cNvPr>
          <p:cNvPicPr>
            <a:picLocks noGrp="1" noChangeAspect="1"/>
          </p:cNvPicPr>
          <p:nvPr>
            <p:ph type="pic" sz="quarter" idx="18"/>
          </p:nvPr>
        </p:nvPicPr>
        <p:blipFill>
          <a:blip r:embed="rId7" cstate="print">
            <a:extLst>
              <a:ext uri="{28A0092B-C50C-407E-A947-70E740481C1C}">
                <a14:useLocalDpi xmlns:a14="http://schemas.microsoft.com/office/drawing/2010/main" val="0"/>
              </a:ext>
            </a:extLst>
          </a:blip>
          <a:srcRect l="13427" r="13427"/>
          <a:stretch>
            <a:fillRect/>
          </a:stretch>
        </p:blipFill>
        <p:spPr>
          <a:xfrm>
            <a:off x="6766942" y="4207396"/>
            <a:ext cx="4608512" cy="2952328"/>
          </a:xfrm>
        </p:spPr>
      </p:pic>
    </p:spTree>
    <p:extLst>
      <p:ext uri="{BB962C8B-B14F-4D97-AF65-F5344CB8AC3E}">
        <p14:creationId xmlns:p14="http://schemas.microsoft.com/office/powerpoint/2010/main" val="2324452268"/>
      </p:ext>
    </p:extLst>
  </p:cSld>
  <p:clrMapOvr>
    <a:masterClrMapping/>
  </p:clrMapOvr>
  <p:transition spd="slow" advTm="709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normAutofit/>
          </a:bodyPr>
          <a:lstStyle/>
          <a:p>
            <a:r>
              <a:rPr lang="en-US" altLang="ja-JP" dirty="0">
                <a:solidFill>
                  <a:srgbClr val="7BCFF5"/>
                </a:solidFill>
                <a:latin typeface="Century Gothic" panose="020B0502020202020204" pitchFamily="34" charset="0"/>
              </a:rPr>
              <a:t>FAN</a:t>
            </a:r>
            <a:r>
              <a:rPr lang="en-US" altLang="ja-JP" dirty="0">
                <a:latin typeface="Century Gothic" panose="020B0502020202020204" pitchFamily="34" charset="0"/>
              </a:rPr>
              <a:t> ENGAGEMENT</a:t>
            </a:r>
            <a:endParaRPr kumimoji="1" lang="ja-JP" altLang="en-US" dirty="0">
              <a:latin typeface="Century Gothic" panose="020B0502020202020204" pitchFamily="34" charset="0"/>
            </a:endParaRPr>
          </a:p>
        </p:txBody>
      </p:sp>
      <p:sp>
        <p:nvSpPr>
          <p:cNvPr id="3" name="フッター プレースホルダー 2"/>
          <p:cNvSpPr>
            <a:spLocks noGrp="1"/>
          </p:cNvSpPr>
          <p:nvPr>
            <p:ph type="ftr" sz="quarter" idx="10"/>
          </p:nvPr>
        </p:nvSpPr>
        <p:spPr/>
        <p:txBody>
          <a:bodyPr/>
          <a:lstStyle/>
          <a:p>
            <a:pPr algn="r"/>
            <a:r>
              <a:rPr lang="en-US" altLang="ja-JP" dirty="0">
                <a:latin typeface="Century Gothic" panose="020B0502020202020204" pitchFamily="34" charset="0"/>
              </a:rPr>
              <a:t>Access Events</a:t>
            </a:r>
            <a:endParaRPr lang="ja-JP" altLang="en-US" dirty="0">
              <a:latin typeface="Century Gothic" panose="020B0502020202020204" pitchFamily="34" charset="0"/>
            </a:endParaRPr>
          </a:p>
        </p:txBody>
      </p:sp>
      <p:sp>
        <p:nvSpPr>
          <p:cNvPr id="4" name="スライド番号プレースホルダー 3"/>
          <p:cNvSpPr>
            <a:spLocks noGrp="1"/>
          </p:cNvSpPr>
          <p:nvPr>
            <p:ph type="sldNum" sz="quarter" idx="11"/>
          </p:nvPr>
        </p:nvSpPr>
        <p:spPr/>
        <p:txBody>
          <a:bodyPr/>
          <a:lstStyle/>
          <a:p>
            <a:fld id="{27CB87ED-CE54-4A81-84E3-F65697A29D35}" type="slidenum">
              <a:rPr lang="ja-JP" altLang="en-US" smtClean="0">
                <a:latin typeface="Century Gothic" panose="020B0502020202020204" pitchFamily="34" charset="0"/>
              </a:rPr>
              <a:pPr/>
              <a:t>9</a:t>
            </a:fld>
            <a:endParaRPr lang="ja-JP" altLang="en-US" dirty="0">
              <a:latin typeface="Century Gothic" panose="020B0502020202020204" pitchFamily="34" charset="0"/>
            </a:endParaRPr>
          </a:p>
        </p:txBody>
      </p:sp>
      <p:sp>
        <p:nvSpPr>
          <p:cNvPr id="16" name="テキスト プレースホルダー 15"/>
          <p:cNvSpPr>
            <a:spLocks noGrp="1"/>
          </p:cNvSpPr>
          <p:nvPr>
            <p:ph type="body" sz="quarter" idx="12"/>
          </p:nvPr>
        </p:nvSpPr>
        <p:spPr/>
        <p:txBody>
          <a:bodyPr/>
          <a:lstStyle/>
          <a:p>
            <a:r>
              <a:rPr lang="en-US" altLang="ja-JP" dirty="0">
                <a:latin typeface="Century Gothic" panose="020B0502020202020204" pitchFamily="34" charset="0"/>
              </a:rPr>
              <a:t>Banner drops &amp; bespoke rigging</a:t>
            </a:r>
          </a:p>
          <a:p>
            <a:endParaRPr kumimoji="1" lang="ja-JP" altLang="en-US" dirty="0">
              <a:latin typeface="Century Gothic" panose="020B0502020202020204" pitchFamily="34" charset="0"/>
            </a:endParaRPr>
          </a:p>
        </p:txBody>
      </p:sp>
      <p:sp>
        <p:nvSpPr>
          <p:cNvPr id="21" name="テキスト プレースホルダー 20"/>
          <p:cNvSpPr>
            <a:spLocks noGrp="1"/>
          </p:cNvSpPr>
          <p:nvPr>
            <p:ph type="body" sz="quarter" idx="13"/>
          </p:nvPr>
        </p:nvSpPr>
        <p:spPr/>
        <p:txBody>
          <a:bodyPr>
            <a:normAutofit lnSpcReduction="10000"/>
          </a:bodyPr>
          <a:lstStyle/>
          <a:p>
            <a:r>
              <a:rPr lang="en-US" altLang="ja-JP" dirty="0">
                <a:latin typeface="Century Gothic" panose="020B0502020202020204" pitchFamily="34" charset="0"/>
              </a:rPr>
              <a:t>Concept</a:t>
            </a:r>
          </a:p>
        </p:txBody>
      </p:sp>
      <p:sp>
        <p:nvSpPr>
          <p:cNvPr id="22" name="テキスト プレースホルダー 21"/>
          <p:cNvSpPr>
            <a:spLocks noGrp="1"/>
          </p:cNvSpPr>
          <p:nvPr>
            <p:ph type="body" sz="quarter" idx="14"/>
          </p:nvPr>
        </p:nvSpPr>
        <p:spPr>
          <a:xfrm>
            <a:off x="574254" y="6943700"/>
            <a:ext cx="4104456" cy="3024336"/>
          </a:xfrm>
        </p:spPr>
        <p:txBody>
          <a:bodyPr/>
          <a:lstStyle/>
          <a:p>
            <a:pPr algn="just"/>
            <a:r>
              <a:rPr lang="en-GB" altLang="ja-JP" dirty="0">
                <a:latin typeface="Century Gothic" panose="020B0502020202020204" pitchFamily="34" charset="0"/>
              </a:rPr>
              <a:t>LCFC asked Access Events to design, print, rigg and activate a giant reveal of their new brand. This was to drop as the players entered the pitch &amp; retract at the start of the match.</a:t>
            </a:r>
            <a:endParaRPr lang="en-US" altLang="ja-JP" dirty="0">
              <a:latin typeface="Century Gothic" panose="020B0502020202020204" pitchFamily="34" charset="0"/>
            </a:endParaRPr>
          </a:p>
        </p:txBody>
      </p:sp>
      <p:sp>
        <p:nvSpPr>
          <p:cNvPr id="24" name="テキスト プレースホルダー 23"/>
          <p:cNvSpPr>
            <a:spLocks noGrp="1"/>
          </p:cNvSpPr>
          <p:nvPr>
            <p:ph type="body" sz="quarter" idx="17"/>
          </p:nvPr>
        </p:nvSpPr>
        <p:spPr/>
        <p:txBody>
          <a:bodyPr>
            <a:normAutofit lnSpcReduction="10000"/>
          </a:bodyPr>
          <a:lstStyle/>
          <a:p>
            <a:r>
              <a:rPr lang="en-US" altLang="ja-JP" dirty="0">
                <a:latin typeface="Century Gothic" panose="020B0502020202020204" pitchFamily="34" charset="0"/>
              </a:rPr>
              <a:t>Design</a:t>
            </a:r>
          </a:p>
        </p:txBody>
      </p:sp>
      <p:sp>
        <p:nvSpPr>
          <p:cNvPr id="25" name="テキスト プレースホルダー 24"/>
          <p:cNvSpPr>
            <a:spLocks noGrp="1"/>
          </p:cNvSpPr>
          <p:nvPr>
            <p:ph type="body" sz="quarter" idx="18"/>
          </p:nvPr>
        </p:nvSpPr>
        <p:spPr>
          <a:xfrm>
            <a:off x="4894734" y="6943700"/>
            <a:ext cx="4104456" cy="2304251"/>
          </a:xfrm>
        </p:spPr>
        <p:txBody>
          <a:bodyPr/>
          <a:lstStyle/>
          <a:p>
            <a:pPr algn="just"/>
            <a:r>
              <a:rPr lang="en-US" altLang="ja-JP" dirty="0">
                <a:latin typeface="Century Gothic" panose="020B0502020202020204" pitchFamily="34" charset="0"/>
              </a:rPr>
              <a:t>The stadium posed a unique challenge. Access Events designed a bespoke dual pulley system with 9 independent operational systems to ensure its safety &amp; smooth operation.</a:t>
            </a:r>
            <a:endParaRPr lang="ja-JP" altLang="en-US" dirty="0">
              <a:latin typeface="Century Gothic" panose="020B0502020202020204" pitchFamily="34" charset="0"/>
            </a:endParaRPr>
          </a:p>
        </p:txBody>
      </p:sp>
      <p:sp>
        <p:nvSpPr>
          <p:cNvPr id="27" name="テキスト プレースホルダー 26"/>
          <p:cNvSpPr>
            <a:spLocks noGrp="1"/>
          </p:cNvSpPr>
          <p:nvPr>
            <p:ph type="body" sz="quarter" idx="20"/>
          </p:nvPr>
        </p:nvSpPr>
        <p:spPr/>
        <p:txBody>
          <a:bodyPr>
            <a:normAutofit lnSpcReduction="10000"/>
          </a:bodyPr>
          <a:lstStyle/>
          <a:p>
            <a:r>
              <a:rPr lang="en-US" altLang="ja-JP" dirty="0">
                <a:latin typeface="Century Gothic" panose="020B0502020202020204" pitchFamily="34" charset="0"/>
              </a:rPr>
              <a:t>Solution</a:t>
            </a:r>
          </a:p>
        </p:txBody>
      </p:sp>
      <p:sp>
        <p:nvSpPr>
          <p:cNvPr id="28" name="テキスト プレースホルダー 27"/>
          <p:cNvSpPr>
            <a:spLocks noGrp="1"/>
          </p:cNvSpPr>
          <p:nvPr>
            <p:ph type="body" sz="quarter" idx="21"/>
          </p:nvPr>
        </p:nvSpPr>
        <p:spPr>
          <a:xfrm>
            <a:off x="9143502" y="6943704"/>
            <a:ext cx="4104456" cy="3096340"/>
          </a:xfrm>
        </p:spPr>
        <p:txBody>
          <a:bodyPr/>
          <a:lstStyle/>
          <a:p>
            <a:pPr algn="just"/>
            <a:r>
              <a:rPr lang="en-US" altLang="ja-JP" dirty="0">
                <a:latin typeface="Century Gothic" panose="020B0502020202020204" pitchFamily="34" charset="0"/>
              </a:rPr>
              <a:t>Our high-access riggers had to scale the internal structure &amp; set up a bespoke rigg that was safe &amp; 100% operational guaranteed. This had to be removable at the match start.</a:t>
            </a:r>
            <a:endParaRPr lang="ja-JP" altLang="en-US" dirty="0">
              <a:latin typeface="Century Gothic" panose="020B0502020202020204" pitchFamily="34" charset="0"/>
            </a:endParaRPr>
          </a:p>
        </p:txBody>
      </p:sp>
      <p:sp>
        <p:nvSpPr>
          <p:cNvPr id="30" name="テキスト プレースホルダー 29"/>
          <p:cNvSpPr>
            <a:spLocks noGrp="1"/>
          </p:cNvSpPr>
          <p:nvPr>
            <p:ph type="body" sz="quarter" idx="23"/>
          </p:nvPr>
        </p:nvSpPr>
        <p:spPr/>
        <p:txBody>
          <a:bodyPr>
            <a:normAutofit lnSpcReduction="10000"/>
          </a:bodyPr>
          <a:lstStyle/>
          <a:p>
            <a:r>
              <a:rPr lang="en-US" altLang="ja-JP" dirty="0">
                <a:latin typeface="Century Gothic" panose="020B0502020202020204" pitchFamily="34" charset="0"/>
              </a:rPr>
              <a:t>Success</a:t>
            </a:r>
          </a:p>
        </p:txBody>
      </p:sp>
      <p:sp>
        <p:nvSpPr>
          <p:cNvPr id="31" name="テキスト プレースホルダー 30"/>
          <p:cNvSpPr>
            <a:spLocks noGrp="1"/>
          </p:cNvSpPr>
          <p:nvPr>
            <p:ph type="body" sz="quarter" idx="24"/>
          </p:nvPr>
        </p:nvSpPr>
        <p:spPr/>
        <p:txBody>
          <a:bodyPr/>
          <a:lstStyle/>
          <a:p>
            <a:pPr algn="just"/>
            <a:r>
              <a:rPr kumimoji="1" lang="en-US" altLang="ja-JP" dirty="0">
                <a:latin typeface="Century Gothic" panose="020B0502020202020204" pitchFamily="34" charset="0"/>
              </a:rPr>
              <a:t>The impact was amazing! LCFC </a:t>
            </a:r>
            <a:r>
              <a:rPr lang="en-US" altLang="ja-JP" dirty="0">
                <a:latin typeface="Century Gothic" panose="020B0502020202020204" pitchFamily="34" charset="0"/>
              </a:rPr>
              <a:t>not only won the match but went on the Champions League ¼ finals. They won every match with this rigg.</a:t>
            </a:r>
            <a:endParaRPr kumimoji="1" lang="en-US" altLang="ja-JP" dirty="0">
              <a:latin typeface="Century Gothic" panose="020B0502020202020204" pitchFamily="34" charset="0"/>
            </a:endParaRPr>
          </a:p>
        </p:txBody>
      </p:sp>
      <p:pic>
        <p:nvPicPr>
          <p:cNvPr id="5" name="Picture Placeholder 4"/>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l="12500" r="12500"/>
          <a:stretch>
            <a:fillRect/>
          </a:stretch>
        </p:blipFill>
        <p:spPr/>
      </p:pic>
      <p:pic>
        <p:nvPicPr>
          <p:cNvPr id="9" name="Picture Placeholder 8"/>
          <p:cNvPicPr>
            <a:picLocks noGrp="1" noChangeAspect="1"/>
          </p:cNvPicPr>
          <p:nvPr>
            <p:ph type="pic" sz="quarter" idx="19"/>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12500" r="12500"/>
          <a:stretch>
            <a:fillRect/>
          </a:stretch>
        </p:blipFill>
        <p:spPr/>
      </p:pic>
      <p:pic>
        <p:nvPicPr>
          <p:cNvPr id="13" name="Picture Placeholder 12"/>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16699" r="16699"/>
          <a:stretch>
            <a:fillRect/>
          </a:stretch>
        </p:blipFill>
        <p:spPr/>
      </p:pic>
      <p:pic>
        <p:nvPicPr>
          <p:cNvPr id="15" name="Picture Placeholder 14"/>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12500" r="12500"/>
          <a:stretch>
            <a:fillRect/>
          </a:stretch>
        </p:blipFill>
        <p:spPr/>
      </p:pic>
    </p:spTree>
    <p:extLst>
      <p:ext uri="{BB962C8B-B14F-4D97-AF65-F5344CB8AC3E}">
        <p14:creationId xmlns:p14="http://schemas.microsoft.com/office/powerpoint/2010/main" val="303675417"/>
      </p:ext>
    </p:extLst>
  </p:cSld>
  <p:clrMapOvr>
    <a:masterClrMapping/>
  </p:clrMapOvr>
  <p:transition spd="slow" advTm="4391">
    <p:push dir="u"/>
  </p:transition>
</p:sld>
</file>

<file path=ppt/theme/theme1.xml><?xml version="1.0" encoding="utf-8"?>
<a:theme xmlns:a="http://schemas.openxmlformats.org/drawingml/2006/main" name="Title">
  <a:themeElements>
    <a:clrScheme name="Scheat">
      <a:dk1>
        <a:srgbClr val="FFFFFF"/>
      </a:dk1>
      <a:lt1>
        <a:srgbClr val="000000"/>
      </a:lt1>
      <a:dk2>
        <a:srgbClr val="FFFFFF"/>
      </a:dk2>
      <a:lt2>
        <a:srgbClr val="EEECE1"/>
      </a:lt2>
      <a:accent1>
        <a:srgbClr val="7BCFF5"/>
      </a:accent1>
      <a:accent2>
        <a:srgbClr val="BBFF02"/>
      </a:accent2>
      <a:accent3>
        <a:srgbClr val="00CCFF"/>
      </a:accent3>
      <a:accent4>
        <a:srgbClr val="FF99FF"/>
      </a:accent4>
      <a:accent5>
        <a:srgbClr val="4BACC6"/>
      </a:accent5>
      <a:accent6>
        <a:srgbClr val="F79646"/>
      </a:accent6>
      <a:hlink>
        <a:srgbClr val="7BCFF5"/>
      </a:hlink>
      <a:folHlink>
        <a:srgbClr val="25AFEE"/>
      </a:folHlink>
    </a:clrScheme>
    <a:fontScheme name="Scheat">
      <a:majorFont>
        <a:latin typeface="Crimson Text"/>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Scheat">
      <a:dk1>
        <a:srgbClr val="FFFFFF"/>
      </a:dk1>
      <a:lt1>
        <a:srgbClr val="000000"/>
      </a:lt1>
      <a:dk2>
        <a:srgbClr val="FFFFFF"/>
      </a:dk2>
      <a:lt2>
        <a:srgbClr val="EEECE1"/>
      </a:lt2>
      <a:accent1>
        <a:srgbClr val="7BCFF5"/>
      </a:accent1>
      <a:accent2>
        <a:srgbClr val="BBFF02"/>
      </a:accent2>
      <a:accent3>
        <a:srgbClr val="00CCFF"/>
      </a:accent3>
      <a:accent4>
        <a:srgbClr val="FF99FF"/>
      </a:accent4>
      <a:accent5>
        <a:srgbClr val="4BACC6"/>
      </a:accent5>
      <a:accent6>
        <a:srgbClr val="F79646"/>
      </a:accent6>
      <a:hlink>
        <a:srgbClr val="7BCFF5"/>
      </a:hlink>
      <a:folHlink>
        <a:srgbClr val="25AFEE"/>
      </a:folHlink>
    </a:clrScheme>
    <a:fontScheme name="Scheat">
      <a:majorFont>
        <a:latin typeface="Crimson Text"/>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ntents">
  <a:themeElements>
    <a:clrScheme name="Scheat">
      <a:dk1>
        <a:srgbClr val="FFFFFF"/>
      </a:dk1>
      <a:lt1>
        <a:srgbClr val="000000"/>
      </a:lt1>
      <a:dk2>
        <a:srgbClr val="FFFFFF"/>
      </a:dk2>
      <a:lt2>
        <a:srgbClr val="EEECE1"/>
      </a:lt2>
      <a:accent1>
        <a:srgbClr val="7BCFF5"/>
      </a:accent1>
      <a:accent2>
        <a:srgbClr val="BBFF02"/>
      </a:accent2>
      <a:accent3>
        <a:srgbClr val="00CCFF"/>
      </a:accent3>
      <a:accent4>
        <a:srgbClr val="FF99FF"/>
      </a:accent4>
      <a:accent5>
        <a:srgbClr val="4BACC6"/>
      </a:accent5>
      <a:accent6>
        <a:srgbClr val="F79646"/>
      </a:accent6>
      <a:hlink>
        <a:srgbClr val="7BCFF5"/>
      </a:hlink>
      <a:folHlink>
        <a:srgbClr val="25AFEE"/>
      </a:folHlink>
    </a:clrScheme>
    <a:fontScheme name="Scheat">
      <a:majorFont>
        <a:latin typeface="Crimson Text"/>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12703</TotalTime>
  <Words>1316</Words>
  <Application>Microsoft Office PowerPoint</Application>
  <PresentationFormat>Custom</PresentationFormat>
  <Paragraphs>154</Paragraphs>
  <Slides>18</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18</vt:i4>
      </vt:variant>
    </vt:vector>
  </HeadingPairs>
  <TitlesOfParts>
    <vt:vector size="28" baseType="lpstr">
      <vt:lpstr>ＭＳ Ｐゴシック</vt:lpstr>
      <vt:lpstr>Arial</vt:lpstr>
      <vt:lpstr>Calibri</vt:lpstr>
      <vt:lpstr>Century Gothic</vt:lpstr>
      <vt:lpstr>Crimson Text</vt:lpstr>
      <vt:lpstr>Spica Neue</vt:lpstr>
      <vt:lpstr>Wingdings</vt:lpstr>
      <vt:lpstr>Title</vt:lpstr>
      <vt:lpstr>Contents</vt:lpstr>
      <vt:lpstr>1_Contents</vt:lpstr>
      <vt:lpstr>PowerPoint Presentation</vt:lpstr>
      <vt:lpstr>CONTENTS</vt:lpstr>
      <vt:lpstr>ABOUT US</vt:lpstr>
      <vt:lpstr>UNIQUE PERSPECTIVE</vt:lpstr>
      <vt:lpstr>TURNKEY SOLUTIONS</vt:lpstr>
      <vt:lpstr>OUR SERVICES</vt:lpstr>
      <vt:lpstr>OUR SERVICES</vt:lpstr>
      <vt:lpstr>PowerPoint Presentation</vt:lpstr>
      <vt:lpstr>FAN ENGAGEMENT</vt:lpstr>
      <vt:lpstr>PowerPoint Presentation</vt:lpstr>
      <vt:lpstr>PowerPoint Presentation</vt:lpstr>
      <vt:lpstr>3D BUILDS</vt:lpstr>
      <vt:lpstr>INSTALLATION</vt:lpstr>
      <vt:lpstr>WHY Access Events?</vt:lpstr>
      <vt:lpstr>CREDENTIALS</vt:lpstr>
      <vt:lpstr>CREDENTIALS</vt:lpstr>
      <vt:lpstr>CONTACT US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Scheat</dc:title>
  <dc:creator>Jun</dc:creator>
  <cp:lastModifiedBy>Jason Baris</cp:lastModifiedBy>
  <cp:revision>257</cp:revision>
  <cp:lastPrinted>2020-02-24T17:23:27Z</cp:lastPrinted>
  <dcterms:created xsi:type="dcterms:W3CDTF">2015-02-26T15:14:38Z</dcterms:created>
  <dcterms:modified xsi:type="dcterms:W3CDTF">2022-09-21T14:41:33Z</dcterms:modified>
</cp:coreProperties>
</file>