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9" r:id="rId1"/>
  </p:sldMasterIdLst>
  <p:notesMasterIdLst>
    <p:notesMasterId r:id="rId16"/>
  </p:notesMasterIdLst>
  <p:handoutMasterIdLst>
    <p:handoutMasterId r:id="rId17"/>
  </p:handoutMasterIdLst>
  <p:sldIdLst>
    <p:sldId id="256" r:id="rId2"/>
    <p:sldId id="2144866983" r:id="rId3"/>
    <p:sldId id="2144867045" r:id="rId4"/>
    <p:sldId id="2144867038" r:id="rId5"/>
    <p:sldId id="2144867043" r:id="rId6"/>
    <p:sldId id="2144867047" r:id="rId7"/>
    <p:sldId id="2144867044" r:id="rId8"/>
    <p:sldId id="2144867040" r:id="rId9"/>
    <p:sldId id="257" r:id="rId10"/>
    <p:sldId id="258" r:id="rId11"/>
    <p:sldId id="259" r:id="rId12"/>
    <p:sldId id="263" r:id="rId13"/>
    <p:sldId id="269" r:id="rId14"/>
    <p:sldId id="261" r:id="rId15"/>
  </p:sldIdLst>
  <p:sldSz cx="12192000" cy="6858000"/>
  <p:notesSz cx="6858000" cy="9144000"/>
  <p:custDataLst>
    <p:tags r:id="rId18"/>
  </p:custDataLst>
  <p:defaultText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ardsectie" id="{EE6758AF-B100-5B47-8C63-3A1DC4787969}">
          <p14:sldIdLst>
            <p14:sldId id="256"/>
            <p14:sldId id="2144866983"/>
            <p14:sldId id="2144867045"/>
            <p14:sldId id="2144867038"/>
            <p14:sldId id="2144867043"/>
            <p14:sldId id="2144867047"/>
            <p14:sldId id="2144867044"/>
            <p14:sldId id="2144867040"/>
            <p14:sldId id="257"/>
            <p14:sldId id="258"/>
            <p14:sldId id="259"/>
            <p14:sldId id="263"/>
            <p14:sldId id="269"/>
            <p14:sldId id="261"/>
          </p14:sldIdLst>
        </p14:section>
        <p14:section name="Basis Slides" id="{3A5D9F2E-9D94-6148-9316-994B21A5AD36}">
          <p14:sldIdLst/>
        </p14:section>
        <p14:section name="Aardige slides" id="{9568A30C-E662-1D43-A150-726AF1FF431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5C84"/>
    <a:srgbClr val="F8991D"/>
    <a:srgbClr val="F8871D"/>
    <a:srgbClr val="EEEEED"/>
    <a:srgbClr val="7B1EFF"/>
    <a:srgbClr val="EA8DFC"/>
    <a:srgbClr val="71BFDE"/>
    <a:srgbClr val="00AEEF"/>
    <a:srgbClr val="A717FF"/>
    <a:srgbClr val="71BF4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476" autoAdjust="0"/>
    <p:restoredTop sz="96121" autoAdjust="0"/>
  </p:normalViewPr>
  <p:slideViewPr>
    <p:cSldViewPr snapToGrid="0" snapToObjects="1">
      <p:cViewPr>
        <p:scale>
          <a:sx n="74" d="100"/>
          <a:sy n="74" d="100"/>
        </p:scale>
        <p:origin x="1864" y="1192"/>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82" d="100"/>
          <a:sy n="82" d="100"/>
        </p:scale>
        <p:origin x="213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F12D43-4B3D-9043-AB50-D3DBBBB08A46}" type="datetimeFigureOut">
              <a:rPr lang="nl-NL" smtClean="0"/>
              <a:t>05-12-2022</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4A1E3F-D480-C144-862A-8B3CB79F5964}" type="slidenum">
              <a:rPr lang="nl-NL" smtClean="0"/>
              <a:t>‹nr.›</a:t>
            </a:fld>
            <a:endParaRPr lang="nl-NL"/>
          </a:p>
        </p:txBody>
      </p:sp>
    </p:spTree>
    <p:extLst>
      <p:ext uri="{BB962C8B-B14F-4D97-AF65-F5344CB8AC3E}">
        <p14:creationId xmlns:p14="http://schemas.microsoft.com/office/powerpoint/2010/main" val="49411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5E9D75-9503-1145-BE03-2EEF01989BF1}" type="datetimeFigureOut">
              <a:rPr lang="nl-NL" smtClean="0"/>
              <a:t>05-12-2022</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F9A7A1-1407-9A4B-9E88-E044259F653F}" type="slidenum">
              <a:rPr lang="nl-NL" smtClean="0"/>
              <a:t>‹nr.›</a:t>
            </a:fld>
            <a:endParaRPr lang="nl-NL"/>
          </a:p>
        </p:txBody>
      </p:sp>
    </p:spTree>
    <p:extLst>
      <p:ext uri="{BB962C8B-B14F-4D97-AF65-F5344CB8AC3E}">
        <p14:creationId xmlns:p14="http://schemas.microsoft.com/office/powerpoint/2010/main" val="27285777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Download </a:t>
            </a:r>
            <a:r>
              <a:rPr lang="nl-NL" dirty="0" err="1"/>
              <a:t>freepik</a:t>
            </a:r>
            <a:endParaRPr lang="nl-NL" dirty="0"/>
          </a:p>
          <a:p>
            <a:endParaRPr lang="nl-NL" dirty="0"/>
          </a:p>
          <a:p>
            <a:r>
              <a:rPr lang="nl-NL" dirty="0"/>
              <a:t>Polyfarmacie is het chronische gebruik van minimaal 5 medicamenten op ATC3-niveau. Medicamenten met een gelijke ATC3-code (gelijke therapeutische subgroep) tellen als één medicament. Dermatologische preparaten en medicamenten die niet chronisch gebruikt worden, worden niet meegeteld bij de bepaling van het aantal medicamenten bij polyfarmacie. Combinatiepreparaten van twee medicamenten met verschillende ATC-3 codes tellen als twee verschillende medicamenten.</a:t>
            </a:r>
          </a:p>
        </p:txBody>
      </p:sp>
      <p:sp>
        <p:nvSpPr>
          <p:cNvPr id="4" name="Tijdelijke aanduiding voor dianummer 3"/>
          <p:cNvSpPr>
            <a:spLocks noGrp="1"/>
          </p:cNvSpPr>
          <p:nvPr>
            <p:ph type="sldNum" sz="quarter" idx="5"/>
          </p:nvPr>
        </p:nvSpPr>
        <p:spPr/>
        <p:txBody>
          <a:bodyPr/>
          <a:lstStyle/>
          <a:p>
            <a:fld id="{0FF9A7A1-1407-9A4B-9E88-E044259F653F}" type="slidenum">
              <a:rPr lang="nl-NL" smtClean="0"/>
              <a:t>2</a:t>
            </a:fld>
            <a:endParaRPr lang="nl-NL"/>
          </a:p>
        </p:txBody>
      </p:sp>
    </p:spTree>
    <p:extLst>
      <p:ext uri="{BB962C8B-B14F-4D97-AF65-F5344CB8AC3E}">
        <p14:creationId xmlns:p14="http://schemas.microsoft.com/office/powerpoint/2010/main" val="4142579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Download </a:t>
            </a:r>
            <a:r>
              <a:rPr lang="nl-NL" dirty="0" err="1"/>
              <a:t>freepik</a:t>
            </a:r>
            <a:endParaRPr lang="nl-NL" dirty="0"/>
          </a:p>
          <a:p>
            <a:endParaRPr lang="nl-NL" dirty="0"/>
          </a:p>
          <a:p>
            <a:r>
              <a:rPr lang="nl-NL" dirty="0"/>
              <a:t>Polyfarmacie is het chronische gebruik van minimaal 5 medicamenten op ATC3-niveau. Medicamenten met een gelijke ATC3-code (gelijke therapeutische subgroep) tellen als één medicament. Dermatologische preparaten en medicamenten die niet chronisch gebruikt worden, worden niet meegeteld bij de bepaling van het aantal medicamenten bij polyfarmacie. Combinatiepreparaten van twee medicamenten met verschillende ATC-3 codes tellen als twee verschillende medicamenten.</a:t>
            </a:r>
          </a:p>
        </p:txBody>
      </p:sp>
      <p:sp>
        <p:nvSpPr>
          <p:cNvPr id="4" name="Tijdelijke aanduiding voor dianummer 3"/>
          <p:cNvSpPr>
            <a:spLocks noGrp="1"/>
          </p:cNvSpPr>
          <p:nvPr>
            <p:ph type="sldNum" sz="quarter" idx="5"/>
          </p:nvPr>
        </p:nvSpPr>
        <p:spPr/>
        <p:txBody>
          <a:bodyPr/>
          <a:lstStyle/>
          <a:p>
            <a:fld id="{0FF9A7A1-1407-9A4B-9E88-E044259F653F}" type="slidenum">
              <a:rPr lang="nl-NL" smtClean="0"/>
              <a:t>6</a:t>
            </a:fld>
            <a:endParaRPr lang="nl-NL"/>
          </a:p>
        </p:txBody>
      </p:sp>
    </p:spTree>
    <p:extLst>
      <p:ext uri="{BB962C8B-B14F-4D97-AF65-F5344CB8AC3E}">
        <p14:creationId xmlns:p14="http://schemas.microsoft.com/office/powerpoint/2010/main" val="4134500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475DF84A-D71D-4ECB-B3C4-4A82AE9E4320}" type="slidenum">
              <a:rPr lang="nl-NL" smtClean="0"/>
              <a:t>11</a:t>
            </a:fld>
            <a:endParaRPr lang="nl-NL"/>
          </a:p>
        </p:txBody>
      </p:sp>
    </p:spTree>
    <p:extLst>
      <p:ext uri="{BB962C8B-B14F-4D97-AF65-F5344CB8AC3E}">
        <p14:creationId xmlns:p14="http://schemas.microsoft.com/office/powerpoint/2010/main" val="5494632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5.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0.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1.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6.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2.em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8.xml"/><Relationship Id="rId5" Type="http://schemas.openxmlformats.org/officeDocument/2006/relationships/image" Target="../media/image8.png"/><Relationship Id="rId4"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asis_bullets">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FD3B182-238B-824E-88BD-DAC302C8F612}"/>
              </a:ext>
            </a:extLst>
          </p:cNvPr>
          <p:cNvGraphicFramePr>
            <a:graphicFrameLocks noChangeAspect="1"/>
          </p:cNvGraphicFramePr>
          <p:nvPr userDrawn="1">
            <p:custDataLst>
              <p:tags r:id="rId1"/>
            </p:custDataLst>
            <p:extLst>
              <p:ext uri="{D42A27DB-BD31-4B8C-83A1-F6EECF244321}">
                <p14:modId xmlns:p14="http://schemas.microsoft.com/office/powerpoint/2010/main" val="11109050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4" name="Text Placeholder 3">
            <a:extLst>
              <a:ext uri="{FF2B5EF4-FFF2-40B4-BE49-F238E27FC236}">
                <a16:creationId xmlns:a16="http://schemas.microsoft.com/office/drawing/2014/main" id="{AA259C12-DAF2-4B2B-8176-DBABC1731B56}"/>
              </a:ext>
            </a:extLst>
          </p:cNvPr>
          <p:cNvSpPr>
            <a:spLocks noGrp="1"/>
          </p:cNvSpPr>
          <p:nvPr>
            <p:ph type="body" sz="quarter" idx="10"/>
          </p:nvPr>
        </p:nvSpPr>
        <p:spPr>
          <a:xfrm>
            <a:off x="537723" y="1155032"/>
            <a:ext cx="11149452" cy="4937793"/>
          </a:xfrm>
          <a:prstGeom prst="rect">
            <a:avLst/>
          </a:prstGeo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ijdelijke aanduiding voor datum 4">
            <a:extLst>
              <a:ext uri="{FF2B5EF4-FFF2-40B4-BE49-F238E27FC236}">
                <a16:creationId xmlns:a16="http://schemas.microsoft.com/office/drawing/2014/main" id="{1504DD94-CE6B-1649-8C0A-DCE22A65D054}"/>
              </a:ext>
            </a:extLst>
          </p:cNvPr>
          <p:cNvSpPr>
            <a:spLocks noGrp="1"/>
          </p:cNvSpPr>
          <p:nvPr>
            <p:ph type="dt" sz="half" idx="11"/>
          </p:nvPr>
        </p:nvSpPr>
        <p:spPr/>
        <p:txBody>
          <a:bodyPr/>
          <a:lstStyle/>
          <a:p>
            <a:fld id="{C7CB4B82-9149-1E48-A864-17BC4A002E21}" type="datetimeFigureOut">
              <a:rPr lang="nl-NL" smtClean="0"/>
              <a:t>05-12-2022</a:t>
            </a:fld>
            <a:endParaRPr lang="nl-NL" dirty="0"/>
          </a:p>
        </p:txBody>
      </p:sp>
      <p:sp>
        <p:nvSpPr>
          <p:cNvPr id="6" name="Tijdelijke aanduiding voor voettekst 5">
            <a:extLst>
              <a:ext uri="{FF2B5EF4-FFF2-40B4-BE49-F238E27FC236}">
                <a16:creationId xmlns:a16="http://schemas.microsoft.com/office/drawing/2014/main" id="{00710B3D-C6BF-0B4C-8FA8-EEBAE43715FC}"/>
              </a:ext>
            </a:extLst>
          </p:cNvPr>
          <p:cNvSpPr>
            <a:spLocks noGrp="1"/>
          </p:cNvSpPr>
          <p:nvPr>
            <p:ph type="ftr" sz="quarter" idx="12"/>
          </p:nvPr>
        </p:nvSpPr>
        <p:spPr/>
        <p:txBody>
          <a:bodyPr/>
          <a:lstStyle/>
          <a:p>
            <a:endParaRPr lang="nl-NL" dirty="0"/>
          </a:p>
        </p:txBody>
      </p:sp>
      <p:sp>
        <p:nvSpPr>
          <p:cNvPr id="7" name="Tijdelijke aanduiding voor dianummer 6">
            <a:extLst>
              <a:ext uri="{FF2B5EF4-FFF2-40B4-BE49-F238E27FC236}">
                <a16:creationId xmlns:a16="http://schemas.microsoft.com/office/drawing/2014/main" id="{F17F5C4D-0B87-124A-8191-9267EF4A15DF}"/>
              </a:ext>
            </a:extLst>
          </p:cNvPr>
          <p:cNvSpPr>
            <a:spLocks noGrp="1"/>
          </p:cNvSpPr>
          <p:nvPr>
            <p:ph type="sldNum" sz="quarter" idx="13"/>
          </p:nvPr>
        </p:nvSpPr>
        <p:spPr/>
        <p:txBody>
          <a:bodyPr/>
          <a:lstStyle/>
          <a:p>
            <a:fld id="{147709A7-96CE-C442-8AE1-BDD71CD6A350}" type="slidenum">
              <a:rPr lang="nl-NL" smtClean="0"/>
              <a:t>‹nr.›</a:t>
            </a:fld>
            <a:endParaRPr lang="nl-NL"/>
          </a:p>
        </p:txBody>
      </p:sp>
      <p:sp>
        <p:nvSpPr>
          <p:cNvPr id="9" name="Rechthoek 2">
            <a:extLst>
              <a:ext uri="{FF2B5EF4-FFF2-40B4-BE49-F238E27FC236}">
                <a16:creationId xmlns:a16="http://schemas.microsoft.com/office/drawing/2014/main" id="{D52A3AAF-489B-744A-800D-76AF610AA929}"/>
              </a:ext>
            </a:extLst>
          </p:cNvPr>
          <p:cNvSpPr/>
          <p:nvPr userDrawn="1"/>
        </p:nvSpPr>
        <p:spPr>
          <a:xfrm>
            <a:off x="371060" y="4143"/>
            <a:ext cx="129487"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8" name="Titel 7">
            <a:extLst>
              <a:ext uri="{FF2B5EF4-FFF2-40B4-BE49-F238E27FC236}">
                <a16:creationId xmlns:a16="http://schemas.microsoft.com/office/drawing/2014/main" id="{18A23BDA-7541-7343-BD29-B29FEE3616A7}"/>
              </a:ext>
            </a:extLst>
          </p:cNvPr>
          <p:cNvSpPr>
            <a:spLocks noGrp="1"/>
          </p:cNvSpPr>
          <p:nvPr>
            <p:ph type="title" hasCustomPrompt="1"/>
          </p:nvPr>
        </p:nvSpPr>
        <p:spPr>
          <a:xfrm>
            <a:off x="487295" y="17395"/>
            <a:ext cx="11186628" cy="841587"/>
          </a:xfrm>
        </p:spPr>
        <p:txBody>
          <a:bodyPr/>
          <a:lstStyle/>
          <a:p>
            <a:r>
              <a:rPr lang="nl-NL" dirty="0"/>
              <a:t>Klik om de stijl te bewerken</a:t>
            </a:r>
          </a:p>
        </p:txBody>
      </p:sp>
    </p:spTree>
    <p:extLst>
      <p:ext uri="{BB962C8B-B14F-4D97-AF65-F5344CB8AC3E}">
        <p14:creationId xmlns:p14="http://schemas.microsoft.com/office/powerpoint/2010/main" val="1580280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blauw">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C7CB4B82-9149-1E48-A864-17BC4A002E21}" type="datetimeFigureOut">
              <a:rPr lang="nl-NL" smtClean="0"/>
              <a:t>05-12-2022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147709A7-96CE-C442-8AE1-BDD71CD6A350}" type="slidenum">
              <a:rPr lang="nl-NL" smtClean="0"/>
              <a:t>‹nr.›</a:t>
            </a:fld>
            <a:endParaRPr lang="nl-NL"/>
          </a:p>
        </p:txBody>
      </p:sp>
      <p:sp>
        <p:nvSpPr>
          <p:cNvPr id="8" name="Tekstvak 7">
            <a:extLst>
              <a:ext uri="{FF2B5EF4-FFF2-40B4-BE49-F238E27FC236}">
                <a16:creationId xmlns:a16="http://schemas.microsoft.com/office/drawing/2014/main" id="{4F4A5AE1-FBB2-BF44-A3E7-69E2B332042D}"/>
              </a:ext>
            </a:extLst>
          </p:cNvPr>
          <p:cNvSpPr txBox="1"/>
          <p:nvPr userDrawn="1"/>
        </p:nvSpPr>
        <p:spPr>
          <a:xfrm>
            <a:off x="0" y="9297"/>
            <a:ext cx="13877925" cy="6848703"/>
          </a:xfrm>
          <a:prstGeom prst="rect">
            <a:avLst/>
          </a:prstGeom>
          <a:solidFill>
            <a:schemeClr val="tx2"/>
          </a:solidFill>
        </p:spPr>
        <p:txBody>
          <a:bodyPr wrap="square" rtlCol="0">
            <a:spAutoFit/>
          </a:bodyPr>
          <a:lstStyle/>
          <a:p>
            <a:endParaRPr lang="nl-NL" dirty="0"/>
          </a:p>
        </p:txBody>
      </p:sp>
      <p:sp>
        <p:nvSpPr>
          <p:cNvPr id="11" name="Text Placeholder 3">
            <a:extLst>
              <a:ext uri="{FF2B5EF4-FFF2-40B4-BE49-F238E27FC236}">
                <a16:creationId xmlns:a16="http://schemas.microsoft.com/office/drawing/2014/main" id="{538A0390-7015-3747-9182-9D653F4FA95D}"/>
              </a:ext>
            </a:extLst>
          </p:cNvPr>
          <p:cNvSpPr>
            <a:spLocks noGrp="1"/>
          </p:cNvSpPr>
          <p:nvPr>
            <p:ph type="body" sz="quarter" idx="13"/>
          </p:nvPr>
        </p:nvSpPr>
        <p:spPr>
          <a:xfrm>
            <a:off x="537723" y="1155032"/>
            <a:ext cx="11149452" cy="4937793"/>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2932659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zwart">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C7CB4B82-9149-1E48-A864-17BC4A002E21}" type="datetimeFigureOut">
              <a:rPr lang="nl-NL" smtClean="0"/>
              <a:t>05-12-2022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147709A7-96CE-C442-8AE1-BDD71CD6A350}" type="slidenum">
              <a:rPr lang="nl-NL" smtClean="0"/>
              <a:t>‹nr.›</a:t>
            </a:fld>
            <a:endParaRPr lang="nl-NL"/>
          </a:p>
        </p:txBody>
      </p:sp>
      <p:sp>
        <p:nvSpPr>
          <p:cNvPr id="7" name="Tekstvak 6">
            <a:extLst>
              <a:ext uri="{FF2B5EF4-FFF2-40B4-BE49-F238E27FC236}">
                <a16:creationId xmlns:a16="http://schemas.microsoft.com/office/drawing/2014/main" id="{856A0001-8EEC-7A49-B6BA-615752B6F35E}"/>
              </a:ext>
            </a:extLst>
          </p:cNvPr>
          <p:cNvSpPr txBox="1"/>
          <p:nvPr userDrawn="1"/>
        </p:nvSpPr>
        <p:spPr>
          <a:xfrm>
            <a:off x="1" y="-139955"/>
            <a:ext cx="12191999" cy="7294305"/>
          </a:xfrm>
          <a:prstGeom prst="rect">
            <a:avLst/>
          </a:prstGeom>
          <a:solidFill>
            <a:srgbClr val="000000"/>
          </a:solidFill>
        </p:spPr>
        <p:txBody>
          <a:bodyPr wrap="square" rtlCol="0">
            <a:spAutoFit/>
          </a:bodyPr>
          <a:lstStyle/>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p:txBody>
      </p:sp>
    </p:spTree>
    <p:extLst>
      <p:ext uri="{BB962C8B-B14F-4D97-AF65-F5344CB8AC3E}">
        <p14:creationId xmlns:p14="http://schemas.microsoft.com/office/powerpoint/2010/main" val="28380482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rood">
    <p:spTree>
      <p:nvGrpSpPr>
        <p:cNvPr id="1" name=""/>
        <p:cNvGrpSpPr/>
        <p:nvPr/>
      </p:nvGrpSpPr>
      <p:grpSpPr>
        <a:xfrm>
          <a:off x="0" y="0"/>
          <a:ext cx="0" cy="0"/>
          <a:chOff x="0" y="0"/>
          <a:chExt cx="0" cy="0"/>
        </a:xfrm>
      </p:grpSpPr>
      <p:sp>
        <p:nvSpPr>
          <p:cNvPr id="6" name="Tekstvak 5"/>
          <p:cNvSpPr txBox="1"/>
          <p:nvPr userDrawn="1"/>
        </p:nvSpPr>
        <p:spPr>
          <a:xfrm>
            <a:off x="0" y="0"/>
            <a:ext cx="12192000" cy="6858000"/>
          </a:xfrm>
          <a:prstGeom prst="rect">
            <a:avLst/>
          </a:prstGeom>
          <a:solidFill>
            <a:schemeClr val="bg1"/>
          </a:solidFill>
        </p:spPr>
        <p:txBody>
          <a:bodyPr wrap="square" rtlCol="0">
            <a:spAutoFit/>
          </a:bodyPr>
          <a:lstStyle/>
          <a:p>
            <a:endParaRPr lang="nl-NL"/>
          </a:p>
        </p:txBody>
      </p:sp>
      <p:sp>
        <p:nvSpPr>
          <p:cNvPr id="3" name="Tekstvak 2">
            <a:extLst>
              <a:ext uri="{FF2B5EF4-FFF2-40B4-BE49-F238E27FC236}">
                <a16:creationId xmlns:a16="http://schemas.microsoft.com/office/drawing/2014/main" id="{3E29D29E-D2BB-9544-B803-EB0770568EAA}"/>
              </a:ext>
            </a:extLst>
          </p:cNvPr>
          <p:cNvSpPr txBox="1"/>
          <p:nvPr userDrawn="1"/>
        </p:nvSpPr>
        <p:spPr>
          <a:xfrm>
            <a:off x="0" y="0"/>
            <a:ext cx="12192000" cy="6858000"/>
          </a:xfrm>
          <a:prstGeom prst="rect">
            <a:avLst/>
          </a:prstGeom>
          <a:solidFill>
            <a:srgbClr val="F8991D">
              <a:alpha val="15000"/>
            </a:srgbClr>
          </a:solidFill>
        </p:spPr>
        <p:txBody>
          <a:bodyPr wrap="square" rtlCol="0">
            <a:spAutoFit/>
          </a:bodyPr>
          <a:lstStyle/>
          <a:p>
            <a:endParaRPr lang="nl-NL"/>
          </a:p>
        </p:txBody>
      </p:sp>
      <p:sp>
        <p:nvSpPr>
          <p:cNvPr id="2" name="Rechthoek 1">
            <a:extLst>
              <a:ext uri="{FF2B5EF4-FFF2-40B4-BE49-F238E27FC236}">
                <a16:creationId xmlns:a16="http://schemas.microsoft.com/office/drawing/2014/main" id="{26D52CC0-2F22-5743-B8B1-842ABACABD56}"/>
              </a:ext>
            </a:extLst>
          </p:cNvPr>
          <p:cNvSpPr/>
          <p:nvPr userDrawn="1"/>
        </p:nvSpPr>
        <p:spPr>
          <a:xfrm>
            <a:off x="-2926080" y="7030720"/>
            <a:ext cx="2580640" cy="690880"/>
          </a:xfrm>
          <a:prstGeom prst="rect">
            <a:avLst/>
          </a:prstGeom>
          <a:solidFill>
            <a:srgbClr val="F8991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dirty="0">
                <a:solidFill>
                  <a:schemeClr val="tx1"/>
                </a:solidFill>
              </a:rPr>
              <a:t>248 153-29   85%</a:t>
            </a:r>
          </a:p>
        </p:txBody>
      </p:sp>
    </p:spTree>
    <p:extLst>
      <p:ext uri="{BB962C8B-B14F-4D97-AF65-F5344CB8AC3E}">
        <p14:creationId xmlns:p14="http://schemas.microsoft.com/office/powerpoint/2010/main" val="13078774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 schoolbor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4441150B-FE74-A24E-BC03-DAC9C07DF46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6" name="Text Placeholder 3">
            <a:extLst>
              <a:ext uri="{FF2B5EF4-FFF2-40B4-BE49-F238E27FC236}">
                <a16:creationId xmlns:a16="http://schemas.microsoft.com/office/drawing/2014/main" id="{1A2407CC-ADE4-EA4A-B100-12BAEEAD4F1B}"/>
              </a:ext>
            </a:extLst>
          </p:cNvPr>
          <p:cNvSpPr>
            <a:spLocks noGrp="1"/>
          </p:cNvSpPr>
          <p:nvPr>
            <p:ph type="body" sz="quarter" idx="13"/>
          </p:nvPr>
        </p:nvSpPr>
        <p:spPr>
          <a:xfrm>
            <a:off x="414339" y="542926"/>
            <a:ext cx="11272836" cy="5915024"/>
          </a:xfrm>
          <a:prstGeom prst="rect">
            <a:avLst/>
          </a:prstGeom>
        </p:spPr>
        <p:txBody>
          <a:bodyPr/>
          <a:lstStyle>
            <a:lvl1pPr marL="0" algn="l" defTabSz="457200" rtl="0" eaLnBrk="1" latinLnBrk="0" hangingPunct="1">
              <a:defRPr lang="en-US" sz="2800" kern="1200" dirty="0">
                <a:solidFill>
                  <a:schemeClr val="bg1"/>
                </a:solidFill>
                <a:latin typeface="DK Cool Crayon" pitchFamily="2" charset="77"/>
                <a:ea typeface="+mn-ea"/>
                <a:cs typeface="+mn-cs"/>
              </a:defRPr>
            </a:lvl1pPr>
            <a:lvl2pPr>
              <a:defRPr>
                <a:solidFill>
                  <a:schemeClr val="bg1"/>
                </a:solidFill>
                <a:latin typeface="DK Cool Crayon" pitchFamily="2" charset="77"/>
              </a:defRPr>
            </a:lvl2pPr>
            <a:lvl3pPr>
              <a:defRPr>
                <a:solidFill>
                  <a:schemeClr val="bg1"/>
                </a:solidFill>
                <a:latin typeface="DK Cool Crayon" pitchFamily="2" charset="77"/>
              </a:defRPr>
            </a:lvl3pPr>
            <a:lvl4pPr>
              <a:defRPr>
                <a:solidFill>
                  <a:schemeClr val="bg1"/>
                </a:solidFill>
                <a:latin typeface="DK Cool Crayon" pitchFamily="2" charset="77"/>
              </a:defRPr>
            </a:lvl4pPr>
            <a:lvl5pPr>
              <a:defRPr>
                <a:solidFill>
                  <a:schemeClr val="bg1"/>
                </a:solidFill>
                <a:latin typeface="DK Cool Crayon" pitchFamily="2" charset="77"/>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Tree>
    <p:extLst>
      <p:ext uri="{BB962C8B-B14F-4D97-AF65-F5344CB8AC3E}">
        <p14:creationId xmlns:p14="http://schemas.microsoft.com/office/powerpoint/2010/main" val="2536858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links">
    <p:spTree>
      <p:nvGrpSpPr>
        <p:cNvPr id="1" name=""/>
        <p:cNvGrpSpPr/>
        <p:nvPr/>
      </p:nvGrpSpPr>
      <p:grpSpPr>
        <a:xfrm>
          <a:off x="0" y="0"/>
          <a:ext cx="0" cy="0"/>
          <a:chOff x="0" y="0"/>
          <a:chExt cx="0" cy="0"/>
        </a:xfrm>
      </p:grpSpPr>
      <p:sp>
        <p:nvSpPr>
          <p:cNvPr id="2" name="Tekstvak 1"/>
          <p:cNvSpPr txBox="1"/>
          <p:nvPr/>
        </p:nvSpPr>
        <p:spPr>
          <a:xfrm>
            <a:off x="2" y="27043"/>
            <a:ext cx="12191998" cy="6858000"/>
          </a:xfrm>
          <a:prstGeom prst="rect">
            <a:avLst/>
          </a:prstGeom>
          <a:solidFill>
            <a:schemeClr val="tx1"/>
          </a:solidFill>
        </p:spPr>
        <p:txBody>
          <a:bodyPr wrap="square" rtlCol="0">
            <a:spAutoFit/>
          </a:bodyPr>
          <a:lstStyle/>
          <a:p>
            <a:endParaRPr lang="nl-NL" dirty="0"/>
          </a:p>
        </p:txBody>
      </p:sp>
      <p:sp>
        <p:nvSpPr>
          <p:cNvPr id="11" name="Tijdelijke aanduiding voor inhoud 3"/>
          <p:cNvSpPr>
            <a:spLocks noGrp="1"/>
          </p:cNvSpPr>
          <p:nvPr>
            <p:ph sz="half" idx="2"/>
          </p:nvPr>
        </p:nvSpPr>
        <p:spPr>
          <a:xfrm>
            <a:off x="535260" y="2364059"/>
            <a:ext cx="5491468" cy="4520984"/>
          </a:xfrm>
          <a:prstGeom prst="rect">
            <a:avLst/>
          </a:prstGeom>
          <a:solidFill>
            <a:schemeClr val="tx1"/>
          </a:solidFill>
        </p:spPr>
        <p:txBody>
          <a:bodyPr/>
          <a:lstStyle>
            <a:lvl1pPr marL="0" indent="0">
              <a:buNone/>
              <a:defRPr sz="4400">
                <a:solidFill>
                  <a:schemeClr val="bg1"/>
                </a:solidFill>
                <a:latin typeface="Calibri" charset="0"/>
                <a:ea typeface="Calibri" charset="0"/>
                <a:cs typeface="Calibri" charset="0"/>
              </a:defRPr>
            </a:lvl1pPr>
            <a:lvl2pPr marL="742950" indent="-285750">
              <a:buFontTx/>
              <a:buBlip>
                <a:blip r:embed="rId2"/>
              </a:buBlip>
              <a:defRPr sz="4400">
                <a:latin typeface="Calibri" charset="0"/>
                <a:ea typeface="Calibri" charset="0"/>
                <a:cs typeface="Calibri" charset="0"/>
              </a:defRPr>
            </a:lvl2pPr>
            <a:lvl3pPr>
              <a:buClr>
                <a:srgbClr val="61BF49"/>
              </a:buClr>
              <a:defRPr sz="2000">
                <a:latin typeface="Calibri" charset="0"/>
                <a:ea typeface="Calibri" charset="0"/>
                <a:cs typeface="Calibri" charset="0"/>
              </a:defRPr>
            </a:lvl3pPr>
            <a:lvl4pPr>
              <a:defRPr sz="18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grpSp>
        <p:nvGrpSpPr>
          <p:cNvPr id="15" name="Group 3">
            <a:extLst>
              <a:ext uri="{FF2B5EF4-FFF2-40B4-BE49-F238E27FC236}">
                <a16:creationId xmlns:a16="http://schemas.microsoft.com/office/drawing/2014/main" id="{FE78ECA0-12F1-4796-BEBD-1EABF0CB051C}"/>
              </a:ext>
            </a:extLst>
          </p:cNvPr>
          <p:cNvGrpSpPr/>
          <p:nvPr/>
        </p:nvGrpSpPr>
        <p:grpSpPr>
          <a:xfrm>
            <a:off x="325582" y="652758"/>
            <a:ext cx="1144665" cy="897353"/>
            <a:chOff x="-607637" y="-547135"/>
            <a:chExt cx="2552079" cy="2000687"/>
          </a:xfrm>
        </p:grpSpPr>
        <p:sp>
          <p:nvSpPr>
            <p:cNvPr id="16" name="Freeform: Shape 4">
              <a:extLst>
                <a:ext uri="{FF2B5EF4-FFF2-40B4-BE49-F238E27FC236}">
                  <a16:creationId xmlns:a16="http://schemas.microsoft.com/office/drawing/2014/main" id="{07FF18E3-384B-4B1F-B8C9-8AD3D5F7815D}"/>
                </a:ext>
              </a:extLst>
            </p:cNvPr>
            <p:cNvSpPr/>
            <p:nvPr/>
          </p:nvSpPr>
          <p:spPr>
            <a:xfrm>
              <a:off x="-607637" y="-547135"/>
              <a:ext cx="1162268" cy="2000687"/>
            </a:xfrm>
            <a:custGeom>
              <a:avLst/>
              <a:gdLst/>
              <a:ahLst/>
              <a:cxnLst/>
              <a:rect l="l" t="t" r="r" b="b"/>
              <a:pathLst>
                <a:path w="1162268" h="2000687">
                  <a:moveTo>
                    <a:pt x="867930" y="0"/>
                  </a:moveTo>
                  <a:lnTo>
                    <a:pt x="988685" y="0"/>
                  </a:lnTo>
                  <a:lnTo>
                    <a:pt x="988685" y="490023"/>
                  </a:lnTo>
                  <a:lnTo>
                    <a:pt x="867930" y="490023"/>
                  </a:lnTo>
                  <a:cubicBezTo>
                    <a:pt x="763212" y="492232"/>
                    <a:pt x="674532" y="527571"/>
                    <a:pt x="601890" y="596041"/>
                  </a:cubicBezTo>
                  <a:cubicBezTo>
                    <a:pt x="529248" y="664510"/>
                    <a:pt x="489625" y="752855"/>
                    <a:pt x="483022" y="861075"/>
                  </a:cubicBezTo>
                  <a:cubicBezTo>
                    <a:pt x="511952" y="854784"/>
                    <a:pt x="544657" y="852268"/>
                    <a:pt x="581135" y="853526"/>
                  </a:cubicBezTo>
                  <a:cubicBezTo>
                    <a:pt x="744029" y="856985"/>
                    <a:pt x="880507" y="912331"/>
                    <a:pt x="990570" y="1019563"/>
                  </a:cubicBezTo>
                  <a:cubicBezTo>
                    <a:pt x="1100632" y="1126796"/>
                    <a:pt x="1157865" y="1265159"/>
                    <a:pt x="1162268" y="1434654"/>
                  </a:cubicBezTo>
                  <a:cubicBezTo>
                    <a:pt x="1157865" y="1596917"/>
                    <a:pt x="1100632" y="1730879"/>
                    <a:pt x="990570" y="1836538"/>
                  </a:cubicBezTo>
                  <a:cubicBezTo>
                    <a:pt x="880507" y="1942197"/>
                    <a:pt x="744029" y="1996914"/>
                    <a:pt x="581135" y="2000687"/>
                  </a:cubicBezTo>
                  <a:cubicBezTo>
                    <a:pt x="418241" y="1996914"/>
                    <a:pt x="281762" y="1942197"/>
                    <a:pt x="171699" y="1836538"/>
                  </a:cubicBezTo>
                  <a:cubicBezTo>
                    <a:pt x="61635" y="1730878"/>
                    <a:pt x="4402" y="1596917"/>
                    <a:pt x="0" y="1434654"/>
                  </a:cubicBezTo>
                  <a:lnTo>
                    <a:pt x="0" y="868622"/>
                  </a:lnTo>
                  <a:cubicBezTo>
                    <a:pt x="6446" y="620617"/>
                    <a:pt x="91667" y="415329"/>
                    <a:pt x="255662" y="252757"/>
                  </a:cubicBezTo>
                  <a:cubicBezTo>
                    <a:pt x="419656" y="90187"/>
                    <a:pt x="623746" y="5934"/>
                    <a:pt x="867930" y="0"/>
                  </a:cubicBezTo>
                  <a:close/>
                </a:path>
              </a:pathLst>
            </a:cu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9500" b="1" dirty="0">
                <a:latin typeface="Kessel 205" pitchFamily="50" charset="0"/>
              </a:endParaRPr>
            </a:p>
          </p:txBody>
        </p:sp>
        <p:sp>
          <p:nvSpPr>
            <p:cNvPr id="17" name="Freeform: Shape 5">
              <a:extLst>
                <a:ext uri="{FF2B5EF4-FFF2-40B4-BE49-F238E27FC236}">
                  <a16:creationId xmlns:a16="http://schemas.microsoft.com/office/drawing/2014/main" id="{3742F02E-130E-42E5-AC3A-3908F85EA0EC}"/>
                </a:ext>
              </a:extLst>
            </p:cNvPr>
            <p:cNvSpPr/>
            <p:nvPr/>
          </p:nvSpPr>
          <p:spPr>
            <a:xfrm>
              <a:off x="782174" y="-547135"/>
              <a:ext cx="1162268" cy="2000687"/>
            </a:xfrm>
            <a:custGeom>
              <a:avLst/>
              <a:gdLst/>
              <a:ahLst/>
              <a:cxnLst/>
              <a:rect l="l" t="t" r="r" b="b"/>
              <a:pathLst>
                <a:path w="1162268" h="2000687">
                  <a:moveTo>
                    <a:pt x="867930" y="0"/>
                  </a:moveTo>
                  <a:lnTo>
                    <a:pt x="988686" y="0"/>
                  </a:lnTo>
                  <a:lnTo>
                    <a:pt x="988686" y="490023"/>
                  </a:lnTo>
                  <a:lnTo>
                    <a:pt x="867930" y="490023"/>
                  </a:lnTo>
                  <a:cubicBezTo>
                    <a:pt x="763056" y="492232"/>
                    <a:pt x="674690" y="527571"/>
                    <a:pt x="602834" y="596041"/>
                  </a:cubicBezTo>
                  <a:cubicBezTo>
                    <a:pt x="530979" y="664510"/>
                    <a:pt x="493557" y="752855"/>
                    <a:pt x="490570" y="861075"/>
                  </a:cubicBezTo>
                  <a:cubicBezTo>
                    <a:pt x="502362" y="857458"/>
                    <a:pt x="516513" y="855256"/>
                    <a:pt x="533023" y="854470"/>
                  </a:cubicBezTo>
                  <a:cubicBezTo>
                    <a:pt x="549532" y="853683"/>
                    <a:pt x="565570" y="853369"/>
                    <a:pt x="581136" y="853526"/>
                  </a:cubicBezTo>
                  <a:cubicBezTo>
                    <a:pt x="744030" y="856985"/>
                    <a:pt x="880508" y="912331"/>
                    <a:pt x="990571" y="1019563"/>
                  </a:cubicBezTo>
                  <a:cubicBezTo>
                    <a:pt x="1100633" y="1126796"/>
                    <a:pt x="1157866" y="1265159"/>
                    <a:pt x="1162268" y="1434654"/>
                  </a:cubicBezTo>
                  <a:cubicBezTo>
                    <a:pt x="1157866" y="1596917"/>
                    <a:pt x="1100633" y="1730879"/>
                    <a:pt x="990571" y="1836538"/>
                  </a:cubicBezTo>
                  <a:cubicBezTo>
                    <a:pt x="880508" y="1942197"/>
                    <a:pt x="744030" y="1996914"/>
                    <a:pt x="581136" y="2000687"/>
                  </a:cubicBezTo>
                  <a:cubicBezTo>
                    <a:pt x="418242" y="1996914"/>
                    <a:pt x="281763" y="1942197"/>
                    <a:pt x="171700" y="1836538"/>
                  </a:cubicBezTo>
                  <a:cubicBezTo>
                    <a:pt x="61636" y="1730878"/>
                    <a:pt x="4403" y="1596917"/>
                    <a:pt x="0" y="1434654"/>
                  </a:cubicBezTo>
                  <a:lnTo>
                    <a:pt x="0" y="868622"/>
                  </a:lnTo>
                  <a:cubicBezTo>
                    <a:pt x="5975" y="620617"/>
                    <a:pt x="90252" y="415329"/>
                    <a:pt x="252832" y="252757"/>
                  </a:cubicBezTo>
                  <a:cubicBezTo>
                    <a:pt x="415412" y="90187"/>
                    <a:pt x="620444" y="5934"/>
                    <a:pt x="867930" y="0"/>
                  </a:cubicBezTo>
                  <a:close/>
                </a:path>
              </a:pathLst>
            </a:cu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9500" b="1" dirty="0">
                <a:latin typeface="Kessel 205" pitchFamily="50" charset="0"/>
              </a:endParaRPr>
            </a:p>
          </p:txBody>
        </p:sp>
      </p:grpSp>
      <p:sp>
        <p:nvSpPr>
          <p:cNvPr id="18" name="Tijdelijke aanduiding voor inhoud 2"/>
          <p:cNvSpPr>
            <a:spLocks noGrp="1"/>
          </p:cNvSpPr>
          <p:nvPr>
            <p:ph sz="half" idx="1"/>
          </p:nvPr>
        </p:nvSpPr>
        <p:spPr>
          <a:xfrm>
            <a:off x="6165274" y="27042"/>
            <a:ext cx="6026726" cy="6830957"/>
          </a:xfrm>
          <a:prstGeom prst="rect">
            <a:avLst/>
          </a:prstGeom>
        </p:spPr>
        <p:txBody>
          <a:bodyPr/>
          <a:lstStyle>
            <a:lvl1pPr>
              <a:defRPr sz="4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nl-NL"/>
              <a:t>Klikken om de tekststijl van het model te bewerken</a:t>
            </a:r>
          </a:p>
        </p:txBody>
      </p:sp>
    </p:spTree>
    <p:extLst>
      <p:ext uri="{BB962C8B-B14F-4D97-AF65-F5344CB8AC3E}">
        <p14:creationId xmlns:p14="http://schemas.microsoft.com/office/powerpoint/2010/main" val="22147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rechts">
    <p:spTree>
      <p:nvGrpSpPr>
        <p:cNvPr id="1" name=""/>
        <p:cNvGrpSpPr/>
        <p:nvPr/>
      </p:nvGrpSpPr>
      <p:grpSpPr>
        <a:xfrm>
          <a:off x="0" y="0"/>
          <a:ext cx="0" cy="0"/>
          <a:chOff x="0" y="0"/>
          <a:chExt cx="0" cy="0"/>
        </a:xfrm>
      </p:grpSpPr>
      <p:sp>
        <p:nvSpPr>
          <p:cNvPr id="2" name="Tekstvak 1"/>
          <p:cNvSpPr txBox="1"/>
          <p:nvPr/>
        </p:nvSpPr>
        <p:spPr>
          <a:xfrm>
            <a:off x="-20780" y="0"/>
            <a:ext cx="12191998" cy="6858000"/>
          </a:xfrm>
          <a:prstGeom prst="rect">
            <a:avLst/>
          </a:prstGeom>
          <a:solidFill>
            <a:schemeClr val="tx1"/>
          </a:solidFill>
        </p:spPr>
        <p:txBody>
          <a:bodyPr wrap="square" rtlCol="0">
            <a:spAutoFit/>
          </a:bodyPr>
          <a:lstStyle/>
          <a:p>
            <a:endParaRPr lang="nl-NL" dirty="0"/>
          </a:p>
        </p:txBody>
      </p:sp>
      <p:sp>
        <p:nvSpPr>
          <p:cNvPr id="4" name="Tekstvak 3"/>
          <p:cNvSpPr txBox="1"/>
          <p:nvPr/>
        </p:nvSpPr>
        <p:spPr>
          <a:xfrm>
            <a:off x="10192871" y="6373906"/>
            <a:ext cx="1999128" cy="490355"/>
          </a:xfrm>
          <a:prstGeom prst="rect">
            <a:avLst/>
          </a:prstGeom>
          <a:solidFill>
            <a:schemeClr val="bg1"/>
          </a:solidFill>
        </p:spPr>
        <p:txBody>
          <a:bodyPr wrap="square" rtlCol="0">
            <a:spAutoFit/>
          </a:bodyPr>
          <a:lstStyle/>
          <a:p>
            <a:endParaRPr lang="nl-NL"/>
          </a:p>
        </p:txBody>
      </p:sp>
      <p:sp>
        <p:nvSpPr>
          <p:cNvPr id="11" name="Tijdelijke aanduiding voor inhoud 3"/>
          <p:cNvSpPr>
            <a:spLocks noGrp="1"/>
          </p:cNvSpPr>
          <p:nvPr>
            <p:ph sz="half" idx="2"/>
          </p:nvPr>
        </p:nvSpPr>
        <p:spPr>
          <a:xfrm>
            <a:off x="6096000" y="1895707"/>
            <a:ext cx="6095999" cy="4962293"/>
          </a:xfrm>
          <a:prstGeom prst="rect">
            <a:avLst/>
          </a:prstGeom>
          <a:solidFill>
            <a:schemeClr val="tx1"/>
          </a:solidFill>
        </p:spPr>
        <p:txBody>
          <a:bodyPr/>
          <a:lstStyle>
            <a:lvl1pPr marL="0" indent="0">
              <a:buNone/>
              <a:defRPr sz="4400">
                <a:solidFill>
                  <a:schemeClr val="bg1"/>
                </a:solidFill>
                <a:latin typeface="Calibri" charset="0"/>
                <a:ea typeface="Calibri" charset="0"/>
                <a:cs typeface="Calibri" charset="0"/>
              </a:defRPr>
            </a:lvl1pPr>
            <a:lvl2pPr marL="742950" indent="-285750">
              <a:buFontTx/>
              <a:buBlip>
                <a:blip r:embed="rId2"/>
              </a:buBlip>
              <a:defRPr sz="4400">
                <a:latin typeface="Calibri" charset="0"/>
                <a:ea typeface="Calibri" charset="0"/>
                <a:cs typeface="Calibri" charset="0"/>
              </a:defRPr>
            </a:lvl2pPr>
            <a:lvl3pPr>
              <a:buClr>
                <a:srgbClr val="61BF49"/>
              </a:buClr>
              <a:defRPr sz="2000">
                <a:latin typeface="Calibri" charset="0"/>
                <a:ea typeface="Calibri" charset="0"/>
                <a:cs typeface="Calibri" charset="0"/>
              </a:defRPr>
            </a:lvl3pPr>
            <a:lvl4pPr>
              <a:defRPr sz="18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grpSp>
        <p:nvGrpSpPr>
          <p:cNvPr id="15" name="Group 3">
            <a:extLst>
              <a:ext uri="{FF2B5EF4-FFF2-40B4-BE49-F238E27FC236}">
                <a16:creationId xmlns:a16="http://schemas.microsoft.com/office/drawing/2014/main" id="{FE78ECA0-12F1-4796-BEBD-1EABF0CB051C}"/>
              </a:ext>
            </a:extLst>
          </p:cNvPr>
          <p:cNvGrpSpPr/>
          <p:nvPr/>
        </p:nvGrpSpPr>
        <p:grpSpPr>
          <a:xfrm>
            <a:off x="6712527" y="599086"/>
            <a:ext cx="1144665" cy="897353"/>
            <a:chOff x="-607637" y="-547135"/>
            <a:chExt cx="2552079" cy="2000687"/>
          </a:xfrm>
        </p:grpSpPr>
        <p:sp>
          <p:nvSpPr>
            <p:cNvPr id="16" name="Freeform: Shape 4">
              <a:extLst>
                <a:ext uri="{FF2B5EF4-FFF2-40B4-BE49-F238E27FC236}">
                  <a16:creationId xmlns:a16="http://schemas.microsoft.com/office/drawing/2014/main" id="{07FF18E3-384B-4B1F-B8C9-8AD3D5F7815D}"/>
                </a:ext>
              </a:extLst>
            </p:cNvPr>
            <p:cNvSpPr/>
            <p:nvPr/>
          </p:nvSpPr>
          <p:spPr>
            <a:xfrm>
              <a:off x="-607637" y="-547135"/>
              <a:ext cx="1162268" cy="2000687"/>
            </a:xfrm>
            <a:custGeom>
              <a:avLst/>
              <a:gdLst/>
              <a:ahLst/>
              <a:cxnLst/>
              <a:rect l="l" t="t" r="r" b="b"/>
              <a:pathLst>
                <a:path w="1162268" h="2000687">
                  <a:moveTo>
                    <a:pt x="867930" y="0"/>
                  </a:moveTo>
                  <a:lnTo>
                    <a:pt x="988685" y="0"/>
                  </a:lnTo>
                  <a:lnTo>
                    <a:pt x="988685" y="490023"/>
                  </a:lnTo>
                  <a:lnTo>
                    <a:pt x="867930" y="490023"/>
                  </a:lnTo>
                  <a:cubicBezTo>
                    <a:pt x="763212" y="492232"/>
                    <a:pt x="674532" y="527571"/>
                    <a:pt x="601890" y="596041"/>
                  </a:cubicBezTo>
                  <a:cubicBezTo>
                    <a:pt x="529248" y="664510"/>
                    <a:pt x="489625" y="752855"/>
                    <a:pt x="483022" y="861075"/>
                  </a:cubicBezTo>
                  <a:cubicBezTo>
                    <a:pt x="511952" y="854784"/>
                    <a:pt x="544657" y="852268"/>
                    <a:pt x="581135" y="853526"/>
                  </a:cubicBezTo>
                  <a:cubicBezTo>
                    <a:pt x="744029" y="856985"/>
                    <a:pt x="880507" y="912331"/>
                    <a:pt x="990570" y="1019563"/>
                  </a:cubicBezTo>
                  <a:cubicBezTo>
                    <a:pt x="1100632" y="1126796"/>
                    <a:pt x="1157865" y="1265159"/>
                    <a:pt x="1162268" y="1434654"/>
                  </a:cubicBezTo>
                  <a:cubicBezTo>
                    <a:pt x="1157865" y="1596917"/>
                    <a:pt x="1100632" y="1730879"/>
                    <a:pt x="990570" y="1836538"/>
                  </a:cubicBezTo>
                  <a:cubicBezTo>
                    <a:pt x="880507" y="1942197"/>
                    <a:pt x="744029" y="1996914"/>
                    <a:pt x="581135" y="2000687"/>
                  </a:cubicBezTo>
                  <a:cubicBezTo>
                    <a:pt x="418241" y="1996914"/>
                    <a:pt x="281762" y="1942197"/>
                    <a:pt x="171699" y="1836538"/>
                  </a:cubicBezTo>
                  <a:cubicBezTo>
                    <a:pt x="61635" y="1730878"/>
                    <a:pt x="4402" y="1596917"/>
                    <a:pt x="0" y="1434654"/>
                  </a:cubicBezTo>
                  <a:lnTo>
                    <a:pt x="0" y="868622"/>
                  </a:lnTo>
                  <a:cubicBezTo>
                    <a:pt x="6446" y="620617"/>
                    <a:pt x="91667" y="415329"/>
                    <a:pt x="255662" y="252757"/>
                  </a:cubicBezTo>
                  <a:cubicBezTo>
                    <a:pt x="419656" y="90187"/>
                    <a:pt x="623746" y="5934"/>
                    <a:pt x="867930" y="0"/>
                  </a:cubicBezTo>
                  <a:close/>
                </a:path>
              </a:pathLst>
            </a:cu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9500" b="1" dirty="0">
                <a:latin typeface="Kessel 205" pitchFamily="50" charset="0"/>
              </a:endParaRPr>
            </a:p>
          </p:txBody>
        </p:sp>
        <p:sp>
          <p:nvSpPr>
            <p:cNvPr id="17" name="Freeform: Shape 5">
              <a:extLst>
                <a:ext uri="{FF2B5EF4-FFF2-40B4-BE49-F238E27FC236}">
                  <a16:creationId xmlns:a16="http://schemas.microsoft.com/office/drawing/2014/main" id="{3742F02E-130E-42E5-AC3A-3908F85EA0EC}"/>
                </a:ext>
              </a:extLst>
            </p:cNvPr>
            <p:cNvSpPr/>
            <p:nvPr/>
          </p:nvSpPr>
          <p:spPr>
            <a:xfrm>
              <a:off x="782174" y="-547135"/>
              <a:ext cx="1162268" cy="2000687"/>
            </a:xfrm>
            <a:custGeom>
              <a:avLst/>
              <a:gdLst/>
              <a:ahLst/>
              <a:cxnLst/>
              <a:rect l="l" t="t" r="r" b="b"/>
              <a:pathLst>
                <a:path w="1162268" h="2000687">
                  <a:moveTo>
                    <a:pt x="867930" y="0"/>
                  </a:moveTo>
                  <a:lnTo>
                    <a:pt x="988686" y="0"/>
                  </a:lnTo>
                  <a:lnTo>
                    <a:pt x="988686" y="490023"/>
                  </a:lnTo>
                  <a:lnTo>
                    <a:pt x="867930" y="490023"/>
                  </a:lnTo>
                  <a:cubicBezTo>
                    <a:pt x="763056" y="492232"/>
                    <a:pt x="674690" y="527571"/>
                    <a:pt x="602834" y="596041"/>
                  </a:cubicBezTo>
                  <a:cubicBezTo>
                    <a:pt x="530979" y="664510"/>
                    <a:pt x="493557" y="752855"/>
                    <a:pt x="490570" y="861075"/>
                  </a:cubicBezTo>
                  <a:cubicBezTo>
                    <a:pt x="502362" y="857458"/>
                    <a:pt x="516513" y="855256"/>
                    <a:pt x="533023" y="854470"/>
                  </a:cubicBezTo>
                  <a:cubicBezTo>
                    <a:pt x="549532" y="853683"/>
                    <a:pt x="565570" y="853369"/>
                    <a:pt x="581136" y="853526"/>
                  </a:cubicBezTo>
                  <a:cubicBezTo>
                    <a:pt x="744030" y="856985"/>
                    <a:pt x="880508" y="912331"/>
                    <a:pt x="990571" y="1019563"/>
                  </a:cubicBezTo>
                  <a:cubicBezTo>
                    <a:pt x="1100633" y="1126796"/>
                    <a:pt x="1157866" y="1265159"/>
                    <a:pt x="1162268" y="1434654"/>
                  </a:cubicBezTo>
                  <a:cubicBezTo>
                    <a:pt x="1157866" y="1596917"/>
                    <a:pt x="1100633" y="1730879"/>
                    <a:pt x="990571" y="1836538"/>
                  </a:cubicBezTo>
                  <a:cubicBezTo>
                    <a:pt x="880508" y="1942197"/>
                    <a:pt x="744030" y="1996914"/>
                    <a:pt x="581136" y="2000687"/>
                  </a:cubicBezTo>
                  <a:cubicBezTo>
                    <a:pt x="418242" y="1996914"/>
                    <a:pt x="281763" y="1942197"/>
                    <a:pt x="171700" y="1836538"/>
                  </a:cubicBezTo>
                  <a:cubicBezTo>
                    <a:pt x="61636" y="1730878"/>
                    <a:pt x="4403" y="1596917"/>
                    <a:pt x="0" y="1434654"/>
                  </a:cubicBezTo>
                  <a:lnTo>
                    <a:pt x="0" y="868622"/>
                  </a:lnTo>
                  <a:cubicBezTo>
                    <a:pt x="5975" y="620617"/>
                    <a:pt x="90252" y="415329"/>
                    <a:pt x="252832" y="252757"/>
                  </a:cubicBezTo>
                  <a:cubicBezTo>
                    <a:pt x="415412" y="90187"/>
                    <a:pt x="620444" y="5934"/>
                    <a:pt x="867930" y="0"/>
                  </a:cubicBezTo>
                  <a:close/>
                </a:path>
              </a:pathLst>
            </a:cu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59500" b="1" dirty="0">
                <a:latin typeface="Kessel 205" pitchFamily="50" charset="0"/>
              </a:endParaRPr>
            </a:p>
          </p:txBody>
        </p:sp>
      </p:grpSp>
      <p:sp>
        <p:nvSpPr>
          <p:cNvPr id="18" name="Tijdelijke aanduiding voor inhoud 2"/>
          <p:cNvSpPr>
            <a:spLocks noGrp="1"/>
          </p:cNvSpPr>
          <p:nvPr>
            <p:ph sz="half" idx="1"/>
          </p:nvPr>
        </p:nvSpPr>
        <p:spPr>
          <a:xfrm>
            <a:off x="-20780" y="0"/>
            <a:ext cx="6026726" cy="6858000"/>
          </a:xfrm>
          <a:prstGeom prst="rect">
            <a:avLst/>
          </a:prstGeom>
        </p:spPr>
        <p:txBody>
          <a:bodyPr/>
          <a:lstStyle>
            <a:lvl1pPr>
              <a:defRPr sz="4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nl-NL"/>
              <a:t>Klikken om de tekststijl van het model te bewerken</a:t>
            </a:r>
          </a:p>
        </p:txBody>
      </p:sp>
    </p:spTree>
    <p:extLst>
      <p:ext uri="{BB962C8B-B14F-4D97-AF65-F5344CB8AC3E}">
        <p14:creationId xmlns:p14="http://schemas.microsoft.com/office/powerpoint/2010/main" val="311312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6 take home messag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740780" y="162730"/>
            <a:ext cx="10363200" cy="1470025"/>
          </a:xfrm>
        </p:spPr>
        <p:txBody>
          <a:bodyPr/>
          <a:lstStyle>
            <a:lvl1pPr algn="ctr">
              <a:defRPr/>
            </a:lvl1pPr>
          </a:lstStyle>
          <a:p>
            <a:r>
              <a:rPr lang="nl-NL" dirty="0"/>
              <a:t>Take home </a:t>
            </a:r>
            <a:r>
              <a:rPr lang="nl-NL" dirty="0" err="1"/>
              <a:t>message</a:t>
            </a:r>
            <a:endParaRPr lang="nl-NL" dirty="0"/>
          </a:p>
        </p:txBody>
      </p:sp>
      <p:sp>
        <p:nvSpPr>
          <p:cNvPr id="3" name="Subtitel 2"/>
          <p:cNvSpPr>
            <a:spLocks noGrp="1"/>
          </p:cNvSpPr>
          <p:nvPr>
            <p:ph type="subTitle" idx="1"/>
          </p:nvPr>
        </p:nvSpPr>
        <p:spPr>
          <a:xfrm>
            <a:off x="1909822" y="2103699"/>
            <a:ext cx="8534400" cy="1752600"/>
          </a:xfrm>
          <a:prstGeom prst="rect">
            <a:avLst/>
          </a:prstGeom>
        </p:spPr>
        <p:txBody>
          <a:bodyPr/>
          <a:lstStyle>
            <a:lvl1pPr marL="0" indent="0" algn="ctr">
              <a:buNone/>
              <a:defRPr>
                <a:solidFill>
                  <a:srgbClr val="0070C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nl-NL" dirty="0"/>
          </a:p>
        </p:txBody>
      </p:sp>
      <p:sp>
        <p:nvSpPr>
          <p:cNvPr id="4" name="Tijdelijke aanduiding voor datum 3"/>
          <p:cNvSpPr>
            <a:spLocks noGrp="1"/>
          </p:cNvSpPr>
          <p:nvPr>
            <p:ph type="dt" sz="half" idx="10"/>
          </p:nvPr>
        </p:nvSpPr>
        <p:spPr/>
        <p:txBody>
          <a:bodyPr/>
          <a:lstStyle/>
          <a:p>
            <a:fld id="{C7CB4B82-9149-1E48-A864-17BC4A002E21}" type="datetimeFigureOut">
              <a:rPr lang="nl-NL" smtClean="0"/>
              <a:t>05-12-2022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147709A7-96CE-C442-8AE1-BDD71CD6A350}" type="slidenum">
              <a:rPr lang="nl-NL" smtClean="0"/>
              <a:t>‹nr.›</a:t>
            </a:fld>
            <a:endParaRPr lang="nl-NL"/>
          </a:p>
        </p:txBody>
      </p:sp>
      <p:pic>
        <p:nvPicPr>
          <p:cNvPr id="7" name="Afbeelding 24">
            <a:extLst>
              <a:ext uri="{FF2B5EF4-FFF2-40B4-BE49-F238E27FC236}">
                <a16:creationId xmlns:a16="http://schemas.microsoft.com/office/drawing/2014/main" id="{14C17B5C-D1A0-45CB-BF5D-B3949F0BB2D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348520" y="6373370"/>
            <a:ext cx="1409608" cy="487130"/>
          </a:xfrm>
          <a:prstGeom prst="rect">
            <a:avLst/>
          </a:prstGeom>
        </p:spPr>
      </p:pic>
      <p:pic>
        <p:nvPicPr>
          <p:cNvPr id="8" name="Afbeelding 5">
            <a:extLst>
              <a:ext uri="{FF2B5EF4-FFF2-40B4-BE49-F238E27FC236}">
                <a16:creationId xmlns:a16="http://schemas.microsoft.com/office/drawing/2014/main" id="{08BC5129-E1EC-41A5-9507-9CCE334022A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6180643"/>
            <a:ext cx="12192000" cy="197774"/>
          </a:xfrm>
          <a:prstGeom prst="rect">
            <a:avLst/>
          </a:prstGeom>
        </p:spPr>
      </p:pic>
    </p:spTree>
    <p:extLst>
      <p:ext uri="{BB962C8B-B14F-4D97-AF65-F5344CB8AC3E}">
        <p14:creationId xmlns:p14="http://schemas.microsoft.com/office/powerpoint/2010/main" val="3329926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 4 text boxes">
    <p:spTree>
      <p:nvGrpSpPr>
        <p:cNvPr id="1" name=""/>
        <p:cNvGrpSpPr/>
        <p:nvPr/>
      </p:nvGrpSpPr>
      <p:grpSpPr>
        <a:xfrm>
          <a:off x="0" y="0"/>
          <a:ext cx="0" cy="0"/>
          <a:chOff x="0" y="0"/>
          <a:chExt cx="0" cy="0"/>
        </a:xfrm>
      </p:grpSpPr>
      <p:sp>
        <p:nvSpPr>
          <p:cNvPr id="2" name="Title"/>
          <p:cNvSpPr>
            <a:spLocks noGrp="1"/>
          </p:cNvSpPr>
          <p:nvPr>
            <p:ph type="title"/>
          </p:nvPr>
        </p:nvSpPr>
        <p:spPr bwMode="gray">
          <a:xfrm>
            <a:off x="540070" y="432000"/>
            <a:ext cx="11111046" cy="1080000"/>
          </a:xfrm>
        </p:spPr>
        <p:txBody>
          <a:bodyPr/>
          <a:lstStyle>
            <a:lvl1pPr>
              <a:defRPr/>
            </a:lvl1pPr>
          </a:lstStyle>
          <a:p>
            <a:r>
              <a:rPr lang="nl-NL"/>
              <a:t>Klik om stijl te bewerken</a:t>
            </a:r>
            <a:endParaRPr lang="en-US" dirty="0"/>
          </a:p>
        </p:txBody>
      </p:sp>
      <p:sp>
        <p:nvSpPr>
          <p:cNvPr id="10" name="Subtitle"/>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dirty="0"/>
              <a:t>Enter your subtitle here</a:t>
            </a:r>
          </a:p>
        </p:txBody>
      </p:sp>
      <p:sp>
        <p:nvSpPr>
          <p:cNvPr id="4" name="Content 1"/>
          <p:cNvSpPr>
            <a:spLocks noGrp="1"/>
          </p:cNvSpPr>
          <p:nvPr>
            <p:ph sz="half" idx="2"/>
          </p:nvPr>
        </p:nvSpPr>
        <p:spPr bwMode="gray">
          <a:xfrm>
            <a:off x="540070" y="1512000"/>
            <a:ext cx="533949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 name="Content 2"/>
          <p:cNvSpPr>
            <a:spLocks noGrp="1"/>
          </p:cNvSpPr>
          <p:nvPr>
            <p:ph sz="quarter" idx="4"/>
          </p:nvPr>
        </p:nvSpPr>
        <p:spPr bwMode="gray">
          <a:xfrm>
            <a:off x="6311622" y="1512000"/>
            <a:ext cx="533949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2" name="Content 3"/>
          <p:cNvSpPr>
            <a:spLocks noGrp="1"/>
          </p:cNvSpPr>
          <p:nvPr>
            <p:ph sz="half" idx="15"/>
          </p:nvPr>
        </p:nvSpPr>
        <p:spPr bwMode="gray">
          <a:xfrm>
            <a:off x="540070" y="3877200"/>
            <a:ext cx="533949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4" name="Content 4"/>
          <p:cNvSpPr>
            <a:spLocks noGrp="1"/>
          </p:cNvSpPr>
          <p:nvPr>
            <p:ph sz="quarter" idx="17"/>
          </p:nvPr>
        </p:nvSpPr>
        <p:spPr bwMode="gray">
          <a:xfrm>
            <a:off x="6311622" y="3877200"/>
            <a:ext cx="533949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cNvSpPr>
            <a:spLocks noGrp="1"/>
          </p:cNvSpPr>
          <p:nvPr>
            <p:ph type="dt" sz="half" idx="10"/>
          </p:nvPr>
        </p:nvSpPr>
        <p:spPr bwMode="gray"/>
        <p:txBody>
          <a:bodyPr/>
          <a:lstStyle/>
          <a:p>
            <a:fld id="{D4DBE026-386D-4983-A0C8-7F4B4159A61D}" type="datetime1">
              <a:rPr lang="en-US" smtClean="0"/>
              <a:t>12/5/22</a:t>
            </a:fld>
            <a:endParaRPr lang="en-US" dirty="0"/>
          </a:p>
        </p:txBody>
      </p:sp>
      <p:sp>
        <p:nvSpPr>
          <p:cNvPr id="8" name="Footer"/>
          <p:cNvSpPr>
            <a:spLocks noGrp="1"/>
          </p:cNvSpPr>
          <p:nvPr>
            <p:ph type="ftr" sz="quarter" idx="11"/>
          </p:nvPr>
        </p:nvSpPr>
        <p:spPr bwMode="gray"/>
        <p:txBody>
          <a:bodyPr/>
          <a:lstStyle/>
          <a:p>
            <a:r>
              <a:rPr lang="en-US" dirty="0"/>
              <a:t>Presentation Title</a:t>
            </a:r>
          </a:p>
        </p:txBody>
      </p:sp>
      <p:sp>
        <p:nvSpPr>
          <p:cNvPr id="9" name="Slide Number"/>
          <p:cNvSpPr>
            <a:spLocks noGrp="1"/>
          </p:cNvSpPr>
          <p:nvPr>
            <p:ph type="sldNum" sz="quarter" idx="12"/>
          </p:nvPr>
        </p:nvSpPr>
        <p:spPr bwMode="gray">
          <a:xfrm>
            <a:off x="540070" y="6084000"/>
            <a:ext cx="900117" cy="360000"/>
          </a:xfrm>
        </p:spPr>
        <p:txBody>
          <a:bodyPr/>
          <a:lstStyle/>
          <a:p>
            <a:fld id="{02CEFE82-39F2-4F47-8A0C-D5AB3496FA5C}" type="slidenum">
              <a:rPr lang="en-US" smtClean="0"/>
              <a:t>‹nr.›</a:t>
            </a:fld>
            <a:endParaRPr lang="en-US" dirty="0"/>
          </a:p>
        </p:txBody>
      </p:sp>
    </p:spTree>
    <p:extLst>
      <p:ext uri="{BB962C8B-B14F-4D97-AF65-F5344CB8AC3E}">
        <p14:creationId xmlns:p14="http://schemas.microsoft.com/office/powerpoint/2010/main" val="1534774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 tekst en plaatj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41DB2BF-1591-8645-A389-D9D6870E8A25}"/>
              </a:ext>
            </a:extLst>
          </p:cNvPr>
          <p:cNvGraphicFramePr>
            <a:graphicFrameLocks noChangeAspect="1"/>
          </p:cNvGraphicFramePr>
          <p:nvPr userDrawn="1">
            <p:custDataLst>
              <p:tags r:id="rId1"/>
            </p:custDataLst>
            <p:extLst>
              <p:ext uri="{D42A27DB-BD31-4B8C-83A1-F6EECF244321}">
                <p14:modId xmlns:p14="http://schemas.microsoft.com/office/powerpoint/2010/main" val="162338531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8" name="Subtitle"/>
          <p:cNvSpPr>
            <a:spLocks noGrp="1"/>
          </p:cNvSpPr>
          <p:nvPr>
            <p:ph type="body" sz="quarter" idx="13" hasCustomPrompt="1"/>
          </p:nvPr>
        </p:nvSpPr>
        <p:spPr bwMode="gray">
          <a:xfrm>
            <a:off x="6311622" y="972000"/>
            <a:ext cx="5339495" cy="540000"/>
          </a:xfrm>
        </p:spPr>
        <p:txBody>
          <a:bodyPr/>
          <a:lstStyle>
            <a:lvl1pPr marL="0" indent="0">
              <a:buNone/>
              <a:defRPr baseline="0">
                <a:solidFill>
                  <a:schemeClr val="bg1">
                    <a:lumMod val="50000"/>
                  </a:schemeClr>
                </a:solidFill>
              </a:defRPr>
            </a:lvl1pPr>
          </a:lstStyle>
          <a:p>
            <a:pPr lvl="0"/>
            <a:r>
              <a:rPr lang="en-US" dirty="0"/>
              <a:t>Enter your subtitle here</a:t>
            </a:r>
          </a:p>
        </p:txBody>
      </p:sp>
      <p:sp>
        <p:nvSpPr>
          <p:cNvPr id="9" name="Picture"/>
          <p:cNvSpPr>
            <a:spLocks noGrp="1" noChangeAspect="1"/>
          </p:cNvSpPr>
          <p:nvPr>
            <p:ph type="pic" sz="quarter" idx="14" hasCustomPrompt="1"/>
          </p:nvPr>
        </p:nvSpPr>
        <p:spPr bwMode="gray">
          <a:xfrm>
            <a:off x="0" y="0"/>
            <a:ext cx="5879565" cy="68580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4" name="Content"/>
          <p:cNvSpPr>
            <a:spLocks noGrp="1"/>
          </p:cNvSpPr>
          <p:nvPr>
            <p:ph sz="half" idx="2"/>
          </p:nvPr>
        </p:nvSpPr>
        <p:spPr bwMode="gray">
          <a:xfrm>
            <a:off x="6311622" y="1512000"/>
            <a:ext cx="5339495"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cNvSpPr>
            <a:spLocks noGrp="1"/>
          </p:cNvSpPr>
          <p:nvPr>
            <p:ph type="dt" sz="half" idx="10"/>
          </p:nvPr>
        </p:nvSpPr>
        <p:spPr bwMode="gray"/>
        <p:txBody>
          <a:bodyPr/>
          <a:lstStyle/>
          <a:p>
            <a:fld id="{5354F407-8390-4238-9E58-773939CB5AAE}" type="datetime1">
              <a:rPr lang="en-US" smtClean="0"/>
              <a:t>12/5/22</a:t>
            </a:fld>
            <a:endParaRPr lang="en-US" dirty="0"/>
          </a:p>
        </p:txBody>
      </p:sp>
      <p:sp>
        <p:nvSpPr>
          <p:cNvPr id="6" name="Footer"/>
          <p:cNvSpPr>
            <a:spLocks noGrp="1"/>
          </p:cNvSpPr>
          <p:nvPr>
            <p:ph type="ftr" sz="quarter" idx="11"/>
          </p:nvPr>
        </p:nvSpPr>
        <p:spPr bwMode="gray"/>
        <p:txBody>
          <a:bodyPr/>
          <a:lstStyle/>
          <a:p>
            <a:r>
              <a:rPr lang="en-US" dirty="0"/>
              <a:t>Presentation Title</a:t>
            </a:r>
          </a:p>
        </p:txBody>
      </p:sp>
      <p:sp>
        <p:nvSpPr>
          <p:cNvPr id="7" name="Slide Number"/>
          <p:cNvSpPr>
            <a:spLocks noGrp="1"/>
          </p:cNvSpPr>
          <p:nvPr>
            <p:ph type="sldNum" sz="quarter" idx="12"/>
          </p:nvPr>
        </p:nvSpPr>
        <p:spPr bwMode="gray"/>
        <p:txBody>
          <a:bodyPr/>
          <a:lstStyle/>
          <a:p>
            <a:fld id="{02CEFE82-39F2-4F47-8A0C-D5AB3496FA5C}" type="slidenum">
              <a:rPr lang="en-US" smtClean="0"/>
              <a:t>‹nr.›</a:t>
            </a:fld>
            <a:endParaRPr lang="en-US" dirty="0"/>
          </a:p>
        </p:txBody>
      </p:sp>
      <p:sp>
        <p:nvSpPr>
          <p:cNvPr id="10" name="Rechthoek 2">
            <a:extLst>
              <a:ext uri="{FF2B5EF4-FFF2-40B4-BE49-F238E27FC236}">
                <a16:creationId xmlns:a16="http://schemas.microsoft.com/office/drawing/2014/main" id="{020A7B88-0461-D441-A035-1BAA0EC44EB0}"/>
              </a:ext>
            </a:extLst>
          </p:cNvPr>
          <p:cNvSpPr/>
          <p:nvPr userDrawn="1"/>
        </p:nvSpPr>
        <p:spPr>
          <a:xfrm>
            <a:off x="6324785" y="0"/>
            <a:ext cx="61806"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1" name="Titel 7">
            <a:extLst>
              <a:ext uri="{FF2B5EF4-FFF2-40B4-BE49-F238E27FC236}">
                <a16:creationId xmlns:a16="http://schemas.microsoft.com/office/drawing/2014/main" id="{81B87C12-5E08-4047-9B41-567B4C2BFC13}"/>
              </a:ext>
            </a:extLst>
          </p:cNvPr>
          <p:cNvSpPr>
            <a:spLocks noGrp="1"/>
          </p:cNvSpPr>
          <p:nvPr>
            <p:ph type="title" hasCustomPrompt="1"/>
          </p:nvPr>
        </p:nvSpPr>
        <p:spPr>
          <a:xfrm>
            <a:off x="6443743" y="13252"/>
            <a:ext cx="5339495" cy="841587"/>
          </a:xfrm>
        </p:spPr>
        <p:txBody>
          <a:bodyPr vert="horz"/>
          <a:lstStyle/>
          <a:p>
            <a:r>
              <a:rPr lang="nl-NL" dirty="0"/>
              <a:t>Klik om de stijl te bewerken</a:t>
            </a:r>
          </a:p>
        </p:txBody>
      </p:sp>
    </p:spTree>
    <p:extLst>
      <p:ext uri="{BB962C8B-B14F-4D97-AF65-F5344CB8AC3E}">
        <p14:creationId xmlns:p14="http://schemas.microsoft.com/office/powerpoint/2010/main" val="51870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EXT &amp; IMAGE">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0EE56B9-969D-8F4E-B677-739439296A6A}"/>
              </a:ext>
            </a:extLst>
          </p:cNvPr>
          <p:cNvGraphicFramePr>
            <a:graphicFrameLocks noChangeAspect="1"/>
          </p:cNvGraphicFramePr>
          <p:nvPr userDrawn="1">
            <p:custDataLst>
              <p:tags r:id="rId1"/>
            </p:custDataLst>
            <p:extLst>
              <p:ext uri="{D42A27DB-BD31-4B8C-83A1-F6EECF244321}">
                <p14:modId xmlns:p14="http://schemas.microsoft.com/office/powerpoint/2010/main" val="177250462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8" name="Subtitle"/>
          <p:cNvSpPr>
            <a:spLocks noGrp="1"/>
          </p:cNvSpPr>
          <p:nvPr>
            <p:ph type="body" sz="quarter" idx="13" hasCustomPrompt="1"/>
          </p:nvPr>
        </p:nvSpPr>
        <p:spPr bwMode="gray">
          <a:xfrm>
            <a:off x="540070" y="972000"/>
            <a:ext cx="7265746" cy="540000"/>
          </a:xfrm>
        </p:spPr>
        <p:txBody>
          <a:bodyPr/>
          <a:lstStyle>
            <a:lvl1pPr marL="0" indent="0">
              <a:buNone/>
              <a:defRPr baseline="0">
                <a:solidFill>
                  <a:schemeClr val="bg1">
                    <a:lumMod val="50000"/>
                  </a:schemeClr>
                </a:solidFill>
              </a:defRPr>
            </a:lvl1pPr>
          </a:lstStyle>
          <a:p>
            <a:pPr lvl="0"/>
            <a:r>
              <a:rPr lang="en-US" dirty="0"/>
              <a:t>Enter your subtitle here</a:t>
            </a:r>
          </a:p>
        </p:txBody>
      </p:sp>
      <p:sp>
        <p:nvSpPr>
          <p:cNvPr id="3" name="Content"/>
          <p:cNvSpPr>
            <a:spLocks noGrp="1"/>
          </p:cNvSpPr>
          <p:nvPr>
            <p:ph sz="half" idx="1"/>
          </p:nvPr>
        </p:nvSpPr>
        <p:spPr bwMode="gray">
          <a:xfrm>
            <a:off x="540070" y="1512000"/>
            <a:ext cx="726574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1" name="Picture"/>
          <p:cNvSpPr>
            <a:spLocks noGrp="1" noChangeAspect="1"/>
          </p:cNvSpPr>
          <p:nvPr>
            <p:ph type="pic" sz="quarter" idx="14" hasCustomPrompt="1"/>
          </p:nvPr>
        </p:nvSpPr>
        <p:spPr bwMode="gray">
          <a:xfrm>
            <a:off x="8234272" y="0"/>
            <a:ext cx="3957728" cy="6858000"/>
          </a:xfrm>
          <a:solidFill>
            <a:schemeClr val="bg1">
              <a:lumMod val="85000"/>
            </a:schemeClr>
          </a:solidFill>
        </p:spPr>
        <p:txBody>
          <a:bodyPr lIns="144000" tIns="144000" rIns="144000" bIns="144000"/>
          <a:lstStyle>
            <a:lvl1pPr marL="0" indent="0">
              <a:buNone/>
              <a:defRPr>
                <a:solidFill>
                  <a:schemeClr val="tx1"/>
                </a:solidFill>
              </a:defRPr>
            </a:lvl1pPr>
          </a:lstStyle>
          <a:p>
            <a:r>
              <a:rPr lang="en-US" dirty="0"/>
              <a:t>Picture</a:t>
            </a:r>
          </a:p>
        </p:txBody>
      </p:sp>
      <p:sp>
        <p:nvSpPr>
          <p:cNvPr id="5" name="Date"/>
          <p:cNvSpPr>
            <a:spLocks noGrp="1"/>
          </p:cNvSpPr>
          <p:nvPr>
            <p:ph type="dt" sz="half" idx="10"/>
          </p:nvPr>
        </p:nvSpPr>
        <p:spPr bwMode="gray"/>
        <p:txBody>
          <a:bodyPr/>
          <a:lstStyle/>
          <a:p>
            <a:fld id="{C6AF3734-1254-4559-A033-594D12165E1F}" type="datetime1">
              <a:rPr lang="en-US" smtClean="0"/>
              <a:t>12/5/22</a:t>
            </a:fld>
            <a:endParaRPr lang="en-US" dirty="0"/>
          </a:p>
        </p:txBody>
      </p:sp>
      <p:sp>
        <p:nvSpPr>
          <p:cNvPr id="6" name="Footer"/>
          <p:cNvSpPr>
            <a:spLocks noGrp="1"/>
          </p:cNvSpPr>
          <p:nvPr>
            <p:ph type="ftr" sz="quarter" idx="11"/>
          </p:nvPr>
        </p:nvSpPr>
        <p:spPr bwMode="gray"/>
        <p:txBody>
          <a:bodyPr/>
          <a:lstStyle/>
          <a:p>
            <a:r>
              <a:rPr lang="en-US" dirty="0"/>
              <a:t>Presentation Title</a:t>
            </a:r>
          </a:p>
        </p:txBody>
      </p:sp>
      <p:sp>
        <p:nvSpPr>
          <p:cNvPr id="7" name="Slide Number"/>
          <p:cNvSpPr>
            <a:spLocks noGrp="1"/>
          </p:cNvSpPr>
          <p:nvPr>
            <p:ph type="sldNum" sz="quarter" idx="12"/>
          </p:nvPr>
        </p:nvSpPr>
        <p:spPr bwMode="gray"/>
        <p:txBody>
          <a:bodyPr/>
          <a:lstStyle/>
          <a:p>
            <a:fld id="{02CEFE82-39F2-4F47-8A0C-D5AB3496FA5C}" type="slidenum">
              <a:rPr lang="en-US" smtClean="0"/>
              <a:t>‹nr.›</a:t>
            </a:fld>
            <a:endParaRPr lang="en-US" dirty="0"/>
          </a:p>
        </p:txBody>
      </p:sp>
      <p:sp>
        <p:nvSpPr>
          <p:cNvPr id="10" name="Rechthoek 2">
            <a:extLst>
              <a:ext uri="{FF2B5EF4-FFF2-40B4-BE49-F238E27FC236}">
                <a16:creationId xmlns:a16="http://schemas.microsoft.com/office/drawing/2014/main" id="{5F5D4F0B-108A-574F-AF8A-BD9F05735D64}"/>
              </a:ext>
            </a:extLst>
          </p:cNvPr>
          <p:cNvSpPr/>
          <p:nvPr userDrawn="1"/>
        </p:nvSpPr>
        <p:spPr>
          <a:xfrm>
            <a:off x="371060" y="4143"/>
            <a:ext cx="84713"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2" name="Titel 7">
            <a:extLst>
              <a:ext uri="{FF2B5EF4-FFF2-40B4-BE49-F238E27FC236}">
                <a16:creationId xmlns:a16="http://schemas.microsoft.com/office/drawing/2014/main" id="{FE409BC3-6BBB-084B-85EC-46C0AF9B4074}"/>
              </a:ext>
            </a:extLst>
          </p:cNvPr>
          <p:cNvSpPr>
            <a:spLocks noGrp="1"/>
          </p:cNvSpPr>
          <p:nvPr>
            <p:ph type="title" hasCustomPrompt="1"/>
          </p:nvPr>
        </p:nvSpPr>
        <p:spPr>
          <a:xfrm>
            <a:off x="487294" y="17395"/>
            <a:ext cx="7318521" cy="841587"/>
          </a:xfrm>
        </p:spPr>
        <p:txBody>
          <a:bodyPr vert="horz"/>
          <a:lstStyle/>
          <a:p>
            <a:r>
              <a:rPr lang="nl-NL" dirty="0"/>
              <a:t>Klik om de stijl te bewerken</a:t>
            </a:r>
          </a:p>
        </p:txBody>
      </p:sp>
    </p:spTree>
    <p:extLst>
      <p:ext uri="{BB962C8B-B14F-4D97-AF65-F5344CB8AC3E}">
        <p14:creationId xmlns:p14="http://schemas.microsoft.com/office/powerpoint/2010/main" val="3172835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asis_leeg">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39EA2D0-4379-7D4C-885E-77712E575D40}"/>
              </a:ext>
            </a:extLst>
          </p:cNvPr>
          <p:cNvGraphicFramePr>
            <a:graphicFrameLocks noChangeAspect="1"/>
          </p:cNvGraphicFramePr>
          <p:nvPr userDrawn="1">
            <p:custDataLst>
              <p:tags r:id="rId1"/>
            </p:custDataLst>
            <p:extLst>
              <p:ext uri="{D42A27DB-BD31-4B8C-83A1-F6EECF244321}">
                <p14:modId xmlns:p14="http://schemas.microsoft.com/office/powerpoint/2010/main" val="424632887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 name="Tijdelijke aanduiding voor datum 4">
            <a:extLst>
              <a:ext uri="{FF2B5EF4-FFF2-40B4-BE49-F238E27FC236}">
                <a16:creationId xmlns:a16="http://schemas.microsoft.com/office/drawing/2014/main" id="{1504DD94-CE6B-1649-8C0A-DCE22A65D054}"/>
              </a:ext>
            </a:extLst>
          </p:cNvPr>
          <p:cNvSpPr>
            <a:spLocks noGrp="1"/>
          </p:cNvSpPr>
          <p:nvPr>
            <p:ph type="dt" sz="half" idx="11"/>
          </p:nvPr>
        </p:nvSpPr>
        <p:spPr/>
        <p:txBody>
          <a:bodyPr/>
          <a:lstStyle/>
          <a:p>
            <a:fld id="{C7CB4B82-9149-1E48-A864-17BC4A002E21}" type="datetimeFigureOut">
              <a:rPr lang="nl-NL" smtClean="0"/>
              <a:t>05-12-2022</a:t>
            </a:fld>
            <a:endParaRPr lang="nl-NL" dirty="0"/>
          </a:p>
        </p:txBody>
      </p:sp>
      <p:sp>
        <p:nvSpPr>
          <p:cNvPr id="6" name="Tijdelijke aanduiding voor voettekst 5">
            <a:extLst>
              <a:ext uri="{FF2B5EF4-FFF2-40B4-BE49-F238E27FC236}">
                <a16:creationId xmlns:a16="http://schemas.microsoft.com/office/drawing/2014/main" id="{00710B3D-C6BF-0B4C-8FA8-EEBAE43715FC}"/>
              </a:ext>
            </a:extLst>
          </p:cNvPr>
          <p:cNvSpPr>
            <a:spLocks noGrp="1"/>
          </p:cNvSpPr>
          <p:nvPr>
            <p:ph type="ftr" sz="quarter" idx="12"/>
          </p:nvPr>
        </p:nvSpPr>
        <p:spPr/>
        <p:txBody>
          <a:bodyPr/>
          <a:lstStyle/>
          <a:p>
            <a:endParaRPr lang="nl-NL" dirty="0"/>
          </a:p>
        </p:txBody>
      </p:sp>
      <p:sp>
        <p:nvSpPr>
          <p:cNvPr id="7" name="Tijdelijke aanduiding voor dianummer 6">
            <a:extLst>
              <a:ext uri="{FF2B5EF4-FFF2-40B4-BE49-F238E27FC236}">
                <a16:creationId xmlns:a16="http://schemas.microsoft.com/office/drawing/2014/main" id="{F17F5C4D-0B87-124A-8191-9267EF4A15DF}"/>
              </a:ext>
            </a:extLst>
          </p:cNvPr>
          <p:cNvSpPr>
            <a:spLocks noGrp="1"/>
          </p:cNvSpPr>
          <p:nvPr>
            <p:ph type="sldNum" sz="quarter" idx="13"/>
          </p:nvPr>
        </p:nvSpPr>
        <p:spPr/>
        <p:txBody>
          <a:bodyPr/>
          <a:lstStyle/>
          <a:p>
            <a:fld id="{147709A7-96CE-C442-8AE1-BDD71CD6A350}" type="slidenum">
              <a:rPr lang="nl-NL" smtClean="0"/>
              <a:t>‹nr.›</a:t>
            </a:fld>
            <a:endParaRPr lang="nl-NL"/>
          </a:p>
        </p:txBody>
      </p:sp>
      <p:sp>
        <p:nvSpPr>
          <p:cNvPr id="9" name="Rechthoek 2">
            <a:extLst>
              <a:ext uri="{FF2B5EF4-FFF2-40B4-BE49-F238E27FC236}">
                <a16:creationId xmlns:a16="http://schemas.microsoft.com/office/drawing/2014/main" id="{35FB3E9C-D663-AD44-B4C0-53A26A4947A4}"/>
              </a:ext>
            </a:extLst>
          </p:cNvPr>
          <p:cNvSpPr/>
          <p:nvPr userDrawn="1"/>
        </p:nvSpPr>
        <p:spPr>
          <a:xfrm>
            <a:off x="371060" y="4143"/>
            <a:ext cx="129600"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8" name="Titel 7">
            <a:extLst>
              <a:ext uri="{FF2B5EF4-FFF2-40B4-BE49-F238E27FC236}">
                <a16:creationId xmlns:a16="http://schemas.microsoft.com/office/drawing/2014/main" id="{18A23BDA-7541-7343-BD29-B29FEE3616A7}"/>
              </a:ext>
            </a:extLst>
          </p:cNvPr>
          <p:cNvSpPr>
            <a:spLocks noGrp="1"/>
          </p:cNvSpPr>
          <p:nvPr>
            <p:ph type="title" hasCustomPrompt="1"/>
          </p:nvPr>
        </p:nvSpPr>
        <p:spPr>
          <a:xfrm>
            <a:off x="474043" y="17395"/>
            <a:ext cx="11186628" cy="841587"/>
          </a:xfrm>
        </p:spPr>
        <p:txBody>
          <a:bodyPr/>
          <a:lstStyle/>
          <a:p>
            <a:r>
              <a:rPr lang="nl-NL" dirty="0"/>
              <a:t>Klik om de stijl te bewerken</a:t>
            </a:r>
          </a:p>
        </p:txBody>
      </p:sp>
    </p:spTree>
    <p:extLst>
      <p:ext uri="{BB962C8B-B14F-4D97-AF65-F5344CB8AC3E}">
        <p14:creationId xmlns:p14="http://schemas.microsoft.com/office/powerpoint/2010/main" val="27993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TEXT &amp; IMAG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E27EAE7-BE1A-1B43-9B18-7E72914BD98A}"/>
              </a:ext>
            </a:extLst>
          </p:cNvPr>
          <p:cNvGraphicFramePr>
            <a:graphicFrameLocks noChangeAspect="1"/>
          </p:cNvGraphicFramePr>
          <p:nvPr userDrawn="1">
            <p:custDataLst>
              <p:tags r:id="rId1"/>
            </p:custDataLst>
            <p:extLst>
              <p:ext uri="{D42A27DB-BD31-4B8C-83A1-F6EECF244321}">
                <p14:modId xmlns:p14="http://schemas.microsoft.com/office/powerpoint/2010/main" val="192708257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8" name="Subtitle"/>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dirty="0"/>
              <a:t>Enter your subtitle here</a:t>
            </a:r>
          </a:p>
        </p:txBody>
      </p:sp>
      <p:sp>
        <p:nvSpPr>
          <p:cNvPr id="11" name="Picture 1"/>
          <p:cNvSpPr>
            <a:spLocks noGrp="1" noChangeAspect="1"/>
          </p:cNvSpPr>
          <p:nvPr>
            <p:ph type="pic" sz="quarter" idx="15" hasCustomPrompt="1"/>
          </p:nvPr>
        </p:nvSpPr>
        <p:spPr bwMode="gray">
          <a:xfrm>
            <a:off x="540070" y="1512000"/>
            <a:ext cx="2671548" cy="20772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45" name="Content 1"/>
          <p:cNvSpPr>
            <a:spLocks noGrp="1"/>
          </p:cNvSpPr>
          <p:nvPr>
            <p:ph sz="half" idx="19"/>
          </p:nvPr>
        </p:nvSpPr>
        <p:spPr bwMode="gray">
          <a:xfrm>
            <a:off x="540070" y="3733050"/>
            <a:ext cx="2671548" cy="2077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1" name="Picture 2"/>
          <p:cNvSpPr>
            <a:spLocks noGrp="1" noChangeAspect="1"/>
          </p:cNvSpPr>
          <p:nvPr>
            <p:ph type="pic" sz="quarter" idx="20" hasCustomPrompt="1"/>
          </p:nvPr>
        </p:nvSpPr>
        <p:spPr bwMode="gray">
          <a:xfrm>
            <a:off x="3353236" y="1512000"/>
            <a:ext cx="2671548" cy="20772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52" name="Content 2"/>
          <p:cNvSpPr>
            <a:spLocks noGrp="1"/>
          </p:cNvSpPr>
          <p:nvPr>
            <p:ph sz="half" idx="21"/>
          </p:nvPr>
        </p:nvSpPr>
        <p:spPr bwMode="gray">
          <a:xfrm>
            <a:off x="3353236" y="3733050"/>
            <a:ext cx="2671548" cy="2077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8" name="Picture 3"/>
          <p:cNvSpPr>
            <a:spLocks noGrp="1" noChangeAspect="1"/>
          </p:cNvSpPr>
          <p:nvPr>
            <p:ph type="pic" sz="quarter" idx="22" hasCustomPrompt="1"/>
          </p:nvPr>
        </p:nvSpPr>
        <p:spPr bwMode="gray">
          <a:xfrm>
            <a:off x="6166403" y="1512000"/>
            <a:ext cx="2671548" cy="20772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59" name="Content 3"/>
          <p:cNvSpPr>
            <a:spLocks noGrp="1"/>
          </p:cNvSpPr>
          <p:nvPr>
            <p:ph sz="half" idx="23"/>
          </p:nvPr>
        </p:nvSpPr>
        <p:spPr bwMode="gray">
          <a:xfrm>
            <a:off x="6166403" y="3733050"/>
            <a:ext cx="2671548" cy="2077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60" name="Picture 4"/>
          <p:cNvSpPr>
            <a:spLocks noGrp="1" noChangeAspect="1"/>
          </p:cNvSpPr>
          <p:nvPr>
            <p:ph type="pic" sz="quarter" idx="24" hasCustomPrompt="1"/>
          </p:nvPr>
        </p:nvSpPr>
        <p:spPr bwMode="gray">
          <a:xfrm>
            <a:off x="8979569" y="1512000"/>
            <a:ext cx="2671548" cy="20772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61" name="Content 4"/>
          <p:cNvSpPr>
            <a:spLocks noGrp="1"/>
          </p:cNvSpPr>
          <p:nvPr>
            <p:ph sz="half" idx="25"/>
          </p:nvPr>
        </p:nvSpPr>
        <p:spPr bwMode="gray">
          <a:xfrm>
            <a:off x="8979569" y="3733050"/>
            <a:ext cx="2671548" cy="2077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cNvSpPr>
            <a:spLocks noGrp="1"/>
          </p:cNvSpPr>
          <p:nvPr>
            <p:ph type="dt" sz="half" idx="10"/>
          </p:nvPr>
        </p:nvSpPr>
        <p:spPr bwMode="gray"/>
        <p:txBody>
          <a:bodyPr/>
          <a:lstStyle/>
          <a:p>
            <a:fld id="{7131C71E-2BAE-4E2E-8741-8B5A49B89040}" type="datetime1">
              <a:rPr lang="en-US" smtClean="0"/>
              <a:t>12/5/22</a:t>
            </a:fld>
            <a:endParaRPr lang="en-US" dirty="0"/>
          </a:p>
        </p:txBody>
      </p:sp>
      <p:sp>
        <p:nvSpPr>
          <p:cNvPr id="6" name="Footer"/>
          <p:cNvSpPr>
            <a:spLocks noGrp="1"/>
          </p:cNvSpPr>
          <p:nvPr>
            <p:ph type="ftr" sz="quarter" idx="11"/>
          </p:nvPr>
        </p:nvSpPr>
        <p:spPr bwMode="gray"/>
        <p:txBody>
          <a:bodyPr/>
          <a:lstStyle/>
          <a:p>
            <a:r>
              <a:rPr lang="en-US" dirty="0"/>
              <a:t>Presentation Title</a:t>
            </a:r>
          </a:p>
        </p:txBody>
      </p:sp>
      <p:sp>
        <p:nvSpPr>
          <p:cNvPr id="7" name="Slide Number"/>
          <p:cNvSpPr>
            <a:spLocks noGrp="1"/>
          </p:cNvSpPr>
          <p:nvPr>
            <p:ph type="sldNum" sz="quarter" idx="12"/>
          </p:nvPr>
        </p:nvSpPr>
        <p:spPr bwMode="gray"/>
        <p:txBody>
          <a:bodyPr/>
          <a:lstStyle/>
          <a:p>
            <a:fld id="{02CEFE82-39F2-4F47-8A0C-D5AB3496FA5C}" type="slidenum">
              <a:rPr lang="en-US" smtClean="0"/>
              <a:t>‹nr.›</a:t>
            </a:fld>
            <a:endParaRPr lang="en-US" dirty="0"/>
          </a:p>
        </p:txBody>
      </p:sp>
      <p:sp>
        <p:nvSpPr>
          <p:cNvPr id="16" name="Rechthoek 2">
            <a:extLst>
              <a:ext uri="{FF2B5EF4-FFF2-40B4-BE49-F238E27FC236}">
                <a16:creationId xmlns:a16="http://schemas.microsoft.com/office/drawing/2014/main" id="{5737208D-FC78-EA4B-A827-F248F1B7A8CE}"/>
              </a:ext>
            </a:extLst>
          </p:cNvPr>
          <p:cNvSpPr/>
          <p:nvPr userDrawn="1"/>
        </p:nvSpPr>
        <p:spPr>
          <a:xfrm>
            <a:off x="371060" y="4143"/>
            <a:ext cx="129487"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17" name="Titel 7">
            <a:extLst>
              <a:ext uri="{FF2B5EF4-FFF2-40B4-BE49-F238E27FC236}">
                <a16:creationId xmlns:a16="http://schemas.microsoft.com/office/drawing/2014/main" id="{B17F7C97-A2BA-CD4E-977A-46CEFC2A85AF}"/>
              </a:ext>
            </a:extLst>
          </p:cNvPr>
          <p:cNvSpPr>
            <a:spLocks noGrp="1"/>
          </p:cNvSpPr>
          <p:nvPr>
            <p:ph type="title" hasCustomPrompt="1"/>
          </p:nvPr>
        </p:nvSpPr>
        <p:spPr>
          <a:xfrm>
            <a:off x="487295" y="17395"/>
            <a:ext cx="11186628" cy="841587"/>
          </a:xfrm>
        </p:spPr>
        <p:txBody>
          <a:bodyPr/>
          <a:lstStyle/>
          <a:p>
            <a:r>
              <a:rPr lang="nl-NL" dirty="0"/>
              <a:t>Klik om de stijl te bewerken</a:t>
            </a:r>
          </a:p>
        </p:txBody>
      </p:sp>
    </p:spTree>
    <p:extLst>
      <p:ext uri="{BB962C8B-B14F-4D97-AF65-F5344CB8AC3E}">
        <p14:creationId xmlns:p14="http://schemas.microsoft.com/office/powerpoint/2010/main" val="1625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TITLE en CONTENT met beeld">
    <p:spTree>
      <p:nvGrpSpPr>
        <p:cNvPr id="1" name=""/>
        <p:cNvGrpSpPr/>
        <p:nvPr/>
      </p:nvGrpSpPr>
      <p:grpSpPr>
        <a:xfrm>
          <a:off x="0" y="0"/>
          <a:ext cx="0" cy="0"/>
          <a:chOff x="0" y="0"/>
          <a:chExt cx="0" cy="0"/>
        </a:xfrm>
      </p:grpSpPr>
      <p:sp>
        <p:nvSpPr>
          <p:cNvPr id="9" name="Picture"/>
          <p:cNvSpPr>
            <a:spLocks noGrp="1" noChangeAspect="1"/>
          </p:cNvSpPr>
          <p:nvPr>
            <p:ph type="pic" sz="quarter" idx="14" hasCustomPrompt="1"/>
          </p:nvPr>
        </p:nvSpPr>
        <p:spPr bwMode="gray">
          <a:xfrm>
            <a:off x="1" y="0"/>
            <a:ext cx="12192000" cy="42336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3" name="Content"/>
          <p:cNvSpPr>
            <a:spLocks noGrp="1"/>
          </p:cNvSpPr>
          <p:nvPr>
            <p:ph idx="1"/>
          </p:nvPr>
        </p:nvSpPr>
        <p:spPr bwMode="gray">
          <a:xfrm>
            <a:off x="540070" y="4665450"/>
            <a:ext cx="11111046" cy="1144800"/>
          </a:xfrm>
        </p:spPr>
        <p:txBody>
          <a:bodyPr/>
          <a:lstStyle/>
          <a:p>
            <a:pPr lvl="0"/>
            <a:r>
              <a:rPr lang="nl-NL"/>
              <a:t>Klikken om de tekststijl van het model te bewerken</a:t>
            </a:r>
          </a:p>
          <a:p>
            <a:pPr lvl="1"/>
            <a:r>
              <a:rPr lang="nl-NL"/>
              <a:t>Tweede niveau</a:t>
            </a:r>
          </a:p>
        </p:txBody>
      </p:sp>
      <p:sp>
        <p:nvSpPr>
          <p:cNvPr id="4" name="Date"/>
          <p:cNvSpPr>
            <a:spLocks noGrp="1"/>
          </p:cNvSpPr>
          <p:nvPr>
            <p:ph type="dt" sz="half" idx="10"/>
          </p:nvPr>
        </p:nvSpPr>
        <p:spPr bwMode="gray"/>
        <p:txBody>
          <a:bodyPr/>
          <a:lstStyle/>
          <a:p>
            <a:fld id="{76B61F57-DD22-43B8-809C-6963EF028BA7}" type="datetime1">
              <a:rPr lang="en-US" smtClean="0"/>
              <a:t>12/5/22</a:t>
            </a:fld>
            <a:endParaRPr lang="en-US" dirty="0"/>
          </a:p>
        </p:txBody>
      </p:sp>
      <p:sp>
        <p:nvSpPr>
          <p:cNvPr id="5" name="Footer"/>
          <p:cNvSpPr>
            <a:spLocks noGrp="1"/>
          </p:cNvSpPr>
          <p:nvPr>
            <p:ph type="ftr" sz="quarter" idx="11"/>
          </p:nvPr>
        </p:nvSpPr>
        <p:spPr bwMode="gray"/>
        <p:txBody>
          <a:bodyPr/>
          <a:lstStyle/>
          <a:p>
            <a:r>
              <a:rPr lang="en-US" dirty="0"/>
              <a:t>Presentation Title</a:t>
            </a:r>
          </a:p>
        </p:txBody>
      </p:sp>
      <p:sp>
        <p:nvSpPr>
          <p:cNvPr id="6" name="Slide Number"/>
          <p:cNvSpPr>
            <a:spLocks noGrp="1"/>
          </p:cNvSpPr>
          <p:nvPr>
            <p:ph type="sldNum" sz="quarter" idx="12"/>
          </p:nvPr>
        </p:nvSpPr>
        <p:spPr bwMode="gray"/>
        <p:txBody>
          <a:bodyPr/>
          <a:lstStyle/>
          <a:p>
            <a:fld id="{02CEFE82-39F2-4F47-8A0C-D5AB3496FA5C}" type="slidenum">
              <a:rPr lang="en-US" smtClean="0"/>
              <a:t>‹nr.›</a:t>
            </a:fld>
            <a:endParaRPr lang="en-US" dirty="0"/>
          </a:p>
        </p:txBody>
      </p:sp>
    </p:spTree>
    <p:extLst>
      <p:ext uri="{BB962C8B-B14F-4D97-AF65-F5344CB8AC3E}">
        <p14:creationId xmlns:p14="http://schemas.microsoft.com/office/powerpoint/2010/main" val="328696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Picture"/>
          <p:cNvSpPr>
            <a:spLocks noGrp="1" noChangeAspect="1"/>
          </p:cNvSpPr>
          <p:nvPr>
            <p:ph type="pic" sz="quarter" idx="14" hasCustomPrompt="1"/>
          </p:nvPr>
        </p:nvSpPr>
        <p:spPr bwMode="gray">
          <a:xfrm>
            <a:off x="1" y="0"/>
            <a:ext cx="12192000" cy="6858000"/>
          </a:xfrm>
          <a:solidFill>
            <a:schemeClr val="bg1">
              <a:lumMod val="85000"/>
            </a:schemeClr>
          </a:solidFill>
        </p:spPr>
        <p:txBody>
          <a:bodyPr lIns="144000" tIns="144000" rIns="144000" bIns="144000"/>
          <a:lstStyle>
            <a:lvl1pPr marL="0" indent="0">
              <a:buNone/>
              <a:defRPr/>
            </a:lvl1pPr>
          </a:lstStyle>
          <a:p>
            <a:r>
              <a:rPr lang="en-US" dirty="0"/>
              <a:t>Picture</a:t>
            </a:r>
          </a:p>
        </p:txBody>
      </p:sp>
      <p:sp>
        <p:nvSpPr>
          <p:cNvPr id="9" name="Content"/>
          <p:cNvSpPr>
            <a:spLocks noGrp="1"/>
          </p:cNvSpPr>
          <p:nvPr>
            <p:ph idx="1"/>
          </p:nvPr>
        </p:nvSpPr>
        <p:spPr bwMode="gray">
          <a:xfrm>
            <a:off x="1933452" y="1512000"/>
            <a:ext cx="9717665" cy="4298400"/>
          </a:xfrm>
        </p:spPr>
        <p:txBody>
          <a:bodyPr/>
          <a:lstStyle>
            <a:lvl1pPr marL="0" indent="0">
              <a:buNone/>
              <a:defRPr sz="4000">
                <a:solidFill>
                  <a:schemeClr val="bg1"/>
                </a:solidFill>
              </a:defRPr>
            </a:lvl1pPr>
          </a:lstStyle>
          <a:p>
            <a:pPr lvl="0"/>
            <a:r>
              <a:rPr lang="nl-NL"/>
              <a:t>Klikken om de tekststijl van het model te bewerken</a:t>
            </a:r>
          </a:p>
        </p:txBody>
      </p:sp>
      <p:sp>
        <p:nvSpPr>
          <p:cNvPr id="5" name="Date"/>
          <p:cNvSpPr>
            <a:spLocks noGrp="1"/>
          </p:cNvSpPr>
          <p:nvPr>
            <p:ph type="dt" sz="half" idx="10"/>
          </p:nvPr>
        </p:nvSpPr>
        <p:spPr bwMode="gray">
          <a:xfrm>
            <a:off x="10210929" y="6084000"/>
            <a:ext cx="1440187" cy="360000"/>
          </a:xfrm>
        </p:spPr>
        <p:txBody>
          <a:bodyPr/>
          <a:lstStyle/>
          <a:p>
            <a:fld id="{0E64DD1E-F3A0-4D46-9832-B6BFF08F22C3}" type="datetime1">
              <a:rPr lang="en-US" smtClean="0"/>
              <a:t>12/5/22</a:t>
            </a:fld>
            <a:endParaRPr lang="en-US" dirty="0"/>
          </a:p>
        </p:txBody>
      </p:sp>
      <p:sp>
        <p:nvSpPr>
          <p:cNvPr id="6" name="Footer"/>
          <p:cNvSpPr>
            <a:spLocks noGrp="1"/>
          </p:cNvSpPr>
          <p:nvPr>
            <p:ph type="ftr" sz="quarter" idx="11"/>
          </p:nvPr>
        </p:nvSpPr>
        <p:spPr bwMode="gray"/>
        <p:txBody>
          <a:bodyPr/>
          <a:lstStyle/>
          <a:p>
            <a:r>
              <a:rPr lang="en-US" dirty="0"/>
              <a:t>Presentation Title</a:t>
            </a:r>
          </a:p>
        </p:txBody>
      </p:sp>
      <p:sp>
        <p:nvSpPr>
          <p:cNvPr id="7" name="Slide Number"/>
          <p:cNvSpPr>
            <a:spLocks noGrp="1"/>
          </p:cNvSpPr>
          <p:nvPr>
            <p:ph type="sldNum" sz="quarter" idx="12"/>
          </p:nvPr>
        </p:nvSpPr>
        <p:spPr bwMode="gray"/>
        <p:txBody>
          <a:bodyPr/>
          <a:lstStyle/>
          <a:p>
            <a:fld id="{02CEFE82-39F2-4F47-8A0C-D5AB3496FA5C}" type="slidenum">
              <a:rPr lang="en-US" smtClean="0"/>
              <a:t>‹nr.›</a:t>
            </a:fld>
            <a:endParaRPr lang="en-US" dirty="0"/>
          </a:p>
        </p:txBody>
      </p:sp>
    </p:spTree>
    <p:extLst>
      <p:ext uri="{BB962C8B-B14F-4D97-AF65-F5344CB8AC3E}">
        <p14:creationId xmlns:p14="http://schemas.microsoft.com/office/powerpoint/2010/main" val="256276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12/5/22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32224348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 wit">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268F47DA-0982-C84F-9984-00BA4D0ECBA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13104361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mp_idee_hoof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FD3B182-238B-824E-88BD-DAC302C8F612}"/>
              </a:ext>
            </a:extLst>
          </p:cNvPr>
          <p:cNvGraphicFramePr>
            <a:graphicFrameLocks noChangeAspect="1"/>
          </p:cNvGraphicFramePr>
          <p:nvPr userDrawn="1">
            <p:custDataLst>
              <p:tags r:id="rId1"/>
            </p:custDataLst>
            <p:extLst>
              <p:ext uri="{D42A27DB-BD31-4B8C-83A1-F6EECF244321}">
                <p14:modId xmlns:p14="http://schemas.microsoft.com/office/powerpoint/2010/main" val="127300809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2" name="Object 1" hidden="1">
                        <a:extLst>
                          <a:ext uri="{FF2B5EF4-FFF2-40B4-BE49-F238E27FC236}">
                            <a16:creationId xmlns:a16="http://schemas.microsoft.com/office/drawing/2014/main" id="{4FD3B182-238B-824E-88BD-DAC302C8F612}"/>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4" name="Text Placeholder 3">
            <a:extLst>
              <a:ext uri="{FF2B5EF4-FFF2-40B4-BE49-F238E27FC236}">
                <a16:creationId xmlns:a16="http://schemas.microsoft.com/office/drawing/2014/main" id="{AA259C12-DAF2-4B2B-8176-DBABC1731B56}"/>
              </a:ext>
            </a:extLst>
          </p:cNvPr>
          <p:cNvSpPr>
            <a:spLocks noGrp="1"/>
          </p:cNvSpPr>
          <p:nvPr>
            <p:ph type="body" sz="quarter" idx="10"/>
          </p:nvPr>
        </p:nvSpPr>
        <p:spPr>
          <a:xfrm>
            <a:off x="537723" y="1155032"/>
            <a:ext cx="11149452" cy="4937793"/>
          </a:xfrm>
          <a:prstGeom prst="rect">
            <a:avLst/>
          </a:prstGeom>
          <a:noFill/>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ijdelijke aanduiding voor datum 4">
            <a:extLst>
              <a:ext uri="{FF2B5EF4-FFF2-40B4-BE49-F238E27FC236}">
                <a16:creationId xmlns:a16="http://schemas.microsoft.com/office/drawing/2014/main" id="{1504DD94-CE6B-1649-8C0A-DCE22A65D054}"/>
              </a:ext>
            </a:extLst>
          </p:cNvPr>
          <p:cNvSpPr>
            <a:spLocks noGrp="1"/>
          </p:cNvSpPr>
          <p:nvPr>
            <p:ph type="dt" sz="half" idx="11"/>
          </p:nvPr>
        </p:nvSpPr>
        <p:spPr/>
        <p:txBody>
          <a:bodyPr/>
          <a:lstStyle/>
          <a:p>
            <a:fld id="{C7CB4B82-9149-1E48-A864-17BC4A002E21}" type="datetimeFigureOut">
              <a:rPr lang="nl-NL" smtClean="0"/>
              <a:t>05-12-2022</a:t>
            </a:fld>
            <a:endParaRPr lang="nl-NL" dirty="0"/>
          </a:p>
        </p:txBody>
      </p:sp>
      <p:sp>
        <p:nvSpPr>
          <p:cNvPr id="6" name="Tijdelijke aanduiding voor voettekst 5">
            <a:extLst>
              <a:ext uri="{FF2B5EF4-FFF2-40B4-BE49-F238E27FC236}">
                <a16:creationId xmlns:a16="http://schemas.microsoft.com/office/drawing/2014/main" id="{00710B3D-C6BF-0B4C-8FA8-EEBAE43715FC}"/>
              </a:ext>
            </a:extLst>
          </p:cNvPr>
          <p:cNvSpPr>
            <a:spLocks noGrp="1"/>
          </p:cNvSpPr>
          <p:nvPr>
            <p:ph type="ftr" sz="quarter" idx="12"/>
          </p:nvPr>
        </p:nvSpPr>
        <p:spPr/>
        <p:txBody>
          <a:bodyPr/>
          <a:lstStyle/>
          <a:p>
            <a:endParaRPr lang="nl-NL" dirty="0"/>
          </a:p>
        </p:txBody>
      </p:sp>
      <p:sp>
        <p:nvSpPr>
          <p:cNvPr id="7" name="Tijdelijke aanduiding voor dianummer 6">
            <a:extLst>
              <a:ext uri="{FF2B5EF4-FFF2-40B4-BE49-F238E27FC236}">
                <a16:creationId xmlns:a16="http://schemas.microsoft.com/office/drawing/2014/main" id="{F17F5C4D-0B87-124A-8191-9267EF4A15DF}"/>
              </a:ext>
            </a:extLst>
          </p:cNvPr>
          <p:cNvSpPr>
            <a:spLocks noGrp="1"/>
          </p:cNvSpPr>
          <p:nvPr>
            <p:ph type="sldNum" sz="quarter" idx="13"/>
          </p:nvPr>
        </p:nvSpPr>
        <p:spPr/>
        <p:txBody>
          <a:bodyPr/>
          <a:lstStyle/>
          <a:p>
            <a:fld id="{147709A7-96CE-C442-8AE1-BDD71CD6A350}" type="slidenum">
              <a:rPr lang="nl-NL" smtClean="0"/>
              <a:t>‹nr.›</a:t>
            </a:fld>
            <a:endParaRPr lang="nl-NL"/>
          </a:p>
        </p:txBody>
      </p:sp>
      <p:sp>
        <p:nvSpPr>
          <p:cNvPr id="9" name="Rechthoek 2">
            <a:extLst>
              <a:ext uri="{FF2B5EF4-FFF2-40B4-BE49-F238E27FC236}">
                <a16:creationId xmlns:a16="http://schemas.microsoft.com/office/drawing/2014/main" id="{D52A3AAF-489B-744A-800D-76AF610AA929}"/>
              </a:ext>
            </a:extLst>
          </p:cNvPr>
          <p:cNvSpPr/>
          <p:nvPr userDrawn="1"/>
        </p:nvSpPr>
        <p:spPr>
          <a:xfrm>
            <a:off x="371060" y="4143"/>
            <a:ext cx="129487"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8" name="Titel 7">
            <a:extLst>
              <a:ext uri="{FF2B5EF4-FFF2-40B4-BE49-F238E27FC236}">
                <a16:creationId xmlns:a16="http://schemas.microsoft.com/office/drawing/2014/main" id="{18A23BDA-7541-7343-BD29-B29FEE3616A7}"/>
              </a:ext>
            </a:extLst>
          </p:cNvPr>
          <p:cNvSpPr>
            <a:spLocks noGrp="1"/>
          </p:cNvSpPr>
          <p:nvPr>
            <p:ph type="title" hasCustomPrompt="1"/>
          </p:nvPr>
        </p:nvSpPr>
        <p:spPr>
          <a:xfrm>
            <a:off x="487295" y="17395"/>
            <a:ext cx="11186628" cy="841587"/>
          </a:xfrm>
          <a:solidFill>
            <a:srgbClr val="00B050">
              <a:alpha val="50000"/>
            </a:srgbClr>
          </a:solidFill>
          <a:effectLst>
            <a:outerShdw sx="1000" sy="1000" algn="ctr" rotWithShape="0">
              <a:schemeClr val="tx1">
                <a:alpha val="49000"/>
              </a:schemeClr>
            </a:outerShdw>
          </a:effectLst>
        </p:spPr>
        <p:txBody>
          <a:bodyPr/>
          <a:lstStyle/>
          <a:p>
            <a:r>
              <a:rPr lang="nl-NL" dirty="0"/>
              <a:t>Klik om de stijl te bewerken</a:t>
            </a:r>
          </a:p>
        </p:txBody>
      </p:sp>
    </p:spTree>
    <p:extLst>
      <p:ext uri="{BB962C8B-B14F-4D97-AF65-F5344CB8AC3E}">
        <p14:creationId xmlns:p14="http://schemas.microsoft.com/office/powerpoint/2010/main" val="2431143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mp_ideeën_bullets">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FD3B182-238B-824E-88BD-DAC302C8F612}"/>
              </a:ext>
            </a:extLst>
          </p:cNvPr>
          <p:cNvGraphicFramePr>
            <a:graphicFrameLocks noChangeAspect="1"/>
          </p:cNvGraphicFramePr>
          <p:nvPr userDrawn="1">
            <p:custDataLst>
              <p:tags r:id="rId1"/>
            </p:custDataLst>
            <p:extLst>
              <p:ext uri="{D42A27DB-BD31-4B8C-83A1-F6EECF244321}">
                <p14:modId xmlns:p14="http://schemas.microsoft.com/office/powerpoint/2010/main" val="82721549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2" name="Object 1" hidden="1">
                        <a:extLst>
                          <a:ext uri="{FF2B5EF4-FFF2-40B4-BE49-F238E27FC236}">
                            <a16:creationId xmlns:a16="http://schemas.microsoft.com/office/drawing/2014/main" id="{4FD3B182-238B-824E-88BD-DAC302C8F612}"/>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4" name="Text Placeholder 3">
            <a:extLst>
              <a:ext uri="{FF2B5EF4-FFF2-40B4-BE49-F238E27FC236}">
                <a16:creationId xmlns:a16="http://schemas.microsoft.com/office/drawing/2014/main" id="{AA259C12-DAF2-4B2B-8176-DBABC1731B56}"/>
              </a:ext>
            </a:extLst>
          </p:cNvPr>
          <p:cNvSpPr>
            <a:spLocks noGrp="1"/>
          </p:cNvSpPr>
          <p:nvPr>
            <p:ph type="body" sz="quarter" idx="10"/>
          </p:nvPr>
        </p:nvSpPr>
        <p:spPr>
          <a:xfrm>
            <a:off x="537723" y="1155032"/>
            <a:ext cx="11149452" cy="4937793"/>
          </a:xfrm>
          <a:prstGeom prst="rect">
            <a:avLst/>
          </a:prstGeom>
          <a:solidFill>
            <a:srgbClr val="00B050">
              <a:alpha val="50000"/>
            </a:srgbClr>
          </a:solidFill>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ijdelijke aanduiding voor datum 4">
            <a:extLst>
              <a:ext uri="{FF2B5EF4-FFF2-40B4-BE49-F238E27FC236}">
                <a16:creationId xmlns:a16="http://schemas.microsoft.com/office/drawing/2014/main" id="{1504DD94-CE6B-1649-8C0A-DCE22A65D054}"/>
              </a:ext>
            </a:extLst>
          </p:cNvPr>
          <p:cNvSpPr>
            <a:spLocks noGrp="1"/>
          </p:cNvSpPr>
          <p:nvPr>
            <p:ph type="dt" sz="half" idx="11"/>
          </p:nvPr>
        </p:nvSpPr>
        <p:spPr/>
        <p:txBody>
          <a:bodyPr/>
          <a:lstStyle/>
          <a:p>
            <a:fld id="{C7CB4B82-9149-1E48-A864-17BC4A002E21}" type="datetimeFigureOut">
              <a:rPr lang="nl-NL" smtClean="0"/>
              <a:t>05-12-2022</a:t>
            </a:fld>
            <a:endParaRPr lang="nl-NL" dirty="0"/>
          </a:p>
        </p:txBody>
      </p:sp>
      <p:sp>
        <p:nvSpPr>
          <p:cNvPr id="6" name="Tijdelijke aanduiding voor voettekst 5">
            <a:extLst>
              <a:ext uri="{FF2B5EF4-FFF2-40B4-BE49-F238E27FC236}">
                <a16:creationId xmlns:a16="http://schemas.microsoft.com/office/drawing/2014/main" id="{00710B3D-C6BF-0B4C-8FA8-EEBAE43715FC}"/>
              </a:ext>
            </a:extLst>
          </p:cNvPr>
          <p:cNvSpPr>
            <a:spLocks noGrp="1"/>
          </p:cNvSpPr>
          <p:nvPr>
            <p:ph type="ftr" sz="quarter" idx="12"/>
          </p:nvPr>
        </p:nvSpPr>
        <p:spPr/>
        <p:txBody>
          <a:bodyPr/>
          <a:lstStyle/>
          <a:p>
            <a:endParaRPr lang="nl-NL" dirty="0"/>
          </a:p>
        </p:txBody>
      </p:sp>
      <p:sp>
        <p:nvSpPr>
          <p:cNvPr id="7" name="Tijdelijke aanduiding voor dianummer 6">
            <a:extLst>
              <a:ext uri="{FF2B5EF4-FFF2-40B4-BE49-F238E27FC236}">
                <a16:creationId xmlns:a16="http://schemas.microsoft.com/office/drawing/2014/main" id="{F17F5C4D-0B87-124A-8191-9267EF4A15DF}"/>
              </a:ext>
            </a:extLst>
          </p:cNvPr>
          <p:cNvSpPr>
            <a:spLocks noGrp="1"/>
          </p:cNvSpPr>
          <p:nvPr>
            <p:ph type="sldNum" sz="quarter" idx="13"/>
          </p:nvPr>
        </p:nvSpPr>
        <p:spPr/>
        <p:txBody>
          <a:bodyPr/>
          <a:lstStyle/>
          <a:p>
            <a:fld id="{147709A7-96CE-C442-8AE1-BDD71CD6A350}" type="slidenum">
              <a:rPr lang="nl-NL" smtClean="0"/>
              <a:t>‹nr.›</a:t>
            </a:fld>
            <a:endParaRPr lang="nl-NL"/>
          </a:p>
        </p:txBody>
      </p:sp>
      <p:sp>
        <p:nvSpPr>
          <p:cNvPr id="9" name="Rechthoek 2">
            <a:extLst>
              <a:ext uri="{FF2B5EF4-FFF2-40B4-BE49-F238E27FC236}">
                <a16:creationId xmlns:a16="http://schemas.microsoft.com/office/drawing/2014/main" id="{D52A3AAF-489B-744A-800D-76AF610AA929}"/>
              </a:ext>
            </a:extLst>
          </p:cNvPr>
          <p:cNvSpPr/>
          <p:nvPr userDrawn="1"/>
        </p:nvSpPr>
        <p:spPr>
          <a:xfrm>
            <a:off x="371060" y="4143"/>
            <a:ext cx="129487" cy="854839"/>
          </a:xfrm>
          <a:prstGeom prst="rect">
            <a:avLst/>
          </a:prstGeom>
          <a:solidFill>
            <a:srgbClr val="71BF49"/>
          </a:solidFill>
          <a:ln>
            <a:noFill/>
          </a:ln>
          <a:effectLst>
            <a:outerShdw blurRad="50800" dist="762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p>
        </p:txBody>
      </p:sp>
      <p:sp>
        <p:nvSpPr>
          <p:cNvPr id="8" name="Titel 7">
            <a:extLst>
              <a:ext uri="{FF2B5EF4-FFF2-40B4-BE49-F238E27FC236}">
                <a16:creationId xmlns:a16="http://schemas.microsoft.com/office/drawing/2014/main" id="{18A23BDA-7541-7343-BD29-B29FEE3616A7}"/>
              </a:ext>
            </a:extLst>
          </p:cNvPr>
          <p:cNvSpPr>
            <a:spLocks noGrp="1"/>
          </p:cNvSpPr>
          <p:nvPr>
            <p:ph type="title" hasCustomPrompt="1"/>
          </p:nvPr>
        </p:nvSpPr>
        <p:spPr>
          <a:xfrm>
            <a:off x="487295" y="17395"/>
            <a:ext cx="11186628" cy="841587"/>
          </a:xfrm>
          <a:noFill/>
          <a:effectLst>
            <a:outerShdw sx="1000" sy="1000" algn="ctr" rotWithShape="0">
              <a:schemeClr val="tx1">
                <a:alpha val="49000"/>
              </a:schemeClr>
            </a:outerShdw>
          </a:effectLst>
        </p:spPr>
        <p:txBody>
          <a:bodyPr/>
          <a:lstStyle/>
          <a:p>
            <a:r>
              <a:rPr lang="nl-NL" dirty="0"/>
              <a:t>Klik om de stijl te bewerken</a:t>
            </a:r>
          </a:p>
        </p:txBody>
      </p:sp>
    </p:spTree>
    <p:extLst>
      <p:ext uri="{BB962C8B-B14F-4D97-AF65-F5344CB8AC3E}">
        <p14:creationId xmlns:p14="http://schemas.microsoft.com/office/powerpoint/2010/main" val="269456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H lv 2_bullets">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08681C53-9C26-F947-BACD-790D890A3B41}"/>
              </a:ext>
            </a:extLst>
          </p:cNvPr>
          <p:cNvGraphicFramePr>
            <a:graphicFrameLocks noChangeAspect="1"/>
          </p:cNvGraphicFramePr>
          <p:nvPr userDrawn="1">
            <p:custDataLst>
              <p:tags r:id="rId1"/>
            </p:custDataLst>
            <p:extLst>
              <p:ext uri="{D42A27DB-BD31-4B8C-83A1-F6EECF244321}">
                <p14:modId xmlns:p14="http://schemas.microsoft.com/office/powerpoint/2010/main" val="62260992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Tekstvak 1"/>
          <p:cNvSpPr txBox="1"/>
          <p:nvPr/>
        </p:nvSpPr>
        <p:spPr>
          <a:xfrm>
            <a:off x="0" y="0"/>
            <a:ext cx="5880817" cy="6126165"/>
          </a:xfrm>
          <a:prstGeom prst="rect">
            <a:avLst/>
          </a:prstGeom>
          <a:solidFill>
            <a:srgbClr val="71BF49">
              <a:alpha val="49804"/>
            </a:srgbClr>
          </a:solidFill>
        </p:spPr>
        <p:txBody>
          <a:bodyPr wrap="square" rtlCol="0">
            <a:spAutoFit/>
          </a:bodyPr>
          <a:lstStyle/>
          <a:p>
            <a:endParaRPr lang="nl-NL"/>
          </a:p>
        </p:txBody>
      </p:sp>
      <p:sp>
        <p:nvSpPr>
          <p:cNvPr id="11" name="Tijdelijke aanduiding voor inhoud 3"/>
          <p:cNvSpPr>
            <a:spLocks noGrp="1"/>
          </p:cNvSpPr>
          <p:nvPr>
            <p:ph sz="half" idx="2"/>
          </p:nvPr>
        </p:nvSpPr>
        <p:spPr>
          <a:xfrm>
            <a:off x="6200775" y="1168632"/>
            <a:ext cx="5486400" cy="4779964"/>
          </a:xfrm>
          <a:prstGeom prst="rect">
            <a:avLst/>
          </a:prstGeom>
          <a:noFill/>
          <a:ln>
            <a:noFill/>
          </a:ln>
        </p:spPr>
        <p:txBody>
          <a:bodyPr numCol="1"/>
          <a:lstStyle>
            <a:lvl1pPr>
              <a:defRPr sz="2800">
                <a:latin typeface="Calibri" charset="0"/>
                <a:ea typeface="Calibri" charset="0"/>
                <a:cs typeface="Calibri" charset="0"/>
              </a:defRPr>
            </a:lvl1pPr>
            <a:lvl2pPr marL="742950" indent="-285750">
              <a:buFontTx/>
              <a:buBlip>
                <a:blip r:embed="rId5"/>
              </a:buBlip>
              <a:defRPr sz="2400">
                <a:ln>
                  <a:noFill/>
                </a:ln>
                <a:solidFill>
                  <a:schemeClr val="tx1"/>
                </a:solidFill>
                <a:latin typeface="Calibri" charset="0"/>
                <a:ea typeface="Calibri" charset="0"/>
                <a:cs typeface="Calibri" charset="0"/>
              </a:defRPr>
            </a:lvl2pPr>
            <a:lvl3pPr>
              <a:buClr>
                <a:srgbClr val="61BF49"/>
              </a:buClr>
              <a:defRPr sz="2000">
                <a:latin typeface="Calibri" charset="0"/>
                <a:ea typeface="Calibri" charset="0"/>
                <a:cs typeface="Calibri" charset="0"/>
              </a:defRPr>
            </a:lvl3pPr>
            <a:lvl4pPr>
              <a:defRPr sz="18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12" name="Tijdelijke aanduiding voor inhoud 3"/>
          <p:cNvSpPr>
            <a:spLocks noGrp="1"/>
          </p:cNvSpPr>
          <p:nvPr>
            <p:ph sz="half" idx="10"/>
          </p:nvPr>
        </p:nvSpPr>
        <p:spPr>
          <a:xfrm>
            <a:off x="394417" y="1346201"/>
            <a:ext cx="5486400" cy="4779964"/>
          </a:xfrm>
          <a:prstGeom prst="rect">
            <a:avLst/>
          </a:prstGeom>
        </p:spPr>
        <p:txBody>
          <a:bodyPr/>
          <a:lstStyle>
            <a:lvl1pPr>
              <a:defRPr sz="2800">
                <a:latin typeface="Calibri" charset="0"/>
                <a:ea typeface="Calibri" charset="0"/>
                <a:cs typeface="Calibri" charset="0"/>
              </a:defRPr>
            </a:lvl1pPr>
            <a:lvl2pPr marL="742950" indent="-285750">
              <a:buFontTx/>
              <a:buBlip>
                <a:blip r:embed="rId5"/>
              </a:buBlip>
              <a:defRPr sz="2400">
                <a:latin typeface="Calibri" charset="0"/>
                <a:ea typeface="Calibri" charset="0"/>
                <a:cs typeface="Calibri" charset="0"/>
              </a:defRPr>
            </a:lvl2pPr>
            <a:lvl3pPr>
              <a:buClr>
                <a:srgbClr val="61BF49"/>
              </a:buClr>
              <a:defRPr sz="2000">
                <a:latin typeface="Calibri" charset="0"/>
                <a:ea typeface="Calibri" charset="0"/>
                <a:cs typeface="Calibri" charset="0"/>
              </a:defRPr>
            </a:lvl3pPr>
            <a:lvl4pPr>
              <a:defRPr sz="18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tel 3">
            <a:extLst>
              <a:ext uri="{FF2B5EF4-FFF2-40B4-BE49-F238E27FC236}">
                <a16:creationId xmlns:a16="http://schemas.microsoft.com/office/drawing/2014/main" id="{C4E904C7-9C8E-4C48-BA14-034BA47B7EF8}"/>
              </a:ext>
            </a:extLst>
          </p:cNvPr>
          <p:cNvSpPr>
            <a:spLocks noGrp="1"/>
          </p:cNvSpPr>
          <p:nvPr>
            <p:ph type="title"/>
          </p:nvPr>
        </p:nvSpPr>
        <p:spPr>
          <a:xfrm>
            <a:off x="500547" y="17395"/>
            <a:ext cx="5228449" cy="841587"/>
          </a:xfrm>
        </p:spPr>
        <p:txBody>
          <a:bodyPr vert="horz"/>
          <a:lstStyle/>
          <a:p>
            <a:r>
              <a:rPr lang="nl-NL"/>
              <a:t>Klik om stijl te bewerken</a:t>
            </a:r>
            <a:endParaRPr lang="nl-NL" dirty="0"/>
          </a:p>
        </p:txBody>
      </p:sp>
    </p:spTree>
    <p:extLst>
      <p:ext uri="{BB962C8B-B14F-4D97-AF65-F5344CB8AC3E}">
        <p14:creationId xmlns:p14="http://schemas.microsoft.com/office/powerpoint/2010/main" val="390221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b_H L3">
    <p:spTree>
      <p:nvGrpSpPr>
        <p:cNvPr id="1" name=""/>
        <p:cNvGrpSpPr/>
        <p:nvPr/>
      </p:nvGrpSpPr>
      <p:grpSpPr>
        <a:xfrm>
          <a:off x="0" y="0"/>
          <a:ext cx="0" cy="0"/>
          <a:chOff x="0" y="0"/>
          <a:chExt cx="0" cy="0"/>
        </a:xfrm>
      </p:grpSpPr>
      <p:sp>
        <p:nvSpPr>
          <p:cNvPr id="2" name="Tekstvak 1"/>
          <p:cNvSpPr txBox="1"/>
          <p:nvPr/>
        </p:nvSpPr>
        <p:spPr>
          <a:xfrm>
            <a:off x="6096001" y="0"/>
            <a:ext cx="6096000" cy="6163038"/>
          </a:xfrm>
          <a:prstGeom prst="rect">
            <a:avLst/>
          </a:prstGeom>
          <a:solidFill>
            <a:srgbClr val="71BF49">
              <a:alpha val="49804"/>
            </a:srgbClr>
          </a:solidFill>
        </p:spPr>
        <p:txBody>
          <a:bodyPr wrap="square" rtlCol="0">
            <a:spAutoFit/>
          </a:bodyPr>
          <a:lstStyle/>
          <a:p>
            <a:endParaRPr lang="nl-NL"/>
          </a:p>
        </p:txBody>
      </p:sp>
      <p:sp>
        <p:nvSpPr>
          <p:cNvPr id="12" name="Tijdelijke aanduiding voor inhoud 3"/>
          <p:cNvSpPr>
            <a:spLocks noGrp="1"/>
          </p:cNvSpPr>
          <p:nvPr>
            <p:ph sz="half" idx="10"/>
          </p:nvPr>
        </p:nvSpPr>
        <p:spPr>
          <a:xfrm>
            <a:off x="392982" y="1383074"/>
            <a:ext cx="5486400" cy="4779964"/>
          </a:xfrm>
          <a:prstGeom prst="rect">
            <a:avLst/>
          </a:prstGeom>
        </p:spPr>
        <p:txBody>
          <a:bodyPr/>
          <a:lstStyle>
            <a:lvl1pPr>
              <a:defRPr sz="2800">
                <a:latin typeface="Calibri" charset="0"/>
                <a:ea typeface="Calibri" charset="0"/>
                <a:cs typeface="Calibri" charset="0"/>
              </a:defRPr>
            </a:lvl1pPr>
            <a:lvl2pPr marL="684213" indent="-442913">
              <a:buFontTx/>
              <a:buBlip>
                <a:blip r:embed="rId2"/>
              </a:buBlip>
              <a:tabLst>
                <a:tab pos="563563" algn="l"/>
              </a:tabLst>
              <a:defRPr sz="2400">
                <a:latin typeface="Calibri" charset="0"/>
                <a:ea typeface="Calibri" charset="0"/>
                <a:cs typeface="Calibri" charset="0"/>
              </a:defRPr>
            </a:lvl2pPr>
            <a:lvl3pPr>
              <a:buClr>
                <a:srgbClr val="61BF49"/>
              </a:buClr>
              <a:defRPr sz="2400">
                <a:latin typeface="Calibri" charset="0"/>
                <a:ea typeface="Calibri" charset="0"/>
                <a:cs typeface="Calibri" charset="0"/>
              </a:defRPr>
            </a:lvl3pPr>
            <a:lvl4pPr>
              <a:defRPr sz="24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3" name="Titel 2">
            <a:extLst>
              <a:ext uri="{FF2B5EF4-FFF2-40B4-BE49-F238E27FC236}">
                <a16:creationId xmlns:a16="http://schemas.microsoft.com/office/drawing/2014/main" id="{D8ABC87C-80EA-714B-857B-7876297CDBFE}"/>
              </a:ext>
            </a:extLst>
          </p:cNvPr>
          <p:cNvSpPr>
            <a:spLocks noGrp="1"/>
          </p:cNvSpPr>
          <p:nvPr>
            <p:ph type="title"/>
          </p:nvPr>
        </p:nvSpPr>
        <p:spPr/>
        <p:txBody>
          <a:bodyPr/>
          <a:lstStyle/>
          <a:p>
            <a:r>
              <a:rPr lang="nl-NL"/>
              <a:t>Klik om stijl te bewerken</a:t>
            </a:r>
          </a:p>
        </p:txBody>
      </p:sp>
      <p:sp>
        <p:nvSpPr>
          <p:cNvPr id="9" name="Tijdelijke aanduiding voor inhoud 3">
            <a:extLst>
              <a:ext uri="{FF2B5EF4-FFF2-40B4-BE49-F238E27FC236}">
                <a16:creationId xmlns:a16="http://schemas.microsoft.com/office/drawing/2014/main" id="{3DD0A788-0EEB-384B-B125-1043A402F592}"/>
              </a:ext>
            </a:extLst>
          </p:cNvPr>
          <p:cNvSpPr>
            <a:spLocks noGrp="1"/>
          </p:cNvSpPr>
          <p:nvPr>
            <p:ph sz="half" idx="11"/>
          </p:nvPr>
        </p:nvSpPr>
        <p:spPr>
          <a:xfrm>
            <a:off x="6563360" y="1400469"/>
            <a:ext cx="5486400" cy="4779964"/>
          </a:xfrm>
          <a:prstGeom prst="rect">
            <a:avLst/>
          </a:prstGeom>
        </p:spPr>
        <p:txBody>
          <a:bodyPr/>
          <a:lstStyle>
            <a:lvl1pPr>
              <a:defRPr sz="2800">
                <a:latin typeface="Calibri" charset="0"/>
                <a:ea typeface="Calibri" charset="0"/>
                <a:cs typeface="Calibri" charset="0"/>
              </a:defRPr>
            </a:lvl1pPr>
            <a:lvl2pPr marL="684213" indent="-442913">
              <a:buFontTx/>
              <a:buBlip>
                <a:blip r:embed="rId2"/>
              </a:buBlip>
              <a:tabLst/>
              <a:defRPr sz="2400">
                <a:latin typeface="Calibri" charset="0"/>
                <a:ea typeface="Calibri" charset="0"/>
                <a:cs typeface="Calibri" charset="0"/>
              </a:defRPr>
            </a:lvl2pPr>
            <a:lvl3pPr>
              <a:buClr>
                <a:srgbClr val="61BF49"/>
              </a:buClr>
              <a:defRPr sz="2400">
                <a:latin typeface="Calibri" charset="0"/>
                <a:ea typeface="Calibri" charset="0"/>
                <a:cs typeface="Calibri" charset="0"/>
              </a:defRPr>
            </a:lvl3pPr>
            <a:lvl4pPr>
              <a:defRPr sz="2400">
                <a:latin typeface="Calibri" charset="0"/>
                <a:ea typeface="Calibri" charset="0"/>
                <a:cs typeface="Calibri" charset="0"/>
              </a:defRPr>
            </a:lvl4pPr>
            <a:lvl5pPr>
              <a:defRPr sz="1800">
                <a:latin typeface="Calibri" charset="0"/>
                <a:ea typeface="Calibri" charset="0"/>
                <a:cs typeface="Calibri" charset="0"/>
              </a:defRPr>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Tree>
    <p:extLst>
      <p:ext uri="{BB962C8B-B14F-4D97-AF65-F5344CB8AC3E}">
        <p14:creationId xmlns:p14="http://schemas.microsoft.com/office/powerpoint/2010/main" val="2195585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 prog licht">
    <p:bg>
      <p:bgPr>
        <a:solidFill>
          <a:srgbClr val="FFFFFF"/>
        </a:solidFill>
        <a:effectLst/>
      </p:bgPr>
    </p:bg>
    <p:spTree>
      <p:nvGrpSpPr>
        <p:cNvPr id="1" name=""/>
        <p:cNvGrpSpPr/>
        <p:nvPr/>
      </p:nvGrpSpPr>
      <p:grpSpPr>
        <a:xfrm>
          <a:off x="0" y="0"/>
          <a:ext cx="0" cy="0"/>
          <a:chOff x="0" y="0"/>
          <a:chExt cx="0" cy="0"/>
        </a:xfrm>
      </p:grpSpPr>
      <p:sp>
        <p:nvSpPr>
          <p:cNvPr id="11" name="Tekstvak 10">
            <a:extLst>
              <a:ext uri="{FF2B5EF4-FFF2-40B4-BE49-F238E27FC236}">
                <a16:creationId xmlns:a16="http://schemas.microsoft.com/office/drawing/2014/main" id="{F95F1A2C-A336-8E40-BD18-EDEF5F79C673}"/>
              </a:ext>
            </a:extLst>
          </p:cNvPr>
          <p:cNvSpPr txBox="1"/>
          <p:nvPr userDrawn="1"/>
        </p:nvSpPr>
        <p:spPr>
          <a:xfrm>
            <a:off x="0" y="0"/>
            <a:ext cx="12191999" cy="6079067"/>
          </a:xfrm>
          <a:prstGeom prst="rect">
            <a:avLst/>
          </a:prstGeom>
          <a:solidFill>
            <a:srgbClr val="71BF49">
              <a:alpha val="50196"/>
            </a:srgbClr>
          </a:solidFill>
        </p:spPr>
        <p:txBody>
          <a:bodyPr wrap="square" rtlCol="0">
            <a:spAutoFit/>
          </a:bodyPr>
          <a:lstStyle/>
          <a:p>
            <a:endParaRPr lang="nl-NL"/>
          </a:p>
        </p:txBody>
      </p:sp>
    </p:spTree>
    <p:extLst>
      <p:ext uri="{BB962C8B-B14F-4D97-AF65-F5344CB8AC3E}">
        <p14:creationId xmlns:p14="http://schemas.microsoft.com/office/powerpoint/2010/main" val="3601716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blanco">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268F47DA-0982-C84F-9984-00BA4D0ECBAC}"/>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094906166"/>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co met logo">
    <p:bg>
      <p:bgRef idx="1001">
        <a:schemeClr val="bg1"/>
      </p:bgRef>
    </p:bg>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268F47DA-0982-C84F-9984-00BA4D0ECBAC}"/>
              </a:ext>
            </a:extLst>
          </p:cNvPr>
          <p:cNvSpPr/>
          <p:nvPr userDrawn="1"/>
        </p:nvSpPr>
        <p:spPr>
          <a:xfrm>
            <a:off x="0" y="-515775"/>
            <a:ext cx="12192000" cy="68486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414420152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4.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3.xml"/><Relationship Id="rId30" Type="http://schemas.openxmlformats.org/officeDocument/2006/relationships/image" Target="../media/image2.tif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814E4612-1AA7-634C-8EDD-EFF4B1C3CE91}"/>
              </a:ext>
            </a:extLst>
          </p:cNvPr>
          <p:cNvGraphicFramePr>
            <a:graphicFrameLocks noChangeAspect="1"/>
          </p:cNvGraphicFramePr>
          <p:nvPr userDrawn="1">
            <p:custDataLst>
              <p:tags r:id="rId26"/>
            </p:custDataLst>
            <p:extLst>
              <p:ext uri="{D42A27DB-BD31-4B8C-83A1-F6EECF244321}">
                <p14:modId xmlns:p14="http://schemas.microsoft.com/office/powerpoint/2010/main" val="321488152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28" imgW="7772400" imgH="10058400" progId="TCLayout.ActiveDocument.1">
                  <p:embed/>
                </p:oleObj>
              </mc:Choice>
              <mc:Fallback>
                <p:oleObj name="think-cell Slide" r:id="rId28" imgW="7772400" imgH="10058400" progId="TCLayout.ActiveDocument.1">
                  <p:embed/>
                  <p:pic>
                    <p:nvPicPr>
                      <p:cNvPr id="0" name=""/>
                      <p:cNvPicPr/>
                      <p:nvPr/>
                    </p:nvPicPr>
                    <p:blipFill>
                      <a:blip r:embed="rId29"/>
                      <a:stretch>
                        <a:fillRect/>
                      </a:stretch>
                    </p:blipFill>
                    <p:spPr>
                      <a:xfrm>
                        <a:off x="1588" y="1588"/>
                        <a:ext cx="1587" cy="1587"/>
                      </a:xfrm>
                      <a:prstGeom prst="rect">
                        <a:avLst/>
                      </a:prstGeom>
                    </p:spPr>
                  </p:pic>
                </p:oleObj>
              </mc:Fallback>
            </mc:AlternateContent>
          </a:graphicData>
        </a:graphic>
      </p:graphicFrame>
      <p:sp>
        <p:nvSpPr>
          <p:cNvPr id="3" name="Rechthoek 2" hidden="1">
            <a:extLst>
              <a:ext uri="{FF2B5EF4-FFF2-40B4-BE49-F238E27FC236}">
                <a16:creationId xmlns:a16="http://schemas.microsoft.com/office/drawing/2014/main" id="{9F0F35B4-E81D-614D-B003-44BF5CB19A34}"/>
              </a:ext>
            </a:extLst>
          </p:cNvPr>
          <p:cNvSpPr/>
          <p:nvPr userDrawn="1">
            <p:custDataLst>
              <p:tags r:id="rId27"/>
            </p:custDataLst>
          </p:nvPr>
        </p:nvSpPr>
        <p:spPr>
          <a:xfrm>
            <a:off x="0" y="0"/>
            <a:ext cx="158750" cy="15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nl-NL" sz="3600" b="0" i="0" baseline="0" dirty="0">
              <a:latin typeface="Calibri" panose="020F0502020204030204" pitchFamily="34" charset="0"/>
              <a:ea typeface="+mj-ea"/>
              <a:sym typeface="Calibri" panose="020F0502020204030204" pitchFamily="34" charset="0"/>
            </a:endParaRPr>
          </a:p>
        </p:txBody>
      </p:sp>
      <p:sp>
        <p:nvSpPr>
          <p:cNvPr id="2" name="Title Placeholder 1"/>
          <p:cNvSpPr>
            <a:spLocks noGrp="1"/>
          </p:cNvSpPr>
          <p:nvPr>
            <p:ph type="title"/>
          </p:nvPr>
        </p:nvSpPr>
        <p:spPr>
          <a:xfrm>
            <a:off x="500547" y="17395"/>
            <a:ext cx="11186628" cy="841587"/>
          </a:xfrm>
          <a:prstGeom prst="rect">
            <a:avLst/>
          </a:prstGeom>
          <a:solidFill>
            <a:schemeClr val="bg1"/>
          </a:solidFill>
          <a:effectLst>
            <a:outerShdw blurRad="50800" dist="76200" dir="2700000" algn="ctr" rotWithShape="0">
              <a:schemeClr val="tx1">
                <a:alpha val="40000"/>
              </a:schemeClr>
            </a:outerShdw>
          </a:effectLst>
        </p:spPr>
        <p:txBody>
          <a:bodyPr vert="horz" lIns="91440" tIns="45720" rIns="91440" bIns="45720" rtlCol="0" anchor="ctr">
            <a:noAutofit/>
          </a:bodyPr>
          <a:lstStyle/>
          <a:p>
            <a:r>
              <a:rPr lang="nl-NL" dirty="0"/>
              <a:t>Klik om de stijl te bewerken</a:t>
            </a:r>
            <a:endParaRPr lang="en-US" dirty="0"/>
          </a:p>
        </p:txBody>
      </p:sp>
      <p:sp>
        <p:nvSpPr>
          <p:cNvPr id="4" name="Date Placeholder 3"/>
          <p:cNvSpPr>
            <a:spLocks noGrp="1"/>
          </p:cNvSpPr>
          <p:nvPr>
            <p:ph type="dt" sz="half" idx="2"/>
          </p:nvPr>
        </p:nvSpPr>
        <p:spPr>
          <a:xfrm>
            <a:off x="537723" y="6578091"/>
            <a:ext cx="997178" cy="244475"/>
          </a:xfrm>
          <a:prstGeom prst="rect">
            <a:avLst/>
          </a:prstGeom>
        </p:spPr>
        <p:txBody>
          <a:bodyPr vert="horz" lIns="91440" tIns="45720" rIns="91440" bIns="45720" rtlCol="0" anchor="ctr"/>
          <a:lstStyle>
            <a:lvl1pPr algn="l">
              <a:defRPr sz="1200">
                <a:solidFill>
                  <a:schemeClr val="tx1">
                    <a:tint val="75000"/>
                  </a:schemeClr>
                </a:solidFill>
              </a:defRPr>
            </a:lvl1pPr>
          </a:lstStyle>
          <a:p>
            <a:fld id="{C7CB4B82-9149-1E48-A864-17BC4A002E21}" type="datetimeFigureOut">
              <a:rPr lang="nl-NL" smtClean="0"/>
              <a:t>05-12-2022</a:t>
            </a:fld>
            <a:endParaRPr lang="nl-NL" dirty="0"/>
          </a:p>
        </p:txBody>
      </p:sp>
      <p:sp>
        <p:nvSpPr>
          <p:cNvPr id="5" name="Footer Placeholder 4"/>
          <p:cNvSpPr>
            <a:spLocks noGrp="1"/>
          </p:cNvSpPr>
          <p:nvPr>
            <p:ph type="ftr" sz="quarter" idx="3"/>
          </p:nvPr>
        </p:nvSpPr>
        <p:spPr>
          <a:xfrm>
            <a:off x="1865099" y="6578091"/>
            <a:ext cx="7005853" cy="27990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Slide Number Placeholder 5"/>
          <p:cNvSpPr>
            <a:spLocks noGrp="1"/>
          </p:cNvSpPr>
          <p:nvPr>
            <p:ph type="sldNum" sz="quarter" idx="4"/>
          </p:nvPr>
        </p:nvSpPr>
        <p:spPr>
          <a:xfrm>
            <a:off x="9201150" y="6578092"/>
            <a:ext cx="817172" cy="244474"/>
          </a:xfrm>
          <a:prstGeom prst="rect">
            <a:avLst/>
          </a:prstGeom>
        </p:spPr>
        <p:txBody>
          <a:bodyPr vert="horz" lIns="91440" tIns="45720" rIns="91440" bIns="45720" rtlCol="0" anchor="ctr"/>
          <a:lstStyle>
            <a:lvl1pPr algn="r">
              <a:defRPr sz="1200">
                <a:solidFill>
                  <a:schemeClr val="tx1">
                    <a:tint val="75000"/>
                  </a:schemeClr>
                </a:solidFill>
              </a:defRPr>
            </a:lvl1pPr>
          </a:lstStyle>
          <a:p>
            <a:fld id="{147709A7-96CE-C442-8AE1-BDD71CD6A350}" type="slidenum">
              <a:rPr lang="nl-NL" smtClean="0"/>
              <a:t>‹nr.›</a:t>
            </a:fld>
            <a:endParaRPr lang="nl-NL"/>
          </a:p>
        </p:txBody>
      </p:sp>
      <p:pic>
        <p:nvPicPr>
          <p:cNvPr id="15" name="Afbeelding 14">
            <a:extLst>
              <a:ext uri="{FF2B5EF4-FFF2-40B4-BE49-F238E27FC236}">
                <a16:creationId xmlns:a16="http://schemas.microsoft.com/office/drawing/2014/main" id="{48E4746D-C26F-E148-9A78-3CFCDA8439E9}"/>
              </a:ext>
            </a:extLst>
          </p:cNvPr>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10286174" y="6370870"/>
            <a:ext cx="1409608" cy="487130"/>
          </a:xfrm>
          <a:prstGeom prst="rect">
            <a:avLst/>
          </a:prstGeom>
        </p:spPr>
      </p:pic>
      <p:pic>
        <p:nvPicPr>
          <p:cNvPr id="26" name="Afbeelding 5">
            <a:extLst>
              <a:ext uri="{FF2B5EF4-FFF2-40B4-BE49-F238E27FC236}">
                <a16:creationId xmlns:a16="http://schemas.microsoft.com/office/drawing/2014/main" id="{085CD9D1-73D6-5540-B354-C6AE0E8AEFD0}"/>
              </a:ext>
            </a:extLst>
          </p:cNvPr>
          <p:cNvPicPr>
            <a:picLocks noChangeAspect="1"/>
          </p:cNvPicPr>
          <p:nvPr userDrawn="1"/>
        </p:nvPicPr>
        <p:blipFill rotWithShape="1">
          <a:blip r:embed="rId31" cstate="screen">
            <a:extLst>
              <a:ext uri="{28A0092B-C50C-407E-A947-70E740481C1C}">
                <a14:useLocalDpi xmlns:a14="http://schemas.microsoft.com/office/drawing/2010/main"/>
              </a:ext>
            </a:extLst>
          </a:blip>
          <a:srcRect/>
          <a:stretch/>
        </p:blipFill>
        <p:spPr>
          <a:xfrm>
            <a:off x="0" y="6180643"/>
            <a:ext cx="12192000" cy="197774"/>
          </a:xfrm>
          <a:prstGeom prst="rect">
            <a:avLst/>
          </a:prstGeom>
        </p:spPr>
      </p:pic>
      <p:sp>
        <p:nvSpPr>
          <p:cNvPr id="7" name="Tijdelijke aanduiding voor tekst 6">
            <a:extLst>
              <a:ext uri="{FF2B5EF4-FFF2-40B4-BE49-F238E27FC236}">
                <a16:creationId xmlns:a16="http://schemas.microsoft.com/office/drawing/2014/main" id="{ABC6F9FC-6B12-A04D-81FF-B001370AA193}"/>
              </a:ext>
            </a:extLst>
          </p:cNvPr>
          <p:cNvSpPr>
            <a:spLocks noGrp="1"/>
          </p:cNvSpPr>
          <p:nvPr>
            <p:ph type="body" idx="1"/>
          </p:nvPr>
        </p:nvSpPr>
        <p:spPr>
          <a:xfrm>
            <a:off x="537723" y="1148560"/>
            <a:ext cx="11149451" cy="4971303"/>
          </a:xfrm>
          <a:prstGeom prst="rect">
            <a:avLst/>
          </a:prstGeom>
        </p:spPr>
        <p:txBody>
          <a:bodyPr vert="horz" lIns="91440" tIns="45720" rIns="91440" bIns="45720" rtlCol="0">
            <a:no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2" name="Rectangle 29">
            <a:extLst>
              <a:ext uri="{FF2B5EF4-FFF2-40B4-BE49-F238E27FC236}">
                <a16:creationId xmlns:a16="http://schemas.microsoft.com/office/drawing/2014/main" id="{F8801012-A873-B24A-811A-DAAB3CEF383B}"/>
              </a:ext>
            </a:extLst>
          </p:cNvPr>
          <p:cNvSpPr/>
          <p:nvPr userDrawn="1"/>
        </p:nvSpPr>
        <p:spPr>
          <a:xfrm>
            <a:off x="-2940266" y="2161788"/>
            <a:ext cx="2610068" cy="685800"/>
          </a:xfrm>
          <a:prstGeom prst="rect">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0-84-158</a:t>
            </a:r>
          </a:p>
        </p:txBody>
      </p:sp>
      <p:sp>
        <p:nvSpPr>
          <p:cNvPr id="13" name="Rectangle 30">
            <a:extLst>
              <a:ext uri="{FF2B5EF4-FFF2-40B4-BE49-F238E27FC236}">
                <a16:creationId xmlns:a16="http://schemas.microsoft.com/office/drawing/2014/main" id="{10AC82A1-DFC4-534A-BF85-B3AE9C1E9A91}"/>
              </a:ext>
            </a:extLst>
          </p:cNvPr>
          <p:cNvSpPr/>
          <p:nvPr userDrawn="1"/>
        </p:nvSpPr>
        <p:spPr>
          <a:xfrm>
            <a:off x="-2940266" y="2955831"/>
            <a:ext cx="2610068" cy="685800"/>
          </a:xfrm>
          <a:prstGeom prst="rect">
            <a:avLst/>
          </a:prstGeom>
          <a:solidFill>
            <a:srgbClr val="E31F2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227-31-38</a:t>
            </a:r>
          </a:p>
        </p:txBody>
      </p:sp>
      <p:sp>
        <p:nvSpPr>
          <p:cNvPr id="14" name="Rectangle 31">
            <a:extLst>
              <a:ext uri="{FF2B5EF4-FFF2-40B4-BE49-F238E27FC236}">
                <a16:creationId xmlns:a16="http://schemas.microsoft.com/office/drawing/2014/main" id="{FCE66F45-6A62-A240-B63C-334AAC8A029A}"/>
              </a:ext>
            </a:extLst>
          </p:cNvPr>
          <p:cNvSpPr/>
          <p:nvPr userDrawn="1"/>
        </p:nvSpPr>
        <p:spPr>
          <a:xfrm>
            <a:off x="-2940266" y="3749874"/>
            <a:ext cx="2610068" cy="685800"/>
          </a:xfrm>
          <a:prstGeom prst="rect">
            <a:avLst/>
          </a:prstGeom>
          <a:solidFill>
            <a:schemeClr val="accent3">
              <a:alpha val="49412"/>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108-99-97  |50%</a:t>
            </a:r>
          </a:p>
        </p:txBody>
      </p:sp>
      <p:sp>
        <p:nvSpPr>
          <p:cNvPr id="16" name="Rectangle 33">
            <a:extLst>
              <a:ext uri="{FF2B5EF4-FFF2-40B4-BE49-F238E27FC236}">
                <a16:creationId xmlns:a16="http://schemas.microsoft.com/office/drawing/2014/main" id="{1B5E86E2-6F00-2441-8642-C0B991FB2ED6}"/>
              </a:ext>
            </a:extLst>
          </p:cNvPr>
          <p:cNvSpPr/>
          <p:nvPr userDrawn="1"/>
        </p:nvSpPr>
        <p:spPr>
          <a:xfrm>
            <a:off x="-2940266" y="4543917"/>
            <a:ext cx="2610068" cy="685800"/>
          </a:xfrm>
          <a:prstGeom prst="rect">
            <a:avLst/>
          </a:prstGeom>
          <a:solidFill>
            <a:srgbClr val="71BF4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113-191-0</a:t>
            </a:r>
          </a:p>
        </p:txBody>
      </p:sp>
      <p:sp>
        <p:nvSpPr>
          <p:cNvPr id="17" name="Rectangle 35">
            <a:extLst>
              <a:ext uri="{FF2B5EF4-FFF2-40B4-BE49-F238E27FC236}">
                <a16:creationId xmlns:a16="http://schemas.microsoft.com/office/drawing/2014/main" id="{C1603CFE-8823-C843-9E95-0D088A7F0FCE}"/>
              </a:ext>
            </a:extLst>
          </p:cNvPr>
          <p:cNvSpPr/>
          <p:nvPr userDrawn="1"/>
        </p:nvSpPr>
        <p:spPr>
          <a:xfrm>
            <a:off x="-2940266" y="1138264"/>
            <a:ext cx="2610068" cy="4635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solidFill>
                  <a:prstClr val="black"/>
                </a:solidFill>
              </a:rPr>
              <a:t>Outline: black, ½ pt.</a:t>
            </a:r>
          </a:p>
        </p:txBody>
      </p:sp>
      <p:sp>
        <p:nvSpPr>
          <p:cNvPr id="18" name="Rectangle 34">
            <a:extLst>
              <a:ext uri="{FF2B5EF4-FFF2-40B4-BE49-F238E27FC236}">
                <a16:creationId xmlns:a16="http://schemas.microsoft.com/office/drawing/2014/main" id="{4BD0E8FB-B93A-464B-BD27-6D048B255BB2}"/>
              </a:ext>
            </a:extLst>
          </p:cNvPr>
          <p:cNvSpPr/>
          <p:nvPr userDrawn="1"/>
        </p:nvSpPr>
        <p:spPr>
          <a:xfrm>
            <a:off x="-2940266" y="6136767"/>
            <a:ext cx="2610068" cy="685800"/>
          </a:xfrm>
          <a:prstGeom prst="rect">
            <a:avLst/>
          </a:prstGeom>
          <a:solidFill>
            <a:srgbClr val="AA1A4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170-26-70</a:t>
            </a:r>
          </a:p>
        </p:txBody>
      </p:sp>
      <p:sp>
        <p:nvSpPr>
          <p:cNvPr id="19" name="Rectangle 34">
            <a:extLst>
              <a:ext uri="{FF2B5EF4-FFF2-40B4-BE49-F238E27FC236}">
                <a16:creationId xmlns:a16="http://schemas.microsoft.com/office/drawing/2014/main" id="{C64585FA-F63E-9E4D-A64D-83D5A59AFA8B}"/>
              </a:ext>
            </a:extLst>
          </p:cNvPr>
          <p:cNvSpPr/>
          <p:nvPr userDrawn="1"/>
        </p:nvSpPr>
        <p:spPr>
          <a:xfrm>
            <a:off x="-2940266" y="5337960"/>
            <a:ext cx="2610068" cy="685800"/>
          </a:xfrm>
          <a:prstGeom prst="rect">
            <a:avLst/>
          </a:prstGeom>
          <a:solidFill>
            <a:srgbClr val="71BF49">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800" dirty="0">
                <a:solidFill>
                  <a:prstClr val="white"/>
                </a:solidFill>
              </a:rPr>
              <a:t>113-191-0 |25%</a:t>
            </a:r>
          </a:p>
        </p:txBody>
      </p:sp>
      <p:sp>
        <p:nvSpPr>
          <p:cNvPr id="20" name="Rectangle 35">
            <a:extLst>
              <a:ext uri="{FF2B5EF4-FFF2-40B4-BE49-F238E27FC236}">
                <a16:creationId xmlns:a16="http://schemas.microsoft.com/office/drawing/2014/main" id="{44724E24-80F9-B849-AAA4-C747F47C63BF}"/>
              </a:ext>
            </a:extLst>
          </p:cNvPr>
          <p:cNvSpPr/>
          <p:nvPr userDrawn="1"/>
        </p:nvSpPr>
        <p:spPr>
          <a:xfrm>
            <a:off x="-2940266" y="114740"/>
            <a:ext cx="2610068" cy="4635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solidFill>
                  <a:prstClr val="black"/>
                </a:solidFill>
              </a:rPr>
              <a:t>Calibri H 36. Txt 24</a:t>
            </a:r>
          </a:p>
        </p:txBody>
      </p:sp>
    </p:spTree>
    <p:extLst>
      <p:ext uri="{BB962C8B-B14F-4D97-AF65-F5344CB8AC3E}">
        <p14:creationId xmlns:p14="http://schemas.microsoft.com/office/powerpoint/2010/main" val="1151088831"/>
      </p:ext>
    </p:extLst>
  </p:cSld>
  <p:clrMap bg1="lt1" tx1="dk1" bg2="lt2" tx2="dk2" accent1="accent1" accent2="accent2" accent3="accent3" accent4="accent4" accent5="accent5" accent6="accent6" hlink="hlink" folHlink="folHlink"/>
  <p:sldLayoutIdLst>
    <p:sldLayoutId id="2147483742" r:id="rId1"/>
    <p:sldLayoutId id="2147483763" r:id="rId2"/>
    <p:sldLayoutId id="2147483768" r:id="rId3"/>
    <p:sldLayoutId id="2147483769" r:id="rId4"/>
    <p:sldLayoutId id="2147483755" r:id="rId5"/>
    <p:sldLayoutId id="2147483756" r:id="rId6"/>
    <p:sldLayoutId id="2147483745" r:id="rId7"/>
    <p:sldLayoutId id="2147483747" r:id="rId8"/>
    <p:sldLayoutId id="2147483785" r:id="rId9"/>
    <p:sldLayoutId id="2147483750" r:id="rId10"/>
    <p:sldLayoutId id="2147483762" r:id="rId11"/>
    <p:sldLayoutId id="2147483751" r:id="rId12"/>
    <p:sldLayoutId id="2147483748" r:id="rId13"/>
    <p:sldLayoutId id="2147483758" r:id="rId14"/>
    <p:sldLayoutId id="2147483759" r:id="rId15"/>
    <p:sldLayoutId id="2147483761" r:id="rId16"/>
    <p:sldLayoutId id="2147483776" r:id="rId17"/>
    <p:sldLayoutId id="2147483779" r:id="rId18"/>
    <p:sldLayoutId id="2147483780" r:id="rId19"/>
    <p:sldLayoutId id="2147483781" r:id="rId20"/>
    <p:sldLayoutId id="2147483783" r:id="rId21"/>
    <p:sldLayoutId id="2147483784" r:id="rId22"/>
    <p:sldLayoutId id="2147483786" r:id="rId23"/>
    <p:sldLayoutId id="2147483788" r:id="rId2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2"/>
          </a:solidFill>
          <a:latin typeface="+mn-lt"/>
          <a:ea typeface="+mn-ea"/>
          <a:cs typeface="+mn-cs"/>
        </a:defRPr>
      </a:lvl1pPr>
      <a:lvl2pPr marL="676275" indent="-496888" algn="l" defTabSz="914400" rtl="0" eaLnBrk="1" latinLnBrk="0" hangingPunct="1">
        <a:lnSpc>
          <a:spcPct val="90000"/>
        </a:lnSpc>
        <a:spcBef>
          <a:spcPts val="500"/>
        </a:spcBef>
        <a:buFontTx/>
        <a:buBlip>
          <a:blip r:embed="rId32"/>
        </a:buBlip>
        <a:tabLst/>
        <a:defRPr sz="2400" kern="1200">
          <a:solidFill>
            <a:schemeClr val="accent1"/>
          </a:solidFill>
          <a:latin typeface="+mn-lt"/>
          <a:ea typeface="+mn-ea"/>
          <a:cs typeface="+mn-cs"/>
        </a:defRPr>
      </a:lvl2pPr>
      <a:lvl3pPr marL="676275" indent="-496888" algn="l" defTabSz="914400" rtl="0" eaLnBrk="1" latinLnBrk="0" hangingPunct="1">
        <a:lnSpc>
          <a:spcPct val="90000"/>
        </a:lnSpc>
        <a:spcBef>
          <a:spcPts val="500"/>
        </a:spcBef>
        <a:buFont typeface="Wingdings" pitchFamily="2" charset="2"/>
        <a:buChar char="q"/>
        <a:tabLst/>
        <a:defRPr sz="2400" kern="1200">
          <a:solidFill>
            <a:schemeClr val="tx2"/>
          </a:solidFill>
          <a:latin typeface="+mn-lt"/>
          <a:ea typeface="+mn-ea"/>
          <a:cs typeface="+mn-cs"/>
        </a:defRPr>
      </a:lvl3pPr>
      <a:lvl4pPr marL="676275" indent="-496888" algn="l" defTabSz="914400" rtl="0" eaLnBrk="1" latinLnBrk="0" hangingPunct="1">
        <a:lnSpc>
          <a:spcPct val="90000"/>
        </a:lnSpc>
        <a:spcBef>
          <a:spcPts val="500"/>
        </a:spcBef>
        <a:buFont typeface="Wingdings" pitchFamily="2" charset="2"/>
        <a:buChar char="ü"/>
        <a:tabLst/>
        <a:defRPr sz="24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6.jpeg"/><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0.png"/><Relationship Id="rId1" Type="http://schemas.openxmlformats.org/officeDocument/2006/relationships/slideLayout" Target="../slideLayouts/slideLayout23.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2.jpeg"/><Relationship Id="rId1" Type="http://schemas.openxmlformats.org/officeDocument/2006/relationships/slideLayout" Target="../slideLayouts/slideLayout23.xml"/><Relationship Id="rId5" Type="http://schemas.openxmlformats.org/officeDocument/2006/relationships/image" Target="../media/image44.sv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14.png"/><Relationship Id="rId4" Type="http://schemas.openxmlformats.org/officeDocument/2006/relationships/image" Target="../media/image16.emf"/></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oleObject" Target="../embeddings/oleObject11.bin"/><Relationship Id="rId7" Type="http://schemas.openxmlformats.org/officeDocument/2006/relationships/image" Target="../media/image19.pn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22.png"/><Relationship Id="rId4" Type="http://schemas.openxmlformats.org/officeDocument/2006/relationships/image" Target="../media/image21.emf"/></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24.png"/><Relationship Id="rId4" Type="http://schemas.openxmlformats.org/officeDocument/2006/relationships/image" Target="../media/image23.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26.png"/><Relationship Id="rId4" Type="http://schemas.openxmlformats.org/officeDocument/2006/relationships/image" Target="../media/image25.emf"/></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svg"/><Relationship Id="rId7"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23.xml"/><Relationship Id="rId6" Type="http://schemas.openxmlformats.org/officeDocument/2006/relationships/image" Target="../media/image31.png"/><Relationship Id="rId11" Type="http://schemas.openxmlformats.org/officeDocument/2006/relationships/image" Target="../media/image35.sv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
            <a:ext cx="3632085" cy="6083819"/>
            <a:chOff x="0" y="0"/>
            <a:chExt cx="3104109" cy="3687572"/>
          </a:xfrm>
        </p:grpSpPr>
        <p:sp>
          <p:nvSpPr>
            <p:cNvPr id="3" name="Freeform 3"/>
            <p:cNvSpPr/>
            <p:nvPr/>
          </p:nvSpPr>
          <p:spPr>
            <a:xfrm>
              <a:off x="0" y="0"/>
              <a:ext cx="3104109" cy="3687573"/>
            </a:xfrm>
            <a:custGeom>
              <a:avLst/>
              <a:gdLst/>
              <a:ahLst/>
              <a:cxnLst/>
              <a:rect l="l" t="t" r="r" b="b"/>
              <a:pathLst>
                <a:path w="3104109" h="3687573">
                  <a:moveTo>
                    <a:pt x="0" y="0"/>
                  </a:moveTo>
                  <a:lnTo>
                    <a:pt x="3104109" y="0"/>
                  </a:lnTo>
                  <a:lnTo>
                    <a:pt x="3104109" y="3687573"/>
                  </a:lnTo>
                  <a:lnTo>
                    <a:pt x="0" y="3687573"/>
                  </a:lnTo>
                  <a:close/>
                </a:path>
              </a:pathLst>
            </a:custGeom>
            <a:solidFill>
              <a:srgbClr val="70BF4A"/>
            </a:solidFill>
          </p:spPr>
          <p:txBody>
            <a:bodyPr/>
            <a:lstStyle/>
            <a:p>
              <a:endParaRPr lang="nl-NL" sz="1200"/>
            </a:p>
          </p:txBody>
        </p:sp>
      </p:grpSp>
      <p:grpSp>
        <p:nvGrpSpPr>
          <p:cNvPr id="4" name="Group 4"/>
          <p:cNvGrpSpPr/>
          <p:nvPr/>
        </p:nvGrpSpPr>
        <p:grpSpPr>
          <a:xfrm>
            <a:off x="173601" y="166972"/>
            <a:ext cx="4688589" cy="5756050"/>
            <a:chOff x="0" y="0"/>
            <a:chExt cx="9377178" cy="11512100"/>
          </a:xfrm>
        </p:grpSpPr>
        <p:pic>
          <p:nvPicPr>
            <p:cNvPr id="5" name="Picture 5"/>
            <p:cNvPicPr>
              <a:picLocks noChangeAspect="1"/>
            </p:cNvPicPr>
            <p:nvPr/>
          </p:nvPicPr>
          <p:blipFill>
            <a:blip r:embed="rId2"/>
            <a:srcRect l="22814" r="22814"/>
            <a:stretch>
              <a:fillRect/>
            </a:stretch>
          </p:blipFill>
          <p:spPr>
            <a:xfrm>
              <a:off x="0" y="0"/>
              <a:ext cx="9377178" cy="11512100"/>
            </a:xfrm>
            <a:prstGeom prst="rect">
              <a:avLst/>
            </a:prstGeom>
          </p:spPr>
        </p:pic>
      </p:grpSp>
      <p:grpSp>
        <p:nvGrpSpPr>
          <p:cNvPr id="6" name="Group 6"/>
          <p:cNvGrpSpPr/>
          <p:nvPr/>
        </p:nvGrpSpPr>
        <p:grpSpPr>
          <a:xfrm>
            <a:off x="3709500" y="5995439"/>
            <a:ext cx="8542849" cy="176761"/>
            <a:chOff x="0" y="0"/>
            <a:chExt cx="27620526" cy="571500"/>
          </a:xfrm>
        </p:grpSpPr>
        <p:sp>
          <p:nvSpPr>
            <p:cNvPr id="7" name="Freeform 7"/>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sz="1200"/>
            </a:p>
          </p:txBody>
        </p:sp>
      </p:grpSp>
      <p:pic>
        <p:nvPicPr>
          <p:cNvPr id="8" name="Picture 8"/>
          <p:cNvPicPr>
            <a:picLocks noChangeAspect="1"/>
          </p:cNvPicPr>
          <p:nvPr/>
        </p:nvPicPr>
        <p:blipFill>
          <a:blip r:embed="rId3"/>
          <a:srcRect/>
          <a:stretch>
            <a:fillRect/>
          </a:stretch>
        </p:blipFill>
        <p:spPr>
          <a:xfrm>
            <a:off x="7616003" y="2528043"/>
            <a:ext cx="1520408" cy="1520408"/>
          </a:xfrm>
          <a:prstGeom prst="rect">
            <a:avLst/>
          </a:prstGeom>
        </p:spPr>
      </p:pic>
      <p:sp>
        <p:nvSpPr>
          <p:cNvPr id="10" name="TextBox 10"/>
          <p:cNvSpPr txBox="1"/>
          <p:nvPr/>
        </p:nvSpPr>
        <p:spPr>
          <a:xfrm>
            <a:off x="3498370" y="456057"/>
            <a:ext cx="8542848" cy="2920864"/>
          </a:xfrm>
          <a:prstGeom prst="rect">
            <a:avLst/>
          </a:prstGeom>
        </p:spPr>
        <p:txBody>
          <a:bodyPr wrap="square" lIns="0" tIns="0" rIns="0" bIns="0" rtlCol="0" anchor="t">
            <a:spAutoFit/>
          </a:bodyPr>
          <a:lstStyle/>
          <a:p>
            <a:pPr>
              <a:lnSpc>
                <a:spcPts val="7354"/>
              </a:lnSpc>
            </a:pPr>
            <a:r>
              <a:rPr lang="en-US" sz="9192" dirty="0">
                <a:solidFill>
                  <a:srgbClr val="00549F"/>
                </a:solidFill>
                <a:latin typeface="Muli Bold"/>
              </a:rPr>
              <a:t>TextExpander</a:t>
            </a:r>
          </a:p>
          <a:p>
            <a:pPr>
              <a:lnSpc>
                <a:spcPts val="7354"/>
              </a:lnSpc>
            </a:pPr>
            <a:endParaRPr lang="en-US" sz="9192" dirty="0">
              <a:solidFill>
                <a:srgbClr val="00549F"/>
              </a:solidFill>
              <a:latin typeface="Muli Bold"/>
            </a:endParaRPr>
          </a:p>
          <a:p>
            <a:pPr>
              <a:lnSpc>
                <a:spcPts val="7354"/>
              </a:lnSpc>
            </a:pPr>
            <a:r>
              <a:rPr lang="en-US" sz="9192" dirty="0">
                <a:solidFill>
                  <a:srgbClr val="00549F"/>
                </a:solidFill>
                <a:latin typeface="Muli Bold"/>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623176" y="1"/>
            <a:ext cx="4568825" cy="6083819"/>
            <a:chOff x="0" y="0"/>
            <a:chExt cx="2318256" cy="3086975"/>
          </a:xfrm>
        </p:grpSpPr>
        <p:sp>
          <p:nvSpPr>
            <p:cNvPr id="3" name="Freeform 3"/>
            <p:cNvSpPr/>
            <p:nvPr/>
          </p:nvSpPr>
          <p:spPr>
            <a:xfrm>
              <a:off x="0" y="0"/>
              <a:ext cx="2318256" cy="3086975"/>
            </a:xfrm>
            <a:custGeom>
              <a:avLst/>
              <a:gdLst/>
              <a:ahLst/>
              <a:cxnLst/>
              <a:rect l="l" t="t" r="r" b="b"/>
              <a:pathLst>
                <a:path w="2318256" h="3086975">
                  <a:moveTo>
                    <a:pt x="0" y="0"/>
                  </a:moveTo>
                  <a:lnTo>
                    <a:pt x="2318256" y="0"/>
                  </a:lnTo>
                  <a:lnTo>
                    <a:pt x="2318256" y="3086975"/>
                  </a:lnTo>
                  <a:lnTo>
                    <a:pt x="0" y="3086975"/>
                  </a:lnTo>
                  <a:close/>
                </a:path>
              </a:pathLst>
            </a:custGeom>
            <a:solidFill>
              <a:srgbClr val="00549F"/>
            </a:solidFill>
          </p:spPr>
          <p:txBody>
            <a:bodyPr/>
            <a:lstStyle/>
            <a:p>
              <a:endParaRPr lang="nl-NL" sz="1200"/>
            </a:p>
          </p:txBody>
        </p:sp>
      </p:grpSp>
      <p:grpSp>
        <p:nvGrpSpPr>
          <p:cNvPr id="4" name="Group 4"/>
          <p:cNvGrpSpPr/>
          <p:nvPr/>
        </p:nvGrpSpPr>
        <p:grpSpPr>
          <a:xfrm>
            <a:off x="7078641" y="780342"/>
            <a:ext cx="4658545" cy="4523135"/>
            <a:chOff x="0" y="0"/>
            <a:chExt cx="2743851" cy="2664095"/>
          </a:xfrm>
        </p:grpSpPr>
        <p:sp>
          <p:nvSpPr>
            <p:cNvPr id="5" name="Freeform 5"/>
            <p:cNvSpPr/>
            <p:nvPr/>
          </p:nvSpPr>
          <p:spPr>
            <a:xfrm>
              <a:off x="0" y="0"/>
              <a:ext cx="2743851" cy="2664095"/>
            </a:xfrm>
            <a:custGeom>
              <a:avLst/>
              <a:gdLst/>
              <a:ahLst/>
              <a:cxnLst/>
              <a:rect l="l" t="t" r="r" b="b"/>
              <a:pathLst>
                <a:path w="2743851" h="2664095">
                  <a:moveTo>
                    <a:pt x="0" y="0"/>
                  </a:moveTo>
                  <a:lnTo>
                    <a:pt x="2743851" y="0"/>
                  </a:lnTo>
                  <a:lnTo>
                    <a:pt x="2743851" y="2664095"/>
                  </a:lnTo>
                  <a:lnTo>
                    <a:pt x="0" y="2664095"/>
                  </a:lnTo>
                  <a:close/>
                </a:path>
              </a:pathLst>
            </a:custGeom>
            <a:solidFill>
              <a:srgbClr val="70BF4A"/>
            </a:solidFill>
          </p:spPr>
          <p:txBody>
            <a:bodyPr/>
            <a:lstStyle/>
            <a:p>
              <a:endParaRPr lang="nl-NL" sz="1200"/>
            </a:p>
          </p:txBody>
        </p:sp>
      </p:grpSp>
      <p:grpSp>
        <p:nvGrpSpPr>
          <p:cNvPr id="6" name="Group 6"/>
          <p:cNvGrpSpPr/>
          <p:nvPr/>
        </p:nvGrpSpPr>
        <p:grpSpPr>
          <a:xfrm>
            <a:off x="7279047" y="959853"/>
            <a:ext cx="4257732" cy="4164115"/>
            <a:chOff x="0" y="0"/>
            <a:chExt cx="8515464" cy="8328230"/>
          </a:xfrm>
        </p:grpSpPr>
        <p:pic>
          <p:nvPicPr>
            <p:cNvPr id="7" name="Picture 7"/>
            <p:cNvPicPr>
              <a:picLocks noChangeAspect="1"/>
            </p:cNvPicPr>
            <p:nvPr/>
          </p:nvPicPr>
          <p:blipFill>
            <a:blip r:embed="rId2"/>
            <a:srcRect l="11656" r="11656"/>
            <a:stretch>
              <a:fillRect/>
            </a:stretch>
          </p:blipFill>
          <p:spPr>
            <a:xfrm>
              <a:off x="0" y="0"/>
              <a:ext cx="8515464" cy="8328230"/>
            </a:xfrm>
            <a:prstGeom prst="rect">
              <a:avLst/>
            </a:prstGeom>
          </p:spPr>
        </p:pic>
      </p:grpSp>
      <p:pic>
        <p:nvPicPr>
          <p:cNvPr id="9" name="Picture 9"/>
          <p:cNvPicPr>
            <a:picLocks noChangeAspect="1"/>
          </p:cNvPicPr>
          <p:nvPr/>
        </p:nvPicPr>
        <p:blipFill>
          <a:blip r:embed="rId3"/>
          <a:srcRect/>
          <a:stretch>
            <a:fillRect/>
          </a:stretch>
        </p:blipFill>
        <p:spPr>
          <a:xfrm>
            <a:off x="10363638" y="6139125"/>
            <a:ext cx="1782837" cy="648675"/>
          </a:xfrm>
          <a:prstGeom prst="rect">
            <a:avLst/>
          </a:prstGeom>
        </p:spPr>
      </p:pic>
      <p:grpSp>
        <p:nvGrpSpPr>
          <p:cNvPr id="10" name="Group 10"/>
          <p:cNvGrpSpPr/>
          <p:nvPr/>
        </p:nvGrpSpPr>
        <p:grpSpPr>
          <a:xfrm>
            <a:off x="3649152" y="5995439"/>
            <a:ext cx="8542849" cy="176761"/>
            <a:chOff x="0" y="0"/>
            <a:chExt cx="27620526" cy="571500"/>
          </a:xfrm>
        </p:grpSpPr>
        <p:sp>
          <p:nvSpPr>
            <p:cNvPr id="11" name="Freeform 11"/>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sz="1200"/>
            </a:p>
          </p:txBody>
        </p:sp>
      </p:grpSp>
      <p:sp>
        <p:nvSpPr>
          <p:cNvPr id="12" name="TextBox 12"/>
          <p:cNvSpPr txBox="1"/>
          <p:nvPr/>
        </p:nvSpPr>
        <p:spPr>
          <a:xfrm>
            <a:off x="817720" y="230003"/>
            <a:ext cx="6087698" cy="423193"/>
          </a:xfrm>
          <a:prstGeom prst="rect">
            <a:avLst/>
          </a:prstGeom>
        </p:spPr>
        <p:txBody>
          <a:bodyPr lIns="0" tIns="0" rIns="0" bIns="0" rtlCol="0" anchor="t">
            <a:spAutoFit/>
          </a:bodyPr>
          <a:lstStyle/>
          <a:p>
            <a:pPr>
              <a:lnSpc>
                <a:spcPts val="3300"/>
              </a:lnSpc>
            </a:pPr>
            <a:r>
              <a:rPr lang="en-US" sz="3000" dirty="0">
                <a:solidFill>
                  <a:srgbClr val="00549F"/>
                </a:solidFill>
                <a:latin typeface="Muli Bold"/>
              </a:rPr>
              <a:t>De </a:t>
            </a:r>
            <a:r>
              <a:rPr lang="en-US" sz="3000" dirty="0" err="1">
                <a:solidFill>
                  <a:srgbClr val="00549F"/>
                </a:solidFill>
                <a:latin typeface="Muli Bold"/>
              </a:rPr>
              <a:t>voordelen</a:t>
            </a:r>
            <a:r>
              <a:rPr lang="en-US" sz="3000" dirty="0">
                <a:solidFill>
                  <a:srgbClr val="00549F"/>
                </a:solidFill>
                <a:latin typeface="Muli Bold"/>
              </a:rPr>
              <a:t> van TextExpander</a:t>
            </a:r>
          </a:p>
        </p:txBody>
      </p:sp>
      <p:sp>
        <p:nvSpPr>
          <p:cNvPr id="13" name="TextBox 13"/>
          <p:cNvSpPr txBox="1"/>
          <p:nvPr/>
        </p:nvSpPr>
        <p:spPr>
          <a:xfrm>
            <a:off x="828657" y="1176007"/>
            <a:ext cx="4148455" cy="242567"/>
          </a:xfrm>
          <a:prstGeom prst="rect">
            <a:avLst/>
          </a:prstGeom>
        </p:spPr>
        <p:txBody>
          <a:bodyPr lIns="0" tIns="0" rIns="0" bIns="0" rtlCol="0" anchor="t">
            <a:spAutoFit/>
          </a:bodyPr>
          <a:lstStyle/>
          <a:p>
            <a:pPr>
              <a:lnSpc>
                <a:spcPts val="2053"/>
              </a:lnSpc>
              <a:spcBef>
                <a:spcPct val="0"/>
              </a:spcBef>
            </a:pPr>
            <a:endParaRPr sz="1200"/>
          </a:p>
        </p:txBody>
      </p:sp>
      <p:sp>
        <p:nvSpPr>
          <p:cNvPr id="14" name="TextBox 14"/>
          <p:cNvSpPr txBox="1"/>
          <p:nvPr/>
        </p:nvSpPr>
        <p:spPr>
          <a:xfrm>
            <a:off x="-339542" y="1274855"/>
            <a:ext cx="4148455" cy="359650"/>
          </a:xfrm>
          <a:prstGeom prst="rect">
            <a:avLst/>
          </a:prstGeom>
        </p:spPr>
        <p:txBody>
          <a:bodyPr lIns="0" tIns="0" rIns="0" bIns="0" rtlCol="0" anchor="t">
            <a:spAutoFit/>
          </a:bodyPr>
          <a:lstStyle/>
          <a:p>
            <a:pPr algn="ctr">
              <a:lnSpc>
                <a:spcPts val="2939"/>
              </a:lnSpc>
            </a:pPr>
            <a:r>
              <a:rPr lang="en-US" sz="2100">
                <a:solidFill>
                  <a:srgbClr val="00549F"/>
                </a:solidFill>
                <a:latin typeface="Poppins Medium"/>
              </a:rPr>
              <a:t>De sleutel naar...:</a:t>
            </a:r>
          </a:p>
        </p:txBody>
      </p:sp>
      <p:grpSp>
        <p:nvGrpSpPr>
          <p:cNvPr id="15" name="Group 15"/>
          <p:cNvGrpSpPr>
            <a:grpSpLocks noChangeAspect="1"/>
          </p:cNvGrpSpPr>
          <p:nvPr/>
        </p:nvGrpSpPr>
        <p:grpSpPr>
          <a:xfrm>
            <a:off x="649109" y="1930237"/>
            <a:ext cx="168611" cy="168611"/>
            <a:chOff x="0" y="0"/>
            <a:chExt cx="1708150" cy="1708150"/>
          </a:xfrm>
        </p:grpSpPr>
        <p:sp>
          <p:nvSpPr>
            <p:cNvPr id="16" name="Freeform 1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17" name="Group 17"/>
          <p:cNvGrpSpPr>
            <a:grpSpLocks noChangeAspect="1"/>
          </p:cNvGrpSpPr>
          <p:nvPr/>
        </p:nvGrpSpPr>
        <p:grpSpPr>
          <a:xfrm>
            <a:off x="649109" y="2556879"/>
            <a:ext cx="168611" cy="168611"/>
            <a:chOff x="0" y="0"/>
            <a:chExt cx="1708150" cy="1708150"/>
          </a:xfrm>
        </p:grpSpPr>
        <p:sp>
          <p:nvSpPr>
            <p:cNvPr id="18" name="Freeform 18"/>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19" name="Group 19"/>
          <p:cNvGrpSpPr>
            <a:grpSpLocks noChangeAspect="1"/>
          </p:cNvGrpSpPr>
          <p:nvPr/>
        </p:nvGrpSpPr>
        <p:grpSpPr>
          <a:xfrm>
            <a:off x="649109" y="3161291"/>
            <a:ext cx="168611" cy="168611"/>
            <a:chOff x="0" y="0"/>
            <a:chExt cx="1708150" cy="1708150"/>
          </a:xfrm>
        </p:grpSpPr>
        <p:sp>
          <p:nvSpPr>
            <p:cNvPr id="20" name="Freeform 2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1" name="Group 21"/>
          <p:cNvGrpSpPr>
            <a:grpSpLocks noChangeAspect="1"/>
          </p:cNvGrpSpPr>
          <p:nvPr/>
        </p:nvGrpSpPr>
        <p:grpSpPr>
          <a:xfrm>
            <a:off x="649109" y="3893373"/>
            <a:ext cx="168611" cy="168611"/>
            <a:chOff x="0" y="0"/>
            <a:chExt cx="1708150" cy="1708150"/>
          </a:xfrm>
        </p:grpSpPr>
        <p:sp>
          <p:nvSpPr>
            <p:cNvPr id="22" name="Freeform 22"/>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3" name="Group 23"/>
          <p:cNvGrpSpPr>
            <a:grpSpLocks noChangeAspect="1"/>
          </p:cNvGrpSpPr>
          <p:nvPr/>
        </p:nvGrpSpPr>
        <p:grpSpPr>
          <a:xfrm>
            <a:off x="649109" y="4579691"/>
            <a:ext cx="168611" cy="168611"/>
            <a:chOff x="0" y="0"/>
            <a:chExt cx="1708150" cy="1708150"/>
          </a:xfrm>
        </p:grpSpPr>
        <p:sp>
          <p:nvSpPr>
            <p:cNvPr id="24" name="Freeform 2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pic>
        <p:nvPicPr>
          <p:cNvPr id="25" name="Picture 25"/>
          <p:cNvPicPr>
            <a:picLocks noChangeAspect="1"/>
          </p:cNvPicPr>
          <p:nvPr/>
        </p:nvPicPr>
        <p:blipFill>
          <a:blip r:embed="rId4"/>
          <a:srcRect/>
          <a:stretch>
            <a:fillRect/>
          </a:stretch>
        </p:blipFill>
        <p:spPr>
          <a:xfrm>
            <a:off x="6740697" y="88909"/>
            <a:ext cx="675887" cy="675887"/>
          </a:xfrm>
          <a:prstGeom prst="rect">
            <a:avLst/>
          </a:prstGeom>
        </p:spPr>
      </p:pic>
      <p:sp>
        <p:nvSpPr>
          <p:cNvPr id="26" name="TextBox 26"/>
          <p:cNvSpPr txBox="1"/>
          <p:nvPr/>
        </p:nvSpPr>
        <p:spPr>
          <a:xfrm>
            <a:off x="938676" y="1863411"/>
            <a:ext cx="3580017" cy="273088"/>
          </a:xfrm>
          <a:prstGeom prst="rect">
            <a:avLst/>
          </a:prstGeom>
        </p:spPr>
        <p:txBody>
          <a:bodyPr lIns="0" tIns="0" rIns="0" bIns="0" rtlCol="0" anchor="t">
            <a:spAutoFit/>
          </a:bodyPr>
          <a:lstStyle/>
          <a:p>
            <a:pPr>
              <a:lnSpc>
                <a:spcPts val="2239"/>
              </a:lnSpc>
            </a:pPr>
            <a:r>
              <a:rPr lang="en-US" sz="1599">
                <a:solidFill>
                  <a:srgbClr val="00549F"/>
                </a:solidFill>
                <a:latin typeface="Poppins Medium"/>
              </a:rPr>
              <a:t>Uniformiteit</a:t>
            </a:r>
          </a:p>
        </p:txBody>
      </p:sp>
      <p:sp>
        <p:nvSpPr>
          <p:cNvPr id="27" name="TextBox 27"/>
          <p:cNvSpPr txBox="1"/>
          <p:nvPr/>
        </p:nvSpPr>
        <p:spPr>
          <a:xfrm>
            <a:off x="938676" y="3094465"/>
            <a:ext cx="2235399" cy="273088"/>
          </a:xfrm>
          <a:prstGeom prst="rect">
            <a:avLst/>
          </a:prstGeom>
        </p:spPr>
        <p:txBody>
          <a:bodyPr lIns="0" tIns="0" rIns="0" bIns="0" rtlCol="0" anchor="t">
            <a:spAutoFit/>
          </a:bodyPr>
          <a:lstStyle/>
          <a:p>
            <a:pPr algn="ctr">
              <a:lnSpc>
                <a:spcPts val="2239"/>
              </a:lnSpc>
            </a:pPr>
            <a:r>
              <a:rPr lang="en-US" sz="1599">
                <a:solidFill>
                  <a:srgbClr val="00549F"/>
                </a:solidFill>
                <a:latin typeface="Poppins Medium"/>
              </a:rPr>
              <a:t>Automatisch protocol</a:t>
            </a:r>
          </a:p>
        </p:txBody>
      </p:sp>
      <p:sp>
        <p:nvSpPr>
          <p:cNvPr id="28" name="TextBox 28"/>
          <p:cNvSpPr txBox="1"/>
          <p:nvPr/>
        </p:nvSpPr>
        <p:spPr>
          <a:xfrm>
            <a:off x="938676" y="3826548"/>
            <a:ext cx="2235399" cy="273088"/>
          </a:xfrm>
          <a:prstGeom prst="rect">
            <a:avLst/>
          </a:prstGeom>
        </p:spPr>
        <p:txBody>
          <a:bodyPr lIns="0" tIns="0" rIns="0" bIns="0" rtlCol="0" anchor="t">
            <a:spAutoFit/>
          </a:bodyPr>
          <a:lstStyle/>
          <a:p>
            <a:pPr>
              <a:lnSpc>
                <a:spcPts val="2239"/>
              </a:lnSpc>
            </a:pPr>
            <a:r>
              <a:rPr lang="en-US" sz="1599">
                <a:solidFill>
                  <a:srgbClr val="00549F"/>
                </a:solidFill>
                <a:latin typeface="Poppins Medium"/>
              </a:rPr>
              <a:t>Geen spelfouten</a:t>
            </a:r>
          </a:p>
        </p:txBody>
      </p:sp>
      <p:sp>
        <p:nvSpPr>
          <p:cNvPr id="29" name="TextBox 29"/>
          <p:cNvSpPr txBox="1"/>
          <p:nvPr/>
        </p:nvSpPr>
        <p:spPr>
          <a:xfrm>
            <a:off x="938676" y="2490053"/>
            <a:ext cx="2235399" cy="273088"/>
          </a:xfrm>
          <a:prstGeom prst="rect">
            <a:avLst/>
          </a:prstGeom>
        </p:spPr>
        <p:txBody>
          <a:bodyPr lIns="0" tIns="0" rIns="0" bIns="0" rtlCol="0" anchor="t">
            <a:spAutoFit/>
          </a:bodyPr>
          <a:lstStyle/>
          <a:p>
            <a:pPr>
              <a:lnSpc>
                <a:spcPts val="2239"/>
              </a:lnSpc>
            </a:pPr>
            <a:r>
              <a:rPr lang="en-US" sz="1599">
                <a:solidFill>
                  <a:srgbClr val="00549F"/>
                </a:solidFill>
                <a:latin typeface="Poppins Medium"/>
              </a:rPr>
              <a:t>Tijdbesparing</a:t>
            </a:r>
          </a:p>
        </p:txBody>
      </p:sp>
      <p:sp>
        <p:nvSpPr>
          <p:cNvPr id="30" name="TextBox 30"/>
          <p:cNvSpPr txBox="1"/>
          <p:nvPr/>
        </p:nvSpPr>
        <p:spPr>
          <a:xfrm>
            <a:off x="938676" y="4528740"/>
            <a:ext cx="4281200" cy="273088"/>
          </a:xfrm>
          <a:prstGeom prst="rect">
            <a:avLst/>
          </a:prstGeom>
        </p:spPr>
        <p:txBody>
          <a:bodyPr lIns="0" tIns="0" rIns="0" bIns="0" rtlCol="0" anchor="t">
            <a:spAutoFit/>
          </a:bodyPr>
          <a:lstStyle/>
          <a:p>
            <a:pPr>
              <a:lnSpc>
                <a:spcPts val="2239"/>
              </a:lnSpc>
            </a:pPr>
            <a:r>
              <a:rPr lang="en-US" sz="1599" dirty="0" err="1">
                <a:solidFill>
                  <a:srgbClr val="00549F"/>
                </a:solidFill>
                <a:latin typeface="Poppins Medium"/>
              </a:rPr>
              <a:t>Compleet</a:t>
            </a:r>
            <a:r>
              <a:rPr lang="en-US" sz="1599" dirty="0">
                <a:solidFill>
                  <a:srgbClr val="00549F"/>
                </a:solidFill>
                <a:latin typeface="Poppins Medium"/>
              </a:rPr>
              <a:t> en </a:t>
            </a:r>
            <a:r>
              <a:rPr lang="en-US" sz="1599" dirty="0" err="1">
                <a:solidFill>
                  <a:srgbClr val="00549F"/>
                </a:solidFill>
                <a:latin typeface="Poppins Medium"/>
              </a:rPr>
              <a:t>naadloos</a:t>
            </a:r>
            <a:r>
              <a:rPr lang="en-US" sz="1599" dirty="0">
                <a:solidFill>
                  <a:srgbClr val="00549F"/>
                </a:solidFill>
                <a:latin typeface="Poppins Medium"/>
              </a:rPr>
              <a:t> </a:t>
            </a:r>
            <a:r>
              <a:rPr lang="en-US" sz="1599" dirty="0" err="1">
                <a:solidFill>
                  <a:srgbClr val="00549F"/>
                </a:solidFill>
                <a:latin typeface="Poppins Medium"/>
              </a:rPr>
              <a:t>geïntegreerd</a:t>
            </a:r>
            <a:endParaRPr lang="en-US" sz="1599" dirty="0">
              <a:solidFill>
                <a:srgbClr val="00549F"/>
              </a:solidFill>
              <a:latin typeface="Poppins Medium"/>
            </a:endParaRPr>
          </a:p>
        </p:txBody>
      </p:sp>
      <p:sp>
        <p:nvSpPr>
          <p:cNvPr id="32" name="AutoShape 14">
            <a:extLst>
              <a:ext uri="{FF2B5EF4-FFF2-40B4-BE49-F238E27FC236}">
                <a16:creationId xmlns:a16="http://schemas.microsoft.com/office/drawing/2014/main" id="{21441BB4-0EF7-416E-8309-07C3C9E3E8E5}"/>
              </a:ext>
            </a:extLst>
          </p:cNvPr>
          <p:cNvSpPr/>
          <p:nvPr/>
        </p:nvSpPr>
        <p:spPr>
          <a:xfrm rot="5400000" flipV="1">
            <a:off x="267579" y="343731"/>
            <a:ext cx="684043" cy="0"/>
          </a:xfrm>
          <a:prstGeom prst="line">
            <a:avLst/>
          </a:prstGeom>
          <a:ln w="133350" cap="flat">
            <a:solidFill>
              <a:srgbClr val="70BF4A"/>
            </a:solidFill>
            <a:prstDash val="solid"/>
            <a:headEnd type="none" w="sm" len="sm"/>
            <a:tailEnd type="none" w="sm" len="sm"/>
          </a:ln>
        </p:spPr>
        <p:txBody>
          <a:bodyPr/>
          <a:lstStyle/>
          <a:p>
            <a:endParaRPr lang="nl-NL" sz="12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171"/>
            <a:ext cx="5083380" cy="6846426"/>
            <a:chOff x="0" y="0"/>
            <a:chExt cx="2579345" cy="3479800"/>
          </a:xfrm>
        </p:grpSpPr>
        <p:sp>
          <p:nvSpPr>
            <p:cNvPr id="3" name="Freeform 3"/>
            <p:cNvSpPr/>
            <p:nvPr/>
          </p:nvSpPr>
          <p:spPr>
            <a:xfrm>
              <a:off x="0" y="0"/>
              <a:ext cx="2579344" cy="3479800"/>
            </a:xfrm>
            <a:custGeom>
              <a:avLst/>
              <a:gdLst/>
              <a:ahLst/>
              <a:cxnLst/>
              <a:rect l="l" t="t" r="r" b="b"/>
              <a:pathLst>
                <a:path w="2579344" h="3479800">
                  <a:moveTo>
                    <a:pt x="0" y="0"/>
                  </a:moveTo>
                  <a:lnTo>
                    <a:pt x="2579344" y="0"/>
                  </a:lnTo>
                  <a:lnTo>
                    <a:pt x="2579344" y="3479800"/>
                  </a:lnTo>
                  <a:lnTo>
                    <a:pt x="0" y="3479800"/>
                  </a:lnTo>
                  <a:close/>
                </a:path>
              </a:pathLst>
            </a:custGeom>
            <a:solidFill>
              <a:srgbClr val="00549F"/>
            </a:solidFill>
          </p:spPr>
          <p:txBody>
            <a:bodyPr/>
            <a:lstStyle/>
            <a:p>
              <a:endParaRPr lang="nl-NL" sz="1200"/>
            </a:p>
          </p:txBody>
        </p:sp>
      </p:grpSp>
      <p:grpSp>
        <p:nvGrpSpPr>
          <p:cNvPr id="4" name="Group 4"/>
          <p:cNvGrpSpPr/>
          <p:nvPr/>
        </p:nvGrpSpPr>
        <p:grpSpPr>
          <a:xfrm>
            <a:off x="890690" y="884822"/>
            <a:ext cx="3302000" cy="5088357"/>
            <a:chOff x="0" y="0"/>
            <a:chExt cx="1675459" cy="2581870"/>
          </a:xfrm>
        </p:grpSpPr>
        <p:sp>
          <p:nvSpPr>
            <p:cNvPr id="5" name="Freeform 5"/>
            <p:cNvSpPr/>
            <p:nvPr/>
          </p:nvSpPr>
          <p:spPr>
            <a:xfrm>
              <a:off x="0" y="0"/>
              <a:ext cx="1675459" cy="2581870"/>
            </a:xfrm>
            <a:custGeom>
              <a:avLst/>
              <a:gdLst/>
              <a:ahLst/>
              <a:cxnLst/>
              <a:rect l="l" t="t" r="r" b="b"/>
              <a:pathLst>
                <a:path w="1675459" h="2581870">
                  <a:moveTo>
                    <a:pt x="0" y="0"/>
                  </a:moveTo>
                  <a:lnTo>
                    <a:pt x="1675459" y="0"/>
                  </a:lnTo>
                  <a:lnTo>
                    <a:pt x="1675459" y="2581870"/>
                  </a:lnTo>
                  <a:lnTo>
                    <a:pt x="0" y="2581870"/>
                  </a:lnTo>
                  <a:close/>
                </a:path>
              </a:pathLst>
            </a:custGeom>
            <a:solidFill>
              <a:srgbClr val="FFFFFF"/>
            </a:solidFill>
          </p:spPr>
          <p:txBody>
            <a:bodyPr/>
            <a:lstStyle/>
            <a:p>
              <a:endParaRPr lang="nl-NL" sz="1200"/>
            </a:p>
          </p:txBody>
        </p:sp>
      </p:grpSp>
      <p:grpSp>
        <p:nvGrpSpPr>
          <p:cNvPr id="6" name="Group 6"/>
          <p:cNvGrpSpPr/>
          <p:nvPr/>
        </p:nvGrpSpPr>
        <p:grpSpPr>
          <a:xfrm>
            <a:off x="1161968" y="1117600"/>
            <a:ext cx="2759444" cy="4622800"/>
            <a:chOff x="0" y="0"/>
            <a:chExt cx="5518888" cy="9245600"/>
          </a:xfrm>
        </p:grpSpPr>
        <p:pic>
          <p:nvPicPr>
            <p:cNvPr id="7" name="Picture 7"/>
            <p:cNvPicPr>
              <a:picLocks noChangeAspect="1"/>
            </p:cNvPicPr>
            <p:nvPr/>
          </p:nvPicPr>
          <p:blipFill>
            <a:blip r:embed="rId3"/>
            <a:srcRect l="29294" r="29294"/>
            <a:stretch>
              <a:fillRect/>
            </a:stretch>
          </p:blipFill>
          <p:spPr>
            <a:xfrm>
              <a:off x="0" y="0"/>
              <a:ext cx="5518888" cy="9245600"/>
            </a:xfrm>
            <a:prstGeom prst="rect">
              <a:avLst/>
            </a:prstGeom>
          </p:spPr>
        </p:pic>
      </p:grpSp>
      <p:grpSp>
        <p:nvGrpSpPr>
          <p:cNvPr id="8" name="Group 8"/>
          <p:cNvGrpSpPr/>
          <p:nvPr/>
        </p:nvGrpSpPr>
        <p:grpSpPr>
          <a:xfrm rot="-10800000">
            <a:off x="1112748" y="585289"/>
            <a:ext cx="3970627" cy="169860"/>
            <a:chOff x="0" y="0"/>
            <a:chExt cx="28757772" cy="571500"/>
          </a:xfrm>
        </p:grpSpPr>
        <p:sp>
          <p:nvSpPr>
            <p:cNvPr id="9" name="Freeform 9"/>
            <p:cNvSpPr/>
            <p:nvPr/>
          </p:nvSpPr>
          <p:spPr>
            <a:xfrm>
              <a:off x="0" y="255270"/>
              <a:ext cx="28757773" cy="69850"/>
            </a:xfrm>
            <a:custGeom>
              <a:avLst/>
              <a:gdLst/>
              <a:ahLst/>
              <a:cxnLst/>
              <a:rect l="l" t="t" r="r" b="b"/>
              <a:pathLst>
                <a:path w="28757773" h="69850">
                  <a:moveTo>
                    <a:pt x="28466941" y="0"/>
                  </a:moveTo>
                  <a:lnTo>
                    <a:pt x="0" y="0"/>
                  </a:lnTo>
                  <a:lnTo>
                    <a:pt x="0" y="69850"/>
                  </a:lnTo>
                  <a:lnTo>
                    <a:pt x="28757773" y="69850"/>
                  </a:lnTo>
                  <a:lnTo>
                    <a:pt x="28757773" y="0"/>
                  </a:lnTo>
                  <a:close/>
                </a:path>
              </a:pathLst>
            </a:custGeom>
            <a:solidFill>
              <a:srgbClr val="70BF4A"/>
            </a:solidFill>
          </p:spPr>
          <p:txBody>
            <a:bodyPr/>
            <a:lstStyle/>
            <a:p>
              <a:endParaRPr lang="nl-NL" sz="1200"/>
            </a:p>
          </p:txBody>
        </p:sp>
      </p:grpSp>
      <p:grpSp>
        <p:nvGrpSpPr>
          <p:cNvPr id="10" name="Group 10"/>
          <p:cNvGrpSpPr/>
          <p:nvPr/>
        </p:nvGrpSpPr>
        <p:grpSpPr>
          <a:xfrm>
            <a:off x="1112749" y="-9752"/>
            <a:ext cx="11087099" cy="667215"/>
            <a:chOff x="14703" y="-43269"/>
            <a:chExt cx="5647994" cy="623986"/>
          </a:xfrm>
        </p:grpSpPr>
        <p:sp>
          <p:nvSpPr>
            <p:cNvPr id="11" name="Freeform 11"/>
            <p:cNvSpPr/>
            <p:nvPr/>
          </p:nvSpPr>
          <p:spPr>
            <a:xfrm>
              <a:off x="14703" y="-43269"/>
              <a:ext cx="5647994" cy="623986"/>
            </a:xfrm>
            <a:custGeom>
              <a:avLst/>
              <a:gdLst/>
              <a:ahLst/>
              <a:cxnLst/>
              <a:rect l="l" t="t" r="r" b="b"/>
              <a:pathLst>
                <a:path w="5647994" h="623986">
                  <a:moveTo>
                    <a:pt x="0" y="0"/>
                  </a:moveTo>
                  <a:lnTo>
                    <a:pt x="5647994" y="0"/>
                  </a:lnTo>
                  <a:lnTo>
                    <a:pt x="5647994" y="623986"/>
                  </a:lnTo>
                  <a:lnTo>
                    <a:pt x="0" y="623986"/>
                  </a:lnTo>
                  <a:close/>
                </a:path>
              </a:pathLst>
            </a:custGeom>
            <a:solidFill>
              <a:srgbClr val="FFFFFF"/>
            </a:solidFill>
          </p:spPr>
          <p:txBody>
            <a:bodyPr/>
            <a:lstStyle/>
            <a:p>
              <a:endParaRPr lang="nl-NL" sz="1200"/>
            </a:p>
          </p:txBody>
        </p:sp>
      </p:grpSp>
      <p:pic>
        <p:nvPicPr>
          <p:cNvPr id="13" name="Picture 13"/>
          <p:cNvPicPr>
            <a:picLocks noChangeAspect="1"/>
          </p:cNvPicPr>
          <p:nvPr/>
        </p:nvPicPr>
        <p:blipFill>
          <a:blip r:embed="rId4"/>
          <a:srcRect/>
          <a:stretch>
            <a:fillRect/>
          </a:stretch>
        </p:blipFill>
        <p:spPr>
          <a:xfrm>
            <a:off x="10363638" y="6139125"/>
            <a:ext cx="1782837" cy="648675"/>
          </a:xfrm>
          <a:prstGeom prst="rect">
            <a:avLst/>
          </a:prstGeom>
        </p:spPr>
      </p:pic>
      <p:grpSp>
        <p:nvGrpSpPr>
          <p:cNvPr id="14" name="Group 14"/>
          <p:cNvGrpSpPr>
            <a:grpSpLocks noChangeAspect="1"/>
          </p:cNvGrpSpPr>
          <p:nvPr/>
        </p:nvGrpSpPr>
        <p:grpSpPr>
          <a:xfrm>
            <a:off x="6778339" y="2605314"/>
            <a:ext cx="168611" cy="168611"/>
            <a:chOff x="0" y="0"/>
            <a:chExt cx="1708150" cy="1708150"/>
          </a:xfrm>
        </p:grpSpPr>
        <p:sp>
          <p:nvSpPr>
            <p:cNvPr id="15" name="Freeform 15"/>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16" name="Group 16"/>
          <p:cNvGrpSpPr>
            <a:grpSpLocks noChangeAspect="1"/>
          </p:cNvGrpSpPr>
          <p:nvPr/>
        </p:nvGrpSpPr>
        <p:grpSpPr>
          <a:xfrm>
            <a:off x="6778339" y="3174090"/>
            <a:ext cx="168611" cy="168611"/>
            <a:chOff x="0" y="0"/>
            <a:chExt cx="1708150" cy="1708150"/>
          </a:xfrm>
        </p:grpSpPr>
        <p:sp>
          <p:nvSpPr>
            <p:cNvPr id="17" name="Freeform 17"/>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18" name="Group 18"/>
          <p:cNvGrpSpPr>
            <a:grpSpLocks noChangeAspect="1"/>
          </p:cNvGrpSpPr>
          <p:nvPr/>
        </p:nvGrpSpPr>
        <p:grpSpPr>
          <a:xfrm>
            <a:off x="6782982" y="3768025"/>
            <a:ext cx="168611" cy="168611"/>
            <a:chOff x="0" y="0"/>
            <a:chExt cx="1708150" cy="1708150"/>
          </a:xfrm>
        </p:grpSpPr>
        <p:sp>
          <p:nvSpPr>
            <p:cNvPr id="19" name="Freeform 19"/>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0" name="Group 20"/>
          <p:cNvGrpSpPr>
            <a:grpSpLocks noChangeAspect="1"/>
          </p:cNvGrpSpPr>
          <p:nvPr/>
        </p:nvGrpSpPr>
        <p:grpSpPr>
          <a:xfrm>
            <a:off x="6778339" y="4327438"/>
            <a:ext cx="168611" cy="168611"/>
            <a:chOff x="0" y="0"/>
            <a:chExt cx="1708150" cy="1708150"/>
          </a:xfrm>
        </p:grpSpPr>
        <p:sp>
          <p:nvSpPr>
            <p:cNvPr id="21" name="Freeform 21"/>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2" name="Group 22"/>
          <p:cNvGrpSpPr>
            <a:grpSpLocks noChangeAspect="1"/>
          </p:cNvGrpSpPr>
          <p:nvPr/>
        </p:nvGrpSpPr>
        <p:grpSpPr>
          <a:xfrm>
            <a:off x="6782982" y="4900990"/>
            <a:ext cx="168611" cy="168611"/>
            <a:chOff x="0" y="0"/>
            <a:chExt cx="1708150" cy="1708150"/>
          </a:xfrm>
        </p:grpSpPr>
        <p:sp>
          <p:nvSpPr>
            <p:cNvPr id="23" name="Freeform 23"/>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pic>
        <p:nvPicPr>
          <p:cNvPr id="24" name="Picture 2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6705258" y="1836132"/>
            <a:ext cx="4408363" cy="523493"/>
          </a:xfrm>
          <a:prstGeom prst="rect">
            <a:avLst/>
          </a:prstGeom>
        </p:spPr>
      </p:pic>
      <p:sp>
        <p:nvSpPr>
          <p:cNvPr id="25" name="TextBox 25"/>
          <p:cNvSpPr txBox="1"/>
          <p:nvPr/>
        </p:nvSpPr>
        <p:spPr>
          <a:xfrm>
            <a:off x="1425628" y="197912"/>
            <a:ext cx="6087698" cy="423193"/>
          </a:xfrm>
          <a:prstGeom prst="rect">
            <a:avLst/>
          </a:prstGeom>
        </p:spPr>
        <p:txBody>
          <a:bodyPr lIns="0" tIns="0" rIns="0" bIns="0" rtlCol="0" anchor="t">
            <a:spAutoFit/>
          </a:bodyPr>
          <a:lstStyle/>
          <a:p>
            <a:pPr algn="just">
              <a:lnSpc>
                <a:spcPts val="3300"/>
              </a:lnSpc>
            </a:pPr>
            <a:r>
              <a:rPr lang="en-US" sz="3000" dirty="0">
                <a:solidFill>
                  <a:srgbClr val="00549F"/>
                </a:solidFill>
                <a:latin typeface="Muli Bold"/>
              </a:rPr>
              <a:t>Voor </a:t>
            </a:r>
            <a:r>
              <a:rPr lang="en-US" sz="3000" dirty="0" err="1">
                <a:solidFill>
                  <a:srgbClr val="00549F"/>
                </a:solidFill>
                <a:latin typeface="Muli Bold"/>
              </a:rPr>
              <a:t>wie</a:t>
            </a:r>
            <a:r>
              <a:rPr lang="en-US" sz="3000" dirty="0">
                <a:solidFill>
                  <a:srgbClr val="00549F"/>
                </a:solidFill>
                <a:latin typeface="Muli Bold"/>
              </a:rPr>
              <a:t>?</a:t>
            </a:r>
          </a:p>
        </p:txBody>
      </p:sp>
      <p:sp>
        <p:nvSpPr>
          <p:cNvPr id="26" name="TextBox 26"/>
          <p:cNvSpPr txBox="1"/>
          <p:nvPr/>
        </p:nvSpPr>
        <p:spPr>
          <a:xfrm>
            <a:off x="7010401" y="2530403"/>
            <a:ext cx="2551807" cy="2530116"/>
          </a:xfrm>
          <a:prstGeom prst="rect">
            <a:avLst/>
          </a:prstGeom>
        </p:spPr>
        <p:txBody>
          <a:bodyPr lIns="0" tIns="0" rIns="0" bIns="0" rtlCol="0" anchor="t">
            <a:spAutoFit/>
          </a:bodyPr>
          <a:lstStyle/>
          <a:p>
            <a:pPr>
              <a:lnSpc>
                <a:spcPts val="2239"/>
              </a:lnSpc>
              <a:spcBef>
                <a:spcPct val="0"/>
              </a:spcBef>
            </a:pPr>
            <a:r>
              <a:rPr lang="en-US" sz="1599" dirty="0">
                <a:solidFill>
                  <a:srgbClr val="00549F"/>
                </a:solidFill>
                <a:latin typeface="Poppins Medium"/>
              </a:rPr>
              <a:t>e-mails verstuurt</a:t>
            </a:r>
          </a:p>
          <a:p>
            <a:pPr>
              <a:lnSpc>
                <a:spcPts val="2239"/>
              </a:lnSpc>
              <a:spcBef>
                <a:spcPct val="0"/>
              </a:spcBef>
            </a:pPr>
            <a:endParaRPr lang="en-US" sz="1599" dirty="0">
              <a:solidFill>
                <a:srgbClr val="00549F"/>
              </a:solidFill>
              <a:latin typeface="Poppins Medium"/>
            </a:endParaRPr>
          </a:p>
          <a:p>
            <a:pPr>
              <a:lnSpc>
                <a:spcPts val="2239"/>
              </a:lnSpc>
              <a:spcBef>
                <a:spcPct val="0"/>
              </a:spcBef>
            </a:pPr>
            <a:r>
              <a:rPr lang="en-US" sz="1599" dirty="0">
                <a:solidFill>
                  <a:srgbClr val="00549F"/>
                </a:solidFill>
                <a:latin typeface="Poppins Medium"/>
              </a:rPr>
              <a:t>behandelkaarten invoert</a:t>
            </a:r>
          </a:p>
          <a:p>
            <a:pPr>
              <a:lnSpc>
                <a:spcPts val="2239"/>
              </a:lnSpc>
              <a:spcBef>
                <a:spcPct val="0"/>
              </a:spcBef>
            </a:pPr>
            <a:endParaRPr lang="en-US" sz="1599" dirty="0">
              <a:solidFill>
                <a:srgbClr val="00549F"/>
              </a:solidFill>
              <a:latin typeface="Poppins Medium"/>
            </a:endParaRPr>
          </a:p>
          <a:p>
            <a:pPr>
              <a:lnSpc>
                <a:spcPts val="2239"/>
              </a:lnSpc>
              <a:spcBef>
                <a:spcPct val="0"/>
              </a:spcBef>
            </a:pPr>
            <a:r>
              <a:rPr lang="en-US" sz="1599" dirty="0">
                <a:solidFill>
                  <a:srgbClr val="00549F"/>
                </a:solidFill>
                <a:latin typeface="Poppins Medium"/>
              </a:rPr>
              <a:t>verwijsbrieven opstelt</a:t>
            </a:r>
          </a:p>
          <a:p>
            <a:pPr>
              <a:lnSpc>
                <a:spcPts val="2239"/>
              </a:lnSpc>
              <a:spcBef>
                <a:spcPct val="0"/>
              </a:spcBef>
            </a:pPr>
            <a:endParaRPr lang="en-US" sz="1599" dirty="0">
              <a:solidFill>
                <a:srgbClr val="00549F"/>
              </a:solidFill>
              <a:latin typeface="Poppins Medium"/>
            </a:endParaRPr>
          </a:p>
          <a:p>
            <a:pPr>
              <a:lnSpc>
                <a:spcPts val="2239"/>
              </a:lnSpc>
              <a:spcBef>
                <a:spcPct val="0"/>
              </a:spcBef>
            </a:pPr>
            <a:r>
              <a:rPr lang="en-US" sz="1599" dirty="0">
                <a:solidFill>
                  <a:srgbClr val="00549F"/>
                </a:solidFill>
                <a:latin typeface="Poppins Medium"/>
              </a:rPr>
              <a:t>recepten opstelt </a:t>
            </a:r>
          </a:p>
          <a:p>
            <a:pPr>
              <a:lnSpc>
                <a:spcPts val="2239"/>
              </a:lnSpc>
              <a:spcBef>
                <a:spcPct val="0"/>
              </a:spcBef>
            </a:pPr>
            <a:endParaRPr lang="en-US" sz="1599" dirty="0">
              <a:solidFill>
                <a:srgbClr val="00549F"/>
              </a:solidFill>
              <a:latin typeface="Poppins Medium"/>
            </a:endParaRPr>
          </a:p>
          <a:p>
            <a:pPr>
              <a:lnSpc>
                <a:spcPts val="2239"/>
              </a:lnSpc>
              <a:spcBef>
                <a:spcPct val="0"/>
              </a:spcBef>
            </a:pPr>
            <a:r>
              <a:rPr lang="en-US" sz="1599" dirty="0">
                <a:solidFill>
                  <a:srgbClr val="00549F"/>
                </a:solidFill>
                <a:latin typeface="Poppins Medium"/>
              </a:rPr>
              <a:t>taakdelegaties uitvoert </a:t>
            </a:r>
          </a:p>
        </p:txBody>
      </p:sp>
      <p:sp>
        <p:nvSpPr>
          <p:cNvPr id="27" name="TextBox 27"/>
          <p:cNvSpPr txBox="1"/>
          <p:nvPr/>
        </p:nvSpPr>
        <p:spPr>
          <a:xfrm>
            <a:off x="5515730" y="1281335"/>
            <a:ext cx="2525217" cy="481478"/>
          </a:xfrm>
          <a:prstGeom prst="rect">
            <a:avLst/>
          </a:prstGeom>
        </p:spPr>
        <p:txBody>
          <a:bodyPr lIns="0" tIns="0" rIns="0" bIns="0" rtlCol="0" anchor="t">
            <a:spAutoFit/>
          </a:bodyPr>
          <a:lstStyle/>
          <a:p>
            <a:pPr algn="ctr">
              <a:lnSpc>
                <a:spcPts val="3873"/>
              </a:lnSpc>
            </a:pPr>
            <a:r>
              <a:rPr lang="en-US" sz="2766">
                <a:solidFill>
                  <a:srgbClr val="00549F"/>
                </a:solidFill>
                <a:latin typeface="Poppins Medium Bold"/>
              </a:rPr>
              <a:t>Iedereen die...</a:t>
            </a:r>
          </a:p>
        </p:txBody>
      </p:sp>
      <p:sp>
        <p:nvSpPr>
          <p:cNvPr id="28" name="AutoShape 14">
            <a:extLst>
              <a:ext uri="{FF2B5EF4-FFF2-40B4-BE49-F238E27FC236}">
                <a16:creationId xmlns:a16="http://schemas.microsoft.com/office/drawing/2014/main" id="{420CC6D6-280C-4230-BB57-7593AE6FD163}"/>
              </a:ext>
            </a:extLst>
          </p:cNvPr>
          <p:cNvSpPr/>
          <p:nvPr/>
        </p:nvSpPr>
        <p:spPr>
          <a:xfrm rot="5400000">
            <a:off x="718378" y="329270"/>
            <a:ext cx="696845" cy="0"/>
          </a:xfrm>
          <a:prstGeom prst="line">
            <a:avLst/>
          </a:prstGeom>
          <a:ln w="133350" cap="flat">
            <a:solidFill>
              <a:srgbClr val="70BF4A"/>
            </a:solidFill>
            <a:prstDash val="solid"/>
            <a:headEnd type="none" w="sm" len="sm"/>
            <a:tailEnd type="none" w="sm" len="sm"/>
          </a:ln>
        </p:spPr>
        <p:txBody>
          <a:bodyPr/>
          <a:lstStyle/>
          <a:p>
            <a:endParaRPr lang="nl-NL" sz="1200"/>
          </a:p>
        </p:txBody>
      </p:sp>
      <p:grpSp>
        <p:nvGrpSpPr>
          <p:cNvPr id="33" name="Group 8">
            <a:extLst>
              <a:ext uri="{FF2B5EF4-FFF2-40B4-BE49-F238E27FC236}">
                <a16:creationId xmlns:a16="http://schemas.microsoft.com/office/drawing/2014/main" id="{D52AFAE2-9671-4D18-BEAF-85733D4F391F}"/>
              </a:ext>
            </a:extLst>
          </p:cNvPr>
          <p:cNvGrpSpPr/>
          <p:nvPr/>
        </p:nvGrpSpPr>
        <p:grpSpPr>
          <a:xfrm rot="-10800000">
            <a:off x="3644674" y="6074778"/>
            <a:ext cx="8547326" cy="169860"/>
            <a:chOff x="0" y="0"/>
            <a:chExt cx="28757772" cy="571500"/>
          </a:xfrm>
        </p:grpSpPr>
        <p:sp>
          <p:nvSpPr>
            <p:cNvPr id="34" name="Freeform 9">
              <a:extLst>
                <a:ext uri="{FF2B5EF4-FFF2-40B4-BE49-F238E27FC236}">
                  <a16:creationId xmlns:a16="http://schemas.microsoft.com/office/drawing/2014/main" id="{5881C9A2-C7D9-48D8-9CED-E2F480812216}"/>
                </a:ext>
              </a:extLst>
            </p:cNvPr>
            <p:cNvSpPr/>
            <p:nvPr/>
          </p:nvSpPr>
          <p:spPr>
            <a:xfrm>
              <a:off x="0" y="255270"/>
              <a:ext cx="28757773" cy="69850"/>
            </a:xfrm>
            <a:custGeom>
              <a:avLst/>
              <a:gdLst/>
              <a:ahLst/>
              <a:cxnLst/>
              <a:rect l="l" t="t" r="r" b="b"/>
              <a:pathLst>
                <a:path w="28757773" h="69850">
                  <a:moveTo>
                    <a:pt x="28466941" y="0"/>
                  </a:moveTo>
                  <a:lnTo>
                    <a:pt x="0" y="0"/>
                  </a:lnTo>
                  <a:lnTo>
                    <a:pt x="0" y="69850"/>
                  </a:lnTo>
                  <a:lnTo>
                    <a:pt x="28757773" y="69850"/>
                  </a:lnTo>
                  <a:lnTo>
                    <a:pt x="28757773" y="0"/>
                  </a:lnTo>
                  <a:close/>
                </a:path>
              </a:pathLst>
            </a:custGeom>
            <a:solidFill>
              <a:srgbClr val="70BF4A"/>
            </a:solidFill>
          </p:spPr>
          <p:txBody>
            <a:bodyPr/>
            <a:lstStyle/>
            <a:p>
              <a:endParaRPr lang="nl-NL" sz="120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43243" y="1299774"/>
            <a:ext cx="5480927" cy="1301518"/>
            <a:chOff x="0" y="0"/>
            <a:chExt cx="2781063" cy="660400"/>
          </a:xfrm>
        </p:grpSpPr>
        <p:sp>
          <p:nvSpPr>
            <p:cNvPr id="3" name="Freeform 3"/>
            <p:cNvSpPr/>
            <p:nvPr/>
          </p:nvSpPr>
          <p:spPr>
            <a:xfrm>
              <a:off x="0" y="0"/>
              <a:ext cx="2781063" cy="660400"/>
            </a:xfrm>
            <a:custGeom>
              <a:avLst/>
              <a:gdLst/>
              <a:ahLst/>
              <a:cxnLst/>
              <a:rect l="l" t="t" r="r" b="b"/>
              <a:pathLst>
                <a:path w="2781063" h="660400">
                  <a:moveTo>
                    <a:pt x="2656603" y="660400"/>
                  </a:moveTo>
                  <a:lnTo>
                    <a:pt x="124460" y="660400"/>
                  </a:lnTo>
                  <a:cubicBezTo>
                    <a:pt x="55880" y="660400"/>
                    <a:pt x="0" y="604520"/>
                    <a:pt x="0" y="535940"/>
                  </a:cubicBezTo>
                  <a:lnTo>
                    <a:pt x="0" y="124460"/>
                  </a:lnTo>
                  <a:cubicBezTo>
                    <a:pt x="0" y="55880"/>
                    <a:pt x="55880" y="0"/>
                    <a:pt x="124460" y="0"/>
                  </a:cubicBezTo>
                  <a:lnTo>
                    <a:pt x="2656603" y="0"/>
                  </a:lnTo>
                  <a:cubicBezTo>
                    <a:pt x="2725183" y="0"/>
                    <a:pt x="2781063" y="55880"/>
                    <a:pt x="2781063" y="124460"/>
                  </a:cubicBezTo>
                  <a:lnTo>
                    <a:pt x="2781063" y="535940"/>
                  </a:lnTo>
                  <a:cubicBezTo>
                    <a:pt x="2781063" y="604520"/>
                    <a:pt x="2725183" y="660400"/>
                    <a:pt x="2656603" y="660400"/>
                  </a:cubicBezTo>
                  <a:close/>
                </a:path>
              </a:pathLst>
            </a:custGeom>
            <a:solidFill>
              <a:srgbClr val="EFEFEF"/>
            </a:solidFill>
          </p:spPr>
          <p:txBody>
            <a:bodyPr/>
            <a:lstStyle/>
            <a:p>
              <a:endParaRPr lang="nl-NL" sz="1200"/>
            </a:p>
          </p:txBody>
        </p:sp>
      </p:grpSp>
      <p:grpSp>
        <p:nvGrpSpPr>
          <p:cNvPr id="4" name="Group 4"/>
          <p:cNvGrpSpPr/>
          <p:nvPr/>
        </p:nvGrpSpPr>
        <p:grpSpPr>
          <a:xfrm>
            <a:off x="274888" y="1297870"/>
            <a:ext cx="1184263" cy="1303423"/>
            <a:chOff x="0" y="0"/>
            <a:chExt cx="1913890" cy="2106465"/>
          </a:xfrm>
        </p:grpSpPr>
        <p:sp>
          <p:nvSpPr>
            <p:cNvPr id="5" name="Freeform 5"/>
            <p:cNvSpPr/>
            <p:nvPr/>
          </p:nvSpPr>
          <p:spPr>
            <a:xfrm>
              <a:off x="0" y="0"/>
              <a:ext cx="1913890" cy="2106465"/>
            </a:xfrm>
            <a:custGeom>
              <a:avLst/>
              <a:gdLst/>
              <a:ahLst/>
              <a:cxnLst/>
              <a:rect l="l" t="t" r="r" b="b"/>
              <a:pathLst>
                <a:path w="1913890" h="2106465">
                  <a:moveTo>
                    <a:pt x="1789430" y="2106465"/>
                  </a:moveTo>
                  <a:lnTo>
                    <a:pt x="124460" y="2106465"/>
                  </a:lnTo>
                  <a:cubicBezTo>
                    <a:pt x="55880" y="2106465"/>
                    <a:pt x="0" y="2050585"/>
                    <a:pt x="0" y="1982005"/>
                  </a:cubicBezTo>
                  <a:lnTo>
                    <a:pt x="0" y="124460"/>
                  </a:lnTo>
                  <a:cubicBezTo>
                    <a:pt x="0" y="55880"/>
                    <a:pt x="55880" y="0"/>
                    <a:pt x="124460" y="0"/>
                  </a:cubicBezTo>
                  <a:lnTo>
                    <a:pt x="1789430" y="0"/>
                  </a:lnTo>
                  <a:cubicBezTo>
                    <a:pt x="1858010" y="0"/>
                    <a:pt x="1913890" y="55880"/>
                    <a:pt x="1913890" y="124460"/>
                  </a:cubicBezTo>
                  <a:lnTo>
                    <a:pt x="1913890" y="1982005"/>
                  </a:lnTo>
                  <a:cubicBezTo>
                    <a:pt x="1913890" y="2050585"/>
                    <a:pt x="1858010" y="2106465"/>
                    <a:pt x="1789430" y="2106465"/>
                  </a:cubicBezTo>
                  <a:close/>
                </a:path>
              </a:pathLst>
            </a:custGeom>
            <a:solidFill>
              <a:srgbClr val="00549F"/>
            </a:solidFill>
          </p:spPr>
          <p:txBody>
            <a:bodyPr/>
            <a:lstStyle/>
            <a:p>
              <a:endParaRPr lang="nl-NL" sz="1200"/>
            </a:p>
          </p:txBody>
        </p:sp>
      </p:grpSp>
      <p:pic>
        <p:nvPicPr>
          <p:cNvPr id="26" name="Picture 26"/>
          <p:cNvPicPr>
            <a:picLocks noChangeAspect="1"/>
          </p:cNvPicPr>
          <p:nvPr/>
        </p:nvPicPr>
        <p:blipFill>
          <a:blip r:embed="rId2"/>
          <a:srcRect/>
          <a:stretch>
            <a:fillRect/>
          </a:stretch>
        </p:blipFill>
        <p:spPr>
          <a:xfrm>
            <a:off x="1478528" y="1553138"/>
            <a:ext cx="4385357" cy="734603"/>
          </a:xfrm>
          <a:prstGeom prst="rect">
            <a:avLst/>
          </a:prstGeom>
        </p:spPr>
      </p:pic>
      <p:sp>
        <p:nvSpPr>
          <p:cNvPr id="32" name="TextBox 32"/>
          <p:cNvSpPr txBox="1"/>
          <p:nvPr/>
        </p:nvSpPr>
        <p:spPr>
          <a:xfrm>
            <a:off x="362228" y="1718200"/>
            <a:ext cx="803892" cy="371897"/>
          </a:xfrm>
          <a:prstGeom prst="rect">
            <a:avLst/>
          </a:prstGeom>
        </p:spPr>
        <p:txBody>
          <a:bodyPr lIns="0" tIns="0" rIns="0" bIns="0" rtlCol="0" anchor="t">
            <a:spAutoFit/>
          </a:bodyPr>
          <a:lstStyle/>
          <a:p>
            <a:pPr algn="ctr">
              <a:lnSpc>
                <a:spcPts val="2930"/>
              </a:lnSpc>
              <a:spcBef>
                <a:spcPct val="0"/>
              </a:spcBef>
            </a:pPr>
            <a:r>
              <a:rPr lang="en-US" sz="2663">
                <a:solidFill>
                  <a:srgbClr val="70BF4A"/>
                </a:solidFill>
                <a:latin typeface="Montserrat Semi-Bold"/>
              </a:rPr>
              <a:t>;xf</a:t>
            </a:r>
          </a:p>
        </p:txBody>
      </p:sp>
      <p:grpSp>
        <p:nvGrpSpPr>
          <p:cNvPr id="38" name="Group 38"/>
          <p:cNvGrpSpPr/>
          <p:nvPr/>
        </p:nvGrpSpPr>
        <p:grpSpPr>
          <a:xfrm>
            <a:off x="3649152" y="5995439"/>
            <a:ext cx="8542849" cy="176761"/>
            <a:chOff x="0" y="0"/>
            <a:chExt cx="27620526" cy="571500"/>
          </a:xfrm>
        </p:grpSpPr>
        <p:sp>
          <p:nvSpPr>
            <p:cNvPr id="39" name="Freeform 39"/>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sz="1200"/>
            </a:p>
          </p:txBody>
        </p:sp>
      </p:grpSp>
      <p:pic>
        <p:nvPicPr>
          <p:cNvPr id="40" name="Picture 40"/>
          <p:cNvPicPr>
            <a:picLocks noChangeAspect="1"/>
          </p:cNvPicPr>
          <p:nvPr/>
        </p:nvPicPr>
        <p:blipFill>
          <a:blip r:embed="rId3"/>
          <a:srcRect/>
          <a:stretch>
            <a:fillRect/>
          </a:stretch>
        </p:blipFill>
        <p:spPr>
          <a:xfrm>
            <a:off x="10363638" y="6139125"/>
            <a:ext cx="1782837" cy="648675"/>
          </a:xfrm>
          <a:prstGeom prst="rect">
            <a:avLst/>
          </a:prstGeom>
        </p:spPr>
      </p:pic>
      <p:sp>
        <p:nvSpPr>
          <p:cNvPr id="42" name="TextBox 42"/>
          <p:cNvSpPr txBox="1"/>
          <p:nvPr/>
        </p:nvSpPr>
        <p:spPr>
          <a:xfrm>
            <a:off x="817719" y="230003"/>
            <a:ext cx="10104280" cy="423193"/>
          </a:xfrm>
          <a:prstGeom prst="rect">
            <a:avLst/>
          </a:prstGeom>
        </p:spPr>
        <p:txBody>
          <a:bodyPr wrap="square" lIns="0" tIns="0" rIns="0" bIns="0" rtlCol="0" anchor="t">
            <a:spAutoFit/>
          </a:bodyPr>
          <a:lstStyle/>
          <a:p>
            <a:pPr>
              <a:lnSpc>
                <a:spcPts val="3300"/>
              </a:lnSpc>
            </a:pPr>
            <a:r>
              <a:rPr lang="en-US" sz="3000" dirty="0" err="1">
                <a:solidFill>
                  <a:srgbClr val="00549F"/>
                </a:solidFill>
                <a:latin typeface="Muli Bold"/>
              </a:rPr>
              <a:t>Voorbeeld</a:t>
            </a:r>
            <a:r>
              <a:rPr lang="en-US" sz="3000" dirty="0">
                <a:solidFill>
                  <a:srgbClr val="00549F"/>
                </a:solidFill>
                <a:latin typeface="Muli Bold"/>
              </a:rPr>
              <a:t>: </a:t>
            </a:r>
            <a:r>
              <a:rPr lang="en-US" sz="3000" dirty="0" err="1">
                <a:solidFill>
                  <a:srgbClr val="00549F"/>
                </a:solidFill>
                <a:latin typeface="Muli Bold"/>
              </a:rPr>
              <a:t>toestemming</a:t>
            </a:r>
            <a:r>
              <a:rPr lang="en-US" sz="3000" dirty="0">
                <a:solidFill>
                  <a:srgbClr val="00549F"/>
                </a:solidFill>
                <a:latin typeface="Muli Bold"/>
              </a:rPr>
              <a:t> </a:t>
            </a:r>
            <a:r>
              <a:rPr lang="en-US" sz="3000" dirty="0" err="1">
                <a:solidFill>
                  <a:srgbClr val="00549F"/>
                </a:solidFill>
                <a:latin typeface="Muli Bold"/>
              </a:rPr>
              <a:t>geven</a:t>
            </a:r>
            <a:r>
              <a:rPr lang="en-US" sz="3000" dirty="0">
                <a:solidFill>
                  <a:srgbClr val="00549F"/>
                </a:solidFill>
                <a:latin typeface="Muli Bold"/>
              </a:rPr>
              <a:t> </a:t>
            </a:r>
            <a:r>
              <a:rPr lang="en-US" sz="3000" dirty="0" err="1">
                <a:solidFill>
                  <a:srgbClr val="00549F"/>
                </a:solidFill>
                <a:latin typeface="Muli Bold"/>
              </a:rPr>
              <a:t>voor</a:t>
            </a:r>
            <a:r>
              <a:rPr lang="en-US" sz="3000" dirty="0">
                <a:solidFill>
                  <a:srgbClr val="00549F"/>
                </a:solidFill>
                <a:latin typeface="Muli Bold"/>
              </a:rPr>
              <a:t> </a:t>
            </a:r>
            <a:r>
              <a:rPr lang="en-US" sz="3000" dirty="0" err="1">
                <a:solidFill>
                  <a:srgbClr val="00549F"/>
                </a:solidFill>
                <a:latin typeface="Muli Bold"/>
              </a:rPr>
              <a:t>anesthesie</a:t>
            </a:r>
            <a:r>
              <a:rPr lang="en-US" sz="3000" dirty="0">
                <a:solidFill>
                  <a:srgbClr val="00549F"/>
                </a:solidFill>
                <a:latin typeface="Muli Bold"/>
              </a:rPr>
              <a:t> </a:t>
            </a:r>
          </a:p>
        </p:txBody>
      </p:sp>
      <p:sp>
        <p:nvSpPr>
          <p:cNvPr id="43" name="AutoShape 14">
            <a:extLst>
              <a:ext uri="{FF2B5EF4-FFF2-40B4-BE49-F238E27FC236}">
                <a16:creationId xmlns:a16="http://schemas.microsoft.com/office/drawing/2014/main" id="{DDF26534-AE35-4E02-8E7D-1821FE22CABA}"/>
              </a:ext>
            </a:extLst>
          </p:cNvPr>
          <p:cNvSpPr/>
          <p:nvPr/>
        </p:nvSpPr>
        <p:spPr>
          <a:xfrm rot="5400000" flipV="1">
            <a:off x="267579" y="343731"/>
            <a:ext cx="684043" cy="0"/>
          </a:xfrm>
          <a:prstGeom prst="line">
            <a:avLst/>
          </a:prstGeom>
          <a:ln w="133350" cap="flat">
            <a:solidFill>
              <a:srgbClr val="70BF4A"/>
            </a:solidFill>
            <a:prstDash val="solid"/>
            <a:headEnd type="none" w="sm" len="sm"/>
            <a:tailEnd type="none" w="sm" len="sm"/>
          </a:ln>
        </p:spPr>
        <p:txBody>
          <a:bodyPr/>
          <a:lstStyle/>
          <a:p>
            <a:endParaRPr lang="nl-NL" sz="1200"/>
          </a:p>
        </p:txBody>
      </p:sp>
      <p:pic>
        <p:nvPicPr>
          <p:cNvPr id="44" name="Afbeelding 43">
            <a:extLst>
              <a:ext uri="{FF2B5EF4-FFF2-40B4-BE49-F238E27FC236}">
                <a16:creationId xmlns:a16="http://schemas.microsoft.com/office/drawing/2014/main" id="{D65672FE-584F-4D8C-B5F8-FD583DD98D37}"/>
              </a:ext>
            </a:extLst>
          </p:cNvPr>
          <p:cNvPicPr>
            <a:picLocks noChangeAspect="1"/>
          </p:cNvPicPr>
          <p:nvPr/>
        </p:nvPicPr>
        <p:blipFill>
          <a:blip r:embed="rId4"/>
          <a:stretch>
            <a:fillRect/>
          </a:stretch>
        </p:blipFill>
        <p:spPr>
          <a:xfrm>
            <a:off x="11404577" y="0"/>
            <a:ext cx="585267" cy="503980"/>
          </a:xfrm>
          <a:prstGeom prst="rect">
            <a:avLst/>
          </a:prstGeom>
        </p:spPr>
      </p:pic>
      <p:sp>
        <p:nvSpPr>
          <p:cNvPr id="41" name="Tekstvak 40">
            <a:extLst>
              <a:ext uri="{FF2B5EF4-FFF2-40B4-BE49-F238E27FC236}">
                <a16:creationId xmlns:a16="http://schemas.microsoft.com/office/drawing/2014/main" id="{1FB18E19-3CA1-7744-8049-277D5CB57455}"/>
              </a:ext>
            </a:extLst>
          </p:cNvPr>
          <p:cNvSpPr txBox="1"/>
          <p:nvPr/>
        </p:nvSpPr>
        <p:spPr>
          <a:xfrm>
            <a:off x="1459151" y="2967335"/>
            <a:ext cx="8649740" cy="830997"/>
          </a:xfrm>
          <a:prstGeom prst="rect">
            <a:avLst/>
          </a:prstGeom>
          <a:noFill/>
        </p:spPr>
        <p:txBody>
          <a:bodyPr wrap="none" rtlCol="0">
            <a:spAutoFit/>
          </a:bodyPr>
          <a:lstStyle/>
          <a:p>
            <a:r>
              <a:rPr lang="nl-NL" sz="1600" dirty="0">
                <a:solidFill>
                  <a:srgbClr val="00549F"/>
                </a:solidFill>
                <a:latin typeface="Muli Bold"/>
              </a:rPr>
              <a:t>Resultaat</a:t>
            </a:r>
          </a:p>
          <a:p>
            <a:endParaRPr lang="nl-NL" sz="1600" dirty="0">
              <a:solidFill>
                <a:srgbClr val="00549F"/>
              </a:solidFill>
              <a:latin typeface="Muli Bold"/>
            </a:endParaRPr>
          </a:p>
          <a:p>
            <a:r>
              <a:rPr lang="nl-NL" sz="1600" dirty="0">
                <a:solidFill>
                  <a:srgbClr val="00549F"/>
                </a:solidFill>
                <a:latin typeface="Muli Bold"/>
              </a:rPr>
              <a:t> Patiënt geeft toestemming voor het maken van een röntgenfoto in opdracht van de tandarts door Yara</a:t>
            </a:r>
          </a:p>
        </p:txBody>
      </p:sp>
    </p:spTree>
    <p:extLst>
      <p:ext uri="{BB962C8B-B14F-4D97-AF65-F5344CB8AC3E}">
        <p14:creationId xmlns:p14="http://schemas.microsoft.com/office/powerpoint/2010/main" val="502118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3C8C4DA6-B146-5F49-9BB5-A66716AAECBB}"/>
              </a:ext>
            </a:extLst>
          </p:cNvPr>
          <p:cNvSpPr/>
          <p:nvPr/>
        </p:nvSpPr>
        <p:spPr>
          <a:xfrm>
            <a:off x="1879600" y="535901"/>
            <a:ext cx="8026400" cy="5632311"/>
          </a:xfrm>
          <a:prstGeom prst="rect">
            <a:avLst/>
          </a:prstGeom>
        </p:spPr>
        <p:txBody>
          <a:bodyPr wrap="square">
            <a:spAutoFit/>
          </a:bodyPr>
          <a:lstStyle/>
          <a:p>
            <a:r>
              <a:rPr lang="nl-NL" sz="1200" dirty="0">
                <a:latin typeface="Helvetica" pitchFamily="2" charset="0"/>
                <a:ea typeface="Calibri" panose="020F0502020204030204" pitchFamily="34" charset="0"/>
                <a:cs typeface="Helvetica" pitchFamily="2" charset="0"/>
              </a:rPr>
              <a:t>Geachte collega, beste Alexander</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Hartelijk dank voor je verwijzing.</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Je verzocht om de behandeling van de 26</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Anamnese: bij u bekend, 26 geen </a:t>
            </a:r>
            <a:r>
              <a:rPr lang="nl-NL" sz="1200" dirty="0" err="1">
                <a:latin typeface="Helvetica" pitchFamily="2" charset="0"/>
                <a:ea typeface="Calibri" panose="020F0502020204030204" pitchFamily="34" charset="0"/>
                <a:cs typeface="Helvetica" pitchFamily="2" charset="0"/>
              </a:rPr>
              <a:t>endo</a:t>
            </a:r>
            <a:r>
              <a:rPr lang="nl-NL" sz="1200" dirty="0">
                <a:latin typeface="Helvetica" pitchFamily="2" charset="0"/>
                <a:ea typeface="Calibri" panose="020F0502020204030204" pitchFamily="34" charset="0"/>
                <a:cs typeface="Helvetica" pitchFamily="2" charset="0"/>
              </a:rPr>
              <a:t>, moeilijke kanalen</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Onderzoek: verzorgde mond, Bloeding na sonderen, 26:pocket mesiaal 5 met een fistel</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Diagnose: Parodontitis </a:t>
            </a:r>
            <a:r>
              <a:rPr lang="nl-NL" sz="1200" dirty="0" err="1">
                <a:latin typeface="Helvetica" pitchFamily="2" charset="0"/>
                <a:ea typeface="Calibri" panose="020F0502020204030204" pitchFamily="34" charset="0"/>
                <a:cs typeface="Helvetica" pitchFamily="2" charset="0"/>
              </a:rPr>
              <a:t>apicalis</a:t>
            </a:r>
            <a:r>
              <a:rPr lang="nl-NL" sz="1200" dirty="0">
                <a:latin typeface="Helvetica" pitchFamily="2" charset="0"/>
                <a:ea typeface="Calibri" panose="020F0502020204030204" pitchFamily="34" charset="0"/>
                <a:cs typeface="Helvetica" pitchFamily="2" charset="0"/>
              </a:rPr>
              <a:t> ten gevolge van een </a:t>
            </a:r>
            <a:r>
              <a:rPr lang="nl-NL" sz="1200" dirty="0" err="1">
                <a:latin typeface="Helvetica" pitchFamily="2" charset="0"/>
                <a:ea typeface="Calibri" panose="020F0502020204030204" pitchFamily="34" charset="0"/>
                <a:cs typeface="Helvetica" pitchFamily="2" charset="0"/>
              </a:rPr>
              <a:t>herinfectie</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De 26 is </a:t>
            </a:r>
            <a:r>
              <a:rPr lang="nl-NL" sz="1200" dirty="0" err="1">
                <a:latin typeface="Helvetica" pitchFamily="2" charset="0"/>
                <a:ea typeface="Calibri" panose="020F0502020204030204" pitchFamily="34" charset="0"/>
                <a:cs typeface="Helvetica" pitchFamily="2" charset="0"/>
              </a:rPr>
              <a:t>endocontisch</a:t>
            </a:r>
            <a:r>
              <a:rPr lang="nl-NL" sz="1200" dirty="0">
                <a:latin typeface="Helvetica" pitchFamily="2" charset="0"/>
                <a:ea typeface="Calibri" panose="020F0502020204030204" pitchFamily="34" charset="0"/>
                <a:cs typeface="Helvetica" pitchFamily="2" charset="0"/>
              </a:rPr>
              <a:t> behandeld in twee zittingen.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Op 13- 02-2022 is het vierde kanaal gevonden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Op 13- 02-2022 zijn de kanalen uitbundig gespoeld en verder geprepareerd.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b="1" dirty="0">
                <a:latin typeface="Helvetica" pitchFamily="2" charset="0"/>
                <a:ea typeface="Calibri" panose="020F0502020204030204" pitchFamily="34" charset="0"/>
                <a:cs typeface="Helvetica" pitchFamily="2" charset="0"/>
              </a:rPr>
              <a:t>Lengtes van de kanalen:</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err="1">
                <a:latin typeface="Helvetica" pitchFamily="2" charset="0"/>
                <a:ea typeface="Calibri" panose="020F0502020204030204" pitchFamily="34" charset="0"/>
                <a:cs typeface="Helvetica" pitchFamily="2" charset="0"/>
              </a:rPr>
              <a:t>Mesiobuccaal</a:t>
            </a:r>
            <a:r>
              <a:rPr lang="nl-NL" sz="1200" dirty="0">
                <a:latin typeface="Helvetica" pitchFamily="2" charset="0"/>
                <a:ea typeface="Calibri" panose="020F0502020204030204" pitchFamily="34" charset="0"/>
                <a:cs typeface="Helvetica" pitchFamily="2" charset="0"/>
              </a:rPr>
              <a:t> 1. 20 mm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err="1">
                <a:latin typeface="Helvetica" pitchFamily="2" charset="0"/>
                <a:ea typeface="Calibri" panose="020F0502020204030204" pitchFamily="34" charset="0"/>
                <a:cs typeface="Helvetica" pitchFamily="2" charset="0"/>
              </a:rPr>
              <a:t>mesiobuccaal</a:t>
            </a:r>
            <a:r>
              <a:rPr lang="nl-NL" sz="1200" dirty="0">
                <a:latin typeface="Helvetica" pitchFamily="2" charset="0"/>
                <a:ea typeface="Calibri" panose="020F0502020204030204" pitchFamily="34" charset="0"/>
                <a:cs typeface="Helvetica" pitchFamily="2" charset="0"/>
              </a:rPr>
              <a:t> 2  21 mm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err="1">
                <a:latin typeface="Helvetica" pitchFamily="2" charset="0"/>
                <a:ea typeface="Calibri" panose="020F0502020204030204" pitchFamily="34" charset="0"/>
                <a:cs typeface="Helvetica" pitchFamily="2" charset="0"/>
              </a:rPr>
              <a:t>Palatinaal</a:t>
            </a:r>
            <a:r>
              <a:rPr lang="nl-NL" sz="1200" dirty="0">
                <a:latin typeface="Helvetica" pitchFamily="2" charset="0"/>
                <a:ea typeface="Calibri" panose="020F0502020204030204" pitchFamily="34" charset="0"/>
                <a:cs typeface="Helvetica" pitchFamily="2" charset="0"/>
              </a:rPr>
              <a:t> 21 mm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err="1">
                <a:latin typeface="Helvetica" pitchFamily="2" charset="0"/>
                <a:ea typeface="Calibri" panose="020F0502020204030204" pitchFamily="34" charset="0"/>
                <a:cs typeface="Helvetica" pitchFamily="2" charset="0"/>
              </a:rPr>
              <a:t>Distobuccaal</a:t>
            </a:r>
            <a:r>
              <a:rPr lang="nl-NL" sz="1200" dirty="0">
                <a:latin typeface="Helvetica" pitchFamily="2" charset="0"/>
                <a:ea typeface="Calibri" panose="020F0502020204030204" pitchFamily="34" charset="0"/>
                <a:cs typeface="Helvetica" pitchFamily="2" charset="0"/>
              </a:rPr>
              <a:t>. 22 mm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Heden is de 26 afbehandeld.</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Alle kanalen zijn gespoeld met </a:t>
            </a:r>
            <a:r>
              <a:rPr lang="nl-NL" sz="1200" dirty="0" err="1">
                <a:latin typeface="Helvetica" pitchFamily="2" charset="0"/>
                <a:ea typeface="Calibri" panose="020F0502020204030204" pitchFamily="34" charset="0"/>
                <a:cs typeface="Helvetica" pitchFamily="2" charset="0"/>
              </a:rPr>
              <a:t>NaOCl</a:t>
            </a:r>
            <a:r>
              <a:rPr lang="nl-NL" sz="1200" dirty="0">
                <a:latin typeface="Helvetica" pitchFamily="2" charset="0"/>
                <a:ea typeface="Calibri" panose="020F0502020204030204" pitchFamily="34" charset="0"/>
                <a:cs typeface="Helvetica" pitchFamily="2" charset="0"/>
              </a:rPr>
              <a:t> en EDTA.</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Gevuld met guttapercha. De </a:t>
            </a:r>
            <a:r>
              <a:rPr lang="nl-NL" sz="1200" dirty="0" err="1">
                <a:latin typeface="Helvetica" pitchFamily="2" charset="0"/>
                <a:ea typeface="Calibri" panose="020F0502020204030204" pitchFamily="34" charset="0"/>
                <a:cs typeface="Helvetica" pitchFamily="2" charset="0"/>
              </a:rPr>
              <a:t>pulpakamer</a:t>
            </a:r>
            <a:r>
              <a:rPr lang="nl-NL" sz="1200" dirty="0">
                <a:latin typeface="Helvetica" pitchFamily="2" charset="0"/>
                <a:ea typeface="Calibri" panose="020F0502020204030204" pitchFamily="34" charset="0"/>
                <a:cs typeface="Helvetica" pitchFamily="2" charset="0"/>
              </a:rPr>
              <a:t> is gevuld met </a:t>
            </a:r>
            <a:r>
              <a:rPr lang="nl-NL" sz="1200" dirty="0" err="1">
                <a:latin typeface="Helvetica" pitchFamily="2" charset="0"/>
                <a:ea typeface="Calibri" panose="020F0502020204030204" pitchFamily="34" charset="0"/>
                <a:cs typeface="Helvetica" pitchFamily="2" charset="0"/>
              </a:rPr>
              <a:t>Paracorewhite</a:t>
            </a:r>
            <a:r>
              <a:rPr lang="nl-NL" sz="1200" dirty="0">
                <a:latin typeface="Helvetica" pitchFamily="2" charset="0"/>
                <a:ea typeface="Calibri" panose="020F0502020204030204" pitchFamily="34" charset="0"/>
                <a:cs typeface="Helvetica" pitchFamily="2" charset="0"/>
              </a:rPr>
              <a:t> en Z250 composiet</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Behandelduur: 3 uur</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Prognose: Goed</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Wilt u over 1 jaar een controle solo maken en naar mij mailen?</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Vertrouwend u hiermee voldoende te hebben geïnformeerd, teken ik,</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Met vriendelijk groet,</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 </a:t>
            </a:r>
            <a:endParaRPr lang="nl-NL" sz="1200" dirty="0">
              <a:latin typeface="Calibri" panose="020F0502020204030204" pitchFamily="34" charset="0"/>
              <a:ea typeface="Calibri" panose="020F0502020204030204" pitchFamily="34" charset="0"/>
              <a:cs typeface="Times New Roman" panose="02020603050405020304" pitchFamily="18" charset="0"/>
            </a:endParaRPr>
          </a:p>
          <a:p>
            <a:r>
              <a:rPr lang="nl-NL" sz="1200" dirty="0">
                <a:latin typeface="Helvetica" pitchFamily="2" charset="0"/>
                <a:ea typeface="Calibri" panose="020F0502020204030204" pitchFamily="34" charset="0"/>
                <a:cs typeface="Helvetica" pitchFamily="2" charset="0"/>
              </a:rPr>
              <a:t>J. Bertens</a:t>
            </a:r>
            <a:endParaRPr lang="nl-NL" sz="1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647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4794835" cy="6858000"/>
            <a:chOff x="0" y="0"/>
            <a:chExt cx="2432935" cy="3479800"/>
          </a:xfrm>
        </p:grpSpPr>
        <p:sp>
          <p:nvSpPr>
            <p:cNvPr id="3" name="Freeform 3"/>
            <p:cNvSpPr/>
            <p:nvPr/>
          </p:nvSpPr>
          <p:spPr>
            <a:xfrm>
              <a:off x="0" y="0"/>
              <a:ext cx="2432935" cy="3479800"/>
            </a:xfrm>
            <a:custGeom>
              <a:avLst/>
              <a:gdLst/>
              <a:ahLst/>
              <a:cxnLst/>
              <a:rect l="l" t="t" r="r" b="b"/>
              <a:pathLst>
                <a:path w="2432935" h="3479800">
                  <a:moveTo>
                    <a:pt x="0" y="0"/>
                  </a:moveTo>
                  <a:lnTo>
                    <a:pt x="2432935" y="0"/>
                  </a:lnTo>
                  <a:lnTo>
                    <a:pt x="2432935" y="3479800"/>
                  </a:lnTo>
                  <a:lnTo>
                    <a:pt x="0" y="3479800"/>
                  </a:lnTo>
                  <a:close/>
                </a:path>
              </a:pathLst>
            </a:custGeom>
            <a:solidFill>
              <a:srgbClr val="00549F"/>
            </a:solidFill>
          </p:spPr>
          <p:txBody>
            <a:bodyPr/>
            <a:lstStyle/>
            <a:p>
              <a:endParaRPr lang="nl-NL"/>
            </a:p>
          </p:txBody>
        </p:sp>
      </p:grpSp>
      <p:grpSp>
        <p:nvGrpSpPr>
          <p:cNvPr id="4" name="Group 4"/>
          <p:cNvGrpSpPr/>
          <p:nvPr/>
        </p:nvGrpSpPr>
        <p:grpSpPr>
          <a:xfrm>
            <a:off x="0" y="884822"/>
            <a:ext cx="4192690" cy="5088357"/>
            <a:chOff x="0" y="0"/>
            <a:chExt cx="2196821" cy="2581870"/>
          </a:xfrm>
        </p:grpSpPr>
        <p:sp>
          <p:nvSpPr>
            <p:cNvPr id="5" name="Freeform 5"/>
            <p:cNvSpPr/>
            <p:nvPr/>
          </p:nvSpPr>
          <p:spPr>
            <a:xfrm>
              <a:off x="0" y="0"/>
              <a:ext cx="2196821" cy="2581870"/>
            </a:xfrm>
            <a:custGeom>
              <a:avLst/>
              <a:gdLst/>
              <a:ahLst/>
              <a:cxnLst/>
              <a:rect l="l" t="t" r="r" b="b"/>
              <a:pathLst>
                <a:path w="2196821" h="2581870">
                  <a:moveTo>
                    <a:pt x="0" y="0"/>
                  </a:moveTo>
                  <a:lnTo>
                    <a:pt x="2196821" y="0"/>
                  </a:lnTo>
                  <a:lnTo>
                    <a:pt x="2196821" y="2581870"/>
                  </a:lnTo>
                  <a:lnTo>
                    <a:pt x="0" y="2581870"/>
                  </a:lnTo>
                  <a:close/>
                </a:path>
              </a:pathLst>
            </a:custGeom>
            <a:solidFill>
              <a:srgbClr val="FFFFFF"/>
            </a:solidFill>
          </p:spPr>
          <p:txBody>
            <a:bodyPr/>
            <a:lstStyle/>
            <a:p>
              <a:endParaRPr lang="nl-NL"/>
            </a:p>
          </p:txBody>
        </p:sp>
      </p:grpSp>
      <p:grpSp>
        <p:nvGrpSpPr>
          <p:cNvPr id="6" name="Group 6"/>
          <p:cNvGrpSpPr/>
          <p:nvPr/>
        </p:nvGrpSpPr>
        <p:grpSpPr>
          <a:xfrm>
            <a:off x="152400" y="1073015"/>
            <a:ext cx="3860800" cy="4794385"/>
            <a:chOff x="3732893" y="0"/>
            <a:chExt cx="7670946" cy="9356217"/>
          </a:xfrm>
        </p:grpSpPr>
        <p:pic>
          <p:nvPicPr>
            <p:cNvPr id="7" name="Picture 7"/>
            <p:cNvPicPr>
              <a:picLocks noChangeAspect="1"/>
            </p:cNvPicPr>
            <p:nvPr/>
          </p:nvPicPr>
          <p:blipFill rotWithShape="1">
            <a:blip r:embed="rId2"/>
            <a:srcRect l="37621" t="684" r="7755" b="-684"/>
            <a:stretch/>
          </p:blipFill>
          <p:spPr>
            <a:xfrm>
              <a:off x="3732893" y="0"/>
              <a:ext cx="7670946" cy="9356217"/>
            </a:xfrm>
            <a:prstGeom prst="rect">
              <a:avLst/>
            </a:prstGeom>
          </p:spPr>
        </p:pic>
      </p:grpSp>
      <p:grpSp>
        <p:nvGrpSpPr>
          <p:cNvPr id="9" name="Group 9"/>
          <p:cNvGrpSpPr/>
          <p:nvPr/>
        </p:nvGrpSpPr>
        <p:grpSpPr>
          <a:xfrm>
            <a:off x="651026" y="-4250"/>
            <a:ext cx="11540974" cy="690003"/>
            <a:chOff x="0" y="0"/>
            <a:chExt cx="4959926" cy="623986"/>
          </a:xfrm>
        </p:grpSpPr>
        <p:sp>
          <p:nvSpPr>
            <p:cNvPr id="10" name="Freeform 10"/>
            <p:cNvSpPr/>
            <p:nvPr/>
          </p:nvSpPr>
          <p:spPr>
            <a:xfrm>
              <a:off x="0" y="0"/>
              <a:ext cx="4959926" cy="623986"/>
            </a:xfrm>
            <a:custGeom>
              <a:avLst/>
              <a:gdLst/>
              <a:ahLst/>
              <a:cxnLst/>
              <a:rect l="l" t="t" r="r" b="b"/>
              <a:pathLst>
                <a:path w="4959926" h="623986">
                  <a:moveTo>
                    <a:pt x="0" y="0"/>
                  </a:moveTo>
                  <a:lnTo>
                    <a:pt x="4959926" y="0"/>
                  </a:lnTo>
                  <a:lnTo>
                    <a:pt x="4959926" y="623986"/>
                  </a:lnTo>
                  <a:lnTo>
                    <a:pt x="0" y="623986"/>
                  </a:lnTo>
                  <a:close/>
                </a:path>
              </a:pathLst>
            </a:custGeom>
            <a:solidFill>
              <a:srgbClr val="FFFFFF"/>
            </a:solidFill>
          </p:spPr>
          <p:txBody>
            <a:bodyPr/>
            <a:lstStyle/>
            <a:p>
              <a:endParaRPr lang="nl-NL"/>
            </a:p>
          </p:txBody>
        </p:sp>
      </p:grpSp>
      <p:sp>
        <p:nvSpPr>
          <p:cNvPr id="11" name="TextBox 11"/>
          <p:cNvSpPr txBox="1"/>
          <p:nvPr/>
        </p:nvSpPr>
        <p:spPr>
          <a:xfrm>
            <a:off x="812800" y="193002"/>
            <a:ext cx="6087698" cy="423193"/>
          </a:xfrm>
          <a:prstGeom prst="rect">
            <a:avLst/>
          </a:prstGeom>
        </p:spPr>
        <p:txBody>
          <a:bodyPr lIns="0" tIns="0" rIns="0" bIns="0" rtlCol="0" anchor="t">
            <a:spAutoFit/>
          </a:bodyPr>
          <a:lstStyle/>
          <a:p>
            <a:pPr>
              <a:lnSpc>
                <a:spcPts val="3300"/>
              </a:lnSpc>
            </a:pPr>
            <a:r>
              <a:rPr lang="en-US" sz="3000" dirty="0">
                <a:solidFill>
                  <a:srgbClr val="00549F"/>
                </a:solidFill>
                <a:latin typeface="Muli Bold"/>
              </a:rPr>
              <a:t>De </a:t>
            </a:r>
            <a:r>
              <a:rPr lang="en-US" sz="3000" dirty="0" err="1">
                <a:solidFill>
                  <a:srgbClr val="00549F"/>
                </a:solidFill>
                <a:latin typeface="Muli Bold"/>
              </a:rPr>
              <a:t>truc</a:t>
            </a:r>
            <a:r>
              <a:rPr lang="en-US" sz="3000" dirty="0">
                <a:solidFill>
                  <a:srgbClr val="00549F"/>
                </a:solidFill>
                <a:latin typeface="Muli Bold"/>
              </a:rPr>
              <a:t> van de tekstversneller</a:t>
            </a:r>
          </a:p>
        </p:txBody>
      </p:sp>
      <p:grpSp>
        <p:nvGrpSpPr>
          <p:cNvPr id="12" name="Group 12"/>
          <p:cNvGrpSpPr/>
          <p:nvPr/>
        </p:nvGrpSpPr>
        <p:grpSpPr>
          <a:xfrm>
            <a:off x="627546" y="583247"/>
            <a:ext cx="4167289" cy="176761"/>
            <a:chOff x="0" y="0"/>
            <a:chExt cx="27620526" cy="571500"/>
          </a:xfrm>
        </p:grpSpPr>
        <p:sp>
          <p:nvSpPr>
            <p:cNvPr id="13" name="Freeform 13"/>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a:p>
          </p:txBody>
        </p:sp>
      </p:grpSp>
      <p:pic>
        <p:nvPicPr>
          <p:cNvPr id="14" name="Picture 14"/>
          <p:cNvPicPr>
            <a:picLocks noChangeAspect="1"/>
          </p:cNvPicPr>
          <p:nvPr/>
        </p:nvPicPr>
        <p:blipFill>
          <a:blip r:embed="rId3"/>
          <a:srcRect/>
          <a:stretch>
            <a:fillRect/>
          </a:stretch>
        </p:blipFill>
        <p:spPr>
          <a:xfrm>
            <a:off x="10409163" y="6175993"/>
            <a:ext cx="1782837" cy="648675"/>
          </a:xfrm>
          <a:prstGeom prst="rect">
            <a:avLst/>
          </a:prstGeom>
        </p:spPr>
      </p:pic>
      <p:sp>
        <p:nvSpPr>
          <p:cNvPr id="15" name="TextBox 15"/>
          <p:cNvSpPr txBox="1"/>
          <p:nvPr/>
        </p:nvSpPr>
        <p:spPr>
          <a:xfrm>
            <a:off x="7044712" y="2202800"/>
            <a:ext cx="3590913" cy="584071"/>
          </a:xfrm>
          <a:prstGeom prst="rect">
            <a:avLst/>
          </a:prstGeom>
        </p:spPr>
        <p:txBody>
          <a:bodyPr lIns="0" tIns="0" rIns="0" bIns="0" rtlCol="0" anchor="t">
            <a:spAutoFit/>
          </a:bodyPr>
          <a:lstStyle/>
          <a:p>
            <a:pPr>
              <a:lnSpc>
                <a:spcPts val="2706"/>
              </a:lnSpc>
            </a:pPr>
            <a:r>
              <a:rPr lang="en-US" sz="1933">
                <a:solidFill>
                  <a:srgbClr val="00549F"/>
                </a:solidFill>
                <a:latin typeface="Poppins Medium"/>
              </a:rPr>
              <a:t>En werkt het ook?</a:t>
            </a:r>
          </a:p>
          <a:p>
            <a:pPr>
              <a:lnSpc>
                <a:spcPts val="1680"/>
              </a:lnSpc>
            </a:pPr>
            <a:endParaRPr lang="en-US" sz="1933">
              <a:solidFill>
                <a:srgbClr val="00549F"/>
              </a:solidFill>
              <a:latin typeface="Poppins Medium"/>
            </a:endParaRPr>
          </a:p>
        </p:txBody>
      </p:sp>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6524711" y="88613"/>
            <a:ext cx="588115" cy="502103"/>
          </a:xfrm>
          <a:prstGeom prst="rect">
            <a:avLst/>
          </a:prstGeom>
        </p:spPr>
      </p:pic>
      <p:sp>
        <p:nvSpPr>
          <p:cNvPr id="17" name="AutoShape 14">
            <a:extLst>
              <a:ext uri="{FF2B5EF4-FFF2-40B4-BE49-F238E27FC236}">
                <a16:creationId xmlns:a16="http://schemas.microsoft.com/office/drawing/2014/main" id="{33B94AE8-7935-44BD-9D63-7E0693463D2E}"/>
              </a:ext>
            </a:extLst>
          </p:cNvPr>
          <p:cNvSpPr/>
          <p:nvPr/>
        </p:nvSpPr>
        <p:spPr>
          <a:xfrm rot="5400000" flipV="1">
            <a:off x="267579" y="343731"/>
            <a:ext cx="684043" cy="0"/>
          </a:xfrm>
          <a:prstGeom prst="line">
            <a:avLst/>
          </a:prstGeom>
          <a:ln w="133350" cap="flat">
            <a:solidFill>
              <a:srgbClr val="70BF4A"/>
            </a:solidFill>
            <a:prstDash val="solid"/>
            <a:headEnd type="none" w="sm" len="sm"/>
            <a:tailEnd type="none" w="sm" len="sm"/>
          </a:ln>
        </p:spPr>
        <p:txBody>
          <a:bodyPr/>
          <a:lstStyle/>
          <a:p>
            <a:endParaRPr lang="nl-NL" sz="1200"/>
          </a:p>
        </p:txBody>
      </p:sp>
      <p:grpSp>
        <p:nvGrpSpPr>
          <p:cNvPr id="18" name="Group 12">
            <a:extLst>
              <a:ext uri="{FF2B5EF4-FFF2-40B4-BE49-F238E27FC236}">
                <a16:creationId xmlns:a16="http://schemas.microsoft.com/office/drawing/2014/main" id="{8B1CE03E-FA10-4DA5-BAF7-295AA5B8495B}"/>
              </a:ext>
            </a:extLst>
          </p:cNvPr>
          <p:cNvGrpSpPr/>
          <p:nvPr/>
        </p:nvGrpSpPr>
        <p:grpSpPr>
          <a:xfrm>
            <a:off x="3750752" y="6097039"/>
            <a:ext cx="8542849" cy="176761"/>
            <a:chOff x="0" y="0"/>
            <a:chExt cx="27620526" cy="571500"/>
          </a:xfrm>
        </p:grpSpPr>
        <p:sp>
          <p:nvSpPr>
            <p:cNvPr id="19" name="Freeform 13">
              <a:extLst>
                <a:ext uri="{FF2B5EF4-FFF2-40B4-BE49-F238E27FC236}">
                  <a16:creationId xmlns:a16="http://schemas.microsoft.com/office/drawing/2014/main" id="{C4AC4AC7-4C8C-4692-BA56-09875BAEF8C6}"/>
                </a:ext>
              </a:extLst>
            </p:cNvPr>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6BB54F89-2B11-DF4D-984F-5FE5E73CD031}"/>
              </a:ext>
            </a:extLst>
          </p:cNvPr>
          <p:cNvPicPr>
            <a:picLocks noChangeAspect="1"/>
          </p:cNvPicPr>
          <p:nvPr/>
        </p:nvPicPr>
        <p:blipFill>
          <a:blip r:embed="rId3"/>
          <a:stretch>
            <a:fillRect/>
          </a:stretch>
        </p:blipFill>
        <p:spPr>
          <a:xfrm>
            <a:off x="0" y="-1026361"/>
            <a:ext cx="12747212" cy="6858000"/>
          </a:xfrm>
          <a:prstGeom prst="rect">
            <a:avLst/>
          </a:prstGeom>
        </p:spPr>
      </p:pic>
      <p:sp>
        <p:nvSpPr>
          <p:cNvPr id="3" name="Tekstvak 2">
            <a:extLst>
              <a:ext uri="{FF2B5EF4-FFF2-40B4-BE49-F238E27FC236}">
                <a16:creationId xmlns:a16="http://schemas.microsoft.com/office/drawing/2014/main" id="{227D5499-DD5F-F44E-BBFC-685C248D4F8F}"/>
              </a:ext>
            </a:extLst>
          </p:cNvPr>
          <p:cNvSpPr txBox="1"/>
          <p:nvPr/>
        </p:nvSpPr>
        <p:spPr>
          <a:xfrm>
            <a:off x="5454128" y="1063811"/>
            <a:ext cx="7115184" cy="2677656"/>
          </a:xfrm>
          <a:prstGeom prst="rect">
            <a:avLst/>
          </a:prstGeom>
          <a:noFill/>
        </p:spPr>
        <p:txBody>
          <a:bodyPr wrap="square" rtlCol="0">
            <a:spAutoFit/>
          </a:bodyPr>
          <a:lstStyle/>
          <a:p>
            <a:r>
              <a:rPr lang="nl-NL" sz="2800" dirty="0">
                <a:solidFill>
                  <a:schemeClr val="tx2"/>
                </a:solidFill>
              </a:rPr>
              <a:t>Medicijnen database met 733 merken</a:t>
            </a:r>
          </a:p>
          <a:p>
            <a:pPr marL="457200" indent="-457200">
              <a:buFont typeface="Arial" panose="020B0604020202020204" pitchFamily="34" charset="0"/>
              <a:buChar char="•"/>
            </a:pPr>
            <a:r>
              <a:rPr lang="nl-NL" sz="2800" dirty="0">
                <a:solidFill>
                  <a:schemeClr val="tx2"/>
                </a:solidFill>
              </a:rPr>
              <a:t>Merknaam</a:t>
            </a:r>
          </a:p>
          <a:p>
            <a:pPr marL="457200" indent="-457200">
              <a:buFont typeface="Arial" panose="020B0604020202020204" pitchFamily="34" charset="0"/>
              <a:buChar char="•"/>
            </a:pPr>
            <a:r>
              <a:rPr lang="nl-NL" sz="2800" dirty="0">
                <a:solidFill>
                  <a:schemeClr val="tx2"/>
                </a:solidFill>
              </a:rPr>
              <a:t>Stofnaam</a:t>
            </a:r>
          </a:p>
          <a:p>
            <a:pPr marL="457200" indent="-457200">
              <a:buFont typeface="Arial" panose="020B0604020202020204" pitchFamily="34" charset="0"/>
              <a:buChar char="•"/>
            </a:pPr>
            <a:r>
              <a:rPr lang="nl-NL" sz="2800" dirty="0">
                <a:solidFill>
                  <a:schemeClr val="tx2"/>
                </a:solidFill>
              </a:rPr>
              <a:t>Invloed op bot, bloeding, speeksel</a:t>
            </a:r>
          </a:p>
          <a:p>
            <a:pPr marL="457200" indent="-457200">
              <a:buFont typeface="Arial" panose="020B0604020202020204" pitchFamily="34" charset="0"/>
              <a:buChar char="•"/>
            </a:pPr>
            <a:endParaRPr lang="nl-NL" sz="2800" dirty="0">
              <a:solidFill>
                <a:schemeClr val="tx2"/>
              </a:solidFill>
            </a:endParaRPr>
          </a:p>
          <a:p>
            <a:pPr marL="457200" indent="-457200">
              <a:buFont typeface="Arial" panose="020B0604020202020204" pitchFamily="34" charset="0"/>
              <a:buChar char="•"/>
            </a:pPr>
            <a:r>
              <a:rPr lang="nl-NL" sz="2800" dirty="0" err="1">
                <a:solidFill>
                  <a:schemeClr val="tx2"/>
                </a:solidFill>
              </a:rPr>
              <a:t>https</a:t>
            </a:r>
            <a:r>
              <a:rPr lang="nl-NL" sz="2800" dirty="0">
                <a:solidFill>
                  <a:schemeClr val="tx2"/>
                </a:solidFill>
              </a:rPr>
              <a:t>://</a:t>
            </a:r>
            <a:r>
              <a:rPr lang="nl-NL" sz="2800" dirty="0" err="1">
                <a:solidFill>
                  <a:schemeClr val="tx2"/>
                </a:solidFill>
              </a:rPr>
              <a:t>dentiva.nl</a:t>
            </a:r>
            <a:r>
              <a:rPr lang="nl-NL" sz="2800" dirty="0">
                <a:solidFill>
                  <a:schemeClr val="tx2"/>
                </a:solidFill>
              </a:rPr>
              <a:t>/c/medicatie-database/</a:t>
            </a:r>
          </a:p>
        </p:txBody>
      </p:sp>
      <p:pic>
        <p:nvPicPr>
          <p:cNvPr id="4" name="Afbeelding 3">
            <a:extLst>
              <a:ext uri="{FF2B5EF4-FFF2-40B4-BE49-F238E27FC236}">
                <a16:creationId xmlns:a16="http://schemas.microsoft.com/office/drawing/2014/main" id="{8E84E8AF-AD4E-0283-CBBC-83E986CA530E}"/>
              </a:ext>
            </a:extLst>
          </p:cNvPr>
          <p:cNvPicPr>
            <a:picLocks noChangeAspect="1"/>
          </p:cNvPicPr>
          <p:nvPr/>
        </p:nvPicPr>
        <p:blipFill rotWithShape="1">
          <a:blip r:embed="rId3"/>
          <a:srcRect b="84015"/>
          <a:stretch/>
        </p:blipFill>
        <p:spPr>
          <a:xfrm>
            <a:off x="0" y="5831045"/>
            <a:ext cx="12747212" cy="1096284"/>
          </a:xfrm>
          <a:prstGeom prst="rect">
            <a:avLst/>
          </a:prstGeom>
        </p:spPr>
      </p:pic>
    </p:spTree>
    <p:extLst>
      <p:ext uri="{BB962C8B-B14F-4D97-AF65-F5344CB8AC3E}">
        <p14:creationId xmlns:p14="http://schemas.microsoft.com/office/powerpoint/2010/main" val="3674945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2D135C4-5C51-195F-58D1-19678B0BB4E2}"/>
              </a:ext>
            </a:extLst>
          </p:cNvPr>
          <p:cNvGraphicFramePr>
            <a:graphicFrameLocks noChangeAspect="1"/>
          </p:cNvGraphicFramePr>
          <p:nvPr>
            <p:custDataLst>
              <p:tags r:id="rId1"/>
            </p:custDataLst>
            <p:extLst>
              <p:ext uri="{D42A27DB-BD31-4B8C-83A1-F6EECF244321}">
                <p14:modId xmlns:p14="http://schemas.microsoft.com/office/powerpoint/2010/main" val="202302675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067E37D1-CF66-7E1C-B126-14B11B7A188A}"/>
              </a:ext>
            </a:extLst>
          </p:cNvPr>
          <p:cNvSpPr>
            <a:spLocks noGrp="1"/>
          </p:cNvSpPr>
          <p:nvPr>
            <p:ph type="title"/>
          </p:nvPr>
        </p:nvSpPr>
        <p:spPr/>
        <p:txBody>
          <a:bodyPr vert="horz"/>
          <a:lstStyle/>
          <a:p>
            <a:r>
              <a:rPr lang="nl-NL" dirty="0"/>
              <a:t>Medicatie database samen met TextExpander</a:t>
            </a:r>
          </a:p>
        </p:txBody>
      </p:sp>
      <p:sp>
        <p:nvSpPr>
          <p:cNvPr id="3" name="Tijdelijke aanduiding voor tekst 2">
            <a:extLst>
              <a:ext uri="{FF2B5EF4-FFF2-40B4-BE49-F238E27FC236}">
                <a16:creationId xmlns:a16="http://schemas.microsoft.com/office/drawing/2014/main" id="{C6F28A4E-0264-ACD3-D9AD-333BF2324BF2}"/>
              </a:ext>
            </a:extLst>
          </p:cNvPr>
          <p:cNvSpPr>
            <a:spLocks noGrp="1"/>
          </p:cNvSpPr>
          <p:nvPr>
            <p:ph type="body" sz="quarter" idx="10"/>
          </p:nvPr>
        </p:nvSpPr>
        <p:spPr>
          <a:xfrm>
            <a:off x="5091001" y="960102"/>
            <a:ext cx="6613704" cy="4937793"/>
          </a:xfrm>
        </p:spPr>
        <p:txBody>
          <a:bodyPr/>
          <a:lstStyle/>
          <a:p>
            <a:pPr marL="457200" indent="-457200">
              <a:buFont typeface="Wingdings" pitchFamily="2" charset="2"/>
              <a:buChar char="ü"/>
            </a:pPr>
            <a:r>
              <a:rPr lang="nl-NL" dirty="0"/>
              <a:t>Makkelijk zoeken naar medicijnen</a:t>
            </a:r>
          </a:p>
          <a:p>
            <a:pPr marL="457200" indent="-457200">
              <a:buFont typeface="Wingdings" pitchFamily="2" charset="2"/>
              <a:buChar char="ü"/>
            </a:pPr>
            <a:r>
              <a:rPr lang="nl-NL" dirty="0"/>
              <a:t>Staat in één keer in de medische anamnese zonder spelfouten</a:t>
            </a:r>
          </a:p>
          <a:p>
            <a:pPr marL="457200" indent="-457200">
              <a:buFont typeface="Wingdings" pitchFamily="2" charset="2"/>
              <a:buChar char="ü"/>
            </a:pPr>
            <a:r>
              <a:rPr lang="nl-NL" dirty="0"/>
              <a:t>Alert op werking op</a:t>
            </a:r>
          </a:p>
          <a:p>
            <a:pPr marL="1133475" lvl="1" indent="-457200">
              <a:buFont typeface="Wingdings" pitchFamily="2" charset="2"/>
              <a:buChar char="ü"/>
            </a:pPr>
            <a:r>
              <a:rPr lang="nl-NL" dirty="0"/>
              <a:t>Speeksel</a:t>
            </a:r>
          </a:p>
          <a:p>
            <a:pPr marL="1133475" lvl="1" indent="-457200">
              <a:buFont typeface="Wingdings" pitchFamily="2" charset="2"/>
              <a:buChar char="ü"/>
            </a:pPr>
            <a:r>
              <a:rPr lang="nl-NL" dirty="0"/>
              <a:t>Bot</a:t>
            </a:r>
          </a:p>
          <a:p>
            <a:pPr marL="1133475" lvl="1" indent="-457200">
              <a:buFont typeface="Wingdings" pitchFamily="2" charset="2"/>
              <a:buChar char="ü"/>
            </a:pPr>
            <a:r>
              <a:rPr lang="nl-NL" dirty="0"/>
              <a:t>Antistolling</a:t>
            </a:r>
          </a:p>
          <a:p>
            <a:pPr marL="457200" indent="-457200">
              <a:buFont typeface="Wingdings" pitchFamily="2" charset="2"/>
              <a:buChar char="ü"/>
            </a:pPr>
            <a:r>
              <a:rPr lang="nl-NL" dirty="0"/>
              <a:t>Zoeken op stof en merknaam</a:t>
            </a:r>
          </a:p>
          <a:p>
            <a:pPr marL="457200" indent="-457200">
              <a:buFont typeface="Wingdings" pitchFamily="2" charset="2"/>
              <a:buChar char="ü"/>
            </a:pPr>
            <a:r>
              <a:rPr lang="nl-NL" dirty="0"/>
              <a:t>Alle medicatie uit de KIMO richtlijnen</a:t>
            </a:r>
          </a:p>
          <a:p>
            <a:pPr marL="457200" indent="-457200">
              <a:buFont typeface="Wingdings" pitchFamily="2" charset="2"/>
              <a:buChar char="ü"/>
            </a:pPr>
            <a:r>
              <a:rPr lang="nl-NL" dirty="0"/>
              <a:t>Medicatie uit de NHG richtlijnen</a:t>
            </a:r>
          </a:p>
          <a:p>
            <a:pPr marL="457200" indent="-457200">
              <a:buFont typeface="Wingdings" pitchFamily="2" charset="2"/>
              <a:buChar char="ü"/>
            </a:pPr>
            <a:endParaRPr lang="nl-NL" dirty="0"/>
          </a:p>
          <a:p>
            <a:pPr marL="1133475" lvl="1" indent="-457200">
              <a:buFont typeface="Wingdings" pitchFamily="2" charset="2"/>
              <a:buChar char="ü"/>
            </a:pPr>
            <a:endParaRPr lang="nl-NL" dirty="0"/>
          </a:p>
        </p:txBody>
      </p:sp>
      <p:pic>
        <p:nvPicPr>
          <p:cNvPr id="4" name="Picture 8">
            <a:extLst>
              <a:ext uri="{FF2B5EF4-FFF2-40B4-BE49-F238E27FC236}">
                <a16:creationId xmlns:a16="http://schemas.microsoft.com/office/drawing/2014/main" id="{0E8AE54E-6F93-E69A-D1DE-192976EF1DF8}"/>
              </a:ext>
            </a:extLst>
          </p:cNvPr>
          <p:cNvPicPr>
            <a:picLocks noChangeAspect="1"/>
          </p:cNvPicPr>
          <p:nvPr/>
        </p:nvPicPr>
        <p:blipFill>
          <a:blip r:embed="rId5"/>
          <a:srcRect/>
          <a:stretch>
            <a:fillRect/>
          </a:stretch>
        </p:blipFill>
        <p:spPr>
          <a:xfrm>
            <a:off x="182495" y="960102"/>
            <a:ext cx="3835021" cy="3835021"/>
          </a:xfrm>
          <a:prstGeom prst="rect">
            <a:avLst/>
          </a:prstGeom>
        </p:spPr>
      </p:pic>
      <p:sp>
        <p:nvSpPr>
          <p:cNvPr id="5" name="Tekstvak 4">
            <a:extLst>
              <a:ext uri="{FF2B5EF4-FFF2-40B4-BE49-F238E27FC236}">
                <a16:creationId xmlns:a16="http://schemas.microsoft.com/office/drawing/2014/main" id="{5F9EF5B2-183E-F50C-E800-AC8D7AF27C81}"/>
              </a:ext>
            </a:extLst>
          </p:cNvPr>
          <p:cNvSpPr txBox="1"/>
          <p:nvPr/>
        </p:nvSpPr>
        <p:spPr>
          <a:xfrm>
            <a:off x="3451484" y="5537350"/>
            <a:ext cx="8253221" cy="923330"/>
          </a:xfrm>
          <a:prstGeom prst="rect">
            <a:avLst/>
          </a:prstGeom>
          <a:noFill/>
        </p:spPr>
        <p:txBody>
          <a:bodyPr wrap="none" rtlCol="0">
            <a:spAutoFit/>
          </a:bodyPr>
          <a:lstStyle/>
          <a:p>
            <a:r>
              <a:rPr lang="nl-NL" dirty="0"/>
              <a:t>Disclaimer: Ondanks alle inspanningen om de lijst volledig en compleet te maken is er </a:t>
            </a:r>
            <a:br>
              <a:rPr lang="nl-NL" dirty="0"/>
            </a:br>
            <a:r>
              <a:rPr lang="nl-NL" dirty="0"/>
              <a:t>geen garantie op volledigheid en zijn we niet aansprakelijk voor omissies.</a:t>
            </a:r>
          </a:p>
          <a:p>
            <a:endParaRPr lang="nl-NL" dirty="0"/>
          </a:p>
        </p:txBody>
      </p:sp>
    </p:spTree>
    <p:extLst>
      <p:ext uri="{BB962C8B-B14F-4D97-AF65-F5344CB8AC3E}">
        <p14:creationId xmlns:p14="http://schemas.microsoft.com/office/powerpoint/2010/main" val="28590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0FFFD19C-EDE6-B482-8181-897A4249CD1B}"/>
              </a:ext>
            </a:extLst>
          </p:cNvPr>
          <p:cNvGraphicFramePr>
            <a:graphicFrameLocks noChangeAspect="1"/>
          </p:cNvGraphicFramePr>
          <p:nvPr>
            <p:custDataLst>
              <p:tags r:id="rId1"/>
            </p:custDataLst>
            <p:extLst>
              <p:ext uri="{D42A27DB-BD31-4B8C-83A1-F6EECF244321}">
                <p14:modId xmlns:p14="http://schemas.microsoft.com/office/powerpoint/2010/main" val="18490424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pic>
        <p:nvPicPr>
          <p:cNvPr id="2" name="Afbeelding 1">
            <a:extLst>
              <a:ext uri="{FF2B5EF4-FFF2-40B4-BE49-F238E27FC236}">
                <a16:creationId xmlns:a16="http://schemas.microsoft.com/office/drawing/2014/main" id="{1424C5C3-21BF-DA4B-E87B-2109B1C7A4CE}"/>
              </a:ext>
            </a:extLst>
          </p:cNvPr>
          <p:cNvPicPr>
            <a:picLocks noChangeAspect="1"/>
          </p:cNvPicPr>
          <p:nvPr/>
        </p:nvPicPr>
        <p:blipFill>
          <a:blip r:embed="rId5"/>
          <a:stretch>
            <a:fillRect/>
          </a:stretch>
        </p:blipFill>
        <p:spPr>
          <a:xfrm>
            <a:off x="4524989" y="1250567"/>
            <a:ext cx="7148934" cy="4686210"/>
          </a:xfrm>
          <a:prstGeom prst="rect">
            <a:avLst/>
          </a:prstGeom>
        </p:spPr>
      </p:pic>
      <p:sp>
        <p:nvSpPr>
          <p:cNvPr id="4" name="Tijdelijke aanduiding voor tekst 3">
            <a:extLst>
              <a:ext uri="{FF2B5EF4-FFF2-40B4-BE49-F238E27FC236}">
                <a16:creationId xmlns:a16="http://schemas.microsoft.com/office/drawing/2014/main" id="{F1D44276-9940-5CFD-4029-2FBA56AD27D7}"/>
              </a:ext>
            </a:extLst>
          </p:cNvPr>
          <p:cNvSpPr>
            <a:spLocks noGrp="1"/>
          </p:cNvSpPr>
          <p:nvPr>
            <p:ph type="body" sz="quarter" idx="10"/>
          </p:nvPr>
        </p:nvSpPr>
        <p:spPr>
          <a:xfrm>
            <a:off x="537722" y="1155032"/>
            <a:ext cx="3864945" cy="4937793"/>
          </a:xfrm>
        </p:spPr>
        <p:txBody>
          <a:bodyPr/>
          <a:lstStyle/>
          <a:p>
            <a:r>
              <a:rPr lang="nl-NL" dirty="0"/>
              <a:t>In het venster dat open staat komt nu het zoekvenster.</a:t>
            </a:r>
          </a:p>
          <a:p>
            <a:endParaRPr lang="nl-NL" dirty="0"/>
          </a:p>
          <a:p>
            <a:r>
              <a:rPr lang="nl-NL" dirty="0"/>
              <a:t>Werkt in:</a:t>
            </a:r>
          </a:p>
          <a:p>
            <a:r>
              <a:rPr lang="nl-NL" dirty="0"/>
              <a:t>Exquise, Oase, Simplex</a:t>
            </a:r>
          </a:p>
          <a:p>
            <a:r>
              <a:rPr lang="nl-NL" dirty="0"/>
              <a:t>Word</a:t>
            </a:r>
          </a:p>
          <a:p>
            <a:r>
              <a:rPr lang="nl-NL" dirty="0"/>
              <a:t>Email</a:t>
            </a:r>
          </a:p>
          <a:p>
            <a:endParaRPr lang="nl-NL" dirty="0"/>
          </a:p>
          <a:p>
            <a:endParaRPr lang="nl-NL" dirty="0"/>
          </a:p>
        </p:txBody>
      </p:sp>
      <p:sp>
        <p:nvSpPr>
          <p:cNvPr id="3" name="Titel 2">
            <a:extLst>
              <a:ext uri="{FF2B5EF4-FFF2-40B4-BE49-F238E27FC236}">
                <a16:creationId xmlns:a16="http://schemas.microsoft.com/office/drawing/2014/main" id="{6E1B662B-80C3-EB46-E2D0-8DF22B3A5D10}"/>
              </a:ext>
            </a:extLst>
          </p:cNvPr>
          <p:cNvSpPr>
            <a:spLocks noGrp="1"/>
          </p:cNvSpPr>
          <p:nvPr>
            <p:ph type="title"/>
          </p:nvPr>
        </p:nvSpPr>
        <p:spPr/>
        <p:txBody>
          <a:bodyPr vert="horz"/>
          <a:lstStyle/>
          <a:p>
            <a:r>
              <a:rPr lang="nl-NL" dirty="0"/>
              <a:t>Zoekvenster opent zich in ieder programma</a:t>
            </a:r>
          </a:p>
        </p:txBody>
      </p:sp>
      <p:sp>
        <p:nvSpPr>
          <p:cNvPr id="5" name="Tijdelijke aanduiding voor tekst 3">
            <a:extLst>
              <a:ext uri="{FF2B5EF4-FFF2-40B4-BE49-F238E27FC236}">
                <a16:creationId xmlns:a16="http://schemas.microsoft.com/office/drawing/2014/main" id="{C48B6D5E-5584-7DAB-3A09-89B03CA5EB6F}"/>
              </a:ext>
            </a:extLst>
          </p:cNvPr>
          <p:cNvSpPr txBox="1">
            <a:spLocks/>
          </p:cNvSpPr>
          <p:nvPr/>
        </p:nvSpPr>
        <p:spPr>
          <a:xfrm>
            <a:off x="5007794" y="1359750"/>
            <a:ext cx="5901746" cy="74200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sz="2800" kern="1200">
                <a:solidFill>
                  <a:schemeClr val="tx2"/>
                </a:solidFill>
                <a:latin typeface="+mn-lt"/>
                <a:ea typeface="+mn-ea"/>
                <a:cs typeface="+mn-cs"/>
              </a:defRPr>
            </a:lvl1pPr>
            <a:lvl2pPr marL="676275" indent="-496888" algn="l" defTabSz="914400" rtl="0" eaLnBrk="1" latinLnBrk="0" hangingPunct="1">
              <a:lnSpc>
                <a:spcPct val="90000"/>
              </a:lnSpc>
              <a:spcBef>
                <a:spcPts val="500"/>
              </a:spcBef>
              <a:buFontTx/>
              <a:buBlip>
                <a:blip r:embed="rId6"/>
              </a:buBlip>
              <a:tabLst/>
              <a:defRPr sz="2400" kern="1200">
                <a:solidFill>
                  <a:schemeClr val="accent1"/>
                </a:solidFill>
                <a:latin typeface="+mn-lt"/>
                <a:ea typeface="+mn-ea"/>
                <a:cs typeface="+mn-cs"/>
              </a:defRPr>
            </a:lvl2pPr>
            <a:lvl3pPr marL="676275" indent="-496888" algn="l" defTabSz="914400" rtl="0" eaLnBrk="1" latinLnBrk="0" hangingPunct="1">
              <a:lnSpc>
                <a:spcPct val="90000"/>
              </a:lnSpc>
              <a:spcBef>
                <a:spcPts val="500"/>
              </a:spcBef>
              <a:buFont typeface="Wingdings" pitchFamily="2" charset="2"/>
              <a:buChar char="q"/>
              <a:tabLst/>
              <a:defRPr sz="2400" kern="1200">
                <a:solidFill>
                  <a:schemeClr val="tx2"/>
                </a:solidFill>
                <a:latin typeface="+mn-lt"/>
                <a:ea typeface="+mn-ea"/>
                <a:cs typeface="+mn-cs"/>
              </a:defRPr>
            </a:lvl3pPr>
            <a:lvl4pPr marL="676275" indent="-496888" algn="l" defTabSz="914400" rtl="0" eaLnBrk="1" latinLnBrk="0" hangingPunct="1">
              <a:lnSpc>
                <a:spcPct val="90000"/>
              </a:lnSpc>
              <a:spcBef>
                <a:spcPts val="500"/>
              </a:spcBef>
              <a:buFont typeface="Wingdings" pitchFamily="2" charset="2"/>
              <a:buChar char="ü"/>
              <a:tabLst/>
              <a:defRPr sz="24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600" dirty="0"/>
              <a:t>Search TextExpander</a:t>
            </a:r>
          </a:p>
        </p:txBody>
      </p:sp>
      <p:pic>
        <p:nvPicPr>
          <p:cNvPr id="7" name="Graphic 6" descr="Vergrootglas silhouet">
            <a:extLst>
              <a:ext uri="{FF2B5EF4-FFF2-40B4-BE49-F238E27FC236}">
                <a16:creationId xmlns:a16="http://schemas.microsoft.com/office/drawing/2014/main" id="{66720316-F89E-9EB9-784F-4F77B3D9687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24989" y="1359750"/>
            <a:ext cx="523641" cy="523641"/>
          </a:xfrm>
          <a:prstGeom prst="rect">
            <a:avLst/>
          </a:prstGeom>
        </p:spPr>
      </p:pic>
    </p:spTree>
    <p:extLst>
      <p:ext uri="{BB962C8B-B14F-4D97-AF65-F5344CB8AC3E}">
        <p14:creationId xmlns:p14="http://schemas.microsoft.com/office/powerpoint/2010/main" val="810604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EC74495C-1D63-3A57-18E4-7C34A023E769}"/>
              </a:ext>
            </a:extLst>
          </p:cNvPr>
          <p:cNvGraphicFramePr>
            <a:graphicFrameLocks noChangeAspect="1"/>
          </p:cNvGraphicFramePr>
          <p:nvPr>
            <p:custDataLst>
              <p:tags r:id="rId1"/>
            </p:custDataLst>
            <p:extLst>
              <p:ext uri="{D42A27DB-BD31-4B8C-83A1-F6EECF244321}">
                <p14:modId xmlns:p14="http://schemas.microsoft.com/office/powerpoint/2010/main" val="79846478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4" name="Tijdelijke aanduiding voor tekst 3">
            <a:extLst>
              <a:ext uri="{FF2B5EF4-FFF2-40B4-BE49-F238E27FC236}">
                <a16:creationId xmlns:a16="http://schemas.microsoft.com/office/drawing/2014/main" id="{E7A0B87C-4184-2B1C-E041-2BF30BFA023B}"/>
              </a:ext>
            </a:extLst>
          </p:cNvPr>
          <p:cNvSpPr>
            <a:spLocks noGrp="1"/>
          </p:cNvSpPr>
          <p:nvPr>
            <p:ph type="body" sz="quarter" idx="10"/>
          </p:nvPr>
        </p:nvSpPr>
        <p:spPr/>
        <p:txBody>
          <a:bodyPr/>
          <a:lstStyle/>
          <a:p>
            <a:r>
              <a:rPr lang="nl-NL" dirty="0"/>
              <a:t>Levert stofnaam, merknaam en bijwerking op:</a:t>
            </a:r>
          </a:p>
          <a:p>
            <a:r>
              <a:rPr lang="nl-NL" dirty="0"/>
              <a:t>Na aanklikken staat in het dossier:</a:t>
            </a:r>
          </a:p>
          <a:p>
            <a:endParaRPr lang="nl-NL" dirty="0"/>
          </a:p>
          <a:p>
            <a:endParaRPr lang="nl-NL" dirty="0"/>
          </a:p>
          <a:p>
            <a:r>
              <a:rPr lang="nl-NL" dirty="0"/>
              <a:t>Clopidogrel /(</a:t>
            </a:r>
            <a:r>
              <a:rPr lang="nl-NL" dirty="0" err="1"/>
              <a:t>Plavix</a:t>
            </a:r>
            <a:r>
              <a:rPr lang="nl-NL" dirty="0"/>
              <a:t>) |Mono-TAR|</a:t>
            </a:r>
          </a:p>
          <a:p>
            <a:endParaRPr lang="nl-NL" dirty="0"/>
          </a:p>
        </p:txBody>
      </p:sp>
      <p:sp>
        <p:nvSpPr>
          <p:cNvPr id="3" name="Titel 2">
            <a:extLst>
              <a:ext uri="{FF2B5EF4-FFF2-40B4-BE49-F238E27FC236}">
                <a16:creationId xmlns:a16="http://schemas.microsoft.com/office/drawing/2014/main" id="{8675E703-CBBC-635B-A79C-3BA6311670F9}"/>
              </a:ext>
            </a:extLst>
          </p:cNvPr>
          <p:cNvSpPr>
            <a:spLocks noGrp="1"/>
          </p:cNvSpPr>
          <p:nvPr>
            <p:ph type="title"/>
          </p:nvPr>
        </p:nvSpPr>
        <p:spPr/>
        <p:txBody>
          <a:bodyPr vert="horz"/>
          <a:lstStyle/>
          <a:p>
            <a:r>
              <a:rPr lang="nl-NL" dirty="0"/>
              <a:t>Zoeken op </a:t>
            </a:r>
            <a:r>
              <a:rPr lang="nl-NL" dirty="0" err="1"/>
              <a:t>Plavix</a:t>
            </a:r>
            <a:r>
              <a:rPr lang="nl-NL" dirty="0"/>
              <a:t>; en daarna selecteren</a:t>
            </a:r>
          </a:p>
        </p:txBody>
      </p:sp>
      <p:pic>
        <p:nvPicPr>
          <p:cNvPr id="8" name="Afbeelding 7">
            <a:extLst>
              <a:ext uri="{FF2B5EF4-FFF2-40B4-BE49-F238E27FC236}">
                <a16:creationId xmlns:a16="http://schemas.microsoft.com/office/drawing/2014/main" id="{34E03513-EF60-35DB-D067-7B26A0AD42EE}"/>
              </a:ext>
            </a:extLst>
          </p:cNvPr>
          <p:cNvPicPr>
            <a:picLocks noChangeAspect="1"/>
          </p:cNvPicPr>
          <p:nvPr/>
        </p:nvPicPr>
        <p:blipFill rotWithShape="1">
          <a:blip r:embed="rId5"/>
          <a:srcRect b="43577"/>
          <a:stretch/>
        </p:blipFill>
        <p:spPr>
          <a:xfrm>
            <a:off x="6232477" y="2595168"/>
            <a:ext cx="5558277" cy="2057519"/>
          </a:xfrm>
          <a:prstGeom prst="rect">
            <a:avLst/>
          </a:prstGeom>
        </p:spPr>
      </p:pic>
    </p:spTree>
    <p:extLst>
      <p:ext uri="{BB962C8B-B14F-4D97-AF65-F5344CB8AC3E}">
        <p14:creationId xmlns:p14="http://schemas.microsoft.com/office/powerpoint/2010/main" val="335541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6BB54F89-2B11-DF4D-984F-5FE5E73CD031}"/>
              </a:ext>
            </a:extLst>
          </p:cNvPr>
          <p:cNvPicPr>
            <a:picLocks noChangeAspect="1"/>
          </p:cNvPicPr>
          <p:nvPr/>
        </p:nvPicPr>
        <p:blipFill>
          <a:blip r:embed="rId3"/>
          <a:stretch>
            <a:fillRect/>
          </a:stretch>
        </p:blipFill>
        <p:spPr>
          <a:xfrm>
            <a:off x="0" y="-1063811"/>
            <a:ext cx="12747212" cy="6858000"/>
          </a:xfrm>
          <a:prstGeom prst="rect">
            <a:avLst/>
          </a:prstGeom>
        </p:spPr>
      </p:pic>
      <p:sp>
        <p:nvSpPr>
          <p:cNvPr id="3" name="Tekstvak 2">
            <a:extLst>
              <a:ext uri="{FF2B5EF4-FFF2-40B4-BE49-F238E27FC236}">
                <a16:creationId xmlns:a16="http://schemas.microsoft.com/office/drawing/2014/main" id="{227D5499-DD5F-F44E-BBFC-685C248D4F8F}"/>
              </a:ext>
            </a:extLst>
          </p:cNvPr>
          <p:cNvSpPr txBox="1"/>
          <p:nvPr/>
        </p:nvSpPr>
        <p:spPr>
          <a:xfrm>
            <a:off x="5909634" y="16933"/>
            <a:ext cx="7115184" cy="3970318"/>
          </a:xfrm>
          <a:prstGeom prst="rect">
            <a:avLst/>
          </a:prstGeom>
          <a:noFill/>
        </p:spPr>
        <p:txBody>
          <a:bodyPr wrap="square" rtlCol="0">
            <a:spAutoFit/>
          </a:bodyPr>
          <a:lstStyle/>
          <a:p>
            <a:r>
              <a:rPr lang="nl-NL" sz="2800" dirty="0">
                <a:solidFill>
                  <a:schemeClr val="tx2"/>
                </a:solidFill>
              </a:rPr>
              <a:t>Medicijnen database met 733 merken</a:t>
            </a:r>
          </a:p>
          <a:p>
            <a:pPr marL="457200" indent="-457200">
              <a:buFont typeface="Arial" panose="020B0604020202020204" pitchFamily="34" charset="0"/>
              <a:buChar char="•"/>
            </a:pPr>
            <a:r>
              <a:rPr lang="nl-NL" sz="2800" dirty="0">
                <a:solidFill>
                  <a:schemeClr val="tx2"/>
                </a:solidFill>
              </a:rPr>
              <a:t>Merknaam</a:t>
            </a:r>
          </a:p>
          <a:p>
            <a:pPr marL="457200" indent="-457200">
              <a:buFont typeface="Arial" panose="020B0604020202020204" pitchFamily="34" charset="0"/>
              <a:buChar char="•"/>
            </a:pPr>
            <a:r>
              <a:rPr lang="nl-NL" sz="2800" dirty="0">
                <a:solidFill>
                  <a:schemeClr val="tx2"/>
                </a:solidFill>
              </a:rPr>
              <a:t>Stofnaam</a:t>
            </a:r>
          </a:p>
          <a:p>
            <a:pPr marL="457200" indent="-457200">
              <a:buFont typeface="Arial" panose="020B0604020202020204" pitchFamily="34" charset="0"/>
              <a:buChar char="•"/>
            </a:pPr>
            <a:r>
              <a:rPr lang="nl-NL" sz="2800" dirty="0">
                <a:solidFill>
                  <a:schemeClr val="tx2"/>
                </a:solidFill>
              </a:rPr>
              <a:t>Invloed op bot, bloeding, speeksel</a:t>
            </a:r>
          </a:p>
          <a:p>
            <a:pPr marL="457200" indent="-457200">
              <a:buFont typeface="Arial" panose="020B0604020202020204" pitchFamily="34" charset="0"/>
              <a:buChar char="•"/>
            </a:pPr>
            <a:endParaRPr lang="nl-NL" sz="2800" dirty="0">
              <a:solidFill>
                <a:schemeClr val="tx2"/>
              </a:solidFill>
            </a:endParaRPr>
          </a:p>
          <a:p>
            <a:r>
              <a:rPr lang="nl-NL" sz="2800" dirty="0" err="1">
                <a:solidFill>
                  <a:schemeClr val="tx2"/>
                </a:solidFill>
              </a:rPr>
              <a:t>https</a:t>
            </a:r>
            <a:r>
              <a:rPr lang="nl-NL" sz="2800" dirty="0">
                <a:solidFill>
                  <a:schemeClr val="tx2"/>
                </a:solidFill>
              </a:rPr>
              <a:t>://</a:t>
            </a:r>
            <a:r>
              <a:rPr lang="nl-NL" sz="2800" dirty="0" err="1">
                <a:solidFill>
                  <a:schemeClr val="tx2"/>
                </a:solidFill>
              </a:rPr>
              <a:t>dentiva.nl</a:t>
            </a:r>
            <a:r>
              <a:rPr lang="nl-NL" sz="2800" dirty="0">
                <a:solidFill>
                  <a:schemeClr val="tx2"/>
                </a:solidFill>
              </a:rPr>
              <a:t>/c/medicatie-database/</a:t>
            </a:r>
          </a:p>
          <a:p>
            <a:endParaRPr lang="nl-NL" sz="2800" dirty="0">
              <a:solidFill>
                <a:schemeClr val="tx2"/>
              </a:solidFill>
            </a:endParaRPr>
          </a:p>
          <a:p>
            <a:pPr marL="457200" indent="-457200">
              <a:buFont typeface="Arial" panose="020B0604020202020204" pitchFamily="34" charset="0"/>
              <a:buChar char="•"/>
            </a:pPr>
            <a:r>
              <a:rPr lang="nl-NL" sz="2800" dirty="0">
                <a:solidFill>
                  <a:schemeClr val="tx2"/>
                </a:solidFill>
              </a:rPr>
              <a:t>147 euro per jaar</a:t>
            </a:r>
          </a:p>
          <a:p>
            <a:pPr marL="457200" indent="-457200">
              <a:buFont typeface="Arial" panose="020B0604020202020204" pitchFamily="34" charset="0"/>
              <a:buChar char="•"/>
            </a:pPr>
            <a:r>
              <a:rPr lang="nl-NL" sz="2800" dirty="0">
                <a:solidFill>
                  <a:schemeClr val="tx2"/>
                </a:solidFill>
              </a:rPr>
              <a:t>TextExpander (40 </a:t>
            </a:r>
            <a:r>
              <a:rPr lang="nl-NL" sz="2800" dirty="0" err="1">
                <a:solidFill>
                  <a:schemeClr val="tx2"/>
                </a:solidFill>
              </a:rPr>
              <a:t>usd</a:t>
            </a:r>
            <a:r>
              <a:rPr lang="nl-NL" sz="2800" dirty="0">
                <a:solidFill>
                  <a:schemeClr val="tx2"/>
                </a:solidFill>
              </a:rPr>
              <a:t>) nodig</a:t>
            </a:r>
          </a:p>
        </p:txBody>
      </p:sp>
      <p:pic>
        <p:nvPicPr>
          <p:cNvPr id="4" name="Afbeelding 3">
            <a:extLst>
              <a:ext uri="{FF2B5EF4-FFF2-40B4-BE49-F238E27FC236}">
                <a16:creationId xmlns:a16="http://schemas.microsoft.com/office/drawing/2014/main" id="{8E84E8AF-AD4E-0283-CBBC-83E986CA530E}"/>
              </a:ext>
            </a:extLst>
          </p:cNvPr>
          <p:cNvPicPr>
            <a:picLocks noChangeAspect="1"/>
          </p:cNvPicPr>
          <p:nvPr/>
        </p:nvPicPr>
        <p:blipFill rotWithShape="1">
          <a:blip r:embed="rId3"/>
          <a:srcRect b="84015"/>
          <a:stretch/>
        </p:blipFill>
        <p:spPr>
          <a:xfrm>
            <a:off x="-277606" y="5794189"/>
            <a:ext cx="12747212" cy="1096284"/>
          </a:xfrm>
          <a:prstGeom prst="rect">
            <a:avLst/>
          </a:prstGeom>
        </p:spPr>
      </p:pic>
    </p:spTree>
    <p:extLst>
      <p:ext uri="{BB962C8B-B14F-4D97-AF65-F5344CB8AC3E}">
        <p14:creationId xmlns:p14="http://schemas.microsoft.com/office/powerpoint/2010/main" val="909411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27F9CED-EEF8-4866-BBBE-24E32C85B1B9}"/>
              </a:ext>
            </a:extLst>
          </p:cNvPr>
          <p:cNvGraphicFramePr>
            <a:graphicFrameLocks noChangeAspect="1"/>
          </p:cNvGraphicFramePr>
          <p:nvPr>
            <p:custDataLst>
              <p:tags r:id="rId1"/>
            </p:custDataLst>
            <p:extLst>
              <p:ext uri="{D42A27DB-BD31-4B8C-83A1-F6EECF244321}">
                <p14:modId xmlns:p14="http://schemas.microsoft.com/office/powerpoint/2010/main" val="35165750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017060B1-97A6-D765-CBB6-328C2A725191}"/>
              </a:ext>
            </a:extLst>
          </p:cNvPr>
          <p:cNvSpPr>
            <a:spLocks noGrp="1"/>
          </p:cNvSpPr>
          <p:nvPr>
            <p:ph type="title"/>
          </p:nvPr>
        </p:nvSpPr>
        <p:spPr>
          <a:xfrm>
            <a:off x="487294" y="17395"/>
            <a:ext cx="11704705" cy="841587"/>
          </a:xfrm>
        </p:spPr>
        <p:txBody>
          <a:bodyPr vert="horz"/>
          <a:lstStyle/>
          <a:p>
            <a:r>
              <a:rPr lang="nl-NL" dirty="0"/>
              <a:t>733 medicijnen met stofnaam, merknaam en werkzaamheid</a:t>
            </a:r>
          </a:p>
        </p:txBody>
      </p:sp>
      <p:sp>
        <p:nvSpPr>
          <p:cNvPr id="3" name="Tijdelijke aanduiding voor tekst 2">
            <a:extLst>
              <a:ext uri="{FF2B5EF4-FFF2-40B4-BE49-F238E27FC236}">
                <a16:creationId xmlns:a16="http://schemas.microsoft.com/office/drawing/2014/main" id="{D9EF3AFD-C44E-4D54-A461-E34809972BD9}"/>
              </a:ext>
            </a:extLst>
          </p:cNvPr>
          <p:cNvSpPr>
            <a:spLocks noGrp="1"/>
          </p:cNvSpPr>
          <p:nvPr>
            <p:ph type="body" sz="quarter" idx="10"/>
          </p:nvPr>
        </p:nvSpPr>
        <p:spPr/>
        <p:txBody>
          <a:bodyPr/>
          <a:lstStyle/>
          <a:p>
            <a:r>
              <a:rPr lang="nl-NL" dirty="0"/>
              <a:t>Voor de Medicatie lijst met daarin 733 medicijnen heb je TextExpander nodig.</a:t>
            </a:r>
          </a:p>
          <a:p>
            <a:endParaRPr lang="nl-NL" dirty="0"/>
          </a:p>
          <a:p>
            <a:r>
              <a:rPr lang="nl-NL" dirty="0"/>
              <a:t>TextExpander kost 40 USD per jaar</a:t>
            </a:r>
          </a:p>
          <a:p>
            <a:endParaRPr lang="nl-NL" dirty="0"/>
          </a:p>
          <a:p>
            <a:r>
              <a:rPr lang="nl-NL" dirty="0"/>
              <a:t>TextExpander is ook goed te gebruiken voor:</a:t>
            </a:r>
          </a:p>
          <a:p>
            <a:pPr marL="457200" indent="-457200">
              <a:buFontTx/>
              <a:buChar char="-"/>
            </a:pPr>
            <a:r>
              <a:rPr lang="nl-NL" dirty="0"/>
              <a:t>Dossierteksten</a:t>
            </a:r>
          </a:p>
          <a:p>
            <a:pPr marL="457200" indent="-457200">
              <a:buFontTx/>
              <a:buChar char="-"/>
            </a:pPr>
            <a:r>
              <a:rPr lang="nl-NL" dirty="0"/>
              <a:t>Verwijsbrieven</a:t>
            </a:r>
          </a:p>
          <a:p>
            <a:pPr marL="457200" indent="-457200">
              <a:buFontTx/>
              <a:buChar char="-"/>
            </a:pPr>
            <a:r>
              <a:rPr lang="nl-NL" dirty="0"/>
              <a:t>Email</a:t>
            </a:r>
          </a:p>
        </p:txBody>
      </p:sp>
      <p:pic>
        <p:nvPicPr>
          <p:cNvPr id="21" name="Afbeelding 20">
            <a:extLst>
              <a:ext uri="{FF2B5EF4-FFF2-40B4-BE49-F238E27FC236}">
                <a16:creationId xmlns:a16="http://schemas.microsoft.com/office/drawing/2014/main" id="{2794F1E3-B782-1BBB-9930-C63B88BC5E14}"/>
              </a:ext>
            </a:extLst>
          </p:cNvPr>
          <p:cNvPicPr>
            <a:picLocks noChangeAspect="1"/>
          </p:cNvPicPr>
          <p:nvPr/>
        </p:nvPicPr>
        <p:blipFill>
          <a:blip r:embed="rId5"/>
          <a:stretch>
            <a:fillRect/>
          </a:stretch>
        </p:blipFill>
        <p:spPr>
          <a:xfrm>
            <a:off x="8287319" y="1704306"/>
            <a:ext cx="2263643" cy="4388519"/>
          </a:xfrm>
          <a:prstGeom prst="rect">
            <a:avLst/>
          </a:prstGeom>
        </p:spPr>
      </p:pic>
    </p:spTree>
    <p:extLst>
      <p:ext uri="{BB962C8B-B14F-4D97-AF65-F5344CB8AC3E}">
        <p14:creationId xmlns:p14="http://schemas.microsoft.com/office/powerpoint/2010/main" val="2222124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516B7A7-DE22-EFED-4751-0DA0430CE260}"/>
              </a:ext>
            </a:extLst>
          </p:cNvPr>
          <p:cNvGraphicFramePr>
            <a:graphicFrameLocks noChangeAspect="1"/>
          </p:cNvGraphicFramePr>
          <p:nvPr>
            <p:custDataLst>
              <p:tags r:id="rId1"/>
            </p:custDataLst>
            <p:extLst>
              <p:ext uri="{D42A27DB-BD31-4B8C-83A1-F6EECF244321}">
                <p14:modId xmlns:p14="http://schemas.microsoft.com/office/powerpoint/2010/main" val="239777331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0" name=""/>
                      <p:cNvPicPr/>
                      <p:nvPr/>
                    </p:nvPicPr>
                    <p:blipFill>
                      <a:blip r:embed="rId4"/>
                      <a:stretch>
                        <a:fillRect/>
                      </a:stretch>
                    </p:blipFill>
                    <p:spPr>
                      <a:xfrm>
                        <a:off x="1588" y="1588"/>
                        <a:ext cx="1227" cy="1588"/>
                      </a:xfrm>
                      <a:prstGeom prst="rect">
                        <a:avLst/>
                      </a:prstGeom>
                    </p:spPr>
                  </p:pic>
                </p:oleObj>
              </mc:Fallback>
            </mc:AlternateContent>
          </a:graphicData>
        </a:graphic>
      </p:graphicFrame>
      <p:pic>
        <p:nvPicPr>
          <p:cNvPr id="2" name="Afbeelding 1">
            <a:extLst>
              <a:ext uri="{FF2B5EF4-FFF2-40B4-BE49-F238E27FC236}">
                <a16:creationId xmlns:a16="http://schemas.microsoft.com/office/drawing/2014/main" id="{1696914A-4888-0787-B520-D1B68C458A05}"/>
              </a:ext>
            </a:extLst>
          </p:cNvPr>
          <p:cNvPicPr>
            <a:picLocks noChangeAspect="1"/>
          </p:cNvPicPr>
          <p:nvPr/>
        </p:nvPicPr>
        <p:blipFill rotWithShape="1">
          <a:blip r:embed="rId5"/>
          <a:srcRect b="29508"/>
          <a:stretch/>
        </p:blipFill>
        <p:spPr>
          <a:xfrm>
            <a:off x="4176215" y="1138537"/>
            <a:ext cx="7510897" cy="5087891"/>
          </a:xfrm>
          <a:prstGeom prst="rect">
            <a:avLst/>
          </a:prstGeom>
        </p:spPr>
      </p:pic>
      <p:sp>
        <p:nvSpPr>
          <p:cNvPr id="4" name="Tijdelijke aanduiding voor tekst 3">
            <a:extLst>
              <a:ext uri="{FF2B5EF4-FFF2-40B4-BE49-F238E27FC236}">
                <a16:creationId xmlns:a16="http://schemas.microsoft.com/office/drawing/2014/main" id="{9497C3A3-740A-5020-2CE3-FECBA921EADB}"/>
              </a:ext>
            </a:extLst>
          </p:cNvPr>
          <p:cNvSpPr>
            <a:spLocks noGrp="1"/>
          </p:cNvSpPr>
          <p:nvPr>
            <p:ph type="body" sz="quarter" idx="10"/>
          </p:nvPr>
        </p:nvSpPr>
        <p:spPr>
          <a:xfrm>
            <a:off x="537723" y="1155032"/>
            <a:ext cx="3638492" cy="4937793"/>
          </a:xfrm>
        </p:spPr>
        <p:txBody>
          <a:bodyPr/>
          <a:lstStyle/>
          <a:p>
            <a:r>
              <a:rPr lang="nl-NL" dirty="0" err="1"/>
              <a:t>Inline</a:t>
            </a:r>
            <a:r>
              <a:rPr lang="nl-NL" dirty="0"/>
              <a:t> Search</a:t>
            </a:r>
          </a:p>
          <a:p>
            <a:endParaRPr lang="nl-NL" dirty="0"/>
          </a:p>
          <a:p>
            <a:r>
              <a:rPr lang="nl-NL" dirty="0"/>
              <a:t>Bijvoorbeeld </a:t>
            </a:r>
          </a:p>
          <a:p>
            <a:r>
              <a:rPr lang="nl-NL" dirty="0"/>
              <a:t>Ctrl 0</a:t>
            </a:r>
          </a:p>
          <a:p>
            <a:endParaRPr lang="nl-NL" dirty="0"/>
          </a:p>
          <a:p>
            <a:r>
              <a:rPr lang="nl-NL" dirty="0"/>
              <a:t>Toetsencombinatie roept een zoekvenster op, die naar snippets én inhoud kijkt.</a:t>
            </a:r>
          </a:p>
        </p:txBody>
      </p:sp>
      <p:sp>
        <p:nvSpPr>
          <p:cNvPr id="3" name="Titel 2">
            <a:extLst>
              <a:ext uri="{FF2B5EF4-FFF2-40B4-BE49-F238E27FC236}">
                <a16:creationId xmlns:a16="http://schemas.microsoft.com/office/drawing/2014/main" id="{6103E4FD-FEF9-4317-9ABD-F236882B9347}"/>
              </a:ext>
            </a:extLst>
          </p:cNvPr>
          <p:cNvSpPr>
            <a:spLocks noGrp="1"/>
          </p:cNvSpPr>
          <p:nvPr>
            <p:ph type="title"/>
          </p:nvPr>
        </p:nvSpPr>
        <p:spPr/>
        <p:txBody>
          <a:bodyPr vert="horz"/>
          <a:lstStyle/>
          <a:p>
            <a:r>
              <a:rPr lang="nl-NL" dirty="0"/>
              <a:t>Zoekfunctie in TextExpander instellen</a:t>
            </a:r>
          </a:p>
        </p:txBody>
      </p:sp>
    </p:spTree>
    <p:extLst>
      <p:ext uri="{BB962C8B-B14F-4D97-AF65-F5344CB8AC3E}">
        <p14:creationId xmlns:p14="http://schemas.microsoft.com/office/powerpoint/2010/main" val="26376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8937" y="0"/>
            <a:ext cx="12101945" cy="6870080"/>
            <a:chOff x="0" y="0"/>
            <a:chExt cx="6339972" cy="3592772"/>
          </a:xfrm>
        </p:grpSpPr>
        <p:sp>
          <p:nvSpPr>
            <p:cNvPr id="3" name="Freeform 3"/>
            <p:cNvSpPr/>
            <p:nvPr/>
          </p:nvSpPr>
          <p:spPr>
            <a:xfrm>
              <a:off x="0" y="0"/>
              <a:ext cx="6339972" cy="3592772"/>
            </a:xfrm>
            <a:custGeom>
              <a:avLst/>
              <a:gdLst/>
              <a:ahLst/>
              <a:cxnLst/>
              <a:rect l="l" t="t" r="r" b="b"/>
              <a:pathLst>
                <a:path w="6339972" h="3592772">
                  <a:moveTo>
                    <a:pt x="0" y="0"/>
                  </a:moveTo>
                  <a:lnTo>
                    <a:pt x="6339972" y="0"/>
                  </a:lnTo>
                  <a:lnTo>
                    <a:pt x="6339972" y="3592772"/>
                  </a:lnTo>
                  <a:lnTo>
                    <a:pt x="0" y="3592772"/>
                  </a:lnTo>
                  <a:close/>
                </a:path>
              </a:pathLst>
            </a:custGeom>
            <a:solidFill>
              <a:srgbClr val="FFFFFF"/>
            </a:solidFill>
          </p:spPr>
          <p:txBody>
            <a:bodyPr/>
            <a:lstStyle/>
            <a:p>
              <a:endParaRPr lang="nl-NL" sz="1200" dirty="0"/>
            </a:p>
          </p:txBody>
        </p:sp>
      </p:grpSp>
      <p:grpSp>
        <p:nvGrpSpPr>
          <p:cNvPr id="4" name="Group 4"/>
          <p:cNvGrpSpPr/>
          <p:nvPr/>
        </p:nvGrpSpPr>
        <p:grpSpPr>
          <a:xfrm>
            <a:off x="6360552" y="1540849"/>
            <a:ext cx="5891796" cy="3776302"/>
            <a:chOff x="0" y="0"/>
            <a:chExt cx="3054981" cy="1978331"/>
          </a:xfrm>
        </p:grpSpPr>
        <p:sp>
          <p:nvSpPr>
            <p:cNvPr id="5" name="Freeform 5"/>
            <p:cNvSpPr/>
            <p:nvPr/>
          </p:nvSpPr>
          <p:spPr>
            <a:xfrm>
              <a:off x="0" y="0"/>
              <a:ext cx="3054981" cy="1978331"/>
            </a:xfrm>
            <a:custGeom>
              <a:avLst/>
              <a:gdLst/>
              <a:ahLst/>
              <a:cxnLst/>
              <a:rect l="l" t="t" r="r" b="b"/>
              <a:pathLst>
                <a:path w="3054981" h="1978331">
                  <a:moveTo>
                    <a:pt x="0" y="0"/>
                  </a:moveTo>
                  <a:lnTo>
                    <a:pt x="3054981" y="0"/>
                  </a:lnTo>
                  <a:lnTo>
                    <a:pt x="3054981" y="1978331"/>
                  </a:lnTo>
                  <a:lnTo>
                    <a:pt x="0" y="1978331"/>
                  </a:lnTo>
                  <a:close/>
                </a:path>
              </a:pathLst>
            </a:custGeom>
            <a:solidFill>
              <a:srgbClr val="00549F"/>
            </a:solidFill>
          </p:spPr>
          <p:txBody>
            <a:bodyPr/>
            <a:lstStyle/>
            <a:p>
              <a:endParaRPr lang="nl-NL" sz="1200"/>
            </a:p>
          </p:txBody>
        </p:sp>
      </p:grpSp>
      <p:grpSp>
        <p:nvGrpSpPr>
          <p:cNvPr id="6" name="Group 6"/>
          <p:cNvGrpSpPr/>
          <p:nvPr/>
        </p:nvGrpSpPr>
        <p:grpSpPr>
          <a:xfrm>
            <a:off x="6583891" y="1723207"/>
            <a:ext cx="5668457" cy="3397827"/>
            <a:chOff x="0" y="0"/>
            <a:chExt cx="2876217" cy="1724083"/>
          </a:xfrm>
        </p:grpSpPr>
        <p:sp>
          <p:nvSpPr>
            <p:cNvPr id="7" name="Freeform 7"/>
            <p:cNvSpPr/>
            <p:nvPr/>
          </p:nvSpPr>
          <p:spPr>
            <a:xfrm>
              <a:off x="0" y="0"/>
              <a:ext cx="2876217" cy="1724083"/>
            </a:xfrm>
            <a:custGeom>
              <a:avLst/>
              <a:gdLst/>
              <a:ahLst/>
              <a:cxnLst/>
              <a:rect l="l" t="t" r="r" b="b"/>
              <a:pathLst>
                <a:path w="2845596" h="1724083">
                  <a:moveTo>
                    <a:pt x="0" y="0"/>
                  </a:moveTo>
                  <a:lnTo>
                    <a:pt x="2845596" y="0"/>
                  </a:lnTo>
                  <a:lnTo>
                    <a:pt x="2845596" y="1724083"/>
                  </a:lnTo>
                  <a:lnTo>
                    <a:pt x="0" y="1724083"/>
                  </a:lnTo>
                  <a:close/>
                </a:path>
              </a:pathLst>
            </a:custGeom>
            <a:solidFill>
              <a:srgbClr val="FFFFFF"/>
            </a:solidFill>
          </p:spPr>
          <p:txBody>
            <a:bodyPr/>
            <a:lstStyle/>
            <a:p>
              <a:endParaRPr lang="nl-NL" sz="1200"/>
            </a:p>
          </p:txBody>
        </p:sp>
      </p:gr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904587" y="3541261"/>
            <a:ext cx="4751491" cy="1526416"/>
          </a:xfrm>
          <a:prstGeom prst="rect">
            <a:avLst/>
          </a:prstGeom>
        </p:spPr>
      </p:pic>
      <p:pic>
        <p:nvPicPr>
          <p:cNvPr id="9" name="Picture 9"/>
          <p:cNvPicPr>
            <a:picLocks noChangeAspect="1"/>
          </p:cNvPicPr>
          <p:nvPr/>
        </p:nvPicPr>
        <p:blipFill>
          <a:blip r:embed="rId4"/>
          <a:srcRect t="11129" b="11129"/>
          <a:stretch>
            <a:fillRect/>
          </a:stretch>
        </p:blipFill>
        <p:spPr>
          <a:xfrm>
            <a:off x="7218422" y="3925241"/>
            <a:ext cx="419925" cy="521277"/>
          </a:xfrm>
          <a:prstGeom prst="rect">
            <a:avLst/>
          </a:prstGeom>
        </p:spPr>
      </p:pic>
      <p:pic>
        <p:nvPicPr>
          <p:cNvPr id="10" name="Picture 10"/>
          <p:cNvPicPr>
            <a:picLocks noChangeAspect="1"/>
          </p:cNvPicPr>
          <p:nvPr/>
        </p:nvPicPr>
        <p:blipFill>
          <a:blip r:embed="rId5"/>
          <a:srcRect/>
          <a:stretch>
            <a:fillRect/>
          </a:stretch>
        </p:blipFill>
        <p:spPr>
          <a:xfrm>
            <a:off x="9935103" y="1905043"/>
            <a:ext cx="1305553" cy="2020198"/>
          </a:xfrm>
          <a:prstGeom prst="rect">
            <a:avLst/>
          </a:prstGeom>
        </p:spPr>
      </p:pic>
      <p:grpSp>
        <p:nvGrpSpPr>
          <p:cNvPr id="11" name="Group 11"/>
          <p:cNvGrpSpPr/>
          <p:nvPr/>
        </p:nvGrpSpPr>
        <p:grpSpPr>
          <a:xfrm>
            <a:off x="3709500" y="5995439"/>
            <a:ext cx="8542849" cy="176761"/>
            <a:chOff x="0" y="0"/>
            <a:chExt cx="27620526" cy="571500"/>
          </a:xfrm>
        </p:grpSpPr>
        <p:sp>
          <p:nvSpPr>
            <p:cNvPr id="12" name="Freeform 12"/>
            <p:cNvSpPr/>
            <p:nvPr/>
          </p:nvSpPr>
          <p:spPr>
            <a:xfrm>
              <a:off x="0" y="255270"/>
              <a:ext cx="27620525" cy="69850"/>
            </a:xfrm>
            <a:custGeom>
              <a:avLst/>
              <a:gdLst/>
              <a:ahLst/>
              <a:cxnLst/>
              <a:rect l="l" t="t" r="r" b="b"/>
              <a:pathLst>
                <a:path w="27620525" h="69850">
                  <a:moveTo>
                    <a:pt x="27329696" y="0"/>
                  </a:moveTo>
                  <a:lnTo>
                    <a:pt x="0" y="0"/>
                  </a:lnTo>
                  <a:lnTo>
                    <a:pt x="0" y="69850"/>
                  </a:lnTo>
                  <a:lnTo>
                    <a:pt x="27620525" y="69850"/>
                  </a:lnTo>
                  <a:lnTo>
                    <a:pt x="27620525" y="0"/>
                  </a:lnTo>
                  <a:close/>
                </a:path>
              </a:pathLst>
            </a:custGeom>
            <a:solidFill>
              <a:srgbClr val="70BF4A"/>
            </a:solidFill>
          </p:spPr>
          <p:txBody>
            <a:bodyPr/>
            <a:lstStyle/>
            <a:p>
              <a:endParaRPr lang="nl-NL" sz="1200"/>
            </a:p>
          </p:txBody>
        </p:sp>
      </p:grpSp>
      <p:pic>
        <p:nvPicPr>
          <p:cNvPr id="13" name="Picture 13"/>
          <p:cNvPicPr>
            <a:picLocks noChangeAspect="1"/>
          </p:cNvPicPr>
          <p:nvPr/>
        </p:nvPicPr>
        <p:blipFill>
          <a:blip r:embed="rId6"/>
          <a:srcRect/>
          <a:stretch>
            <a:fillRect/>
          </a:stretch>
        </p:blipFill>
        <p:spPr>
          <a:xfrm>
            <a:off x="9935103" y="6083820"/>
            <a:ext cx="1782837" cy="648675"/>
          </a:xfrm>
          <a:prstGeom prst="rect">
            <a:avLst/>
          </a:prstGeom>
        </p:spPr>
      </p:pic>
      <p:sp>
        <p:nvSpPr>
          <p:cNvPr id="14" name="AutoShape 14"/>
          <p:cNvSpPr/>
          <p:nvPr/>
        </p:nvSpPr>
        <p:spPr>
          <a:xfrm rot="5400000" flipV="1">
            <a:off x="267579" y="343731"/>
            <a:ext cx="684043" cy="0"/>
          </a:xfrm>
          <a:prstGeom prst="line">
            <a:avLst/>
          </a:prstGeom>
          <a:ln w="133350" cap="flat">
            <a:solidFill>
              <a:srgbClr val="70BF4A"/>
            </a:solidFill>
            <a:prstDash val="solid"/>
            <a:headEnd type="none" w="sm" len="sm"/>
            <a:tailEnd type="none" w="sm" len="sm"/>
          </a:ln>
        </p:spPr>
        <p:txBody>
          <a:bodyPr/>
          <a:lstStyle/>
          <a:p>
            <a:endParaRPr lang="nl-NL" sz="1200"/>
          </a:p>
        </p:txBody>
      </p:sp>
      <p:sp>
        <p:nvSpPr>
          <p:cNvPr id="15" name="TextBox 15"/>
          <p:cNvSpPr txBox="1"/>
          <p:nvPr/>
        </p:nvSpPr>
        <p:spPr>
          <a:xfrm>
            <a:off x="698500" y="293507"/>
            <a:ext cx="6087698" cy="423193"/>
          </a:xfrm>
          <a:prstGeom prst="rect">
            <a:avLst/>
          </a:prstGeom>
        </p:spPr>
        <p:txBody>
          <a:bodyPr lIns="0" tIns="0" rIns="0" bIns="0" rtlCol="0" anchor="t">
            <a:spAutoFit/>
          </a:bodyPr>
          <a:lstStyle/>
          <a:p>
            <a:pPr>
              <a:lnSpc>
                <a:spcPts val="3300"/>
              </a:lnSpc>
            </a:pPr>
            <a:r>
              <a:rPr lang="en-US" sz="3000" dirty="0">
                <a:solidFill>
                  <a:srgbClr val="00549F"/>
                </a:solidFill>
                <a:latin typeface="Muli Bold"/>
              </a:rPr>
              <a:t>De </a:t>
            </a:r>
            <a:r>
              <a:rPr lang="en-US" sz="3000" dirty="0" err="1">
                <a:solidFill>
                  <a:srgbClr val="00549F"/>
                </a:solidFill>
                <a:latin typeface="Muli Bold"/>
              </a:rPr>
              <a:t>voordelen</a:t>
            </a:r>
            <a:r>
              <a:rPr lang="en-US" sz="3000" dirty="0">
                <a:solidFill>
                  <a:srgbClr val="00549F"/>
                </a:solidFill>
                <a:latin typeface="Muli Bold"/>
              </a:rPr>
              <a:t> van TextExpander</a:t>
            </a:r>
          </a:p>
        </p:txBody>
      </p:sp>
      <p:pic>
        <p:nvPicPr>
          <p:cNvPr id="16" name="Picture 16"/>
          <p:cNvPicPr>
            <a:picLocks noChangeAspect="1"/>
          </p:cNvPicPr>
          <p:nvPr/>
        </p:nvPicPr>
        <p:blipFill>
          <a:blip r:embed="rId7"/>
          <a:srcRect/>
          <a:stretch>
            <a:fillRect/>
          </a:stretch>
        </p:blipFill>
        <p:spPr>
          <a:xfrm>
            <a:off x="6688286" y="215498"/>
            <a:ext cx="530137" cy="530137"/>
          </a:xfrm>
          <a:prstGeom prst="rect">
            <a:avLst/>
          </a:prstGeom>
        </p:spPr>
      </p:pic>
      <p:sp>
        <p:nvSpPr>
          <p:cNvPr id="17" name="TextBox 17"/>
          <p:cNvSpPr txBox="1"/>
          <p:nvPr/>
        </p:nvSpPr>
        <p:spPr>
          <a:xfrm>
            <a:off x="432213" y="1581805"/>
            <a:ext cx="5767697" cy="370999"/>
          </a:xfrm>
          <a:prstGeom prst="rect">
            <a:avLst/>
          </a:prstGeom>
        </p:spPr>
        <p:txBody>
          <a:bodyPr lIns="0" tIns="0" rIns="0" bIns="0" rtlCol="0" anchor="t">
            <a:spAutoFit/>
          </a:bodyPr>
          <a:lstStyle/>
          <a:p>
            <a:pPr algn="ctr">
              <a:lnSpc>
                <a:spcPts val="3000"/>
              </a:lnSpc>
            </a:pPr>
            <a:r>
              <a:rPr lang="en-US" sz="2143" dirty="0">
                <a:solidFill>
                  <a:srgbClr val="00549F"/>
                </a:solidFill>
                <a:latin typeface="Poppins Medium Bold"/>
              </a:rPr>
              <a:t>TextExpander       je </a:t>
            </a:r>
            <a:r>
              <a:rPr lang="en-US" sz="2143" u="sng" dirty="0">
                <a:solidFill>
                  <a:srgbClr val="71BF00"/>
                </a:solidFill>
                <a:latin typeface="Poppins Medium Bold"/>
              </a:rPr>
              <a:t>tekstversneller</a:t>
            </a:r>
            <a:r>
              <a:rPr lang="en-US" sz="2143" dirty="0">
                <a:solidFill>
                  <a:srgbClr val="00549F"/>
                </a:solidFill>
                <a:latin typeface="Poppins Medium Bold"/>
              </a:rPr>
              <a:t> voor:</a:t>
            </a:r>
          </a:p>
        </p:txBody>
      </p:sp>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2428418" y="1685331"/>
            <a:ext cx="366919" cy="219712"/>
          </a:xfrm>
          <a:prstGeom prst="rect">
            <a:avLst/>
          </a:prstGeom>
        </p:spPr>
      </p:pic>
      <p:grpSp>
        <p:nvGrpSpPr>
          <p:cNvPr id="19" name="Group 19"/>
          <p:cNvGrpSpPr>
            <a:grpSpLocks noChangeAspect="1"/>
          </p:cNvGrpSpPr>
          <p:nvPr/>
        </p:nvGrpSpPr>
        <p:grpSpPr>
          <a:xfrm>
            <a:off x="698501" y="2915143"/>
            <a:ext cx="168611" cy="168611"/>
            <a:chOff x="0" y="0"/>
            <a:chExt cx="1708150" cy="1708150"/>
          </a:xfrm>
        </p:grpSpPr>
        <p:sp>
          <p:nvSpPr>
            <p:cNvPr id="20" name="Freeform 2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1" name="Group 21"/>
          <p:cNvGrpSpPr>
            <a:grpSpLocks noChangeAspect="1"/>
          </p:cNvGrpSpPr>
          <p:nvPr/>
        </p:nvGrpSpPr>
        <p:grpSpPr>
          <a:xfrm>
            <a:off x="698501" y="2411058"/>
            <a:ext cx="168611" cy="168611"/>
            <a:chOff x="0" y="0"/>
            <a:chExt cx="1708150" cy="1708150"/>
          </a:xfrm>
        </p:grpSpPr>
        <p:sp>
          <p:nvSpPr>
            <p:cNvPr id="22" name="Freeform 22"/>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3" name="Group 23"/>
          <p:cNvGrpSpPr>
            <a:grpSpLocks noChangeAspect="1"/>
          </p:cNvGrpSpPr>
          <p:nvPr/>
        </p:nvGrpSpPr>
        <p:grpSpPr>
          <a:xfrm>
            <a:off x="698501" y="3372651"/>
            <a:ext cx="168611" cy="168611"/>
            <a:chOff x="0" y="0"/>
            <a:chExt cx="1708150" cy="1708150"/>
          </a:xfrm>
        </p:grpSpPr>
        <p:sp>
          <p:nvSpPr>
            <p:cNvPr id="24" name="Freeform 24"/>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5" name="Group 25"/>
          <p:cNvGrpSpPr>
            <a:grpSpLocks noChangeAspect="1"/>
          </p:cNvGrpSpPr>
          <p:nvPr/>
        </p:nvGrpSpPr>
        <p:grpSpPr>
          <a:xfrm>
            <a:off x="698501" y="3840936"/>
            <a:ext cx="168611" cy="168611"/>
            <a:chOff x="0" y="0"/>
            <a:chExt cx="1708150" cy="1708150"/>
          </a:xfrm>
        </p:grpSpPr>
        <p:sp>
          <p:nvSpPr>
            <p:cNvPr id="26" name="Freeform 2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grpSp>
        <p:nvGrpSpPr>
          <p:cNvPr id="27" name="Group 27"/>
          <p:cNvGrpSpPr>
            <a:grpSpLocks noChangeAspect="1"/>
          </p:cNvGrpSpPr>
          <p:nvPr/>
        </p:nvGrpSpPr>
        <p:grpSpPr>
          <a:xfrm>
            <a:off x="698501" y="4277907"/>
            <a:ext cx="168611" cy="168611"/>
            <a:chOff x="0" y="0"/>
            <a:chExt cx="1708150" cy="1708150"/>
          </a:xfrm>
        </p:grpSpPr>
        <p:sp>
          <p:nvSpPr>
            <p:cNvPr id="28" name="Freeform 28"/>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0BF4A"/>
            </a:solidFill>
          </p:spPr>
          <p:txBody>
            <a:bodyPr/>
            <a:lstStyle/>
            <a:p>
              <a:endParaRPr lang="nl-NL" sz="1200"/>
            </a:p>
          </p:txBody>
        </p:sp>
      </p:grpSp>
      <p:pic>
        <p:nvPicPr>
          <p:cNvPr id="29" name="Picture 2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838241" flipH="1">
            <a:off x="8245984" y="2889569"/>
            <a:ext cx="1329162" cy="1134772"/>
          </a:xfrm>
          <a:prstGeom prst="rect">
            <a:avLst/>
          </a:prstGeom>
        </p:spPr>
      </p:pic>
      <p:sp>
        <p:nvSpPr>
          <p:cNvPr id="30" name="TextBox 30"/>
          <p:cNvSpPr txBox="1"/>
          <p:nvPr/>
        </p:nvSpPr>
        <p:spPr>
          <a:xfrm>
            <a:off x="980571" y="2340171"/>
            <a:ext cx="1563191" cy="273088"/>
          </a:xfrm>
          <a:prstGeom prst="rect">
            <a:avLst/>
          </a:prstGeom>
        </p:spPr>
        <p:txBody>
          <a:bodyPr lIns="0" tIns="0" rIns="0" bIns="0" rtlCol="0" anchor="t">
            <a:spAutoFit/>
          </a:bodyPr>
          <a:lstStyle/>
          <a:p>
            <a:pPr algn="ctr">
              <a:lnSpc>
                <a:spcPts val="2239"/>
              </a:lnSpc>
            </a:pPr>
            <a:r>
              <a:rPr lang="en-US" sz="1599" dirty="0">
                <a:solidFill>
                  <a:srgbClr val="00549F"/>
                </a:solidFill>
                <a:latin typeface="Poppins Medium"/>
              </a:rPr>
              <a:t>Dossier teksten</a:t>
            </a:r>
          </a:p>
        </p:txBody>
      </p:sp>
      <p:sp>
        <p:nvSpPr>
          <p:cNvPr id="31" name="TextBox 31"/>
          <p:cNvSpPr txBox="1"/>
          <p:nvPr/>
        </p:nvSpPr>
        <p:spPr>
          <a:xfrm>
            <a:off x="994112" y="2846065"/>
            <a:ext cx="1647489" cy="260969"/>
          </a:xfrm>
          <a:prstGeom prst="rect">
            <a:avLst/>
          </a:prstGeom>
        </p:spPr>
        <p:txBody>
          <a:bodyPr wrap="square" lIns="0" tIns="0" rIns="0" bIns="0" rtlCol="0" anchor="t">
            <a:spAutoFit/>
          </a:bodyPr>
          <a:lstStyle/>
          <a:p>
            <a:pPr>
              <a:lnSpc>
                <a:spcPts val="2146"/>
              </a:lnSpc>
            </a:pPr>
            <a:r>
              <a:rPr lang="en-US" sz="1533" dirty="0">
                <a:solidFill>
                  <a:srgbClr val="00549F"/>
                </a:solidFill>
                <a:latin typeface="Poppins Medium"/>
              </a:rPr>
              <a:t>Verwijsbrieven</a:t>
            </a:r>
          </a:p>
        </p:txBody>
      </p:sp>
      <p:sp>
        <p:nvSpPr>
          <p:cNvPr id="32" name="TextBox 32"/>
          <p:cNvSpPr txBox="1"/>
          <p:nvPr/>
        </p:nvSpPr>
        <p:spPr>
          <a:xfrm>
            <a:off x="994111" y="3305825"/>
            <a:ext cx="1505420" cy="273088"/>
          </a:xfrm>
          <a:prstGeom prst="rect">
            <a:avLst/>
          </a:prstGeom>
        </p:spPr>
        <p:txBody>
          <a:bodyPr wrap="square" lIns="0" tIns="0" rIns="0" bIns="0" rtlCol="0" anchor="t">
            <a:spAutoFit/>
          </a:bodyPr>
          <a:lstStyle/>
          <a:p>
            <a:pPr>
              <a:lnSpc>
                <a:spcPts val="2239"/>
              </a:lnSpc>
            </a:pPr>
            <a:r>
              <a:rPr lang="en-US" sz="1599" dirty="0">
                <a:solidFill>
                  <a:srgbClr val="00549F"/>
                </a:solidFill>
                <a:latin typeface="Poppins Medium"/>
              </a:rPr>
              <a:t>Recepten</a:t>
            </a:r>
          </a:p>
        </p:txBody>
      </p:sp>
      <p:sp>
        <p:nvSpPr>
          <p:cNvPr id="33" name="TextBox 33"/>
          <p:cNvSpPr txBox="1"/>
          <p:nvPr/>
        </p:nvSpPr>
        <p:spPr>
          <a:xfrm>
            <a:off x="994112" y="3787532"/>
            <a:ext cx="1549650" cy="273088"/>
          </a:xfrm>
          <a:prstGeom prst="rect">
            <a:avLst/>
          </a:prstGeom>
        </p:spPr>
        <p:txBody>
          <a:bodyPr wrap="square" lIns="0" tIns="0" rIns="0" bIns="0" rtlCol="0" anchor="t">
            <a:spAutoFit/>
          </a:bodyPr>
          <a:lstStyle/>
          <a:p>
            <a:pPr>
              <a:lnSpc>
                <a:spcPts val="2239"/>
              </a:lnSpc>
            </a:pPr>
            <a:r>
              <a:rPr lang="en-US" sz="1599" dirty="0" err="1">
                <a:solidFill>
                  <a:srgbClr val="00549F"/>
                </a:solidFill>
                <a:latin typeface="Poppins Medium"/>
              </a:rPr>
              <a:t>Medicatie</a:t>
            </a:r>
            <a:endParaRPr lang="en-US" sz="1599" dirty="0">
              <a:solidFill>
                <a:srgbClr val="00549F"/>
              </a:solidFill>
              <a:latin typeface="Poppins Medium"/>
            </a:endParaRPr>
          </a:p>
        </p:txBody>
      </p:sp>
      <p:sp>
        <p:nvSpPr>
          <p:cNvPr id="34" name="TextBox 34"/>
          <p:cNvSpPr txBox="1"/>
          <p:nvPr/>
        </p:nvSpPr>
        <p:spPr>
          <a:xfrm>
            <a:off x="980570" y="4222427"/>
            <a:ext cx="2421632" cy="273088"/>
          </a:xfrm>
          <a:prstGeom prst="rect">
            <a:avLst/>
          </a:prstGeom>
        </p:spPr>
        <p:txBody>
          <a:bodyPr lIns="0" tIns="0" rIns="0" bIns="0" rtlCol="0" anchor="t">
            <a:spAutoFit/>
          </a:bodyPr>
          <a:lstStyle/>
          <a:p>
            <a:pPr algn="ctr">
              <a:lnSpc>
                <a:spcPts val="2239"/>
              </a:lnSpc>
            </a:pPr>
            <a:r>
              <a:rPr lang="en-US" sz="1599" dirty="0">
                <a:solidFill>
                  <a:srgbClr val="00549F"/>
                </a:solidFill>
                <a:latin typeface="Poppins Medium"/>
              </a:rPr>
              <a:t>En </a:t>
            </a:r>
            <a:r>
              <a:rPr lang="en-US" sz="1599" dirty="0" err="1">
                <a:solidFill>
                  <a:srgbClr val="00549F"/>
                </a:solidFill>
                <a:latin typeface="Poppins Medium"/>
              </a:rPr>
              <a:t>nog</a:t>
            </a:r>
            <a:r>
              <a:rPr lang="en-US" sz="1599" dirty="0">
                <a:solidFill>
                  <a:srgbClr val="00549F"/>
                </a:solidFill>
                <a:latin typeface="Poppins Medium"/>
              </a:rPr>
              <a:t> heel </a:t>
            </a:r>
            <a:r>
              <a:rPr lang="en-US" sz="1599" dirty="0" err="1">
                <a:solidFill>
                  <a:srgbClr val="00549F"/>
                </a:solidFill>
                <a:latin typeface="Poppins Medium"/>
              </a:rPr>
              <a:t>veel</a:t>
            </a:r>
            <a:r>
              <a:rPr lang="en-US" sz="1599" dirty="0">
                <a:solidFill>
                  <a:srgbClr val="00549F"/>
                </a:solidFill>
                <a:latin typeface="Poppins Medium"/>
              </a:rPr>
              <a:t> </a:t>
            </a:r>
            <a:r>
              <a:rPr lang="en-US" sz="1599" dirty="0" err="1">
                <a:solidFill>
                  <a:srgbClr val="00549F"/>
                </a:solidFill>
                <a:latin typeface="Poppins Medium"/>
              </a:rPr>
              <a:t>meer</a:t>
            </a:r>
            <a:r>
              <a:rPr lang="en-US" sz="1599" dirty="0">
                <a:solidFill>
                  <a:srgbClr val="00549F"/>
                </a:solidFill>
                <a:latin typeface="Poppins Medium"/>
              </a:rPr>
              <a:t>...</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2599&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yearfmt&gt;&lt;begin val=&quot;0&quot;/&gt;&lt;end val=&quot;4&quot;/&gt;&lt;/m_yearfmt&gt;&lt;/m_precDefaultDate&gt;&lt;m_precDefaultDay&gt;&lt;m_bNumberIsYear val=&quot;0&quot;/&gt;&lt;m_strFormatTime&gt;%#d&lt;/m_strFormatTime&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wJOftmNsrBkGF48K9aUo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entiva-Hoofd">
  <a:themeElements>
    <a:clrScheme name="Dentiva">
      <a:dk1>
        <a:srgbClr val="000000"/>
      </a:dk1>
      <a:lt1>
        <a:srgbClr val="FFFFFF"/>
      </a:lt1>
      <a:dk2>
        <a:srgbClr val="00549E"/>
      </a:dk2>
      <a:lt2>
        <a:srgbClr val="E7E6E6"/>
      </a:lt2>
      <a:accent1>
        <a:srgbClr val="00549E"/>
      </a:accent1>
      <a:accent2>
        <a:srgbClr val="E31F26"/>
      </a:accent2>
      <a:accent3>
        <a:srgbClr val="6C6361"/>
      </a:accent3>
      <a:accent4>
        <a:srgbClr val="71BF00"/>
      </a:accent4>
      <a:accent5>
        <a:srgbClr val="71BF00"/>
      </a:accent5>
      <a:accent6>
        <a:srgbClr val="AA1A46"/>
      </a:accent6>
      <a:hlink>
        <a:srgbClr val="71BF49"/>
      </a:hlink>
      <a:folHlink>
        <a:srgbClr val="AA1A7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e2" id="{CA87B9C5-ECE5-9040-A1FC-2C048E341FB0}" vid="{02B8A4A6-8D63-F44B-BC43-EF54A7D81B27}"/>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Dentiva-Hoofd</Template>
  <TotalTime>355</TotalTime>
  <Words>656</Words>
  <Application>Microsoft Macintosh PowerPoint</Application>
  <PresentationFormat>Breedbeeld</PresentationFormat>
  <Paragraphs>130</Paragraphs>
  <Slides>14</Slides>
  <Notes>3</Notes>
  <HiddenSlides>0</HiddenSlides>
  <MMClips>0</MMClips>
  <ScaleCrop>false</ScaleCrop>
  <HeadingPairs>
    <vt:vector size="8" baseType="variant">
      <vt:variant>
        <vt:lpstr>Gebruikte lettertypen</vt:lpstr>
      </vt:variant>
      <vt:variant>
        <vt:i4>10</vt:i4>
      </vt:variant>
      <vt:variant>
        <vt:lpstr>Thema</vt:lpstr>
      </vt:variant>
      <vt:variant>
        <vt:i4>1</vt:i4>
      </vt:variant>
      <vt:variant>
        <vt:lpstr>Ingesloten OLE-bronprogramma's</vt:lpstr>
      </vt:variant>
      <vt:variant>
        <vt:i4>1</vt:i4>
      </vt:variant>
      <vt:variant>
        <vt:lpstr>Diatitels</vt:lpstr>
      </vt:variant>
      <vt:variant>
        <vt:i4>14</vt:i4>
      </vt:variant>
    </vt:vector>
  </HeadingPairs>
  <TitlesOfParts>
    <vt:vector size="26" baseType="lpstr">
      <vt:lpstr>Arial</vt:lpstr>
      <vt:lpstr>Calibri</vt:lpstr>
      <vt:lpstr>DK Cool Crayon</vt:lpstr>
      <vt:lpstr>Helvetica</vt:lpstr>
      <vt:lpstr>Kessel 205</vt:lpstr>
      <vt:lpstr>Montserrat Semi-Bold</vt:lpstr>
      <vt:lpstr>Muli Bold</vt:lpstr>
      <vt:lpstr>Poppins Medium</vt:lpstr>
      <vt:lpstr>Poppins Medium Bold</vt:lpstr>
      <vt:lpstr>Wingdings</vt:lpstr>
      <vt:lpstr>Dentiva-Hoofd</vt:lpstr>
      <vt:lpstr>think-cell Slide</vt:lpstr>
      <vt:lpstr>PowerPoint-presentatie</vt:lpstr>
      <vt:lpstr>PowerPoint-presentatie</vt:lpstr>
      <vt:lpstr>Medicatie database samen met TextExpander</vt:lpstr>
      <vt:lpstr>Zoekvenster opent zich in ieder programma</vt:lpstr>
      <vt:lpstr>Zoeken op Plavix; en daarna selecteren</vt:lpstr>
      <vt:lpstr>PowerPoint-presentatie</vt:lpstr>
      <vt:lpstr>733 medicijnen met stofnaam, merknaam en werkzaamheid</vt:lpstr>
      <vt:lpstr>Zoekfunctie in TextExpander instellen</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Alexander Tolmeijer</dc:creator>
  <cp:lastModifiedBy>Alexander Tolmeijer</cp:lastModifiedBy>
  <cp:revision>7</cp:revision>
  <cp:lastPrinted>2017-11-17T23:00:12Z</cp:lastPrinted>
  <dcterms:created xsi:type="dcterms:W3CDTF">2022-05-15T22:21:28Z</dcterms:created>
  <dcterms:modified xsi:type="dcterms:W3CDTF">2022-12-05T12:27:46Z</dcterms:modified>
</cp:coreProperties>
</file>