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p:sldMasterIdLst>
    <p:sldMasterId id="2147483960" r:id="rId1"/>
  </p:sldMasterIdLst>
  <p:notesMasterIdLst>
    <p:notesMasterId r:id="rId66"/>
  </p:notesMasterIdLst>
  <p:sldIdLst>
    <p:sldId id="256" r:id="rId2"/>
    <p:sldId id="399" r:id="rId3"/>
    <p:sldId id="289" r:id="rId4"/>
    <p:sldId id="290" r:id="rId5"/>
    <p:sldId id="400" r:id="rId6"/>
    <p:sldId id="291" r:id="rId7"/>
    <p:sldId id="401" r:id="rId8"/>
    <p:sldId id="310" r:id="rId9"/>
    <p:sldId id="285" r:id="rId10"/>
    <p:sldId id="402" r:id="rId11"/>
    <p:sldId id="314" r:id="rId12"/>
    <p:sldId id="429" r:id="rId13"/>
    <p:sldId id="428" r:id="rId14"/>
    <p:sldId id="334" r:id="rId15"/>
    <p:sldId id="435" r:id="rId16"/>
    <p:sldId id="436" r:id="rId17"/>
    <p:sldId id="338" r:id="rId18"/>
    <p:sldId id="403" r:id="rId19"/>
    <p:sldId id="358" r:id="rId20"/>
    <p:sldId id="345" r:id="rId21"/>
    <p:sldId id="426" r:id="rId22"/>
    <p:sldId id="430" r:id="rId23"/>
    <p:sldId id="390" r:id="rId24"/>
    <p:sldId id="336" r:id="rId25"/>
    <p:sldId id="431" r:id="rId26"/>
    <p:sldId id="359" r:id="rId27"/>
    <p:sldId id="419" r:id="rId28"/>
    <p:sldId id="425" r:id="rId29"/>
    <p:sldId id="421" r:id="rId30"/>
    <p:sldId id="423" r:id="rId31"/>
    <p:sldId id="424" r:id="rId32"/>
    <p:sldId id="420" r:id="rId33"/>
    <p:sldId id="432" r:id="rId34"/>
    <p:sldId id="433" r:id="rId35"/>
    <p:sldId id="434" r:id="rId36"/>
    <p:sldId id="323" r:id="rId37"/>
    <p:sldId id="321" r:id="rId38"/>
    <p:sldId id="320" r:id="rId39"/>
    <p:sldId id="343" r:id="rId40"/>
    <p:sldId id="407" r:id="rId41"/>
    <p:sldId id="406" r:id="rId42"/>
    <p:sldId id="360" r:id="rId43"/>
    <p:sldId id="362" r:id="rId44"/>
    <p:sldId id="437" r:id="rId45"/>
    <p:sldId id="427" r:id="rId46"/>
    <p:sldId id="339" r:id="rId47"/>
    <p:sldId id="408" r:id="rId48"/>
    <p:sldId id="324" r:id="rId49"/>
    <p:sldId id="344" r:id="rId50"/>
    <p:sldId id="363" r:id="rId51"/>
    <p:sldId id="405" r:id="rId52"/>
    <p:sldId id="355" r:id="rId53"/>
    <p:sldId id="409" r:id="rId54"/>
    <p:sldId id="366" r:id="rId55"/>
    <p:sldId id="368" r:id="rId56"/>
    <p:sldId id="364" r:id="rId57"/>
    <p:sldId id="365" r:id="rId58"/>
    <p:sldId id="369" r:id="rId59"/>
    <p:sldId id="370" r:id="rId60"/>
    <p:sldId id="327" r:id="rId61"/>
    <p:sldId id="410" r:id="rId62"/>
    <p:sldId id="331" r:id="rId63"/>
    <p:sldId id="333" r:id="rId64"/>
    <p:sldId id="335" r:id="rId65"/>
  </p:sldIdLst>
  <p:sldSz cx="9144000" cy="5143500" type="screen16x9"/>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089">
          <p15:clr>
            <a:srgbClr val="A4A3A4"/>
          </p15:clr>
        </p15:guide>
        <p15:guide id="2" pos="293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27"/>
    <p:restoredTop sz="94940"/>
  </p:normalViewPr>
  <p:slideViewPr>
    <p:cSldViewPr snapToGrid="0" snapToObjects="1">
      <p:cViewPr varScale="1">
        <p:scale>
          <a:sx n="166" d="100"/>
          <a:sy n="166" d="100"/>
        </p:scale>
        <p:origin x="808" y="176"/>
      </p:cViewPr>
      <p:guideLst>
        <p:guide orient="horz" pos="2089"/>
        <p:guide pos="2933"/>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C4A2332-EB0F-C7B3-5B79-E7FCEEBE60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E1D93EF4-CC89-1005-CBC9-F22BE44C6C71}"/>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A53CD30B-2642-4841-825E-310DC0DA1EFC}" type="datetimeFigureOut">
              <a:rPr lang="en-US"/>
              <a:pPr>
                <a:defRPr/>
              </a:pPr>
              <a:t>5/18/22</a:t>
            </a:fld>
            <a:endParaRPr lang="en-US"/>
          </a:p>
        </p:txBody>
      </p:sp>
      <p:sp>
        <p:nvSpPr>
          <p:cNvPr id="4" name="Slide Image Placeholder 3">
            <a:extLst>
              <a:ext uri="{FF2B5EF4-FFF2-40B4-BE49-F238E27FC236}">
                <a16:creationId xmlns:a16="http://schemas.microsoft.com/office/drawing/2014/main" id="{61237EF2-789D-F9D8-DFA5-92024854B7A0}"/>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AD67A4C0-59B1-401E-1671-B94DB32DB131}"/>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319AA31-708F-EFF4-71AC-3AA72CA160E4}"/>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05B9E843-F0AC-4DD3-2F10-274BBC3850B4}"/>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7AE10F2E-1C49-9D4B-A892-F67A02BDBA1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CE170F0B-940B-2B7F-850C-8460EE36D58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520098B7-56D7-0D7C-BDA9-9F231321AF2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7651" name="Slide Number Placeholder 3">
            <a:extLst>
              <a:ext uri="{FF2B5EF4-FFF2-40B4-BE49-F238E27FC236}">
                <a16:creationId xmlns:a16="http://schemas.microsoft.com/office/drawing/2014/main" id="{65E10E1B-4622-8025-3DD3-B4FA405ADCF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5E5EE3C-8C22-D348-915C-50F37E11C895}" type="slidenum">
              <a:rPr lang="en-US" altLang="en-US" smtClean="0">
                <a:latin typeface="Calibri" panose="020F0502020204030204" pitchFamily="34" charset="0"/>
              </a:rPr>
              <a:pPr/>
              <a:t>8</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needs more….</a:t>
            </a:r>
          </a:p>
        </p:txBody>
      </p:sp>
      <p:sp>
        <p:nvSpPr>
          <p:cNvPr id="4" name="Slide Number Placeholder 3"/>
          <p:cNvSpPr>
            <a:spLocks noGrp="1"/>
          </p:cNvSpPr>
          <p:nvPr>
            <p:ph type="sldNum" sz="quarter" idx="5"/>
          </p:nvPr>
        </p:nvSpPr>
        <p:spPr/>
        <p:txBody>
          <a:bodyPr/>
          <a:lstStyle/>
          <a:p>
            <a:pPr>
              <a:defRPr/>
            </a:pPr>
            <a:fld id="{7AE10F2E-1C49-9D4B-A892-F67A02BDBA13}" type="slidenum">
              <a:rPr lang="en-US" altLang="en-US" smtClean="0"/>
              <a:pPr>
                <a:defRPr/>
              </a:pPr>
              <a:t>21</a:t>
            </a:fld>
            <a:endParaRPr lang="en-US" altLang="en-US"/>
          </a:p>
        </p:txBody>
      </p:sp>
    </p:spTree>
    <p:extLst>
      <p:ext uri="{BB962C8B-B14F-4D97-AF65-F5344CB8AC3E}">
        <p14:creationId xmlns:p14="http://schemas.microsoft.com/office/powerpoint/2010/main" val="1724935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35157A8B-323A-A096-D487-3557EEA43C1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a:extLst>
              <a:ext uri="{FF2B5EF4-FFF2-40B4-BE49-F238E27FC236}">
                <a16:creationId xmlns:a16="http://schemas.microsoft.com/office/drawing/2014/main" id="{0AC3E859-F34C-0DB1-A680-7EFF7271B7B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8131" name="Slide Number Placeholder 3">
            <a:extLst>
              <a:ext uri="{FF2B5EF4-FFF2-40B4-BE49-F238E27FC236}">
                <a16:creationId xmlns:a16="http://schemas.microsoft.com/office/drawing/2014/main" id="{36AE2FD6-C751-EA37-B624-DD4D8C8C76E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16B48ED-10CF-B048-BFC2-D33D1ABEA920}" type="slidenum">
              <a:rPr lang="en-US" altLang="en-US" smtClean="0">
                <a:latin typeface="Calibri" panose="020F0502020204030204" pitchFamily="34" charset="0"/>
              </a:rPr>
              <a:pPr/>
              <a:t>22</a:t>
            </a:fld>
            <a:endParaRPr lang="en-US"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08795576-3732-7193-B75B-19EDABEEB27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a:extLst>
              <a:ext uri="{FF2B5EF4-FFF2-40B4-BE49-F238E27FC236}">
                <a16:creationId xmlns:a16="http://schemas.microsoft.com/office/drawing/2014/main" id="{E79BDB60-AD48-F0BA-3371-8380022430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0179" name="Slide Number Placeholder 3">
            <a:extLst>
              <a:ext uri="{FF2B5EF4-FFF2-40B4-BE49-F238E27FC236}">
                <a16:creationId xmlns:a16="http://schemas.microsoft.com/office/drawing/2014/main" id="{E4208640-470A-251C-E4C5-6A9139F7547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BB381B4-672C-9C42-886A-62520D78587C}" type="slidenum">
              <a:rPr lang="en-US" altLang="en-US" smtClean="0">
                <a:latin typeface="Calibri" panose="020F0502020204030204" pitchFamily="34" charset="0"/>
              </a:rPr>
              <a:pPr/>
              <a:t>23</a:t>
            </a:fld>
            <a:endParaRPr lang="en-U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a:extLst>
              <a:ext uri="{FF2B5EF4-FFF2-40B4-BE49-F238E27FC236}">
                <a16:creationId xmlns:a16="http://schemas.microsoft.com/office/drawing/2014/main" id="{A9099B7D-F4F1-F8F3-5B87-0DDDD06154D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0" name="Notes Placeholder 2">
            <a:extLst>
              <a:ext uri="{FF2B5EF4-FFF2-40B4-BE49-F238E27FC236}">
                <a16:creationId xmlns:a16="http://schemas.microsoft.com/office/drawing/2014/main" id="{D3492E73-1511-DB0D-3805-BC4FC54ECF4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3251" name="Slide Number Placeholder 3">
            <a:extLst>
              <a:ext uri="{FF2B5EF4-FFF2-40B4-BE49-F238E27FC236}">
                <a16:creationId xmlns:a16="http://schemas.microsoft.com/office/drawing/2014/main" id="{03F4166E-FE09-C676-803A-2EB4FC792F8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5712D0E-DB13-8C4D-808C-81F99D349E10}" type="slidenum">
              <a:rPr lang="en-US" altLang="en-US" smtClean="0">
                <a:latin typeface="Calibri" panose="020F0502020204030204" pitchFamily="34" charset="0"/>
              </a:rPr>
              <a:pPr/>
              <a:t>25</a:t>
            </a:fld>
            <a:endParaRPr lang="en-US"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a:extLst>
              <a:ext uri="{FF2B5EF4-FFF2-40B4-BE49-F238E27FC236}">
                <a16:creationId xmlns:a16="http://schemas.microsoft.com/office/drawing/2014/main" id="{E6A7F0AE-D428-5EA5-0EBC-5C4F4269DD3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0" name="Notes Placeholder 2">
            <a:extLst>
              <a:ext uri="{FF2B5EF4-FFF2-40B4-BE49-F238E27FC236}">
                <a16:creationId xmlns:a16="http://schemas.microsoft.com/office/drawing/2014/main" id="{6F479CB3-FE4B-9F5F-2405-F4B98FE92B9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8611" name="Slide Number Placeholder 3">
            <a:extLst>
              <a:ext uri="{FF2B5EF4-FFF2-40B4-BE49-F238E27FC236}">
                <a16:creationId xmlns:a16="http://schemas.microsoft.com/office/drawing/2014/main" id="{9A45D857-3BE2-D50B-ABAC-9E728C26ABF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D23ECE-7673-8C4A-A3E2-6B66AD9F4E10}" type="slidenum">
              <a:rPr lang="en-US" altLang="en-US" smtClean="0">
                <a:latin typeface="Calibri" panose="020F0502020204030204" pitchFamily="34" charset="0"/>
              </a:rPr>
              <a:pPr/>
              <a:t>39</a:t>
            </a:fld>
            <a:endParaRPr lang="en-US" altLang="en-US">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a:extLst>
              <a:ext uri="{FF2B5EF4-FFF2-40B4-BE49-F238E27FC236}">
                <a16:creationId xmlns:a16="http://schemas.microsoft.com/office/drawing/2014/main" id="{E70CB067-03BE-D495-1C29-D0BEF012979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a:extLst>
              <a:ext uri="{FF2B5EF4-FFF2-40B4-BE49-F238E27FC236}">
                <a16:creationId xmlns:a16="http://schemas.microsoft.com/office/drawing/2014/main" id="{F2F5C495-A2A9-5B7D-393D-57D1529A68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73731" name="Slide Number Placeholder 3">
            <a:extLst>
              <a:ext uri="{FF2B5EF4-FFF2-40B4-BE49-F238E27FC236}">
                <a16:creationId xmlns:a16="http://schemas.microsoft.com/office/drawing/2014/main" id="{F839B301-BB47-96CE-653F-4247EDF2B75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54E0D58-E696-7B45-8BB1-64498E99C644}" type="slidenum">
              <a:rPr lang="en-US" altLang="en-US" smtClean="0">
                <a:latin typeface="Calibri" panose="020F0502020204030204" pitchFamily="34" charset="0"/>
              </a:rPr>
              <a:pPr/>
              <a:t>43</a:t>
            </a:fld>
            <a:endParaRPr lang="en-US" altLang="en-U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7EC2F7D4-C70E-03BF-CF13-B445FB27D49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0" name="Notes Placeholder 2">
            <a:extLst>
              <a:ext uri="{FF2B5EF4-FFF2-40B4-BE49-F238E27FC236}">
                <a16:creationId xmlns:a16="http://schemas.microsoft.com/office/drawing/2014/main" id="{861E0D37-8027-90A4-7AC9-CA34265DA67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78851" name="Slide Number Placeholder 3">
            <a:extLst>
              <a:ext uri="{FF2B5EF4-FFF2-40B4-BE49-F238E27FC236}">
                <a16:creationId xmlns:a16="http://schemas.microsoft.com/office/drawing/2014/main" id="{2823B90C-6AB0-9780-E1F6-44FA97302C2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06560CD-2D59-3E4D-9945-636DCD159710}" type="slidenum">
              <a:rPr lang="en-US" altLang="en-US" smtClean="0">
                <a:latin typeface="Calibri" panose="020F0502020204030204" pitchFamily="34" charset="0"/>
              </a:rPr>
              <a:pPr/>
              <a:t>49</a:t>
            </a:fld>
            <a:endParaRPr lang="en-US"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2EDA4FD7-194B-297D-DDEC-99FB2642096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EDBC0D1F-82AE-8CB0-3913-3196A44150F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0723" name="Slide Number Placeholder 3">
            <a:extLst>
              <a:ext uri="{FF2B5EF4-FFF2-40B4-BE49-F238E27FC236}">
                <a16:creationId xmlns:a16="http://schemas.microsoft.com/office/drawing/2014/main" id="{6133BC9D-C266-911F-07D0-91757B48215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60AB6CD-1B85-DC4A-83BE-4A02DEB9131A}" type="slidenum">
              <a:rPr lang="en-US" altLang="en-US" smtClean="0">
                <a:latin typeface="Calibri" panose="020F0502020204030204" pitchFamily="34" charset="0"/>
              </a:rPr>
              <a:pPr/>
              <a:t>9</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95ACFBDD-EBD7-D840-131C-CAEA78F04E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a:extLst>
              <a:ext uri="{FF2B5EF4-FFF2-40B4-BE49-F238E27FC236}">
                <a16:creationId xmlns:a16="http://schemas.microsoft.com/office/drawing/2014/main" id="{55CDC5A1-E38F-6DC3-EE68-31F2BA9884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3795" name="Slide Number Placeholder 3">
            <a:extLst>
              <a:ext uri="{FF2B5EF4-FFF2-40B4-BE49-F238E27FC236}">
                <a16:creationId xmlns:a16="http://schemas.microsoft.com/office/drawing/2014/main" id="{78E9E5AD-8097-AEC2-57CF-6AB3E578D6F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4048D31-D2B8-C94D-A6AD-63AF7E67F97E}" type="slidenum">
              <a:rPr lang="en-US" altLang="en-US" smtClean="0">
                <a:latin typeface="Calibri" panose="020F0502020204030204" pitchFamily="34" charset="0"/>
              </a:rPr>
              <a:pPr/>
              <a:t>11</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E70DED24-BF0E-EAB5-7D9C-17C4B9E557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a:extLst>
              <a:ext uri="{FF2B5EF4-FFF2-40B4-BE49-F238E27FC236}">
                <a16:creationId xmlns:a16="http://schemas.microsoft.com/office/drawing/2014/main" id="{6328BF27-7DF8-0DD4-BE34-263A518D1BF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5843" name="Slide Number Placeholder 3">
            <a:extLst>
              <a:ext uri="{FF2B5EF4-FFF2-40B4-BE49-F238E27FC236}">
                <a16:creationId xmlns:a16="http://schemas.microsoft.com/office/drawing/2014/main" id="{92826E40-67D6-94B7-DE1F-5D6ED44ED2B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86CA6E3-3C2C-8D45-B75F-C88C9E5DF534}" type="slidenum">
              <a:rPr lang="en-US" altLang="en-US" smtClean="0">
                <a:latin typeface="Calibri" panose="020F0502020204030204" pitchFamily="34" charset="0"/>
              </a:rPr>
              <a:pPr/>
              <a:t>12</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AF212065-458A-007E-912E-C30971EDEC1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a:extLst>
              <a:ext uri="{FF2B5EF4-FFF2-40B4-BE49-F238E27FC236}">
                <a16:creationId xmlns:a16="http://schemas.microsoft.com/office/drawing/2014/main" id="{C5CDC9B5-93D2-E33D-BF80-0BDF0D6F882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7891" name="Slide Number Placeholder 3">
            <a:extLst>
              <a:ext uri="{FF2B5EF4-FFF2-40B4-BE49-F238E27FC236}">
                <a16:creationId xmlns:a16="http://schemas.microsoft.com/office/drawing/2014/main" id="{9CAD5744-8910-5C6A-8E8B-5B2231698D5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B9D456-779D-B344-AECE-85F02FF0149C}" type="slidenum">
              <a:rPr lang="en-US" altLang="en-US" smtClean="0">
                <a:latin typeface="Calibri" panose="020F0502020204030204" pitchFamily="34" charset="0"/>
              </a:rPr>
              <a:pPr/>
              <a:t>13</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6B36C937-72C2-80C5-2916-E268B8041A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a:extLst>
              <a:ext uri="{FF2B5EF4-FFF2-40B4-BE49-F238E27FC236}">
                <a16:creationId xmlns:a16="http://schemas.microsoft.com/office/drawing/2014/main" id="{60F8CD91-1E5A-FC55-0ABF-35AE20BBB2F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9939" name="Slide Number Placeholder 3">
            <a:extLst>
              <a:ext uri="{FF2B5EF4-FFF2-40B4-BE49-F238E27FC236}">
                <a16:creationId xmlns:a16="http://schemas.microsoft.com/office/drawing/2014/main" id="{E903B2F6-F838-4FD4-9E1A-DB2CDFBF1FF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120F921-8F3D-464E-B612-0BF0DE3C76C6}" type="slidenum">
              <a:rPr lang="en-US" altLang="en-US" smtClean="0">
                <a:latin typeface="Calibri" panose="020F0502020204030204" pitchFamily="34" charset="0"/>
              </a:rPr>
              <a:pPr/>
              <a:t>14</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AF212065-458A-007E-912E-C30971EDEC1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a:extLst>
              <a:ext uri="{FF2B5EF4-FFF2-40B4-BE49-F238E27FC236}">
                <a16:creationId xmlns:a16="http://schemas.microsoft.com/office/drawing/2014/main" id="{C5CDC9B5-93D2-E33D-BF80-0BDF0D6F882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7891" name="Slide Number Placeholder 3">
            <a:extLst>
              <a:ext uri="{FF2B5EF4-FFF2-40B4-BE49-F238E27FC236}">
                <a16:creationId xmlns:a16="http://schemas.microsoft.com/office/drawing/2014/main" id="{9CAD5744-8910-5C6A-8E8B-5B2231698D5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B9D456-779D-B344-AECE-85F02FF0149C}" type="slidenum">
              <a:rPr lang="en-US" altLang="en-US" smtClean="0">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1742600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6B36C937-72C2-80C5-2916-E268B8041A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a:extLst>
              <a:ext uri="{FF2B5EF4-FFF2-40B4-BE49-F238E27FC236}">
                <a16:creationId xmlns:a16="http://schemas.microsoft.com/office/drawing/2014/main" id="{60F8CD91-1E5A-FC55-0ABF-35AE20BBB2F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9939" name="Slide Number Placeholder 3">
            <a:extLst>
              <a:ext uri="{FF2B5EF4-FFF2-40B4-BE49-F238E27FC236}">
                <a16:creationId xmlns:a16="http://schemas.microsoft.com/office/drawing/2014/main" id="{E903B2F6-F838-4FD4-9E1A-DB2CDFBF1FF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120F921-8F3D-464E-B612-0BF0DE3C76C6}" type="slidenum">
              <a:rPr lang="en-US" altLang="en-US" smtClean="0">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3219431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a:extLst>
              <a:ext uri="{FF2B5EF4-FFF2-40B4-BE49-F238E27FC236}">
                <a16:creationId xmlns:a16="http://schemas.microsoft.com/office/drawing/2014/main" id="{4FAAF3EA-2567-B34C-307E-45296FB73D7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a:extLst>
              <a:ext uri="{FF2B5EF4-FFF2-40B4-BE49-F238E27FC236}">
                <a16:creationId xmlns:a16="http://schemas.microsoft.com/office/drawing/2014/main" id="{B056570D-C9C0-1F68-7541-95783DDC084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5059" name="Slide Number Placeholder 3">
            <a:extLst>
              <a:ext uri="{FF2B5EF4-FFF2-40B4-BE49-F238E27FC236}">
                <a16:creationId xmlns:a16="http://schemas.microsoft.com/office/drawing/2014/main" id="{A17DE021-4FC4-E153-C1B7-3B040425F1E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F517969-C79D-B543-8CAB-B325A520A7C4}" type="slidenum">
              <a:rPr lang="en-US" altLang="en-US" smtClean="0">
                <a:latin typeface="Calibri" panose="020F0502020204030204" pitchFamily="34" charset="0"/>
              </a:rPr>
              <a:pPr/>
              <a:t>20</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1">
            <a:extLst>
              <a:ext uri="{FF2B5EF4-FFF2-40B4-BE49-F238E27FC236}">
                <a16:creationId xmlns:a16="http://schemas.microsoft.com/office/drawing/2014/main" id="{A75A54C6-793A-AEC0-C270-0BFEA5E83BE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D4F807C4-CC41-E149-E23C-55CA723ECC8B}"/>
              </a:ext>
            </a:extLst>
          </p:cNvPr>
          <p:cNvCxnSpPr>
            <a:cxnSpLocks/>
          </p:cNvCxnSpPr>
          <p:nvPr/>
        </p:nvCxnSpPr>
        <p:spPr>
          <a:xfrm>
            <a:off x="4398963" y="2200275"/>
            <a:ext cx="4225925" cy="0"/>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4399004" y="1751410"/>
            <a:ext cx="4226012" cy="449264"/>
          </a:xfrm>
        </p:spPr>
        <p:txBody>
          <a:bodyPr anchor="b">
            <a:noAutofit/>
          </a:bodyPr>
          <a:lstStyle>
            <a:lvl1pPr>
              <a:lnSpc>
                <a:spcPct val="80000"/>
              </a:lnSpc>
              <a:defRPr sz="2400" cap="all" spc="-300" baseline="0"/>
            </a:lvl1pPr>
          </a:lstStyle>
          <a:p>
            <a:r>
              <a:rPr lang="en-US" dirty="0"/>
              <a:t>Click to edit Master title style</a:t>
            </a:r>
          </a:p>
        </p:txBody>
      </p:sp>
      <p:sp>
        <p:nvSpPr>
          <p:cNvPr id="3" name="Subtitle 2"/>
          <p:cNvSpPr>
            <a:spLocks noGrp="1"/>
          </p:cNvSpPr>
          <p:nvPr>
            <p:ph type="subTitle" idx="1"/>
          </p:nvPr>
        </p:nvSpPr>
        <p:spPr>
          <a:xfrm>
            <a:off x="4411361" y="2245024"/>
            <a:ext cx="4201298" cy="404914"/>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Date Placeholder 3">
            <a:extLst>
              <a:ext uri="{FF2B5EF4-FFF2-40B4-BE49-F238E27FC236}">
                <a16:creationId xmlns:a16="http://schemas.microsoft.com/office/drawing/2014/main" id="{1DDF3EEC-ACB3-1676-14F4-9ECAF4570EC3}"/>
              </a:ext>
            </a:extLst>
          </p:cNvPr>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374C2898-399E-9C4E-9F04-532120F40082}" type="datetime2">
              <a:rPr lang="en-US"/>
              <a:pPr>
                <a:defRPr/>
              </a:pPr>
              <a:t>Wednesday, May 18, 2022</a:t>
            </a:fld>
            <a:r>
              <a:rPr lang="en-US" dirty="0"/>
              <a:t>  //  © </a:t>
            </a:r>
            <a:r>
              <a:rPr lang="en-US" dirty="0" err="1"/>
              <a:t>TourSource</a:t>
            </a:r>
            <a:endParaRPr lang="en-US" dirty="0"/>
          </a:p>
        </p:txBody>
      </p:sp>
      <p:sp>
        <p:nvSpPr>
          <p:cNvPr id="7" name="Slide Number Placeholder 5">
            <a:extLst>
              <a:ext uri="{FF2B5EF4-FFF2-40B4-BE49-F238E27FC236}">
                <a16:creationId xmlns:a16="http://schemas.microsoft.com/office/drawing/2014/main" id="{3B34E998-FD32-58B5-C955-985871CDBC95}"/>
              </a:ext>
            </a:extLst>
          </p:cNvPr>
          <p:cNvSpPr>
            <a:spLocks noGrp="1"/>
          </p:cNvSpPr>
          <p:nvPr>
            <p:ph type="sldNum" sz="quarter" idx="11"/>
          </p:nvPr>
        </p:nvSpPr>
        <p:spPr/>
        <p:txBody>
          <a:bodyPr/>
          <a:lstStyle>
            <a:lvl1pPr>
              <a:defRPr/>
            </a:lvl1pPr>
          </a:lstStyle>
          <a:p>
            <a:pPr>
              <a:defRPr/>
            </a:pPr>
            <a:fld id="{13121EDB-FD64-F244-BBB7-6781FFB9718F}" type="slidenum">
              <a:rPr lang="en-US" altLang="en-US"/>
              <a:pPr>
                <a:defRPr/>
              </a:pPr>
              <a:t>‹#›</a:t>
            </a:fld>
            <a:endParaRPr lang="en-US" altLang="en-US"/>
          </a:p>
        </p:txBody>
      </p:sp>
    </p:spTree>
    <p:extLst>
      <p:ext uri="{BB962C8B-B14F-4D97-AF65-F5344CB8AC3E}">
        <p14:creationId xmlns:p14="http://schemas.microsoft.com/office/powerpoint/2010/main" val="2494651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8054A91-5415-E006-419F-B075DA8B99AE}"/>
              </a:ext>
            </a:extLst>
          </p:cNvPr>
          <p:cNvCxnSpPr>
            <a:stCxn id="2" idx="2"/>
          </p:cNvCxnSpPr>
          <p:nvPr/>
        </p:nvCxnSpPr>
        <p:spPr>
          <a:xfrm>
            <a:off x="4559300" y="1806575"/>
            <a:ext cx="12700" cy="2994025"/>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260135" y="1815699"/>
            <a:ext cx="4162703"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l">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260135" y="2387199"/>
            <a:ext cx="4162703" cy="2405067"/>
          </a:xfrm>
        </p:spPr>
        <p:txBody>
          <a:bodyPr/>
          <a:lstStyle>
            <a:lvl1pPr>
              <a:defRPr sz="1800"/>
            </a:lvl1pPr>
            <a:lvl2pPr>
              <a:defRPr sz="14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3"/>
          </p:nvPr>
        </p:nvSpPr>
        <p:spPr>
          <a:xfrm>
            <a:off x="4754880" y="1822809"/>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l">
              <a:buNone/>
              <a:defRPr lang="en-US" sz="2000" b="1" kern="1200" dirty="0" smtClean="0">
                <a:solidFill>
                  <a:schemeClr val="tx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387198"/>
            <a:ext cx="3931920" cy="2405067"/>
          </a:xfrm>
        </p:spPr>
        <p:txBody>
          <a:bodyPr>
            <a:normAutofit/>
          </a:bodyPr>
          <a:lstStyle>
            <a:lvl1pPr>
              <a:defRPr sz="1800"/>
            </a:lvl1pPr>
            <a:lvl2pPr>
              <a:defRPr sz="14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8" name="Date Placeholder 6">
            <a:extLst>
              <a:ext uri="{FF2B5EF4-FFF2-40B4-BE49-F238E27FC236}">
                <a16:creationId xmlns:a16="http://schemas.microsoft.com/office/drawing/2014/main" id="{88D14796-2955-9C19-A44C-F2A02D0A78F8}"/>
              </a:ext>
            </a:extLst>
          </p:cNvPr>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6649398A-7660-884B-A503-85E1E0A91A8B}" type="datetime2">
              <a:rPr lang="en-US"/>
              <a:pPr>
                <a:defRPr/>
              </a:pPr>
              <a:t>Wednesday, May 18, 2022</a:t>
            </a:fld>
            <a:r>
              <a:rPr lang="en-US" dirty="0"/>
              <a:t>  //  © </a:t>
            </a:r>
            <a:r>
              <a:rPr lang="en-US" dirty="0" err="1"/>
              <a:t>TourSource</a:t>
            </a:r>
            <a:endParaRPr lang="en-US" dirty="0"/>
          </a:p>
        </p:txBody>
      </p:sp>
      <p:sp>
        <p:nvSpPr>
          <p:cNvPr id="9" name="Slide Number Placeholder 8">
            <a:extLst>
              <a:ext uri="{FF2B5EF4-FFF2-40B4-BE49-F238E27FC236}">
                <a16:creationId xmlns:a16="http://schemas.microsoft.com/office/drawing/2014/main" id="{2E87FBB3-F585-6684-9605-F140341F3FAE}"/>
              </a:ext>
            </a:extLst>
          </p:cNvPr>
          <p:cNvSpPr>
            <a:spLocks noGrp="1"/>
          </p:cNvSpPr>
          <p:nvPr>
            <p:ph type="sldNum" sz="quarter" idx="11"/>
          </p:nvPr>
        </p:nvSpPr>
        <p:spPr/>
        <p:txBody>
          <a:bodyPr/>
          <a:lstStyle>
            <a:lvl1pPr>
              <a:defRPr/>
            </a:lvl1pPr>
          </a:lstStyle>
          <a:p>
            <a:pPr>
              <a:defRPr/>
            </a:pPr>
            <a:fld id="{E4A534C2-D09A-3D4E-BA98-AA5186E87055}" type="slidenum">
              <a:rPr lang="en-US" altLang="en-US"/>
              <a:pPr>
                <a:defRPr/>
              </a:pPr>
              <a:t>‹#›</a:t>
            </a:fld>
            <a:endParaRPr lang="en-US" altLang="en-US"/>
          </a:p>
        </p:txBody>
      </p:sp>
    </p:spTree>
    <p:extLst>
      <p:ext uri="{BB962C8B-B14F-4D97-AF65-F5344CB8AC3E}">
        <p14:creationId xmlns:p14="http://schemas.microsoft.com/office/powerpoint/2010/main" val="719317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5BC4E4C-942A-5198-9228-E24AE8426CB5}"/>
              </a:ext>
            </a:extLst>
          </p:cNvPr>
          <p:cNvSpPr>
            <a:spLocks noGrp="1"/>
          </p:cNvSpPr>
          <p:nvPr>
            <p:ph type="dt" sz="half" idx="10"/>
          </p:nvPr>
        </p:nvSpPr>
        <p:spPr/>
        <p:txBody>
          <a:bodyPr/>
          <a:lstStyle>
            <a:lvl1pPr>
              <a:defRPr/>
            </a:lvl1pPr>
          </a:lstStyle>
          <a:p>
            <a:pPr>
              <a:defRPr/>
            </a:pPr>
            <a:fld id="{051E3A19-ECCE-B14E-A3DF-C69F7360DC92}" type="datetime2">
              <a:rPr lang="en-US"/>
              <a:pPr>
                <a:defRPr/>
              </a:pPr>
              <a:t>Wednesday, May 18, 2022</a:t>
            </a:fld>
            <a:r>
              <a:rPr lang="en-US" dirty="0"/>
              <a:t>  //  © </a:t>
            </a:r>
            <a:r>
              <a:rPr lang="en-US" dirty="0" err="1"/>
              <a:t>TourSource</a:t>
            </a:r>
            <a:endParaRPr lang="en-US" dirty="0"/>
          </a:p>
        </p:txBody>
      </p:sp>
      <p:sp>
        <p:nvSpPr>
          <p:cNvPr id="4" name="Slide Number Placeholder 4">
            <a:extLst>
              <a:ext uri="{FF2B5EF4-FFF2-40B4-BE49-F238E27FC236}">
                <a16:creationId xmlns:a16="http://schemas.microsoft.com/office/drawing/2014/main" id="{6716DCFF-F892-5095-4FA1-BC58BAA575F4}"/>
              </a:ext>
            </a:extLst>
          </p:cNvPr>
          <p:cNvSpPr>
            <a:spLocks noGrp="1"/>
          </p:cNvSpPr>
          <p:nvPr>
            <p:ph type="sldNum" sz="quarter" idx="11"/>
          </p:nvPr>
        </p:nvSpPr>
        <p:spPr/>
        <p:txBody>
          <a:bodyPr/>
          <a:lstStyle>
            <a:lvl1pPr>
              <a:defRPr/>
            </a:lvl1pPr>
          </a:lstStyle>
          <a:p>
            <a:pPr>
              <a:defRPr/>
            </a:pPr>
            <a:fld id="{7E051618-A1AB-724D-B1B7-81ADA1A7A641}" type="slidenum">
              <a:rPr lang="en-US" altLang="en-US"/>
              <a:pPr>
                <a:defRPr/>
              </a:pPr>
              <a:t>‹#›</a:t>
            </a:fld>
            <a:endParaRPr lang="en-US" altLang="en-US"/>
          </a:p>
        </p:txBody>
      </p:sp>
    </p:spTree>
    <p:extLst>
      <p:ext uri="{BB962C8B-B14F-4D97-AF65-F5344CB8AC3E}">
        <p14:creationId xmlns:p14="http://schemas.microsoft.com/office/powerpoint/2010/main" val="1532213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0" y="854075"/>
            <a:ext cx="9144000" cy="4014788"/>
          </a:xfrm>
        </p:spPr>
        <p:txBody>
          <a:bodyPr rtlCol="0">
            <a:normAutofit/>
          </a:bodyPr>
          <a:lstStyle/>
          <a:p>
            <a:pPr lvl="0"/>
            <a:endParaRPr lang="en-US" noProof="0"/>
          </a:p>
        </p:txBody>
      </p:sp>
      <p:sp>
        <p:nvSpPr>
          <p:cNvPr id="3" name="Date Placeholder 1">
            <a:extLst>
              <a:ext uri="{FF2B5EF4-FFF2-40B4-BE49-F238E27FC236}">
                <a16:creationId xmlns:a16="http://schemas.microsoft.com/office/drawing/2014/main" id="{A378B101-DAC0-C864-3A55-2239234549CF}"/>
              </a:ext>
            </a:extLst>
          </p:cNvPr>
          <p:cNvSpPr>
            <a:spLocks noGrp="1"/>
          </p:cNvSpPr>
          <p:nvPr>
            <p:ph type="dt" sz="half" idx="14"/>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0DA252BD-F616-904D-BB12-B633F2A8BEE4}" type="datetime2">
              <a:rPr lang="en-US"/>
              <a:pPr>
                <a:defRPr/>
              </a:pPr>
              <a:t>Wednesday, May 18, 2022</a:t>
            </a:fld>
            <a:r>
              <a:rPr lang="en-US" dirty="0"/>
              <a:t>  //  © </a:t>
            </a:r>
            <a:r>
              <a:rPr lang="en-US" dirty="0" err="1"/>
              <a:t>TourSource</a:t>
            </a:r>
            <a:endParaRPr lang="en-US" dirty="0"/>
          </a:p>
        </p:txBody>
      </p:sp>
      <p:sp>
        <p:nvSpPr>
          <p:cNvPr id="4" name="Slide Number Placeholder 3">
            <a:extLst>
              <a:ext uri="{FF2B5EF4-FFF2-40B4-BE49-F238E27FC236}">
                <a16:creationId xmlns:a16="http://schemas.microsoft.com/office/drawing/2014/main" id="{2C79BFB1-8F24-1AC0-44A4-436258D35D66}"/>
              </a:ext>
            </a:extLst>
          </p:cNvPr>
          <p:cNvSpPr>
            <a:spLocks noGrp="1"/>
          </p:cNvSpPr>
          <p:nvPr>
            <p:ph type="sldNum" sz="quarter" idx="15"/>
          </p:nvPr>
        </p:nvSpPr>
        <p:spPr/>
        <p:txBody>
          <a:bodyPr/>
          <a:lstStyle>
            <a:lvl1pPr>
              <a:defRPr/>
            </a:lvl1pPr>
          </a:lstStyle>
          <a:p>
            <a:pPr>
              <a:defRPr/>
            </a:pPr>
            <a:fld id="{7DBC11A5-1B3D-2A40-BE0C-0871EFA9A35C}" type="slidenum">
              <a:rPr lang="en-US" altLang="en-US"/>
              <a:pPr>
                <a:defRPr/>
              </a:pPr>
              <a:t>‹#›</a:t>
            </a:fld>
            <a:endParaRPr lang="en-US" altLang="en-US"/>
          </a:p>
        </p:txBody>
      </p:sp>
    </p:spTree>
    <p:extLst>
      <p:ext uri="{BB962C8B-B14F-4D97-AF65-F5344CB8AC3E}">
        <p14:creationId xmlns:p14="http://schemas.microsoft.com/office/powerpoint/2010/main" val="526389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1D956CA3-3661-9E47-A8B4-9ECF6B188951}"/>
              </a:ext>
            </a:extLst>
          </p:cNvPr>
          <p:cNvCxnSpPr/>
          <p:nvPr/>
        </p:nvCxnSpPr>
        <p:spPr>
          <a:xfrm flipH="1">
            <a:off x="2774950" y="1073150"/>
            <a:ext cx="1588" cy="3703638"/>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73691" y="1073046"/>
            <a:ext cx="2323205" cy="766460"/>
          </a:xfrm>
        </p:spPr>
        <p:txBody>
          <a:bodyPr anchor="t">
            <a:noAutofit/>
          </a:bodyPr>
          <a:lstStyle>
            <a:lvl1pPr algn="l">
              <a:lnSpc>
                <a:spcPct val="80000"/>
              </a:lnSpc>
              <a:defRPr sz="2400" b="1" spc="-150"/>
            </a:lvl1pPr>
          </a:lstStyle>
          <a:p>
            <a:r>
              <a:rPr lang="en-US" dirty="0"/>
              <a:t>Click to edit Master title style</a:t>
            </a:r>
          </a:p>
        </p:txBody>
      </p:sp>
      <p:sp>
        <p:nvSpPr>
          <p:cNvPr id="3" name="Content Placeholder 2"/>
          <p:cNvSpPr>
            <a:spLocks noGrp="1"/>
          </p:cNvSpPr>
          <p:nvPr>
            <p:ph idx="1"/>
          </p:nvPr>
        </p:nvSpPr>
        <p:spPr>
          <a:xfrm>
            <a:off x="2971800" y="3230084"/>
            <a:ext cx="5961458" cy="1547355"/>
          </a:xfrm>
        </p:spPr>
        <p:txBody>
          <a:bodyPr/>
          <a:lstStyle>
            <a:lvl1pPr>
              <a:defRPr sz="1800"/>
            </a:lvl1pPr>
            <a:lvl2pPr>
              <a:defRPr sz="1400"/>
            </a:lvl2pPr>
            <a:lvl3pPr>
              <a:defRPr sz="1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p:txBody>
      </p:sp>
      <p:sp>
        <p:nvSpPr>
          <p:cNvPr id="4" name="Text Placeholder 3"/>
          <p:cNvSpPr>
            <a:spLocks noGrp="1"/>
          </p:cNvSpPr>
          <p:nvPr>
            <p:ph type="body" sz="half" idx="2"/>
          </p:nvPr>
        </p:nvSpPr>
        <p:spPr>
          <a:xfrm>
            <a:off x="273690" y="1839506"/>
            <a:ext cx="2323205" cy="2937934"/>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Picture Placeholder 7"/>
          <p:cNvSpPr>
            <a:spLocks noGrp="1"/>
          </p:cNvSpPr>
          <p:nvPr>
            <p:ph type="pic" sz="quarter" idx="13"/>
          </p:nvPr>
        </p:nvSpPr>
        <p:spPr>
          <a:xfrm>
            <a:off x="2971800" y="1073150"/>
            <a:ext cx="5961063" cy="1992313"/>
          </a:xfrm>
        </p:spPr>
        <p:txBody>
          <a:bodyPr rtlCol="0">
            <a:normAutofit/>
          </a:bodyPr>
          <a:lstStyle/>
          <a:p>
            <a:pPr lvl="0"/>
            <a:endParaRPr lang="en-US" noProof="0"/>
          </a:p>
        </p:txBody>
      </p:sp>
      <p:sp>
        <p:nvSpPr>
          <p:cNvPr id="7" name="Date Placeholder 4">
            <a:extLst>
              <a:ext uri="{FF2B5EF4-FFF2-40B4-BE49-F238E27FC236}">
                <a16:creationId xmlns:a16="http://schemas.microsoft.com/office/drawing/2014/main" id="{26924F0E-F121-84F3-4109-B14182A480EF}"/>
              </a:ext>
            </a:extLst>
          </p:cNvPr>
          <p:cNvSpPr>
            <a:spLocks noGrp="1"/>
          </p:cNvSpPr>
          <p:nvPr>
            <p:ph type="dt" sz="half" idx="14"/>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A77FF576-DD67-EF4F-B5D6-335B1DAB967C}" type="datetime2">
              <a:rPr lang="en-US"/>
              <a:pPr>
                <a:defRPr/>
              </a:pPr>
              <a:t>Wednesday, May 18, 2022</a:t>
            </a:fld>
            <a:r>
              <a:rPr lang="en-US" dirty="0"/>
              <a:t>  //  © </a:t>
            </a:r>
            <a:r>
              <a:rPr lang="en-US" dirty="0" err="1"/>
              <a:t>TourSource</a:t>
            </a:r>
            <a:endParaRPr lang="en-US" dirty="0"/>
          </a:p>
        </p:txBody>
      </p:sp>
      <p:sp>
        <p:nvSpPr>
          <p:cNvPr id="9" name="Slide Number Placeholder 6">
            <a:extLst>
              <a:ext uri="{FF2B5EF4-FFF2-40B4-BE49-F238E27FC236}">
                <a16:creationId xmlns:a16="http://schemas.microsoft.com/office/drawing/2014/main" id="{3480FF93-7E64-7079-F31E-B08FED1AF8AF}"/>
              </a:ext>
            </a:extLst>
          </p:cNvPr>
          <p:cNvSpPr>
            <a:spLocks noGrp="1"/>
          </p:cNvSpPr>
          <p:nvPr>
            <p:ph type="sldNum" sz="quarter" idx="15"/>
          </p:nvPr>
        </p:nvSpPr>
        <p:spPr/>
        <p:txBody>
          <a:bodyPr/>
          <a:lstStyle>
            <a:lvl1pPr>
              <a:defRPr/>
            </a:lvl1pPr>
          </a:lstStyle>
          <a:p>
            <a:pPr>
              <a:defRPr/>
            </a:pPr>
            <a:fld id="{B83C8FD8-843C-CA46-BF92-BA35C6773268}" type="slidenum">
              <a:rPr lang="en-US" altLang="en-US"/>
              <a:pPr>
                <a:defRPr/>
              </a:pPr>
              <a:t>‹#›</a:t>
            </a:fld>
            <a:endParaRPr lang="en-US" altLang="en-US"/>
          </a:p>
        </p:txBody>
      </p:sp>
    </p:spTree>
    <p:extLst>
      <p:ext uri="{BB962C8B-B14F-4D97-AF65-F5344CB8AC3E}">
        <p14:creationId xmlns:p14="http://schemas.microsoft.com/office/powerpoint/2010/main" val="22787145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F3405930-DC70-A410-CB23-3CF7CFECE257}"/>
              </a:ext>
            </a:extLst>
          </p:cNvPr>
          <p:cNvCxnSpPr/>
          <p:nvPr/>
        </p:nvCxnSpPr>
        <p:spPr>
          <a:xfrm flipH="1">
            <a:off x="2774950" y="1073150"/>
            <a:ext cx="1588" cy="3703638"/>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73691" y="1073046"/>
            <a:ext cx="2323205" cy="766460"/>
          </a:xfrm>
        </p:spPr>
        <p:txBody>
          <a:bodyPr anchor="t">
            <a:noAutofit/>
          </a:bodyPr>
          <a:lstStyle>
            <a:lvl1pPr algn="l">
              <a:lnSpc>
                <a:spcPct val="80000"/>
              </a:lnSpc>
              <a:defRPr sz="2400" b="1" spc="-150"/>
            </a:lvl1pPr>
          </a:lstStyle>
          <a:p>
            <a:r>
              <a:rPr lang="en-US" dirty="0"/>
              <a:t>Click to edit Master title style</a:t>
            </a:r>
          </a:p>
        </p:txBody>
      </p:sp>
      <p:sp>
        <p:nvSpPr>
          <p:cNvPr id="4" name="Text Placeholder 3"/>
          <p:cNvSpPr>
            <a:spLocks noGrp="1"/>
          </p:cNvSpPr>
          <p:nvPr>
            <p:ph type="body" sz="half" idx="2"/>
          </p:nvPr>
        </p:nvSpPr>
        <p:spPr>
          <a:xfrm>
            <a:off x="273690" y="1839506"/>
            <a:ext cx="2323205" cy="2937934"/>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Picture Placeholder 5"/>
          <p:cNvSpPr>
            <a:spLocks noGrp="1"/>
          </p:cNvSpPr>
          <p:nvPr>
            <p:ph type="pic" sz="quarter" idx="13"/>
          </p:nvPr>
        </p:nvSpPr>
        <p:spPr>
          <a:xfrm>
            <a:off x="3000375" y="1073150"/>
            <a:ext cx="2068513" cy="1729907"/>
          </a:xfrm>
        </p:spPr>
        <p:txBody>
          <a:bodyPr rtlCol="0">
            <a:normAutofit/>
          </a:bodyPr>
          <a:lstStyle/>
          <a:p>
            <a:pPr lvl="0"/>
            <a:endParaRPr lang="en-US" noProof="0"/>
          </a:p>
        </p:txBody>
      </p:sp>
      <p:sp>
        <p:nvSpPr>
          <p:cNvPr id="10" name="Picture Placeholder 5"/>
          <p:cNvSpPr>
            <a:spLocks noGrp="1"/>
          </p:cNvSpPr>
          <p:nvPr>
            <p:ph type="pic" sz="quarter" idx="14"/>
          </p:nvPr>
        </p:nvSpPr>
        <p:spPr>
          <a:xfrm>
            <a:off x="5233690" y="1073150"/>
            <a:ext cx="3655778" cy="1729907"/>
          </a:xfrm>
        </p:spPr>
        <p:txBody>
          <a:bodyPr rtlCol="0">
            <a:normAutofit/>
          </a:bodyPr>
          <a:lstStyle/>
          <a:p>
            <a:pPr lvl="0"/>
            <a:endParaRPr lang="en-US" noProof="0"/>
          </a:p>
        </p:txBody>
      </p:sp>
      <p:sp>
        <p:nvSpPr>
          <p:cNvPr id="11" name="Picture Placeholder 5"/>
          <p:cNvSpPr>
            <a:spLocks noGrp="1"/>
          </p:cNvSpPr>
          <p:nvPr>
            <p:ph type="pic" sz="quarter" idx="15"/>
          </p:nvPr>
        </p:nvSpPr>
        <p:spPr>
          <a:xfrm>
            <a:off x="6820955" y="3011097"/>
            <a:ext cx="2068513" cy="1755494"/>
          </a:xfrm>
        </p:spPr>
        <p:txBody>
          <a:bodyPr rtlCol="0">
            <a:normAutofit/>
          </a:bodyPr>
          <a:lstStyle/>
          <a:p>
            <a:pPr lvl="0"/>
            <a:endParaRPr lang="en-US" noProof="0"/>
          </a:p>
        </p:txBody>
      </p:sp>
      <p:sp>
        <p:nvSpPr>
          <p:cNvPr id="12" name="Picture Placeholder 5"/>
          <p:cNvSpPr>
            <a:spLocks noGrp="1"/>
          </p:cNvSpPr>
          <p:nvPr>
            <p:ph type="pic" sz="quarter" idx="16"/>
          </p:nvPr>
        </p:nvSpPr>
        <p:spPr>
          <a:xfrm>
            <a:off x="3000375" y="3011097"/>
            <a:ext cx="3622935" cy="1755494"/>
          </a:xfrm>
        </p:spPr>
        <p:txBody>
          <a:bodyPr rtlCol="0">
            <a:normAutofit/>
          </a:bodyPr>
          <a:lstStyle/>
          <a:p>
            <a:pPr lvl="0"/>
            <a:endParaRPr lang="en-US" noProof="0"/>
          </a:p>
        </p:txBody>
      </p:sp>
      <p:sp>
        <p:nvSpPr>
          <p:cNvPr id="9" name="Date Placeholder 4">
            <a:extLst>
              <a:ext uri="{FF2B5EF4-FFF2-40B4-BE49-F238E27FC236}">
                <a16:creationId xmlns:a16="http://schemas.microsoft.com/office/drawing/2014/main" id="{CFC0B048-DC94-483F-E411-239FDB2AB2E4}"/>
              </a:ext>
            </a:extLst>
          </p:cNvPr>
          <p:cNvSpPr>
            <a:spLocks noGrp="1"/>
          </p:cNvSpPr>
          <p:nvPr>
            <p:ph type="dt" sz="half" idx="17"/>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95134612-41DF-1046-9ADA-EAA3FB19B3C3}" type="datetime2">
              <a:rPr lang="en-US"/>
              <a:pPr>
                <a:defRPr/>
              </a:pPr>
              <a:t>Wednesday, May 18, 2022</a:t>
            </a:fld>
            <a:r>
              <a:rPr lang="en-US" dirty="0"/>
              <a:t>  //  © </a:t>
            </a:r>
            <a:r>
              <a:rPr lang="en-US" dirty="0" err="1"/>
              <a:t>TourSource</a:t>
            </a:r>
            <a:endParaRPr lang="en-US" dirty="0"/>
          </a:p>
        </p:txBody>
      </p:sp>
      <p:sp>
        <p:nvSpPr>
          <p:cNvPr id="13" name="Slide Number Placeholder 6">
            <a:extLst>
              <a:ext uri="{FF2B5EF4-FFF2-40B4-BE49-F238E27FC236}">
                <a16:creationId xmlns:a16="http://schemas.microsoft.com/office/drawing/2014/main" id="{9231F746-766D-8FA4-6150-032192F99342}"/>
              </a:ext>
            </a:extLst>
          </p:cNvPr>
          <p:cNvSpPr>
            <a:spLocks noGrp="1"/>
          </p:cNvSpPr>
          <p:nvPr>
            <p:ph type="sldNum" sz="quarter" idx="18"/>
          </p:nvPr>
        </p:nvSpPr>
        <p:spPr/>
        <p:txBody>
          <a:bodyPr/>
          <a:lstStyle>
            <a:lvl1pPr>
              <a:defRPr/>
            </a:lvl1pPr>
          </a:lstStyle>
          <a:p>
            <a:pPr>
              <a:defRPr/>
            </a:pPr>
            <a:fld id="{1B108374-602A-F448-A983-0C2FF3982D39}" type="slidenum">
              <a:rPr lang="en-US" altLang="en-US"/>
              <a:pPr>
                <a:defRPr/>
              </a:pPr>
              <a:t>‹#›</a:t>
            </a:fld>
            <a:endParaRPr lang="en-US" altLang="en-US"/>
          </a:p>
        </p:txBody>
      </p:sp>
    </p:spTree>
    <p:extLst>
      <p:ext uri="{BB962C8B-B14F-4D97-AF65-F5344CB8AC3E}">
        <p14:creationId xmlns:p14="http://schemas.microsoft.com/office/powerpoint/2010/main" val="3034484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0CC027AC-42B0-4774-C26B-85ED951C4C26}"/>
              </a:ext>
            </a:extLst>
          </p:cNvPr>
          <p:cNvCxnSpPr/>
          <p:nvPr/>
        </p:nvCxnSpPr>
        <p:spPr>
          <a:xfrm flipH="1">
            <a:off x="2774950" y="1073150"/>
            <a:ext cx="1588" cy="3703638"/>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73691" y="1073046"/>
            <a:ext cx="2323205" cy="766460"/>
          </a:xfrm>
        </p:spPr>
        <p:txBody>
          <a:bodyPr anchor="t">
            <a:noAutofit/>
          </a:bodyPr>
          <a:lstStyle>
            <a:lvl1pPr algn="l">
              <a:lnSpc>
                <a:spcPct val="80000"/>
              </a:lnSpc>
              <a:defRPr sz="2400" b="1" spc="-150"/>
            </a:lvl1pPr>
          </a:lstStyle>
          <a:p>
            <a:r>
              <a:rPr lang="en-US" dirty="0"/>
              <a:t>Click to edit Master title style</a:t>
            </a:r>
          </a:p>
        </p:txBody>
      </p:sp>
      <p:sp>
        <p:nvSpPr>
          <p:cNvPr id="4" name="Text Placeholder 3"/>
          <p:cNvSpPr>
            <a:spLocks noGrp="1"/>
          </p:cNvSpPr>
          <p:nvPr>
            <p:ph type="body" sz="half" idx="2"/>
          </p:nvPr>
        </p:nvSpPr>
        <p:spPr>
          <a:xfrm>
            <a:off x="273690" y="1839506"/>
            <a:ext cx="2323205" cy="2937934"/>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Picture Placeholder 5"/>
          <p:cNvSpPr>
            <a:spLocks noGrp="1"/>
          </p:cNvSpPr>
          <p:nvPr>
            <p:ph type="pic" sz="quarter" idx="13"/>
          </p:nvPr>
        </p:nvSpPr>
        <p:spPr>
          <a:xfrm>
            <a:off x="3000375" y="1073150"/>
            <a:ext cx="2068513" cy="1653261"/>
          </a:xfrm>
        </p:spPr>
        <p:txBody>
          <a:bodyPr rtlCol="0">
            <a:normAutofit/>
          </a:bodyPr>
          <a:lstStyle/>
          <a:p>
            <a:pPr lvl="0"/>
            <a:endParaRPr lang="en-US" noProof="0"/>
          </a:p>
        </p:txBody>
      </p:sp>
      <p:sp>
        <p:nvSpPr>
          <p:cNvPr id="10" name="Picture Placeholder 5"/>
          <p:cNvSpPr>
            <a:spLocks noGrp="1"/>
          </p:cNvSpPr>
          <p:nvPr>
            <p:ph type="pic" sz="quarter" idx="14"/>
          </p:nvPr>
        </p:nvSpPr>
        <p:spPr>
          <a:xfrm>
            <a:off x="5233690" y="1073150"/>
            <a:ext cx="3655778" cy="3704290"/>
          </a:xfrm>
        </p:spPr>
        <p:txBody>
          <a:bodyPr rtlCol="0">
            <a:normAutofit/>
          </a:bodyPr>
          <a:lstStyle/>
          <a:p>
            <a:pPr lvl="0"/>
            <a:endParaRPr lang="en-US" noProof="0"/>
          </a:p>
        </p:txBody>
      </p:sp>
      <p:sp>
        <p:nvSpPr>
          <p:cNvPr id="12" name="Picture Placeholder 5"/>
          <p:cNvSpPr>
            <a:spLocks noGrp="1"/>
          </p:cNvSpPr>
          <p:nvPr>
            <p:ph type="pic" sz="quarter" idx="16"/>
          </p:nvPr>
        </p:nvSpPr>
        <p:spPr>
          <a:xfrm>
            <a:off x="3000375" y="2934450"/>
            <a:ext cx="2068513" cy="1832141"/>
          </a:xfrm>
        </p:spPr>
        <p:txBody>
          <a:bodyPr rtlCol="0">
            <a:normAutofit/>
          </a:bodyPr>
          <a:lstStyle/>
          <a:p>
            <a:pPr lvl="0"/>
            <a:endParaRPr lang="en-US" noProof="0"/>
          </a:p>
        </p:txBody>
      </p:sp>
      <p:sp>
        <p:nvSpPr>
          <p:cNvPr id="8" name="Date Placeholder 4">
            <a:extLst>
              <a:ext uri="{FF2B5EF4-FFF2-40B4-BE49-F238E27FC236}">
                <a16:creationId xmlns:a16="http://schemas.microsoft.com/office/drawing/2014/main" id="{4607C9AC-AFD8-F3D3-CF79-5A71B5019D0A}"/>
              </a:ext>
            </a:extLst>
          </p:cNvPr>
          <p:cNvSpPr>
            <a:spLocks noGrp="1"/>
          </p:cNvSpPr>
          <p:nvPr>
            <p:ph type="dt" sz="half" idx="17"/>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27F4FBEA-6331-E947-BA1A-B3FD8F8B2B72}" type="datetime2">
              <a:rPr lang="en-US"/>
              <a:pPr>
                <a:defRPr/>
              </a:pPr>
              <a:t>Wednesday, May 18, 2022</a:t>
            </a:fld>
            <a:r>
              <a:rPr lang="en-US" dirty="0"/>
              <a:t>  //  © </a:t>
            </a:r>
            <a:r>
              <a:rPr lang="en-US" dirty="0" err="1"/>
              <a:t>TourSource</a:t>
            </a:r>
            <a:endParaRPr lang="en-US" dirty="0"/>
          </a:p>
        </p:txBody>
      </p:sp>
      <p:sp>
        <p:nvSpPr>
          <p:cNvPr id="9" name="Slide Number Placeholder 6">
            <a:extLst>
              <a:ext uri="{FF2B5EF4-FFF2-40B4-BE49-F238E27FC236}">
                <a16:creationId xmlns:a16="http://schemas.microsoft.com/office/drawing/2014/main" id="{4F2882EA-D2BC-8E4E-C764-73F5B307DC2B}"/>
              </a:ext>
            </a:extLst>
          </p:cNvPr>
          <p:cNvSpPr>
            <a:spLocks noGrp="1"/>
          </p:cNvSpPr>
          <p:nvPr>
            <p:ph type="sldNum" sz="quarter" idx="18"/>
          </p:nvPr>
        </p:nvSpPr>
        <p:spPr/>
        <p:txBody>
          <a:bodyPr/>
          <a:lstStyle>
            <a:lvl1pPr>
              <a:defRPr/>
            </a:lvl1pPr>
          </a:lstStyle>
          <a:p>
            <a:pPr>
              <a:defRPr/>
            </a:pPr>
            <a:fld id="{AC9D86D1-58C3-6E4D-8C25-40B610456A51}" type="slidenum">
              <a:rPr lang="en-US" altLang="en-US"/>
              <a:pPr>
                <a:defRPr/>
              </a:pPr>
              <a:t>‹#›</a:t>
            </a:fld>
            <a:endParaRPr lang="en-US" altLang="en-US"/>
          </a:p>
        </p:txBody>
      </p:sp>
    </p:spTree>
    <p:extLst>
      <p:ext uri="{BB962C8B-B14F-4D97-AF65-F5344CB8AC3E}">
        <p14:creationId xmlns:p14="http://schemas.microsoft.com/office/powerpoint/2010/main" val="2739193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FB39E4A-91D6-1F9E-D475-D3867D2F6C60}"/>
              </a:ext>
            </a:extLst>
          </p:cNvPr>
          <p:cNvCxnSpPr/>
          <p:nvPr/>
        </p:nvCxnSpPr>
        <p:spPr>
          <a:xfrm flipH="1">
            <a:off x="2774950" y="1073150"/>
            <a:ext cx="1588" cy="3703638"/>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73691" y="1073046"/>
            <a:ext cx="2323205" cy="766460"/>
          </a:xfrm>
        </p:spPr>
        <p:txBody>
          <a:bodyPr anchor="t">
            <a:noAutofit/>
          </a:bodyPr>
          <a:lstStyle>
            <a:lvl1pPr algn="l">
              <a:lnSpc>
                <a:spcPct val="80000"/>
              </a:lnSpc>
              <a:defRPr sz="2400" b="1" spc="-150"/>
            </a:lvl1pPr>
          </a:lstStyle>
          <a:p>
            <a:r>
              <a:rPr lang="en-US" dirty="0"/>
              <a:t>Click to edit Master title style</a:t>
            </a:r>
          </a:p>
        </p:txBody>
      </p:sp>
      <p:sp>
        <p:nvSpPr>
          <p:cNvPr id="4" name="Text Placeholder 3"/>
          <p:cNvSpPr>
            <a:spLocks noGrp="1"/>
          </p:cNvSpPr>
          <p:nvPr>
            <p:ph type="body" sz="half" idx="2"/>
          </p:nvPr>
        </p:nvSpPr>
        <p:spPr>
          <a:xfrm>
            <a:off x="273690" y="1839506"/>
            <a:ext cx="2323205" cy="2937934"/>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Picture Placeholder 5"/>
          <p:cNvSpPr>
            <a:spLocks noGrp="1"/>
          </p:cNvSpPr>
          <p:nvPr>
            <p:ph type="pic" sz="quarter" idx="16"/>
          </p:nvPr>
        </p:nvSpPr>
        <p:spPr>
          <a:xfrm>
            <a:off x="3000375" y="1073046"/>
            <a:ext cx="5878145" cy="3693545"/>
          </a:xfrm>
        </p:spPr>
        <p:txBody>
          <a:bodyPr rtlCol="0">
            <a:normAutofit/>
          </a:bodyPr>
          <a:lstStyle/>
          <a:p>
            <a:pPr lvl="0"/>
            <a:endParaRPr lang="en-US" noProof="0"/>
          </a:p>
        </p:txBody>
      </p:sp>
      <p:sp>
        <p:nvSpPr>
          <p:cNvPr id="6" name="Date Placeholder 4">
            <a:extLst>
              <a:ext uri="{FF2B5EF4-FFF2-40B4-BE49-F238E27FC236}">
                <a16:creationId xmlns:a16="http://schemas.microsoft.com/office/drawing/2014/main" id="{4081E3D2-5373-208A-EDED-01D436C14722}"/>
              </a:ext>
            </a:extLst>
          </p:cNvPr>
          <p:cNvSpPr>
            <a:spLocks noGrp="1"/>
          </p:cNvSpPr>
          <p:nvPr>
            <p:ph type="dt" sz="half" idx="17"/>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9B7FCA27-0871-5C4C-AB6F-5F15F8C0AC34}" type="datetime2">
              <a:rPr lang="en-US"/>
              <a:pPr>
                <a:defRPr/>
              </a:pPr>
              <a:t>Wednesday, May 18, 2022</a:t>
            </a:fld>
            <a:r>
              <a:rPr lang="en-US" dirty="0"/>
              <a:t>  //  © </a:t>
            </a:r>
            <a:r>
              <a:rPr lang="en-US" dirty="0" err="1"/>
              <a:t>TourSource</a:t>
            </a:r>
            <a:endParaRPr lang="en-US" dirty="0"/>
          </a:p>
        </p:txBody>
      </p:sp>
      <p:sp>
        <p:nvSpPr>
          <p:cNvPr id="7" name="Slide Number Placeholder 6">
            <a:extLst>
              <a:ext uri="{FF2B5EF4-FFF2-40B4-BE49-F238E27FC236}">
                <a16:creationId xmlns:a16="http://schemas.microsoft.com/office/drawing/2014/main" id="{2C00758F-ACD1-6415-61BD-1F8465C9D30B}"/>
              </a:ext>
            </a:extLst>
          </p:cNvPr>
          <p:cNvSpPr>
            <a:spLocks noGrp="1"/>
          </p:cNvSpPr>
          <p:nvPr>
            <p:ph type="sldNum" sz="quarter" idx="18"/>
          </p:nvPr>
        </p:nvSpPr>
        <p:spPr/>
        <p:txBody>
          <a:bodyPr/>
          <a:lstStyle>
            <a:lvl1pPr>
              <a:defRPr/>
            </a:lvl1pPr>
          </a:lstStyle>
          <a:p>
            <a:pPr>
              <a:defRPr/>
            </a:pPr>
            <a:fld id="{94E05008-7EFF-AB4A-9961-560BCD4AA6EA}" type="slidenum">
              <a:rPr lang="en-US" altLang="en-US"/>
              <a:pPr>
                <a:defRPr/>
              </a:pPr>
              <a:t>‹#›</a:t>
            </a:fld>
            <a:endParaRPr lang="en-US" altLang="en-US"/>
          </a:p>
        </p:txBody>
      </p:sp>
    </p:spTree>
    <p:extLst>
      <p:ext uri="{BB962C8B-B14F-4D97-AF65-F5344CB8AC3E}">
        <p14:creationId xmlns:p14="http://schemas.microsoft.com/office/powerpoint/2010/main" val="825227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C2FE55-C7F4-5A6A-013F-9BBBDC9CF2B2}"/>
              </a:ext>
            </a:extLst>
          </p:cNvPr>
          <p:cNvCxnSpPr/>
          <p:nvPr/>
        </p:nvCxnSpPr>
        <p:spPr>
          <a:xfrm flipH="1">
            <a:off x="2774950" y="1073150"/>
            <a:ext cx="1588" cy="3703638"/>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73691" y="1073046"/>
            <a:ext cx="2323205" cy="766460"/>
          </a:xfrm>
        </p:spPr>
        <p:txBody>
          <a:bodyPr anchor="t">
            <a:noAutofit/>
          </a:bodyPr>
          <a:lstStyle>
            <a:lvl1pPr algn="l">
              <a:lnSpc>
                <a:spcPct val="80000"/>
              </a:lnSpc>
              <a:defRPr sz="2400" b="1" spc="-150"/>
            </a:lvl1pPr>
          </a:lstStyle>
          <a:p>
            <a:r>
              <a:rPr lang="en-US" dirty="0"/>
              <a:t>Click to edit Master title style</a:t>
            </a:r>
          </a:p>
        </p:txBody>
      </p:sp>
      <p:sp>
        <p:nvSpPr>
          <p:cNvPr id="4" name="Text Placeholder 3"/>
          <p:cNvSpPr>
            <a:spLocks noGrp="1"/>
          </p:cNvSpPr>
          <p:nvPr>
            <p:ph type="body" sz="half" idx="2"/>
          </p:nvPr>
        </p:nvSpPr>
        <p:spPr>
          <a:xfrm>
            <a:off x="273690" y="1839506"/>
            <a:ext cx="2323205" cy="2937934"/>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Picture Placeholder 5"/>
          <p:cNvSpPr>
            <a:spLocks noGrp="1"/>
          </p:cNvSpPr>
          <p:nvPr>
            <p:ph type="pic" sz="quarter" idx="13"/>
          </p:nvPr>
        </p:nvSpPr>
        <p:spPr>
          <a:xfrm>
            <a:off x="3000375" y="1073150"/>
            <a:ext cx="2068513" cy="3693441"/>
          </a:xfrm>
        </p:spPr>
        <p:txBody>
          <a:bodyPr rtlCol="0">
            <a:normAutofit/>
          </a:bodyPr>
          <a:lstStyle/>
          <a:p>
            <a:pPr lvl="0"/>
            <a:endParaRPr lang="en-US" noProof="0"/>
          </a:p>
        </p:txBody>
      </p:sp>
      <p:sp>
        <p:nvSpPr>
          <p:cNvPr id="10" name="Picture Placeholder 5"/>
          <p:cNvSpPr>
            <a:spLocks noGrp="1"/>
          </p:cNvSpPr>
          <p:nvPr>
            <p:ph type="pic" sz="quarter" idx="14"/>
          </p:nvPr>
        </p:nvSpPr>
        <p:spPr>
          <a:xfrm>
            <a:off x="5233690" y="1073150"/>
            <a:ext cx="3655778" cy="3693441"/>
          </a:xfrm>
        </p:spPr>
        <p:txBody>
          <a:bodyPr rtlCol="0">
            <a:normAutofit/>
          </a:bodyPr>
          <a:lstStyle/>
          <a:p>
            <a:pPr lvl="0"/>
            <a:endParaRPr lang="en-US" noProof="0"/>
          </a:p>
        </p:txBody>
      </p:sp>
      <p:sp>
        <p:nvSpPr>
          <p:cNvPr id="8" name="Date Placeholder 4">
            <a:extLst>
              <a:ext uri="{FF2B5EF4-FFF2-40B4-BE49-F238E27FC236}">
                <a16:creationId xmlns:a16="http://schemas.microsoft.com/office/drawing/2014/main" id="{77F2A816-B081-EA4A-4735-B459CFE93481}"/>
              </a:ext>
            </a:extLst>
          </p:cNvPr>
          <p:cNvSpPr>
            <a:spLocks noGrp="1"/>
          </p:cNvSpPr>
          <p:nvPr>
            <p:ph type="dt" sz="half" idx="15"/>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04012BC9-3AD3-6A47-999C-18ABA5F948F8}" type="datetime2">
              <a:rPr lang="en-US"/>
              <a:pPr>
                <a:defRPr/>
              </a:pPr>
              <a:t>Wednesday, May 18, 2022</a:t>
            </a:fld>
            <a:r>
              <a:rPr lang="en-US" dirty="0"/>
              <a:t>  //  © </a:t>
            </a:r>
            <a:r>
              <a:rPr lang="en-US" dirty="0" err="1"/>
              <a:t>TourSource</a:t>
            </a:r>
            <a:endParaRPr lang="en-US" dirty="0"/>
          </a:p>
        </p:txBody>
      </p:sp>
      <p:sp>
        <p:nvSpPr>
          <p:cNvPr id="9" name="Slide Number Placeholder 6">
            <a:extLst>
              <a:ext uri="{FF2B5EF4-FFF2-40B4-BE49-F238E27FC236}">
                <a16:creationId xmlns:a16="http://schemas.microsoft.com/office/drawing/2014/main" id="{5812BDE8-12AC-1A82-3E36-BAE22C092588}"/>
              </a:ext>
            </a:extLst>
          </p:cNvPr>
          <p:cNvSpPr>
            <a:spLocks noGrp="1"/>
          </p:cNvSpPr>
          <p:nvPr>
            <p:ph type="sldNum" sz="quarter" idx="16"/>
          </p:nvPr>
        </p:nvSpPr>
        <p:spPr/>
        <p:txBody>
          <a:bodyPr/>
          <a:lstStyle>
            <a:lvl1pPr>
              <a:defRPr/>
            </a:lvl1pPr>
          </a:lstStyle>
          <a:p>
            <a:pPr>
              <a:defRPr/>
            </a:pPr>
            <a:fld id="{47616C85-67A7-7B4A-85E9-704716BD2149}" type="slidenum">
              <a:rPr lang="en-US" altLang="en-US"/>
              <a:pPr>
                <a:defRPr/>
              </a:pPr>
              <a:t>‹#›</a:t>
            </a:fld>
            <a:endParaRPr lang="en-US" altLang="en-US"/>
          </a:p>
        </p:txBody>
      </p:sp>
    </p:spTree>
    <p:extLst>
      <p:ext uri="{BB962C8B-B14F-4D97-AF65-F5344CB8AC3E}">
        <p14:creationId xmlns:p14="http://schemas.microsoft.com/office/powerpoint/2010/main" val="382114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p:txBody>
      </p:sp>
      <p:sp>
        <p:nvSpPr>
          <p:cNvPr id="4" name="Date Placeholder 3">
            <a:extLst>
              <a:ext uri="{FF2B5EF4-FFF2-40B4-BE49-F238E27FC236}">
                <a16:creationId xmlns:a16="http://schemas.microsoft.com/office/drawing/2014/main" id="{4B35CB46-FD37-CD3C-44B2-3FA2D3C78895}"/>
              </a:ext>
            </a:extLst>
          </p:cNvPr>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BE0287A5-538B-AE4E-A3B7-63CC7B1418F7}" type="datetime2">
              <a:rPr lang="en-US"/>
              <a:pPr>
                <a:defRPr/>
              </a:pPr>
              <a:t>Wednesday, May 18, 2022</a:t>
            </a:fld>
            <a:r>
              <a:rPr lang="en-US" dirty="0"/>
              <a:t>  //  © </a:t>
            </a:r>
            <a:r>
              <a:rPr lang="en-US" dirty="0" err="1"/>
              <a:t>TourSource</a:t>
            </a:r>
            <a:endParaRPr lang="en-US" dirty="0"/>
          </a:p>
        </p:txBody>
      </p:sp>
      <p:sp>
        <p:nvSpPr>
          <p:cNvPr id="5" name="Slide Number Placeholder 5">
            <a:extLst>
              <a:ext uri="{FF2B5EF4-FFF2-40B4-BE49-F238E27FC236}">
                <a16:creationId xmlns:a16="http://schemas.microsoft.com/office/drawing/2014/main" id="{B74C12FD-5B3B-24BD-945F-130DEC54EDAF}"/>
              </a:ext>
            </a:extLst>
          </p:cNvPr>
          <p:cNvSpPr>
            <a:spLocks noGrp="1"/>
          </p:cNvSpPr>
          <p:nvPr>
            <p:ph type="sldNum" sz="quarter" idx="11"/>
          </p:nvPr>
        </p:nvSpPr>
        <p:spPr/>
        <p:txBody>
          <a:bodyPr/>
          <a:lstStyle>
            <a:lvl1pPr>
              <a:defRPr/>
            </a:lvl1pPr>
          </a:lstStyle>
          <a:p>
            <a:pPr>
              <a:defRPr/>
            </a:pPr>
            <a:fld id="{4A3EFA88-0757-CD4D-B673-1592EDE45D95}" type="slidenum">
              <a:rPr lang="en-US" altLang="en-US"/>
              <a:pPr>
                <a:defRPr/>
              </a:pPr>
              <a:t>‹#›</a:t>
            </a:fld>
            <a:endParaRPr lang="en-US" altLang="en-US"/>
          </a:p>
        </p:txBody>
      </p:sp>
    </p:spTree>
    <p:extLst>
      <p:ext uri="{BB962C8B-B14F-4D97-AF65-F5344CB8AC3E}">
        <p14:creationId xmlns:p14="http://schemas.microsoft.com/office/powerpoint/2010/main" val="2188829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FD5400"/>
        </a:solid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826A7D9D-3554-0BF6-1CE5-00C5F961823C}"/>
              </a:ext>
            </a:extLst>
          </p:cNvPr>
          <p:cNvCxnSpPr/>
          <p:nvPr userDrawn="1"/>
        </p:nvCxnSpPr>
        <p:spPr>
          <a:xfrm>
            <a:off x="228600" y="3271838"/>
            <a:ext cx="868203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p:nvPr>
        </p:nvSpPr>
        <p:spPr>
          <a:xfrm>
            <a:off x="228600" y="1751409"/>
            <a:ext cx="7848600" cy="1445419"/>
          </a:xfrm>
        </p:spPr>
        <p:txBody>
          <a:bodyPr anchor="b">
            <a:noAutofit/>
          </a:bodyPr>
          <a:lstStyle>
            <a:lvl1pPr>
              <a:lnSpc>
                <a:spcPct val="80000"/>
              </a:lnSpc>
              <a:defRPr sz="4800" cap="all" spc="-300" baseline="0">
                <a:solidFill>
                  <a:schemeClr val="tx1"/>
                </a:solidFill>
              </a:defRPr>
            </a:lvl1pPr>
          </a:lstStyle>
          <a:p>
            <a:r>
              <a:rPr lang="en-US" dirty="0"/>
              <a:t>Click to edit Master title style</a:t>
            </a:r>
          </a:p>
        </p:txBody>
      </p:sp>
      <p:sp>
        <p:nvSpPr>
          <p:cNvPr id="11" name="Subtitle 2"/>
          <p:cNvSpPr>
            <a:spLocks noGrp="1"/>
          </p:cNvSpPr>
          <p:nvPr>
            <p:ph type="subTitle" idx="1"/>
          </p:nvPr>
        </p:nvSpPr>
        <p:spPr>
          <a:xfrm>
            <a:off x="228600" y="3351609"/>
            <a:ext cx="6400800" cy="131445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a:extLst>
              <a:ext uri="{FF2B5EF4-FFF2-40B4-BE49-F238E27FC236}">
                <a16:creationId xmlns:a16="http://schemas.microsoft.com/office/drawing/2014/main" id="{64846CFD-A036-E0E4-51FC-8C5B0EF65B1E}"/>
              </a:ext>
            </a:extLst>
          </p:cNvPr>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solidFill>
                  <a:schemeClr val="tx1">
                    <a:lumMod val="50000"/>
                  </a:schemeClr>
                </a:solidFill>
              </a:defRPr>
            </a:lvl1pPr>
          </a:lstStyle>
          <a:p>
            <a:pPr>
              <a:defRPr/>
            </a:pPr>
            <a:fld id="{F0B5A15B-F46B-FB41-95B4-13AD8EC18C3F}" type="datetime2">
              <a:rPr lang="en-US"/>
              <a:pPr>
                <a:defRPr/>
              </a:pPr>
              <a:t>Wednesday, May 18, 2022</a:t>
            </a:fld>
            <a:r>
              <a:rPr lang="en-US"/>
              <a:t>  //  © TourSource</a:t>
            </a:r>
            <a:endParaRPr lang="en-US" dirty="0"/>
          </a:p>
        </p:txBody>
      </p:sp>
      <p:sp>
        <p:nvSpPr>
          <p:cNvPr id="6" name="Slide Number Placeholder 5">
            <a:extLst>
              <a:ext uri="{FF2B5EF4-FFF2-40B4-BE49-F238E27FC236}">
                <a16:creationId xmlns:a16="http://schemas.microsoft.com/office/drawing/2014/main" id="{B6796B93-6884-E602-F315-4B99B2C3E739}"/>
              </a:ext>
            </a:extLst>
          </p:cNvPr>
          <p:cNvSpPr>
            <a:spLocks noGrp="1"/>
          </p:cNvSpPr>
          <p:nvPr>
            <p:ph type="sldNum" sz="quarter" idx="11"/>
          </p:nvPr>
        </p:nvSpPr>
        <p:spPr/>
        <p:txBody>
          <a:bodyPr/>
          <a:lstStyle>
            <a:lvl1pPr>
              <a:defRPr/>
            </a:lvl1pPr>
          </a:lstStyle>
          <a:p>
            <a:pPr>
              <a:defRPr/>
            </a:pPr>
            <a:fld id="{484ACD3B-DDE3-F74D-839B-CCFFB71094A1}" type="slidenum">
              <a:rPr lang="en-US" altLang="en-US"/>
              <a:pPr>
                <a:defRPr/>
              </a:pPr>
              <a:t>‹#›</a:t>
            </a:fld>
            <a:endParaRPr lang="en-US" altLang="en-US"/>
          </a:p>
        </p:txBody>
      </p:sp>
    </p:spTree>
    <p:extLst>
      <p:ext uri="{BB962C8B-B14F-4D97-AF65-F5344CB8AC3E}">
        <p14:creationId xmlns:p14="http://schemas.microsoft.com/office/powerpoint/2010/main" val="263718433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B105D029-484C-11E2-5304-D0E841C5FED0}"/>
              </a:ext>
            </a:extLst>
          </p:cNvPr>
          <p:cNvCxnSpPr/>
          <p:nvPr userDrawn="1"/>
        </p:nvCxnSpPr>
        <p:spPr>
          <a:xfrm>
            <a:off x="228600" y="3271838"/>
            <a:ext cx="8682038" cy="0"/>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p:nvPr>
        </p:nvSpPr>
        <p:spPr>
          <a:xfrm>
            <a:off x="228600" y="1751409"/>
            <a:ext cx="7848600" cy="1445419"/>
          </a:xfrm>
        </p:spPr>
        <p:txBody>
          <a:bodyPr anchor="b">
            <a:noAutofit/>
          </a:bodyPr>
          <a:lstStyle>
            <a:lvl1pPr>
              <a:lnSpc>
                <a:spcPct val="80000"/>
              </a:lnSpc>
              <a:defRPr sz="4800" cap="all" spc="-300" baseline="0">
                <a:solidFill>
                  <a:srgbClr val="FF6600"/>
                </a:solidFill>
              </a:defRPr>
            </a:lvl1pPr>
          </a:lstStyle>
          <a:p>
            <a:r>
              <a:rPr lang="en-US" dirty="0"/>
              <a:t>Click to edit Master title style</a:t>
            </a:r>
          </a:p>
        </p:txBody>
      </p:sp>
      <p:sp>
        <p:nvSpPr>
          <p:cNvPr id="11" name="Subtitle 2"/>
          <p:cNvSpPr>
            <a:spLocks noGrp="1"/>
          </p:cNvSpPr>
          <p:nvPr>
            <p:ph type="subTitle" idx="1"/>
          </p:nvPr>
        </p:nvSpPr>
        <p:spPr>
          <a:xfrm>
            <a:off x="228600" y="3351609"/>
            <a:ext cx="6400800" cy="131445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a:extLst>
              <a:ext uri="{FF2B5EF4-FFF2-40B4-BE49-F238E27FC236}">
                <a16:creationId xmlns:a16="http://schemas.microsoft.com/office/drawing/2014/main" id="{B82DA427-E8FD-F911-86B6-E130AB0D5FBE}"/>
              </a:ext>
            </a:extLst>
          </p:cNvPr>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solidFill>
                  <a:schemeClr val="tx1">
                    <a:lumMod val="50000"/>
                  </a:schemeClr>
                </a:solidFill>
              </a:defRPr>
            </a:lvl1pPr>
          </a:lstStyle>
          <a:p>
            <a:pPr>
              <a:defRPr/>
            </a:pPr>
            <a:fld id="{C324B7DF-E363-404B-AB1C-25E9AF0415BC}" type="datetime2">
              <a:rPr lang="en-US"/>
              <a:pPr>
                <a:defRPr/>
              </a:pPr>
              <a:t>Wednesday, May 18, 2022</a:t>
            </a:fld>
            <a:r>
              <a:rPr lang="en-US"/>
              <a:t>  //  © TourSource</a:t>
            </a:r>
            <a:endParaRPr lang="en-US" dirty="0"/>
          </a:p>
        </p:txBody>
      </p:sp>
      <p:sp>
        <p:nvSpPr>
          <p:cNvPr id="6" name="Slide Number Placeholder 5">
            <a:extLst>
              <a:ext uri="{FF2B5EF4-FFF2-40B4-BE49-F238E27FC236}">
                <a16:creationId xmlns:a16="http://schemas.microsoft.com/office/drawing/2014/main" id="{A96ECC8F-CEFD-869B-9CC3-8907E308F148}"/>
              </a:ext>
            </a:extLst>
          </p:cNvPr>
          <p:cNvSpPr>
            <a:spLocks noGrp="1"/>
          </p:cNvSpPr>
          <p:nvPr>
            <p:ph type="sldNum" sz="quarter" idx="11"/>
          </p:nvPr>
        </p:nvSpPr>
        <p:spPr/>
        <p:txBody>
          <a:bodyPr/>
          <a:lstStyle>
            <a:lvl1pPr>
              <a:defRPr/>
            </a:lvl1pPr>
          </a:lstStyle>
          <a:p>
            <a:pPr>
              <a:defRPr/>
            </a:pPr>
            <a:fld id="{E7B80438-0140-6B4F-A4A2-229822D4F6EF}" type="slidenum">
              <a:rPr lang="en-US" altLang="en-US"/>
              <a:pPr>
                <a:defRPr/>
              </a:pPr>
              <a:t>‹#›</a:t>
            </a:fld>
            <a:endParaRPr lang="en-US" altLang="en-US"/>
          </a:p>
        </p:txBody>
      </p:sp>
    </p:spTree>
    <p:extLst>
      <p:ext uri="{BB962C8B-B14F-4D97-AF65-F5344CB8AC3E}">
        <p14:creationId xmlns:p14="http://schemas.microsoft.com/office/powerpoint/2010/main" val="175437086"/>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E1C7102-9E14-AEF6-DC37-EDA25F0E74E0}"/>
              </a:ext>
            </a:extLst>
          </p:cNvPr>
          <p:cNvCxnSpPr/>
          <p:nvPr userDrawn="1"/>
        </p:nvCxnSpPr>
        <p:spPr>
          <a:xfrm>
            <a:off x="228600" y="3271838"/>
            <a:ext cx="8682038" cy="0"/>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p:nvPr>
        </p:nvSpPr>
        <p:spPr>
          <a:xfrm>
            <a:off x="228600" y="1751409"/>
            <a:ext cx="7848600" cy="1445419"/>
          </a:xfrm>
        </p:spPr>
        <p:txBody>
          <a:bodyPr anchor="b">
            <a:noAutofit/>
          </a:bodyPr>
          <a:lstStyle>
            <a:lvl1pPr>
              <a:lnSpc>
                <a:spcPct val="80000"/>
              </a:lnSpc>
              <a:defRPr sz="4800" cap="all" spc="-300" baseline="0">
                <a:solidFill>
                  <a:srgbClr val="FF6600"/>
                </a:solidFill>
              </a:defRPr>
            </a:lvl1pPr>
          </a:lstStyle>
          <a:p>
            <a:r>
              <a:rPr lang="en-US" dirty="0"/>
              <a:t>Click to edit Master title style</a:t>
            </a:r>
          </a:p>
        </p:txBody>
      </p:sp>
      <p:sp>
        <p:nvSpPr>
          <p:cNvPr id="11" name="Subtitle 2"/>
          <p:cNvSpPr>
            <a:spLocks noGrp="1"/>
          </p:cNvSpPr>
          <p:nvPr>
            <p:ph type="subTitle" idx="1"/>
          </p:nvPr>
        </p:nvSpPr>
        <p:spPr>
          <a:xfrm>
            <a:off x="228600" y="3351609"/>
            <a:ext cx="6400800" cy="1314450"/>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a:extLst>
              <a:ext uri="{FF2B5EF4-FFF2-40B4-BE49-F238E27FC236}">
                <a16:creationId xmlns:a16="http://schemas.microsoft.com/office/drawing/2014/main" id="{DF385169-CEEB-BC88-0720-6D14F4A7522F}"/>
              </a:ext>
            </a:extLst>
          </p:cNvPr>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solidFill>
                  <a:schemeClr val="tx1">
                    <a:lumMod val="50000"/>
                  </a:schemeClr>
                </a:solidFill>
              </a:defRPr>
            </a:lvl1pPr>
          </a:lstStyle>
          <a:p>
            <a:pPr>
              <a:defRPr/>
            </a:pPr>
            <a:fld id="{063D0765-1BDF-6247-A198-9C57DA2D572C}" type="datetime2">
              <a:rPr lang="en-US"/>
              <a:pPr>
                <a:defRPr/>
              </a:pPr>
              <a:t>Wednesday, May 18, 2022</a:t>
            </a:fld>
            <a:r>
              <a:rPr lang="en-US"/>
              <a:t>  //  © TourSource</a:t>
            </a:r>
            <a:endParaRPr lang="en-US" dirty="0"/>
          </a:p>
        </p:txBody>
      </p:sp>
      <p:sp>
        <p:nvSpPr>
          <p:cNvPr id="6" name="Slide Number Placeholder 5">
            <a:extLst>
              <a:ext uri="{FF2B5EF4-FFF2-40B4-BE49-F238E27FC236}">
                <a16:creationId xmlns:a16="http://schemas.microsoft.com/office/drawing/2014/main" id="{D8FDB774-C580-E115-7D17-729971E56758}"/>
              </a:ext>
            </a:extLst>
          </p:cNvPr>
          <p:cNvSpPr>
            <a:spLocks noGrp="1"/>
          </p:cNvSpPr>
          <p:nvPr>
            <p:ph type="sldNum" sz="quarter" idx="11"/>
          </p:nvPr>
        </p:nvSpPr>
        <p:spPr/>
        <p:txBody>
          <a:bodyPr/>
          <a:lstStyle>
            <a:lvl1pPr>
              <a:defRPr>
                <a:solidFill>
                  <a:srgbClr val="14141A"/>
                </a:solidFill>
              </a:defRPr>
            </a:lvl1pPr>
          </a:lstStyle>
          <a:p>
            <a:pPr>
              <a:defRPr/>
            </a:pPr>
            <a:fld id="{AB70F310-37AF-824C-91EF-7DFA1722A0B7}" type="slidenum">
              <a:rPr lang="en-US" altLang="en-US"/>
              <a:pPr>
                <a:defRPr/>
              </a:pPr>
              <a:t>‹#›</a:t>
            </a:fld>
            <a:endParaRPr lang="en-US" altLang="en-US"/>
          </a:p>
        </p:txBody>
      </p:sp>
    </p:spTree>
    <p:extLst>
      <p:ext uri="{BB962C8B-B14F-4D97-AF65-F5344CB8AC3E}">
        <p14:creationId xmlns:p14="http://schemas.microsoft.com/office/powerpoint/2010/main" val="4278116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Section Header">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65D06E8D-B914-4339-9C4F-8D51126A545B}"/>
              </a:ext>
            </a:extLst>
          </p:cNvPr>
          <p:cNvCxnSpPr/>
          <p:nvPr userDrawn="1"/>
        </p:nvCxnSpPr>
        <p:spPr>
          <a:xfrm>
            <a:off x="228600" y="3271838"/>
            <a:ext cx="8682038" cy="0"/>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p:nvPr>
        </p:nvSpPr>
        <p:spPr>
          <a:xfrm>
            <a:off x="228600" y="1751409"/>
            <a:ext cx="7848600" cy="1445419"/>
          </a:xfrm>
        </p:spPr>
        <p:txBody>
          <a:bodyPr anchor="b">
            <a:noAutofit/>
          </a:bodyPr>
          <a:lstStyle>
            <a:lvl1pPr>
              <a:lnSpc>
                <a:spcPct val="80000"/>
              </a:lnSpc>
              <a:defRPr sz="4800" cap="all" spc="-300" baseline="0">
                <a:solidFill>
                  <a:srgbClr val="FF6600"/>
                </a:solidFill>
              </a:defRPr>
            </a:lvl1pPr>
          </a:lstStyle>
          <a:p>
            <a:r>
              <a:rPr lang="en-US" dirty="0"/>
              <a:t>Click to edit Master title style</a:t>
            </a:r>
          </a:p>
        </p:txBody>
      </p:sp>
      <p:sp>
        <p:nvSpPr>
          <p:cNvPr id="11" name="Subtitle 2"/>
          <p:cNvSpPr>
            <a:spLocks noGrp="1"/>
          </p:cNvSpPr>
          <p:nvPr>
            <p:ph type="subTitle" idx="1"/>
          </p:nvPr>
        </p:nvSpPr>
        <p:spPr>
          <a:xfrm>
            <a:off x="228600" y="3351609"/>
            <a:ext cx="6400800" cy="1314450"/>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a:extLst>
              <a:ext uri="{FF2B5EF4-FFF2-40B4-BE49-F238E27FC236}">
                <a16:creationId xmlns:a16="http://schemas.microsoft.com/office/drawing/2014/main" id="{29569952-C3E6-E7F3-E64D-D8CAA2AAB688}"/>
              </a:ext>
            </a:extLst>
          </p:cNvPr>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solidFill>
                  <a:schemeClr val="tx1">
                    <a:lumMod val="50000"/>
                  </a:schemeClr>
                </a:solidFill>
              </a:defRPr>
            </a:lvl1pPr>
          </a:lstStyle>
          <a:p>
            <a:pPr>
              <a:defRPr/>
            </a:pPr>
            <a:fld id="{3A23B015-9F00-DD4E-9528-E59DC6355B5E}" type="datetime2">
              <a:rPr lang="en-US"/>
              <a:pPr>
                <a:defRPr/>
              </a:pPr>
              <a:t>Wednesday, May 18, 2022</a:t>
            </a:fld>
            <a:r>
              <a:rPr lang="en-US"/>
              <a:t>  //  © TourSource</a:t>
            </a:r>
            <a:endParaRPr lang="en-US" dirty="0"/>
          </a:p>
        </p:txBody>
      </p:sp>
      <p:sp>
        <p:nvSpPr>
          <p:cNvPr id="6" name="Slide Number Placeholder 5">
            <a:extLst>
              <a:ext uri="{FF2B5EF4-FFF2-40B4-BE49-F238E27FC236}">
                <a16:creationId xmlns:a16="http://schemas.microsoft.com/office/drawing/2014/main" id="{48D3F08A-034A-A4B6-ECE0-1E1E684EC853}"/>
              </a:ext>
            </a:extLst>
          </p:cNvPr>
          <p:cNvSpPr>
            <a:spLocks noGrp="1"/>
          </p:cNvSpPr>
          <p:nvPr>
            <p:ph type="sldNum" sz="quarter" idx="11"/>
          </p:nvPr>
        </p:nvSpPr>
        <p:spPr/>
        <p:txBody>
          <a:bodyPr/>
          <a:lstStyle>
            <a:lvl1pPr>
              <a:defRPr>
                <a:solidFill>
                  <a:srgbClr val="14141A"/>
                </a:solidFill>
              </a:defRPr>
            </a:lvl1pPr>
          </a:lstStyle>
          <a:p>
            <a:pPr>
              <a:defRPr/>
            </a:pPr>
            <a:fld id="{4BA34737-5ECF-6046-9118-95236DCD04AB}" type="slidenum">
              <a:rPr lang="en-US" altLang="en-US"/>
              <a:pPr>
                <a:defRPr/>
              </a:pPr>
              <a:t>‹#›</a:t>
            </a:fld>
            <a:endParaRPr lang="en-US" altLang="en-US"/>
          </a:p>
        </p:txBody>
      </p:sp>
    </p:spTree>
    <p:extLst>
      <p:ext uri="{BB962C8B-B14F-4D97-AF65-F5344CB8AC3E}">
        <p14:creationId xmlns:p14="http://schemas.microsoft.com/office/powerpoint/2010/main" val="1639138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Section Header">
    <p:bg>
      <p:bgPr>
        <a:blipFill dpi="0" rotWithShape="0">
          <a:blip r:embed="rId2">
            <a:grayscl/>
          </a:blip>
          <a:srcRect/>
          <a:stretch>
            <a:fillRect/>
          </a:stretch>
        </a:blipFill>
        <a:effectLst/>
      </p:bgPr>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D991D842-EBCE-27BE-690F-AA958DF9F5EF}"/>
              </a:ext>
            </a:extLst>
          </p:cNvPr>
          <p:cNvCxnSpPr/>
          <p:nvPr userDrawn="1"/>
        </p:nvCxnSpPr>
        <p:spPr>
          <a:xfrm>
            <a:off x="228600" y="3271838"/>
            <a:ext cx="8682038" cy="0"/>
          </a:xfrm>
          <a:prstGeom prst="line">
            <a:avLst/>
          </a:prstGeom>
          <a:ln w="19050">
            <a:solidFill>
              <a:srgbClr val="FD5400"/>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p:nvPr>
        </p:nvSpPr>
        <p:spPr>
          <a:xfrm>
            <a:off x="228600" y="1751409"/>
            <a:ext cx="7848600" cy="1445419"/>
          </a:xfrm>
        </p:spPr>
        <p:txBody>
          <a:bodyPr anchor="b">
            <a:noAutofit/>
          </a:bodyPr>
          <a:lstStyle>
            <a:lvl1pPr>
              <a:lnSpc>
                <a:spcPct val="80000"/>
              </a:lnSpc>
              <a:defRPr sz="4800" cap="all" spc="-300" baseline="0">
                <a:solidFill>
                  <a:srgbClr val="FF6600"/>
                </a:solidFill>
              </a:defRPr>
            </a:lvl1pPr>
          </a:lstStyle>
          <a:p>
            <a:r>
              <a:rPr lang="en-US" dirty="0"/>
              <a:t>Click to edit Master title style</a:t>
            </a:r>
          </a:p>
        </p:txBody>
      </p:sp>
      <p:sp>
        <p:nvSpPr>
          <p:cNvPr id="11" name="Subtitle 2"/>
          <p:cNvSpPr>
            <a:spLocks noGrp="1"/>
          </p:cNvSpPr>
          <p:nvPr>
            <p:ph type="subTitle" idx="1"/>
          </p:nvPr>
        </p:nvSpPr>
        <p:spPr>
          <a:xfrm>
            <a:off x="228600" y="3351609"/>
            <a:ext cx="6400800" cy="1314450"/>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a:extLst>
              <a:ext uri="{FF2B5EF4-FFF2-40B4-BE49-F238E27FC236}">
                <a16:creationId xmlns:a16="http://schemas.microsoft.com/office/drawing/2014/main" id="{1D39BDBE-66D0-C0E0-7D78-00D7F2EC042D}"/>
              </a:ext>
            </a:extLst>
          </p:cNvPr>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solidFill>
                  <a:schemeClr val="tx1">
                    <a:lumMod val="50000"/>
                  </a:schemeClr>
                </a:solidFill>
              </a:defRPr>
            </a:lvl1pPr>
          </a:lstStyle>
          <a:p>
            <a:pPr>
              <a:defRPr/>
            </a:pPr>
            <a:fld id="{C14CDB37-3F74-F84C-BBC6-A3C52F96C572}" type="datetime2">
              <a:rPr lang="en-US"/>
              <a:pPr>
                <a:defRPr/>
              </a:pPr>
              <a:t>Wednesday, May 18, 2022</a:t>
            </a:fld>
            <a:r>
              <a:rPr lang="en-US"/>
              <a:t>  //  © TourSource</a:t>
            </a:r>
            <a:endParaRPr lang="en-US" dirty="0"/>
          </a:p>
        </p:txBody>
      </p:sp>
      <p:sp>
        <p:nvSpPr>
          <p:cNvPr id="6" name="Slide Number Placeholder 5">
            <a:extLst>
              <a:ext uri="{FF2B5EF4-FFF2-40B4-BE49-F238E27FC236}">
                <a16:creationId xmlns:a16="http://schemas.microsoft.com/office/drawing/2014/main" id="{DD9FDF60-5A01-9108-EBF2-86B82234DD63}"/>
              </a:ext>
            </a:extLst>
          </p:cNvPr>
          <p:cNvSpPr>
            <a:spLocks noGrp="1"/>
          </p:cNvSpPr>
          <p:nvPr>
            <p:ph type="sldNum" sz="quarter" idx="11"/>
          </p:nvPr>
        </p:nvSpPr>
        <p:spPr/>
        <p:txBody>
          <a:bodyPr/>
          <a:lstStyle>
            <a:lvl1pPr>
              <a:defRPr>
                <a:solidFill>
                  <a:srgbClr val="14141A"/>
                </a:solidFill>
              </a:defRPr>
            </a:lvl1pPr>
          </a:lstStyle>
          <a:p>
            <a:pPr>
              <a:defRPr/>
            </a:pPr>
            <a:fld id="{A2441372-F9E9-704A-9FC0-9B438393B07F}" type="slidenum">
              <a:rPr lang="en-US" altLang="en-US"/>
              <a:pPr>
                <a:defRPr/>
              </a:pPr>
              <a:t>‹#›</a:t>
            </a:fld>
            <a:endParaRPr lang="en-US" altLang="en-US"/>
          </a:p>
        </p:txBody>
      </p:sp>
    </p:spTree>
    <p:extLst>
      <p:ext uri="{BB962C8B-B14F-4D97-AF65-F5344CB8AC3E}">
        <p14:creationId xmlns:p14="http://schemas.microsoft.com/office/powerpoint/2010/main" val="2584509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62743" y="1806658"/>
            <a:ext cx="4233057" cy="2987084"/>
          </a:xfrm>
        </p:spPr>
        <p:txBody>
          <a:bodyPr/>
          <a:lstStyle>
            <a:lvl1pPr>
              <a:defRPr sz="1800"/>
            </a:lvl1pPr>
            <a:lvl2pPr>
              <a:defRPr sz="14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4648199" y="1806658"/>
            <a:ext cx="4208425" cy="2987084"/>
          </a:xfrm>
        </p:spPr>
        <p:txBody>
          <a:bodyPr/>
          <a:lstStyle>
            <a:lvl1pPr>
              <a:defRPr sz="1800"/>
            </a:lvl1pPr>
            <a:lvl2pPr>
              <a:defRPr sz="14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5" name="Date Placeholder 4">
            <a:extLst>
              <a:ext uri="{FF2B5EF4-FFF2-40B4-BE49-F238E27FC236}">
                <a16:creationId xmlns:a16="http://schemas.microsoft.com/office/drawing/2014/main" id="{EA59DC88-5A8D-A846-4D11-4830533A3068}"/>
              </a:ext>
            </a:extLst>
          </p:cNvPr>
          <p:cNvSpPr>
            <a:spLocks noGrp="1"/>
          </p:cNvSpPr>
          <p:nvPr>
            <p:ph type="dt" sz="half" idx="10"/>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A34FB0F7-8DAE-AD41-BC53-028C06966B8D}" type="datetime2">
              <a:rPr lang="en-US"/>
              <a:pPr>
                <a:defRPr/>
              </a:pPr>
              <a:t>Wednesday, May 18, 2022</a:t>
            </a:fld>
            <a:r>
              <a:rPr lang="en-US" dirty="0"/>
              <a:t>  //  © </a:t>
            </a:r>
            <a:r>
              <a:rPr lang="en-US" dirty="0" err="1"/>
              <a:t>TourSource</a:t>
            </a:r>
            <a:endParaRPr lang="en-US" dirty="0"/>
          </a:p>
        </p:txBody>
      </p:sp>
      <p:sp>
        <p:nvSpPr>
          <p:cNvPr id="6" name="Slide Number Placeholder 6">
            <a:extLst>
              <a:ext uri="{FF2B5EF4-FFF2-40B4-BE49-F238E27FC236}">
                <a16:creationId xmlns:a16="http://schemas.microsoft.com/office/drawing/2014/main" id="{E15E5945-97A1-8CB0-DD92-9F468CE87CDA}"/>
              </a:ext>
            </a:extLst>
          </p:cNvPr>
          <p:cNvSpPr>
            <a:spLocks noGrp="1"/>
          </p:cNvSpPr>
          <p:nvPr>
            <p:ph type="sldNum" sz="quarter" idx="11"/>
          </p:nvPr>
        </p:nvSpPr>
        <p:spPr/>
        <p:txBody>
          <a:bodyPr/>
          <a:lstStyle>
            <a:lvl1pPr>
              <a:defRPr/>
            </a:lvl1pPr>
          </a:lstStyle>
          <a:p>
            <a:pPr>
              <a:defRPr/>
            </a:pPr>
            <a:fld id="{9A3BBF4F-8D38-6940-B2E2-B0424A72326E}" type="slidenum">
              <a:rPr lang="en-US" altLang="en-US"/>
              <a:pPr>
                <a:defRPr/>
              </a:pPr>
              <a:t>‹#›</a:t>
            </a:fld>
            <a:endParaRPr lang="en-US" altLang="en-US"/>
          </a:p>
        </p:txBody>
      </p:sp>
    </p:spTree>
    <p:extLst>
      <p:ext uri="{BB962C8B-B14F-4D97-AF65-F5344CB8AC3E}">
        <p14:creationId xmlns:p14="http://schemas.microsoft.com/office/powerpoint/2010/main" val="2605421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0848" y="1018298"/>
            <a:ext cx="4192938" cy="974500"/>
          </a:xfrm>
        </p:spPr>
        <p:txBody>
          <a:bodyPr/>
          <a:lstStyle>
            <a:lvl1pPr>
              <a:lnSpc>
                <a:spcPct val="80000"/>
              </a:lnSpc>
              <a:defRPr>
                <a:solidFill>
                  <a:schemeClr val="bg1"/>
                </a:solidFill>
              </a:defRPr>
            </a:lvl1pPr>
          </a:lstStyle>
          <a:p>
            <a:r>
              <a:rPr lang="en-US" dirty="0"/>
              <a:t>Click to edit Master title style</a:t>
            </a:r>
          </a:p>
        </p:txBody>
      </p:sp>
      <p:sp>
        <p:nvSpPr>
          <p:cNvPr id="3" name="Content Placeholder 2"/>
          <p:cNvSpPr>
            <a:spLocks noGrp="1"/>
          </p:cNvSpPr>
          <p:nvPr>
            <p:ph sz="half" idx="1"/>
          </p:nvPr>
        </p:nvSpPr>
        <p:spPr>
          <a:xfrm>
            <a:off x="240848" y="1992798"/>
            <a:ext cx="4192938" cy="2628415"/>
          </a:xfrm>
        </p:spPr>
        <p:txBody>
          <a:bodyPr/>
          <a:lstStyle>
            <a:lvl1pPr>
              <a:defRPr sz="1800">
                <a:solidFill>
                  <a:srgbClr val="FFFFFF"/>
                </a:solidFill>
              </a:defRPr>
            </a:lvl1pPr>
            <a:lvl2pPr>
              <a:defRPr sz="1400">
                <a:solidFill>
                  <a:srgbClr val="FFFFFF"/>
                </a:solidFill>
              </a:defRPr>
            </a:lvl2pPr>
            <a:lvl3pPr>
              <a:defRPr sz="1400">
                <a:solidFill>
                  <a:srgbClr val="FFFFFF"/>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6" name="Picture Placeholder 5"/>
          <p:cNvSpPr>
            <a:spLocks noGrp="1"/>
          </p:cNvSpPr>
          <p:nvPr>
            <p:ph type="pic" sz="quarter" idx="13"/>
          </p:nvPr>
        </p:nvSpPr>
        <p:spPr>
          <a:xfrm>
            <a:off x="4656138" y="1018298"/>
            <a:ext cx="4288068" cy="3602915"/>
          </a:xfrm>
        </p:spPr>
        <p:txBody>
          <a:bodyPr rtlCol="0">
            <a:normAutofit/>
          </a:bodyPr>
          <a:lstStyle/>
          <a:p>
            <a:pPr lvl="0"/>
            <a:endParaRPr lang="en-US" noProof="0"/>
          </a:p>
        </p:txBody>
      </p:sp>
      <p:sp>
        <p:nvSpPr>
          <p:cNvPr id="5" name="Date Placeholder 4">
            <a:extLst>
              <a:ext uri="{FF2B5EF4-FFF2-40B4-BE49-F238E27FC236}">
                <a16:creationId xmlns:a16="http://schemas.microsoft.com/office/drawing/2014/main" id="{218708CD-430C-F179-B4A4-48A85204CFFC}"/>
              </a:ext>
            </a:extLst>
          </p:cNvPr>
          <p:cNvSpPr>
            <a:spLocks noGrp="1"/>
          </p:cNvSpPr>
          <p:nvPr>
            <p:ph type="dt" sz="half" idx="14"/>
          </p:nvPr>
        </p:nvSpPr>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a:defRPr/>
            </a:pPr>
            <a:fld id="{2F2004F8-2526-C343-B7C5-1B2EE1DCBF88}" type="datetime2">
              <a:rPr lang="en-US"/>
              <a:pPr>
                <a:defRPr/>
              </a:pPr>
              <a:t>Wednesday, May 18, 2022</a:t>
            </a:fld>
            <a:r>
              <a:rPr lang="en-US" dirty="0"/>
              <a:t>  //  © </a:t>
            </a:r>
            <a:r>
              <a:rPr lang="en-US" dirty="0" err="1"/>
              <a:t>TourSource</a:t>
            </a:r>
            <a:endParaRPr lang="en-US" dirty="0"/>
          </a:p>
        </p:txBody>
      </p:sp>
      <p:sp>
        <p:nvSpPr>
          <p:cNvPr id="7" name="Slide Number Placeholder 6">
            <a:extLst>
              <a:ext uri="{FF2B5EF4-FFF2-40B4-BE49-F238E27FC236}">
                <a16:creationId xmlns:a16="http://schemas.microsoft.com/office/drawing/2014/main" id="{23BC6178-D855-ACB1-2F93-407E81B91A58}"/>
              </a:ext>
            </a:extLst>
          </p:cNvPr>
          <p:cNvSpPr>
            <a:spLocks noGrp="1"/>
          </p:cNvSpPr>
          <p:nvPr>
            <p:ph type="sldNum" sz="quarter" idx="15"/>
          </p:nvPr>
        </p:nvSpPr>
        <p:spPr/>
        <p:txBody>
          <a:bodyPr/>
          <a:lstStyle>
            <a:lvl1pPr>
              <a:defRPr/>
            </a:lvl1pPr>
          </a:lstStyle>
          <a:p>
            <a:pPr>
              <a:defRPr/>
            </a:pPr>
            <a:fld id="{372D2C05-7CEA-E046-9AAE-DB38410BB263}" type="slidenum">
              <a:rPr lang="en-US" altLang="en-US"/>
              <a:pPr>
                <a:defRPr/>
              </a:pPr>
              <a:t>‹#›</a:t>
            </a:fld>
            <a:endParaRPr lang="en-US" altLang="en-US"/>
          </a:p>
        </p:txBody>
      </p:sp>
    </p:spTree>
    <p:extLst>
      <p:ext uri="{BB962C8B-B14F-4D97-AF65-F5344CB8AC3E}">
        <p14:creationId xmlns:p14="http://schemas.microsoft.com/office/powerpoint/2010/main" val="997966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rawpixel-645296-unsplash.jpg">
            <a:extLst>
              <a:ext uri="{FF2B5EF4-FFF2-40B4-BE49-F238E27FC236}">
                <a16:creationId xmlns:a16="http://schemas.microsoft.com/office/drawing/2014/main" id="{56336D30-2633-C834-4DAC-69D475087695}"/>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0" y="4894263"/>
            <a:ext cx="915511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rawpixel-645296-unsplash.jpg">
            <a:extLst>
              <a:ext uri="{FF2B5EF4-FFF2-40B4-BE49-F238E27FC236}">
                <a16:creationId xmlns:a16="http://schemas.microsoft.com/office/drawing/2014/main" id="{8DF9325A-CEE4-5E12-CA5A-592395FEE7BB}"/>
              </a:ext>
            </a:extLst>
          </p:cNvPr>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0" y="0"/>
            <a:ext cx="9155113"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0B1B492A-F714-6986-2CA7-724D4DDAB0F0}"/>
              </a:ext>
            </a:extLst>
          </p:cNvPr>
          <p:cNvSpPr/>
          <p:nvPr/>
        </p:nvSpPr>
        <p:spPr>
          <a:xfrm>
            <a:off x="0" y="811213"/>
            <a:ext cx="9144000" cy="460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Placeholder 1">
            <a:extLst>
              <a:ext uri="{FF2B5EF4-FFF2-40B4-BE49-F238E27FC236}">
                <a16:creationId xmlns:a16="http://schemas.microsoft.com/office/drawing/2014/main" id="{757E981C-F4D5-E4CA-80B5-BE157ABB73F2}"/>
              </a:ext>
            </a:extLst>
          </p:cNvPr>
          <p:cNvSpPr>
            <a:spLocks noGrp="1"/>
          </p:cNvSpPr>
          <p:nvPr>
            <p:ph type="title"/>
          </p:nvPr>
        </p:nvSpPr>
        <p:spPr>
          <a:xfrm>
            <a:off x="263525" y="1196975"/>
            <a:ext cx="8593138" cy="609600"/>
          </a:xfrm>
          <a:prstGeom prst="rect">
            <a:avLst/>
          </a:prstGeom>
        </p:spPr>
        <p:txBody>
          <a:bodyPr vert="horz" lIns="91440" tIns="45720" rIns="91440" bIns="45720" rtlCol="0" anchor="ctr">
            <a:normAutofit/>
          </a:bodyPr>
          <a:lstStyle/>
          <a:p>
            <a:r>
              <a:rPr lang="en-US" dirty="0"/>
              <a:t>Click to edit Master title style</a:t>
            </a:r>
          </a:p>
        </p:txBody>
      </p:sp>
      <p:sp>
        <p:nvSpPr>
          <p:cNvPr id="1030" name="Text Placeholder 2">
            <a:extLst>
              <a:ext uri="{FF2B5EF4-FFF2-40B4-BE49-F238E27FC236}">
                <a16:creationId xmlns:a16="http://schemas.microsoft.com/office/drawing/2014/main" id="{7D930330-5C59-43AF-E61E-46DA7D23A9B5}"/>
              </a:ext>
            </a:extLst>
          </p:cNvPr>
          <p:cNvSpPr>
            <a:spLocks noGrp="1" noChangeArrowheads="1"/>
          </p:cNvSpPr>
          <p:nvPr>
            <p:ph type="body" idx="1"/>
          </p:nvPr>
        </p:nvSpPr>
        <p:spPr bwMode="auto">
          <a:xfrm>
            <a:off x="263525" y="1806575"/>
            <a:ext cx="8593138" cy="277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4" name="Date Placeholder 3">
            <a:extLst>
              <a:ext uri="{FF2B5EF4-FFF2-40B4-BE49-F238E27FC236}">
                <a16:creationId xmlns:a16="http://schemas.microsoft.com/office/drawing/2014/main" id="{E60E1457-283F-3D20-EA47-3E24ED5CA622}"/>
              </a:ext>
            </a:extLst>
          </p:cNvPr>
          <p:cNvSpPr>
            <a:spLocks noGrp="1"/>
          </p:cNvSpPr>
          <p:nvPr>
            <p:ph type="dt" sz="half" idx="2"/>
          </p:nvPr>
        </p:nvSpPr>
        <p:spPr>
          <a:xfrm>
            <a:off x="0" y="4868863"/>
            <a:ext cx="2895600" cy="247650"/>
          </a:xfrm>
          <a:prstGeom prst="rect">
            <a:avLst/>
          </a:prstGeom>
        </p:spPr>
        <p:txBody>
          <a:bodyPr vert="horz" lIns="91440" tIns="45720" rIns="91440" bIns="45720" rtlCol="0" anchor="ctr"/>
          <a:lstStyle>
            <a:lvl1pPr algn="l" eaLnBrk="1" fontAlgn="auto" hangingPunct="1">
              <a:spcBef>
                <a:spcPts val="0"/>
              </a:spcBef>
              <a:spcAft>
                <a:spcPts val="0"/>
              </a:spcAft>
              <a:defRPr sz="1000">
                <a:solidFill>
                  <a:schemeClr val="bg1">
                    <a:lumMod val="50000"/>
                  </a:schemeClr>
                </a:solidFill>
                <a:latin typeface="+mn-lt"/>
              </a:defRPr>
            </a:lvl1pPr>
          </a:lstStyle>
          <a:p>
            <a:pPr>
              <a:defRPr/>
            </a:pPr>
            <a:fld id="{D73CDFE9-E917-234C-921B-4BC3C172D584}" type="datetime2">
              <a:rPr lang="en-US"/>
              <a:pPr>
                <a:defRPr/>
              </a:pPr>
              <a:t>Wednesday, May 18, 2022</a:t>
            </a:fld>
            <a:r>
              <a:rPr lang="en-US"/>
              <a:t>  //  © TourSource</a:t>
            </a:r>
            <a:endParaRPr lang="en-US" dirty="0"/>
          </a:p>
        </p:txBody>
      </p:sp>
      <p:sp>
        <p:nvSpPr>
          <p:cNvPr id="6" name="Slide Number Placeholder 5">
            <a:extLst>
              <a:ext uri="{FF2B5EF4-FFF2-40B4-BE49-F238E27FC236}">
                <a16:creationId xmlns:a16="http://schemas.microsoft.com/office/drawing/2014/main" id="{8B5A8BFC-3983-54C0-7F17-F5CCFC88348A}"/>
              </a:ext>
            </a:extLst>
          </p:cNvPr>
          <p:cNvSpPr>
            <a:spLocks noGrp="1"/>
          </p:cNvSpPr>
          <p:nvPr>
            <p:ph type="sldNum" sz="quarter" idx="4"/>
          </p:nvPr>
        </p:nvSpPr>
        <p:spPr>
          <a:xfrm>
            <a:off x="8077200" y="4883150"/>
            <a:ext cx="1066800" cy="246063"/>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400" b="1">
                <a:solidFill>
                  <a:srgbClr val="7F7F7F"/>
                </a:solidFill>
              </a:defRPr>
            </a:lvl1pPr>
          </a:lstStyle>
          <a:p>
            <a:pPr>
              <a:defRPr/>
            </a:pPr>
            <a:fld id="{6598DB62-ABF1-1F46-9F03-4B7A17C7FC4C}" type="slidenum">
              <a:rPr lang="en-US" altLang="en-US"/>
              <a:pPr>
                <a:defRPr/>
              </a:pPr>
              <a:t>‹#›</a:t>
            </a:fld>
            <a:endParaRPr lang="en-US" altLang="en-US"/>
          </a:p>
        </p:txBody>
      </p:sp>
      <p:pic>
        <p:nvPicPr>
          <p:cNvPr id="1033" name="Picture 7" descr="TourSource_08.png">
            <a:extLst>
              <a:ext uri="{FF2B5EF4-FFF2-40B4-BE49-F238E27FC236}">
                <a16:creationId xmlns:a16="http://schemas.microsoft.com/office/drawing/2014/main" id="{F144B141-6824-23D2-CD03-F6111E1D8551}"/>
              </a:ext>
            </a:extLst>
          </p:cNvPr>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263525" y="174625"/>
            <a:ext cx="2824163"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46" r:id="rId1"/>
    <p:sldLayoutId id="2147484847" r:id="rId2"/>
    <p:sldLayoutId id="2147484848" r:id="rId3"/>
    <p:sldLayoutId id="2147484849" r:id="rId4"/>
    <p:sldLayoutId id="2147484850" r:id="rId5"/>
    <p:sldLayoutId id="2147484851" r:id="rId6"/>
    <p:sldLayoutId id="2147484852" r:id="rId7"/>
    <p:sldLayoutId id="2147484853" r:id="rId8"/>
    <p:sldLayoutId id="2147484854" r:id="rId9"/>
    <p:sldLayoutId id="2147484855" r:id="rId10"/>
    <p:sldLayoutId id="2147484856" r:id="rId11"/>
    <p:sldLayoutId id="2147484857" r:id="rId12"/>
    <p:sldLayoutId id="2147484858" r:id="rId13"/>
    <p:sldLayoutId id="2147484859" r:id="rId14"/>
    <p:sldLayoutId id="2147484860" r:id="rId15"/>
    <p:sldLayoutId id="2147484861" r:id="rId16"/>
    <p:sldLayoutId id="2147484862" r:id="rId17"/>
  </p:sldLayoutIdLst>
  <p:hf sldNum="0" hdr="0" ftr="0" dt="0"/>
  <p:txStyles>
    <p:titleStyle>
      <a:lvl1pPr algn="l" rtl="0" eaLnBrk="0" fontAlgn="base" hangingPunct="0">
        <a:spcBef>
          <a:spcPct val="0"/>
        </a:spcBef>
        <a:spcAft>
          <a:spcPct val="0"/>
        </a:spcAft>
        <a:defRPr sz="3600" b="1" kern="1200" spc="-150">
          <a:solidFill>
            <a:srgbClr val="FF6600"/>
          </a:solidFill>
          <a:latin typeface="+mj-lt"/>
          <a:ea typeface="+mj-ea"/>
          <a:cs typeface="+mj-cs"/>
        </a:defRPr>
      </a:lvl1pPr>
      <a:lvl2pPr algn="l" rtl="0" eaLnBrk="0" fontAlgn="base" hangingPunct="0">
        <a:spcBef>
          <a:spcPct val="0"/>
        </a:spcBef>
        <a:spcAft>
          <a:spcPct val="0"/>
        </a:spcAft>
        <a:defRPr sz="3600" b="1">
          <a:solidFill>
            <a:srgbClr val="FF6600"/>
          </a:solidFill>
          <a:latin typeface="Arial" panose="020B0604020202020204" pitchFamily="34" charset="0"/>
        </a:defRPr>
      </a:lvl2pPr>
      <a:lvl3pPr algn="l" rtl="0" eaLnBrk="0" fontAlgn="base" hangingPunct="0">
        <a:spcBef>
          <a:spcPct val="0"/>
        </a:spcBef>
        <a:spcAft>
          <a:spcPct val="0"/>
        </a:spcAft>
        <a:defRPr sz="3600" b="1">
          <a:solidFill>
            <a:srgbClr val="FF6600"/>
          </a:solidFill>
          <a:latin typeface="Arial" panose="020B0604020202020204" pitchFamily="34" charset="0"/>
        </a:defRPr>
      </a:lvl3pPr>
      <a:lvl4pPr algn="l" rtl="0" eaLnBrk="0" fontAlgn="base" hangingPunct="0">
        <a:spcBef>
          <a:spcPct val="0"/>
        </a:spcBef>
        <a:spcAft>
          <a:spcPct val="0"/>
        </a:spcAft>
        <a:defRPr sz="3600" b="1">
          <a:solidFill>
            <a:srgbClr val="FF6600"/>
          </a:solidFill>
          <a:latin typeface="Arial" panose="020B0604020202020204" pitchFamily="34" charset="0"/>
        </a:defRPr>
      </a:lvl4pPr>
      <a:lvl5pPr algn="l" rtl="0" eaLnBrk="0" fontAlgn="base" hangingPunct="0">
        <a:spcBef>
          <a:spcPct val="0"/>
        </a:spcBef>
        <a:spcAft>
          <a:spcPct val="0"/>
        </a:spcAft>
        <a:defRPr sz="3600" b="1">
          <a:solidFill>
            <a:srgbClr val="FF6600"/>
          </a:solidFill>
          <a:latin typeface="Arial" panose="020B0604020202020204" pitchFamily="34" charset="0"/>
        </a:defRPr>
      </a:lvl5pPr>
      <a:lvl6pPr marL="457200" algn="l" rtl="0" fontAlgn="base">
        <a:spcBef>
          <a:spcPct val="0"/>
        </a:spcBef>
        <a:spcAft>
          <a:spcPct val="0"/>
        </a:spcAft>
        <a:defRPr sz="3600" b="1">
          <a:solidFill>
            <a:srgbClr val="FF6600"/>
          </a:solidFill>
          <a:latin typeface="Arial" panose="020B0604020202020204" pitchFamily="34" charset="0"/>
        </a:defRPr>
      </a:lvl6pPr>
      <a:lvl7pPr marL="914400" algn="l" rtl="0" fontAlgn="base">
        <a:spcBef>
          <a:spcPct val="0"/>
        </a:spcBef>
        <a:spcAft>
          <a:spcPct val="0"/>
        </a:spcAft>
        <a:defRPr sz="3600" b="1">
          <a:solidFill>
            <a:srgbClr val="FF6600"/>
          </a:solidFill>
          <a:latin typeface="Arial" panose="020B0604020202020204" pitchFamily="34" charset="0"/>
        </a:defRPr>
      </a:lvl7pPr>
      <a:lvl8pPr marL="1371600" algn="l" rtl="0" fontAlgn="base">
        <a:spcBef>
          <a:spcPct val="0"/>
        </a:spcBef>
        <a:spcAft>
          <a:spcPct val="0"/>
        </a:spcAft>
        <a:defRPr sz="3600" b="1">
          <a:solidFill>
            <a:srgbClr val="FF6600"/>
          </a:solidFill>
          <a:latin typeface="Arial" panose="020B0604020202020204" pitchFamily="34" charset="0"/>
        </a:defRPr>
      </a:lvl8pPr>
      <a:lvl9pPr marL="1828800" algn="l" rtl="0" fontAlgn="base">
        <a:spcBef>
          <a:spcPct val="0"/>
        </a:spcBef>
        <a:spcAft>
          <a:spcPct val="0"/>
        </a:spcAft>
        <a:defRPr sz="3600" b="1">
          <a:solidFill>
            <a:srgbClr val="FF6600"/>
          </a:solidFill>
          <a:latin typeface="Arial" panose="020B0604020202020204" pitchFamily="34" charset="0"/>
        </a:defRPr>
      </a:lvl9pPr>
    </p:titleStyle>
    <p:bodyStyle>
      <a:lvl1pPr algn="l" rtl="0" eaLnBrk="0" fontAlgn="base" hangingPunct="0">
        <a:spcBef>
          <a:spcPct val="20000"/>
        </a:spcBef>
        <a:spcAft>
          <a:spcPct val="0"/>
        </a:spcAft>
        <a:buClr>
          <a:schemeClr val="accent1"/>
        </a:buClr>
        <a:buSzPct val="85000"/>
        <a:defRPr b="1" kern="1200">
          <a:solidFill>
            <a:srgbClr val="292934"/>
          </a:solidFill>
          <a:latin typeface="+mn-lt"/>
          <a:ea typeface="+mn-ea"/>
          <a:cs typeface="+mn-cs"/>
        </a:defRPr>
      </a:lvl1pPr>
      <a:lvl2pPr marL="457200" indent="-182563" algn="l" rtl="0" eaLnBrk="0" fontAlgn="base" hangingPunct="0">
        <a:spcBef>
          <a:spcPct val="20000"/>
        </a:spcBef>
        <a:spcAft>
          <a:spcPct val="0"/>
        </a:spcAft>
        <a:buClr>
          <a:schemeClr val="accent1"/>
        </a:buClr>
        <a:buSzPct val="85000"/>
        <a:buFont typeface="Arial" panose="020B0604020202020204" pitchFamily="34" charset="0"/>
        <a:buChar char="•"/>
        <a:defRPr sz="1400" kern="1200">
          <a:solidFill>
            <a:srgbClr val="292934"/>
          </a:solidFill>
          <a:latin typeface="+mn-lt"/>
          <a:ea typeface="+mn-ea"/>
          <a:cs typeface="+mn-cs"/>
        </a:defRPr>
      </a:lvl2pPr>
      <a:lvl3pPr marL="730250" indent="-182563" algn="l" rtl="0" eaLnBrk="0" fontAlgn="base" hangingPunct="0">
        <a:spcBef>
          <a:spcPct val="20000"/>
        </a:spcBef>
        <a:spcAft>
          <a:spcPct val="0"/>
        </a:spcAft>
        <a:buClr>
          <a:schemeClr val="accent1"/>
        </a:buClr>
        <a:buSzPct val="90000"/>
        <a:buFont typeface="Arial" panose="020B0604020202020204" pitchFamily="34" charset="0"/>
        <a:buChar char="•"/>
        <a:defRPr sz="1400" kern="1200">
          <a:solidFill>
            <a:srgbClr val="292934"/>
          </a:solidFill>
          <a:latin typeface="+mn-lt"/>
          <a:ea typeface="+mn-ea"/>
          <a:cs typeface="+mn-cs"/>
        </a:defRPr>
      </a:lvl3pPr>
      <a:lvl4pPr marL="1004888" indent="-182563" algn="l" rtl="0" eaLnBrk="0" fontAlgn="base" hangingPunct="0">
        <a:spcBef>
          <a:spcPct val="20000"/>
        </a:spcBef>
        <a:spcAft>
          <a:spcPct val="0"/>
        </a:spcAft>
        <a:buClr>
          <a:schemeClr val="accent1"/>
        </a:buClr>
        <a:buFont typeface="Arial" panose="020B0604020202020204" pitchFamily="34" charset="0"/>
        <a:buChar char="•"/>
        <a:defRPr sz="1600" kern="1200">
          <a:solidFill>
            <a:schemeClr val="tx1"/>
          </a:solidFill>
          <a:latin typeface="+mn-lt"/>
          <a:ea typeface="+mn-ea"/>
          <a:cs typeface="+mn-cs"/>
        </a:defRPr>
      </a:lvl4pPr>
      <a:lvl5pPr marL="1187450" indent="-136525" algn="l" rtl="0" eaLnBrk="0" fontAlgn="base" hangingPunct="0">
        <a:spcBef>
          <a:spcPct val="20000"/>
        </a:spcBef>
        <a:spcAft>
          <a:spcPct val="0"/>
        </a:spcAft>
        <a:buClr>
          <a:schemeClr val="accent1"/>
        </a:buClr>
        <a:buSzPct val="100000"/>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g"/><Relationship Id="rId7" Type="http://schemas.openxmlformats.org/officeDocument/2006/relationships/image" Target="../media/image38.jp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image" Target="../media/image39.tiff"/><Relationship Id="rId1" Type="http://schemas.openxmlformats.org/officeDocument/2006/relationships/slideLayout" Target="../slideLayouts/slideLayout14.xml"/><Relationship Id="rId5" Type="http://schemas.openxmlformats.org/officeDocument/2006/relationships/image" Target="../media/image42.tiff"/><Relationship Id="rId4" Type="http://schemas.openxmlformats.org/officeDocument/2006/relationships/image" Target="../media/image41.tiff"/></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4.xml"/><Relationship Id="rId5" Type="http://schemas.openxmlformats.org/officeDocument/2006/relationships/image" Target="../media/image46.jpeg"/><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4.xml"/><Relationship Id="rId5" Type="http://schemas.openxmlformats.org/officeDocument/2006/relationships/image" Target="../media/image56.jpeg"/><Relationship Id="rId4" Type="http://schemas.openxmlformats.org/officeDocument/2006/relationships/image" Target="../media/image55.jpeg"/></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14.xml"/><Relationship Id="rId5" Type="http://schemas.openxmlformats.org/officeDocument/2006/relationships/image" Target="../media/image61.jpeg"/><Relationship Id="rId4" Type="http://schemas.openxmlformats.org/officeDocument/2006/relationships/image" Target="../media/image60.jpeg"/></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4.xml"/><Relationship Id="rId5" Type="http://schemas.openxmlformats.org/officeDocument/2006/relationships/image" Target="../media/image68.jpeg"/><Relationship Id="rId4" Type="http://schemas.openxmlformats.org/officeDocument/2006/relationships/image" Target="../media/image67.jpeg"/></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4.xml"/><Relationship Id="rId5" Type="http://schemas.openxmlformats.org/officeDocument/2006/relationships/image" Target="../media/image77.jpeg"/><Relationship Id="rId4" Type="http://schemas.openxmlformats.org/officeDocument/2006/relationships/image" Target="../media/image76.jpeg"/></Relationships>
</file>

<file path=ppt/slides/_rels/slide3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hyperlink" Target="https://www.youtube.com/watch?v=-GxL4EqldEw" TargetMode="Externa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82.tiff"/><Relationship Id="rId2" Type="http://schemas.openxmlformats.org/officeDocument/2006/relationships/image" Target="../media/image81.tiff"/><Relationship Id="rId1" Type="http://schemas.openxmlformats.org/officeDocument/2006/relationships/slideLayout" Target="../slideLayouts/slideLayout16.xml"/><Relationship Id="rId5" Type="http://schemas.openxmlformats.org/officeDocument/2006/relationships/image" Target="../media/image84.tiff"/><Relationship Id="rId4" Type="http://schemas.openxmlformats.org/officeDocument/2006/relationships/image" Target="../media/image83.tiff"/></Relationships>
</file>

<file path=ppt/slides/_rels/slide4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image" Target="../media/image87.jpeg"/></Relationships>
</file>

<file path=ppt/slides/_rels/slide4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14.xml"/><Relationship Id="rId5" Type="http://schemas.openxmlformats.org/officeDocument/2006/relationships/image" Target="../media/image94.jpeg"/><Relationship Id="rId4" Type="http://schemas.openxmlformats.org/officeDocument/2006/relationships/image" Target="../media/image93.jpeg"/></Relationships>
</file>

<file path=ppt/slides/_rels/slide4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emf"/><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14.xml"/><Relationship Id="rId5" Type="http://schemas.openxmlformats.org/officeDocument/2006/relationships/image" Target="../media/image100.jpeg"/><Relationship Id="rId4" Type="http://schemas.openxmlformats.org/officeDocument/2006/relationships/image" Target="../media/image99.jpeg"/></Relationships>
</file>

<file path=ppt/slides/_rels/slide5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14.xml"/><Relationship Id="rId5" Type="http://schemas.openxmlformats.org/officeDocument/2006/relationships/image" Target="../media/image105.jpeg"/><Relationship Id="rId4" Type="http://schemas.openxmlformats.org/officeDocument/2006/relationships/image" Target="../media/image104.jpeg"/></Relationships>
</file>

<file path=ppt/slides/_rels/slide55.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15.xml"/><Relationship Id="rId4" Type="http://schemas.openxmlformats.org/officeDocument/2006/relationships/image" Target="../media/image109.jpeg"/></Relationships>
</file>

<file path=ppt/slides/_rels/slide5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png"/><Relationship Id="rId1" Type="http://schemas.openxmlformats.org/officeDocument/2006/relationships/slideLayout" Target="../slideLayouts/slideLayout15.xml"/><Relationship Id="rId4" Type="http://schemas.openxmlformats.org/officeDocument/2006/relationships/image" Target="../media/image113.jpeg"/></Relationships>
</file>

<file path=ppt/slides/_rels/slide59.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38456F7-93A3-DF83-174B-9482125C44C0}"/>
              </a:ext>
            </a:extLst>
          </p:cNvPr>
          <p:cNvSpPr>
            <a:spLocks noGrp="1"/>
          </p:cNvSpPr>
          <p:nvPr>
            <p:ph type="ctrTitle"/>
          </p:nvPr>
        </p:nvSpPr>
        <p:spPr>
          <a:xfrm>
            <a:off x="4398963" y="1751013"/>
            <a:ext cx="4225925" cy="450850"/>
          </a:xfrm>
        </p:spPr>
        <p:txBody>
          <a:bodyPr/>
          <a:lstStyle/>
          <a:p>
            <a:pPr eaLnBrk="1" fontAlgn="auto" hangingPunct="1">
              <a:spcAft>
                <a:spcPts val="0"/>
              </a:spcAft>
              <a:defRPr/>
            </a:pPr>
            <a:r>
              <a:rPr lang="en-US" sz="2250" dirty="0"/>
              <a:t>We  put  brands on the road!</a:t>
            </a:r>
          </a:p>
        </p:txBody>
      </p:sp>
      <p:sp>
        <p:nvSpPr>
          <p:cNvPr id="5" name="Subtitle 4">
            <a:extLst>
              <a:ext uri="{FF2B5EF4-FFF2-40B4-BE49-F238E27FC236}">
                <a16:creationId xmlns:a16="http://schemas.microsoft.com/office/drawing/2014/main" id="{CA1C25CD-2A14-8FB4-A4DD-CCB017E6E248}"/>
              </a:ext>
            </a:extLst>
          </p:cNvPr>
          <p:cNvSpPr>
            <a:spLocks noGrp="1"/>
          </p:cNvSpPr>
          <p:nvPr>
            <p:ph type="subTitle" idx="1"/>
          </p:nvPr>
        </p:nvSpPr>
        <p:spPr>
          <a:xfrm>
            <a:off x="4411663" y="2228850"/>
            <a:ext cx="4200525" cy="404813"/>
          </a:xfrm>
        </p:spPr>
        <p:txBody>
          <a:bodyPr rtlCol="0">
            <a:normAutofit/>
          </a:bodyPr>
          <a:lstStyle/>
          <a:p>
            <a:pPr algn="ctr" eaLnBrk="1" fontAlgn="auto" hangingPunct="1">
              <a:spcAft>
                <a:spcPts val="0"/>
              </a:spcAft>
              <a:defRPr/>
            </a:pPr>
            <a:r>
              <a:rPr lang="en-US" spc="-150" dirty="0"/>
              <a:t>Vehicle Inventory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96A6E-23D1-1390-36F7-8D5CF64C364A}"/>
              </a:ext>
            </a:extLst>
          </p:cNvPr>
          <p:cNvSpPr>
            <a:spLocks noGrp="1"/>
          </p:cNvSpPr>
          <p:nvPr>
            <p:ph type="ctrTitle"/>
          </p:nvPr>
        </p:nvSpPr>
        <p:spPr>
          <a:xfrm>
            <a:off x="228600" y="1751013"/>
            <a:ext cx="7848600" cy="1446212"/>
          </a:xfrm>
        </p:spPr>
        <p:txBody>
          <a:bodyPr/>
          <a:lstStyle/>
          <a:p>
            <a:pPr eaLnBrk="1" fontAlgn="auto" hangingPunct="1">
              <a:spcAft>
                <a:spcPts val="0"/>
              </a:spcAft>
              <a:defRPr/>
            </a:pPr>
            <a:r>
              <a:rPr lang="en-US" dirty="0"/>
              <a:t>Step Van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4F4041F-330D-43C7-E4F0-DAF2B73631C3}"/>
              </a:ext>
            </a:extLst>
          </p:cNvPr>
          <p:cNvSpPr>
            <a:spLocks noGrp="1"/>
          </p:cNvSpPr>
          <p:nvPr>
            <p:ph type="title"/>
          </p:nvPr>
        </p:nvSpPr>
        <p:spPr>
          <a:xfrm>
            <a:off x="115888" y="1073150"/>
            <a:ext cx="2619375" cy="766763"/>
          </a:xfrm>
        </p:spPr>
        <p:txBody>
          <a:bodyPr/>
          <a:lstStyle/>
          <a:p>
            <a:pPr eaLnBrk="1" fontAlgn="auto" hangingPunct="1">
              <a:spcAft>
                <a:spcPts val="0"/>
              </a:spcAft>
              <a:defRPr/>
            </a:pPr>
            <a:r>
              <a:rPr lang="en-US" sz="2000" dirty="0"/>
              <a:t>20’  Vending Step Van</a:t>
            </a:r>
          </a:p>
        </p:txBody>
      </p:sp>
      <p:sp>
        <p:nvSpPr>
          <p:cNvPr id="29698" name="Text Placeholder 5">
            <a:extLst>
              <a:ext uri="{FF2B5EF4-FFF2-40B4-BE49-F238E27FC236}">
                <a16:creationId xmlns:a16="http://schemas.microsoft.com/office/drawing/2014/main" id="{8996E4D2-3B7B-5DB9-A0AF-99BFFCBA0BA6}"/>
              </a:ext>
            </a:extLst>
          </p:cNvPr>
          <p:cNvSpPr>
            <a:spLocks noGrp="1" noChangeArrowheads="1"/>
          </p:cNvSpPr>
          <p:nvPr>
            <p:ph type="body" sz="half" idx="2"/>
          </p:nvPr>
        </p:nvSpPr>
        <p:spPr>
          <a:xfrm>
            <a:off x="273050" y="1619250"/>
            <a:ext cx="2324100" cy="3157538"/>
          </a:xfrm>
        </p:spPr>
        <p:txBody>
          <a:bodyPr/>
          <a:lstStyle/>
          <a:p>
            <a:pPr marL="285750" indent="-285750" eaLnBrk="1" hangingPunct="1">
              <a:buFontTx/>
              <a:buChar char="•"/>
              <a:defRPr/>
            </a:pPr>
            <a:r>
              <a:rPr lang="en-US" altLang="en-US" dirty="0"/>
              <a:t>10KW Onan Diesel Generator</a:t>
            </a:r>
          </a:p>
          <a:p>
            <a:pPr marL="285750" indent="-285750" eaLnBrk="1" hangingPunct="1">
              <a:buFontTx/>
              <a:buChar char="•"/>
              <a:defRPr/>
            </a:pPr>
            <a:r>
              <a:rPr lang="en-US" altLang="en-US" dirty="0"/>
              <a:t>Vending Door</a:t>
            </a:r>
          </a:p>
          <a:p>
            <a:pPr marL="285750" indent="-285750" eaLnBrk="1" hangingPunct="1">
              <a:buFontTx/>
              <a:buChar char="•"/>
              <a:defRPr/>
            </a:pPr>
            <a:r>
              <a:rPr lang="en-US" altLang="en-US" dirty="0"/>
              <a:t>Exterior TV</a:t>
            </a:r>
          </a:p>
          <a:p>
            <a:pPr marL="285750" indent="-285750" eaLnBrk="1" hangingPunct="1">
              <a:buFontTx/>
              <a:buChar char="•"/>
              <a:defRPr/>
            </a:pPr>
            <a:r>
              <a:rPr lang="en-US" altLang="en-US" dirty="0"/>
              <a:t>Can be configured with:</a:t>
            </a:r>
          </a:p>
          <a:p>
            <a:pPr marL="742950" lvl="1" indent="-285750" eaLnBrk="1" hangingPunct="1">
              <a:buFontTx/>
              <a:buChar char="•"/>
              <a:defRPr/>
            </a:pPr>
            <a:r>
              <a:rPr lang="en-US" altLang="en-US" dirty="0"/>
              <a:t>Sinks</a:t>
            </a:r>
          </a:p>
          <a:p>
            <a:pPr marL="742950" lvl="1" indent="-285750" eaLnBrk="1" hangingPunct="1">
              <a:buFontTx/>
              <a:buChar char="•"/>
              <a:defRPr/>
            </a:pPr>
            <a:r>
              <a:rPr lang="en-US" altLang="en-US" dirty="0"/>
              <a:t>Serving Counter</a:t>
            </a:r>
          </a:p>
          <a:p>
            <a:pPr marL="742950" lvl="1" indent="-285750" eaLnBrk="1" hangingPunct="1">
              <a:buFontTx/>
              <a:buChar char="•"/>
              <a:defRPr/>
            </a:pPr>
            <a:r>
              <a:rPr lang="en-US" altLang="en-US" dirty="0"/>
              <a:t>Exterior Speakers</a:t>
            </a:r>
          </a:p>
          <a:p>
            <a:pPr marL="742950" lvl="1" indent="-285750" eaLnBrk="1" hangingPunct="1">
              <a:buFontTx/>
              <a:buChar char="•"/>
              <a:defRPr/>
            </a:pPr>
            <a:r>
              <a:rPr lang="en-US" altLang="en-US" dirty="0"/>
              <a:t>Refrigerators</a:t>
            </a:r>
          </a:p>
          <a:p>
            <a:pPr marL="742950" lvl="1" indent="-285750" eaLnBrk="1" hangingPunct="1">
              <a:buFontTx/>
              <a:buChar char="•"/>
              <a:defRPr/>
            </a:pPr>
            <a:r>
              <a:rPr lang="en-US" altLang="en-US" dirty="0"/>
              <a:t>Freezers</a:t>
            </a:r>
          </a:p>
          <a:p>
            <a:pPr marL="742950" lvl="1" indent="-285750" eaLnBrk="1" hangingPunct="1">
              <a:buFontTx/>
              <a:buChar char="•"/>
              <a:defRPr/>
            </a:pPr>
            <a:endParaRPr lang="en-US" altLang="en-US" dirty="0"/>
          </a:p>
          <a:p>
            <a:pPr lvl="1" eaLnBrk="1" hangingPunct="1">
              <a:defRPr/>
            </a:pPr>
            <a:r>
              <a:rPr lang="en-US" altLang="en-US" dirty="0"/>
              <a:t>QTY 3 Available</a:t>
            </a:r>
          </a:p>
        </p:txBody>
      </p:sp>
      <p:pic>
        <p:nvPicPr>
          <p:cNvPr id="32771" name="Picture 5">
            <a:extLst>
              <a:ext uri="{FF2B5EF4-FFF2-40B4-BE49-F238E27FC236}">
                <a16:creationId xmlns:a16="http://schemas.microsoft.com/office/drawing/2014/main" id="{06BFDBC0-1996-8BA7-6FD4-C5279138EA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3213" y="996950"/>
            <a:ext cx="3722687"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7">
            <a:extLst>
              <a:ext uri="{FF2B5EF4-FFF2-40B4-BE49-F238E27FC236}">
                <a16:creationId xmlns:a16="http://schemas.microsoft.com/office/drawing/2014/main" id="{FCBEFAA8-62F1-8B97-8E21-9A5A895218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7513" y="1071563"/>
            <a:ext cx="23241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9">
            <a:extLst>
              <a:ext uri="{FF2B5EF4-FFF2-40B4-BE49-F238E27FC236}">
                <a16:creationId xmlns:a16="http://schemas.microsoft.com/office/drawing/2014/main" id="{34757823-87A4-B040-AC97-CA9619912D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6550" y="2921000"/>
            <a:ext cx="3168650" cy="188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11">
            <a:extLst>
              <a:ext uri="{FF2B5EF4-FFF2-40B4-BE49-F238E27FC236}">
                <a16:creationId xmlns:a16="http://schemas.microsoft.com/office/drawing/2014/main" id="{4A40B167-D31E-E542-338F-DCD899B7905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1600" y="2894013"/>
            <a:ext cx="25527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6B8D2-32AC-45A8-1D26-4D8505DF1D40}"/>
              </a:ext>
            </a:extLst>
          </p:cNvPr>
          <p:cNvSpPr>
            <a:spLocks noGrp="1"/>
          </p:cNvSpPr>
          <p:nvPr>
            <p:ph type="title"/>
          </p:nvPr>
        </p:nvSpPr>
        <p:spPr/>
        <p:txBody>
          <a:bodyPr>
            <a:normAutofit fontScale="90000"/>
          </a:bodyPr>
          <a:lstStyle/>
          <a:p>
            <a:pPr eaLnBrk="1" fontAlgn="auto" hangingPunct="1">
              <a:spcAft>
                <a:spcPts val="0"/>
              </a:spcAft>
              <a:defRPr/>
            </a:pPr>
            <a:r>
              <a:rPr lang="en-US" dirty="0"/>
              <a:t> Pricing</a:t>
            </a:r>
          </a:p>
        </p:txBody>
      </p:sp>
      <p:pic>
        <p:nvPicPr>
          <p:cNvPr id="34818" name="Picture 5">
            <a:extLst>
              <a:ext uri="{FF2B5EF4-FFF2-40B4-BE49-F238E27FC236}">
                <a16:creationId xmlns:a16="http://schemas.microsoft.com/office/drawing/2014/main" id="{372B578A-C6E5-34DB-B998-2B1DEED737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 y="1978025"/>
            <a:ext cx="80391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39C2A8-63A9-A432-0955-DEFCBE11B641}"/>
              </a:ext>
            </a:extLst>
          </p:cNvPr>
          <p:cNvSpPr>
            <a:spLocks noGrp="1"/>
          </p:cNvSpPr>
          <p:nvPr>
            <p:ph type="title"/>
          </p:nvPr>
        </p:nvSpPr>
        <p:spPr>
          <a:xfrm>
            <a:off x="273050" y="1073150"/>
            <a:ext cx="2324100" cy="766763"/>
          </a:xfrm>
        </p:spPr>
        <p:txBody>
          <a:bodyPr/>
          <a:lstStyle/>
          <a:p>
            <a:pPr eaLnBrk="1" fontAlgn="auto" hangingPunct="1">
              <a:spcAft>
                <a:spcPts val="0"/>
              </a:spcAft>
              <a:defRPr/>
            </a:pPr>
            <a:r>
              <a:rPr lang="en-US" sz="2000" dirty="0"/>
              <a:t>24’ Food Truck Step Van</a:t>
            </a:r>
          </a:p>
        </p:txBody>
      </p:sp>
      <p:sp>
        <p:nvSpPr>
          <p:cNvPr id="29698" name="Text Placeholder 5">
            <a:extLst>
              <a:ext uri="{FF2B5EF4-FFF2-40B4-BE49-F238E27FC236}">
                <a16:creationId xmlns:a16="http://schemas.microsoft.com/office/drawing/2014/main" id="{69E3E7A7-B59D-CE78-B474-94D39800571B}"/>
              </a:ext>
            </a:extLst>
          </p:cNvPr>
          <p:cNvSpPr>
            <a:spLocks noGrp="1" noChangeArrowheads="1"/>
          </p:cNvSpPr>
          <p:nvPr>
            <p:ph type="body" sz="half" idx="2"/>
          </p:nvPr>
        </p:nvSpPr>
        <p:spPr>
          <a:xfrm>
            <a:off x="273050" y="1619250"/>
            <a:ext cx="2324100" cy="3157538"/>
          </a:xfrm>
        </p:spPr>
        <p:txBody>
          <a:bodyPr/>
          <a:lstStyle/>
          <a:p>
            <a:pPr marL="285750" indent="-285750" eaLnBrk="1" hangingPunct="1">
              <a:buFontTx/>
              <a:buChar char="•"/>
              <a:defRPr/>
            </a:pPr>
            <a:r>
              <a:rPr lang="en-US" altLang="en-US" dirty="0"/>
              <a:t>35KW Onan Diesel Generator</a:t>
            </a:r>
          </a:p>
          <a:p>
            <a:pPr marL="285750" indent="-285750" eaLnBrk="1" hangingPunct="1">
              <a:buFontTx/>
              <a:buChar char="•"/>
              <a:defRPr/>
            </a:pPr>
            <a:r>
              <a:rPr lang="en-US" altLang="en-US" dirty="0"/>
              <a:t>Vending Door</a:t>
            </a:r>
          </a:p>
          <a:p>
            <a:pPr marL="285750" indent="-285750" eaLnBrk="1" hangingPunct="1">
              <a:buFontTx/>
              <a:buChar char="•"/>
              <a:defRPr/>
            </a:pPr>
            <a:r>
              <a:rPr lang="en-US" altLang="en-US" dirty="0"/>
              <a:t>Exterior TV</a:t>
            </a:r>
          </a:p>
          <a:p>
            <a:pPr marL="285750" indent="-285750" eaLnBrk="1" hangingPunct="1">
              <a:buFontTx/>
              <a:buChar char="•"/>
              <a:defRPr/>
            </a:pPr>
            <a:r>
              <a:rPr lang="en-US" altLang="en-US" dirty="0"/>
              <a:t>Fire Suppression</a:t>
            </a:r>
          </a:p>
          <a:p>
            <a:pPr marL="285750" indent="-285750" eaLnBrk="1" hangingPunct="1">
              <a:buFontTx/>
              <a:buChar char="•"/>
              <a:defRPr/>
            </a:pPr>
            <a:r>
              <a:rPr lang="en-US" altLang="en-US" dirty="0"/>
              <a:t>Vent hood</a:t>
            </a:r>
          </a:p>
          <a:p>
            <a:pPr marL="285750" indent="-285750" eaLnBrk="1" hangingPunct="1">
              <a:buFontTx/>
              <a:buChar char="•"/>
              <a:defRPr/>
            </a:pPr>
            <a:r>
              <a:rPr lang="en-US" altLang="en-US" dirty="0"/>
              <a:t>Sinks</a:t>
            </a:r>
          </a:p>
          <a:p>
            <a:pPr marL="285750" indent="-285750" eaLnBrk="1" hangingPunct="1">
              <a:buFontTx/>
              <a:buChar char="•"/>
              <a:defRPr/>
            </a:pPr>
            <a:r>
              <a:rPr lang="en-US" altLang="en-US" dirty="0"/>
              <a:t>Serving Counter</a:t>
            </a:r>
          </a:p>
          <a:p>
            <a:pPr marL="285750" indent="-285750" eaLnBrk="1" hangingPunct="1">
              <a:buFontTx/>
              <a:buChar char="•"/>
              <a:defRPr/>
            </a:pPr>
            <a:r>
              <a:rPr lang="en-US" altLang="en-US" dirty="0"/>
              <a:t>Exterior Speakers</a:t>
            </a:r>
          </a:p>
          <a:p>
            <a:pPr marL="285750" indent="-285750" eaLnBrk="1" hangingPunct="1">
              <a:buFontTx/>
              <a:buChar char="•"/>
              <a:defRPr/>
            </a:pPr>
            <a:r>
              <a:rPr lang="en-US" altLang="en-US" dirty="0"/>
              <a:t>Refrigerators</a:t>
            </a:r>
          </a:p>
          <a:p>
            <a:pPr marL="285750" indent="-285750" eaLnBrk="1" hangingPunct="1">
              <a:buFontTx/>
              <a:buChar char="•"/>
              <a:defRPr/>
            </a:pPr>
            <a:r>
              <a:rPr lang="en-US" altLang="en-US" dirty="0"/>
              <a:t>Freezers</a:t>
            </a:r>
          </a:p>
          <a:p>
            <a:pPr marL="742950" lvl="1" indent="-285750" eaLnBrk="1" hangingPunct="1">
              <a:buFontTx/>
              <a:buChar char="•"/>
              <a:defRPr/>
            </a:pPr>
            <a:endParaRPr lang="en-US" altLang="en-US" dirty="0"/>
          </a:p>
          <a:p>
            <a:pPr lvl="1" eaLnBrk="1" hangingPunct="1">
              <a:defRPr/>
            </a:pPr>
            <a:r>
              <a:rPr lang="en-US" altLang="en-US" dirty="0"/>
              <a:t>QTY 1 Available</a:t>
            </a:r>
          </a:p>
        </p:txBody>
      </p:sp>
      <p:pic>
        <p:nvPicPr>
          <p:cNvPr id="36867" name="Picture 2">
            <a:extLst>
              <a:ext uri="{FF2B5EF4-FFF2-40B4-BE49-F238E27FC236}">
                <a16:creationId xmlns:a16="http://schemas.microsoft.com/office/drawing/2014/main" id="{5ACB17A7-0A21-D20B-FAB9-37DB02F9EE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1350" y="1073150"/>
            <a:ext cx="293211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Picture 6">
            <a:extLst>
              <a:ext uri="{FF2B5EF4-FFF2-40B4-BE49-F238E27FC236}">
                <a16:creationId xmlns:a16="http://schemas.microsoft.com/office/drawing/2014/main" id="{5DCEB573-2795-96CC-4F1A-66C2F3EE37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9575" y="1093788"/>
            <a:ext cx="24193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10">
            <a:extLst>
              <a:ext uri="{FF2B5EF4-FFF2-40B4-BE49-F238E27FC236}">
                <a16:creationId xmlns:a16="http://schemas.microsoft.com/office/drawing/2014/main" id="{535AC617-D49A-7BD2-FF1E-311C9EDE85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4488" y="2954338"/>
            <a:ext cx="2419350"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2" descr="White food truck on white background">
            <a:extLst>
              <a:ext uri="{FF2B5EF4-FFF2-40B4-BE49-F238E27FC236}">
                <a16:creationId xmlns:a16="http://schemas.microsoft.com/office/drawing/2014/main" id="{0DCB50C3-CA2C-F2EE-99A8-AFF4E8DC999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0825" y="2562225"/>
            <a:ext cx="4179888"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C9EC6-C5AB-C050-E71A-5E817F252147}"/>
              </a:ext>
            </a:extLst>
          </p:cNvPr>
          <p:cNvSpPr>
            <a:spLocks noGrp="1"/>
          </p:cNvSpPr>
          <p:nvPr>
            <p:ph type="title"/>
          </p:nvPr>
        </p:nvSpPr>
        <p:spPr/>
        <p:txBody>
          <a:bodyPr>
            <a:normAutofit fontScale="90000"/>
          </a:bodyPr>
          <a:lstStyle/>
          <a:p>
            <a:pPr eaLnBrk="1" fontAlgn="auto" hangingPunct="1">
              <a:spcAft>
                <a:spcPts val="0"/>
              </a:spcAft>
              <a:defRPr/>
            </a:pPr>
            <a:r>
              <a:rPr lang="en-US" dirty="0"/>
              <a:t> Pricing</a:t>
            </a:r>
          </a:p>
        </p:txBody>
      </p:sp>
      <p:pic>
        <p:nvPicPr>
          <p:cNvPr id="38914" name="Picture 5">
            <a:extLst>
              <a:ext uri="{FF2B5EF4-FFF2-40B4-BE49-F238E27FC236}">
                <a16:creationId xmlns:a16="http://schemas.microsoft.com/office/drawing/2014/main" id="{4D64F1E9-A21F-E462-00EF-94BBBA70F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288" y="1903413"/>
            <a:ext cx="8077200"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39C2A8-63A9-A432-0955-DEFCBE11B641}"/>
              </a:ext>
            </a:extLst>
          </p:cNvPr>
          <p:cNvSpPr>
            <a:spLocks noGrp="1"/>
          </p:cNvSpPr>
          <p:nvPr>
            <p:ph type="title"/>
          </p:nvPr>
        </p:nvSpPr>
        <p:spPr>
          <a:xfrm>
            <a:off x="273050" y="1073150"/>
            <a:ext cx="2324100" cy="766763"/>
          </a:xfrm>
        </p:spPr>
        <p:txBody>
          <a:bodyPr/>
          <a:lstStyle/>
          <a:p>
            <a:pPr eaLnBrk="1" fontAlgn="auto" hangingPunct="1">
              <a:spcAft>
                <a:spcPts val="0"/>
              </a:spcAft>
              <a:defRPr/>
            </a:pPr>
            <a:r>
              <a:rPr lang="en-US" sz="2000" dirty="0"/>
              <a:t>Mobile Command</a:t>
            </a:r>
          </a:p>
        </p:txBody>
      </p:sp>
      <p:sp>
        <p:nvSpPr>
          <p:cNvPr id="29698" name="Text Placeholder 5">
            <a:extLst>
              <a:ext uri="{FF2B5EF4-FFF2-40B4-BE49-F238E27FC236}">
                <a16:creationId xmlns:a16="http://schemas.microsoft.com/office/drawing/2014/main" id="{69E3E7A7-B59D-CE78-B474-94D39800571B}"/>
              </a:ext>
            </a:extLst>
          </p:cNvPr>
          <p:cNvSpPr>
            <a:spLocks noGrp="1" noChangeArrowheads="1"/>
          </p:cNvSpPr>
          <p:nvPr>
            <p:ph type="body" sz="half" idx="2"/>
          </p:nvPr>
        </p:nvSpPr>
        <p:spPr>
          <a:xfrm>
            <a:off x="273050" y="1619250"/>
            <a:ext cx="2324100" cy="3157538"/>
          </a:xfrm>
        </p:spPr>
        <p:txBody>
          <a:bodyPr/>
          <a:lstStyle/>
          <a:p>
            <a:pPr marL="285750" indent="-285750" eaLnBrk="1" hangingPunct="1">
              <a:buFontTx/>
              <a:buChar char="•"/>
              <a:defRPr/>
            </a:pPr>
            <a:r>
              <a:rPr lang="en-US" altLang="en-US" dirty="0"/>
              <a:t>37’ Length</a:t>
            </a:r>
          </a:p>
          <a:p>
            <a:pPr marL="285750" indent="-285750" eaLnBrk="1" hangingPunct="1">
              <a:buFontTx/>
              <a:buChar char="•"/>
              <a:defRPr/>
            </a:pPr>
            <a:r>
              <a:rPr lang="en-US" altLang="en-US" dirty="0"/>
              <a:t>Slide out</a:t>
            </a:r>
          </a:p>
          <a:p>
            <a:pPr marL="285750" indent="-285750" eaLnBrk="1" hangingPunct="1">
              <a:buFontTx/>
              <a:buChar char="•"/>
              <a:defRPr/>
            </a:pPr>
            <a:r>
              <a:rPr lang="en-US" altLang="en-US" dirty="0"/>
              <a:t>Kitchenette</a:t>
            </a:r>
          </a:p>
          <a:p>
            <a:pPr marL="285750" indent="-285750" eaLnBrk="1" hangingPunct="1">
              <a:buFontTx/>
              <a:buChar char="•"/>
              <a:defRPr/>
            </a:pPr>
            <a:r>
              <a:rPr lang="en-US" altLang="en-US" dirty="0"/>
              <a:t>15KW Generator</a:t>
            </a:r>
          </a:p>
          <a:p>
            <a:pPr marL="285750" indent="-285750" eaLnBrk="1" hangingPunct="1">
              <a:buFontTx/>
              <a:buChar char="•"/>
              <a:defRPr/>
            </a:pPr>
            <a:r>
              <a:rPr lang="en-US" altLang="en-US" dirty="0"/>
              <a:t>Battery System</a:t>
            </a:r>
          </a:p>
          <a:p>
            <a:pPr marL="285750" indent="-285750" eaLnBrk="1" hangingPunct="1">
              <a:buFontTx/>
              <a:buChar char="•"/>
              <a:defRPr/>
            </a:pPr>
            <a:r>
              <a:rPr lang="en-US" altLang="en-US" dirty="0"/>
              <a:t>Rear Lounge / Conference</a:t>
            </a:r>
          </a:p>
          <a:p>
            <a:pPr marL="285750" indent="-285750" eaLnBrk="1" hangingPunct="1">
              <a:buFontTx/>
              <a:buChar char="•"/>
              <a:defRPr/>
            </a:pPr>
            <a:r>
              <a:rPr lang="en-US" altLang="en-US" dirty="0"/>
              <a:t>Front Office</a:t>
            </a:r>
          </a:p>
          <a:p>
            <a:pPr eaLnBrk="1" hangingPunct="1">
              <a:defRPr/>
            </a:pPr>
            <a:endParaRPr lang="en-US" altLang="en-US" dirty="0"/>
          </a:p>
          <a:p>
            <a:pPr marL="285750" indent="-285750" eaLnBrk="1" hangingPunct="1">
              <a:buFontTx/>
              <a:buChar char="•"/>
              <a:defRPr/>
            </a:pPr>
            <a:endParaRPr lang="en-US" altLang="en-US" dirty="0"/>
          </a:p>
          <a:p>
            <a:pPr marL="742950" lvl="1" indent="-285750" eaLnBrk="1" hangingPunct="1">
              <a:buFontTx/>
              <a:buChar char="•"/>
              <a:defRPr/>
            </a:pPr>
            <a:endParaRPr lang="en-US" altLang="en-US" dirty="0"/>
          </a:p>
          <a:p>
            <a:pPr lvl="1" eaLnBrk="1" hangingPunct="1">
              <a:defRPr/>
            </a:pPr>
            <a:r>
              <a:rPr lang="en-US" altLang="en-US" dirty="0"/>
              <a:t>QTY 1 Available</a:t>
            </a:r>
          </a:p>
        </p:txBody>
      </p:sp>
      <p:pic>
        <p:nvPicPr>
          <p:cNvPr id="6" name="Picture 5">
            <a:extLst>
              <a:ext uri="{FF2B5EF4-FFF2-40B4-BE49-F238E27FC236}">
                <a16:creationId xmlns:a16="http://schemas.microsoft.com/office/drawing/2014/main" id="{CCDB898A-4ABC-AEB3-65CF-008D24CC066B}"/>
              </a:ext>
            </a:extLst>
          </p:cNvPr>
          <p:cNvPicPr>
            <a:picLocks noChangeAspect="1"/>
          </p:cNvPicPr>
          <p:nvPr/>
        </p:nvPicPr>
        <p:blipFill rotWithShape="1">
          <a:blip r:embed="rId3">
            <a:extLst>
              <a:ext uri="{28A0092B-C50C-407E-A947-70E740481C1C}">
                <a14:useLocalDpi xmlns:a14="http://schemas.microsoft.com/office/drawing/2010/main" val="0"/>
              </a:ext>
            </a:extLst>
          </a:blip>
          <a:srcRect t="15326" b="18835"/>
          <a:stretch/>
        </p:blipFill>
        <p:spPr>
          <a:xfrm>
            <a:off x="2958351" y="1073150"/>
            <a:ext cx="3034883" cy="1498600"/>
          </a:xfrm>
          <a:prstGeom prst="rect">
            <a:avLst/>
          </a:prstGeom>
        </p:spPr>
      </p:pic>
      <p:pic>
        <p:nvPicPr>
          <p:cNvPr id="14" name="Picture 13">
            <a:extLst>
              <a:ext uri="{FF2B5EF4-FFF2-40B4-BE49-F238E27FC236}">
                <a16:creationId xmlns:a16="http://schemas.microsoft.com/office/drawing/2014/main" id="{1EA53AF7-139B-EFF5-870A-8DD767368F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340845" y="1144448"/>
            <a:ext cx="1854573" cy="1390930"/>
          </a:xfrm>
          <a:prstGeom prst="rect">
            <a:avLst/>
          </a:prstGeom>
        </p:spPr>
      </p:pic>
      <p:pic>
        <p:nvPicPr>
          <p:cNvPr id="16" name="Picture 15">
            <a:extLst>
              <a:ext uri="{FF2B5EF4-FFF2-40B4-BE49-F238E27FC236}">
                <a16:creationId xmlns:a16="http://schemas.microsoft.com/office/drawing/2014/main" id="{506238B7-587E-6013-D421-2031D30BFB0E}"/>
              </a:ext>
            </a:extLst>
          </p:cNvPr>
          <p:cNvPicPr>
            <a:picLocks noChangeAspect="1"/>
          </p:cNvPicPr>
          <p:nvPr/>
        </p:nvPicPr>
        <p:blipFill rotWithShape="1">
          <a:blip r:embed="rId5">
            <a:extLst>
              <a:ext uri="{28A0092B-C50C-407E-A947-70E740481C1C}">
                <a14:useLocalDpi xmlns:a14="http://schemas.microsoft.com/office/drawing/2010/main" val="0"/>
              </a:ext>
            </a:extLst>
          </a:blip>
          <a:srcRect t="10514" r="5294" b="25303"/>
          <a:stretch/>
        </p:blipFill>
        <p:spPr>
          <a:xfrm>
            <a:off x="5433815" y="2861341"/>
            <a:ext cx="3648712" cy="1854574"/>
          </a:xfrm>
          <a:prstGeom prst="rect">
            <a:avLst/>
          </a:prstGeom>
        </p:spPr>
      </p:pic>
      <p:pic>
        <p:nvPicPr>
          <p:cNvPr id="18" name="Picture 17">
            <a:extLst>
              <a:ext uri="{FF2B5EF4-FFF2-40B4-BE49-F238E27FC236}">
                <a16:creationId xmlns:a16="http://schemas.microsoft.com/office/drawing/2014/main" id="{9DE9B148-1FE3-D991-4082-69B6D34DC8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5810919" y="1093428"/>
            <a:ext cx="1944059" cy="1458044"/>
          </a:xfrm>
          <a:prstGeom prst="rect">
            <a:avLst/>
          </a:prstGeom>
        </p:spPr>
      </p:pic>
      <p:pic>
        <p:nvPicPr>
          <p:cNvPr id="20" name="Picture 19">
            <a:extLst>
              <a:ext uri="{FF2B5EF4-FFF2-40B4-BE49-F238E27FC236}">
                <a16:creationId xmlns:a16="http://schemas.microsoft.com/office/drawing/2014/main" id="{C86C9A18-F799-AA74-F7A9-2DEA999078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58351" y="2861341"/>
            <a:ext cx="2389948" cy="1792461"/>
          </a:xfrm>
          <a:prstGeom prst="rect">
            <a:avLst/>
          </a:prstGeom>
        </p:spPr>
      </p:pic>
    </p:spTree>
    <p:extLst>
      <p:ext uri="{BB962C8B-B14F-4D97-AF65-F5344CB8AC3E}">
        <p14:creationId xmlns:p14="http://schemas.microsoft.com/office/powerpoint/2010/main" val="4182661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C9EC6-C5AB-C050-E71A-5E817F252147}"/>
              </a:ext>
            </a:extLst>
          </p:cNvPr>
          <p:cNvSpPr>
            <a:spLocks noGrp="1"/>
          </p:cNvSpPr>
          <p:nvPr>
            <p:ph type="title"/>
          </p:nvPr>
        </p:nvSpPr>
        <p:spPr/>
        <p:txBody>
          <a:bodyPr>
            <a:normAutofit fontScale="90000"/>
          </a:bodyPr>
          <a:lstStyle/>
          <a:p>
            <a:pPr eaLnBrk="1" fontAlgn="auto" hangingPunct="1">
              <a:spcAft>
                <a:spcPts val="0"/>
              </a:spcAft>
              <a:defRPr/>
            </a:pPr>
            <a:r>
              <a:rPr lang="en-US" dirty="0"/>
              <a:t> Pricing</a:t>
            </a:r>
          </a:p>
        </p:txBody>
      </p:sp>
      <p:pic>
        <p:nvPicPr>
          <p:cNvPr id="38914" name="Picture 5">
            <a:extLst>
              <a:ext uri="{FF2B5EF4-FFF2-40B4-BE49-F238E27FC236}">
                <a16:creationId xmlns:a16="http://schemas.microsoft.com/office/drawing/2014/main" id="{4D64F1E9-A21F-E462-00EF-94BBBA70F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288" y="1903413"/>
            <a:ext cx="8077200"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500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E80F6-E355-2206-9B7E-E7569AF543BF}"/>
              </a:ext>
            </a:extLst>
          </p:cNvPr>
          <p:cNvSpPr>
            <a:spLocks noGrp="1"/>
          </p:cNvSpPr>
          <p:nvPr>
            <p:ph type="ctrTitle"/>
          </p:nvPr>
        </p:nvSpPr>
        <p:spPr>
          <a:xfrm>
            <a:off x="228600" y="1751013"/>
            <a:ext cx="7848600" cy="1446212"/>
          </a:xfrm>
        </p:spPr>
        <p:txBody>
          <a:bodyPr/>
          <a:lstStyle/>
          <a:p>
            <a:pPr>
              <a:defRPr/>
            </a:pPr>
            <a:r>
              <a:rPr lang="en-US" dirty="0"/>
              <a:t>Coach and RV options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79E0E62-D9A0-4F81-2144-28FB8FB30D56}"/>
              </a:ext>
            </a:extLst>
          </p:cNvPr>
          <p:cNvSpPr>
            <a:spLocks noGrp="1"/>
          </p:cNvSpPr>
          <p:nvPr>
            <p:ph type="title"/>
          </p:nvPr>
        </p:nvSpPr>
        <p:spPr>
          <a:xfrm>
            <a:off x="273050" y="1073150"/>
            <a:ext cx="2522538" cy="766763"/>
          </a:xfrm>
        </p:spPr>
        <p:txBody>
          <a:bodyPr/>
          <a:lstStyle/>
          <a:p>
            <a:pPr eaLnBrk="1" fontAlgn="auto" hangingPunct="1">
              <a:spcAft>
                <a:spcPts val="0"/>
              </a:spcAft>
              <a:defRPr/>
            </a:pPr>
            <a:r>
              <a:rPr lang="en-US" dirty="0"/>
              <a:t>Renegade Coach</a:t>
            </a:r>
          </a:p>
        </p:txBody>
      </p:sp>
      <p:pic>
        <p:nvPicPr>
          <p:cNvPr id="41986" name="Picture 3">
            <a:extLst>
              <a:ext uri="{FF2B5EF4-FFF2-40B4-BE49-F238E27FC236}">
                <a16:creationId xmlns:a16="http://schemas.microsoft.com/office/drawing/2014/main" id="{35AA2D06-74E9-A036-8671-59D0773F5A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0063" y="1073150"/>
            <a:ext cx="275272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5">
            <a:extLst>
              <a:ext uri="{FF2B5EF4-FFF2-40B4-BE49-F238E27FC236}">
                <a16:creationId xmlns:a16="http://schemas.microsoft.com/office/drawing/2014/main" id="{5DA67CA9-E61E-2C9D-8594-811FC3E535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0063" y="2989263"/>
            <a:ext cx="31908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9">
            <a:extLst>
              <a:ext uri="{FF2B5EF4-FFF2-40B4-BE49-F238E27FC236}">
                <a16:creationId xmlns:a16="http://schemas.microsoft.com/office/drawing/2014/main" id="{6C00F8EB-BDE4-64C3-4BA0-A3C4A51B39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5338" y="1073150"/>
            <a:ext cx="3059112"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11">
            <a:extLst>
              <a:ext uri="{FF2B5EF4-FFF2-40B4-BE49-F238E27FC236}">
                <a16:creationId xmlns:a16="http://schemas.microsoft.com/office/drawing/2014/main" id="{49E30739-6572-36E6-C046-AAC9EAC447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1900" y="2982913"/>
            <a:ext cx="2622550"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Placeholder 2">
            <a:extLst>
              <a:ext uri="{FF2B5EF4-FFF2-40B4-BE49-F238E27FC236}">
                <a16:creationId xmlns:a16="http://schemas.microsoft.com/office/drawing/2014/main" id="{AC4D398F-B805-21D9-6D51-E774A2EFDB89}"/>
              </a:ext>
            </a:extLst>
          </p:cNvPr>
          <p:cNvSpPr>
            <a:spLocks noGrp="1"/>
          </p:cNvSpPr>
          <p:nvPr>
            <p:ph type="body" sz="half" idx="2"/>
          </p:nvPr>
        </p:nvSpPr>
        <p:spPr>
          <a:xfrm>
            <a:off x="273050" y="1839913"/>
            <a:ext cx="2324100" cy="2936875"/>
          </a:xfrm>
        </p:spPr>
        <p:txBody>
          <a:bodyPr>
            <a:normAutofit fontScale="85000" lnSpcReduction="10000"/>
          </a:bodyPr>
          <a:lstStyle/>
          <a:p>
            <a:pPr>
              <a:defRPr/>
            </a:pPr>
            <a:r>
              <a:rPr lang="en-US" dirty="0"/>
              <a:t>The Renegade Coach is the ultimate in hospitality based Experiential Marketing</a:t>
            </a:r>
          </a:p>
          <a:p>
            <a:pPr>
              <a:defRPr/>
            </a:pPr>
            <a:endParaRPr lang="en-US" dirty="0"/>
          </a:p>
          <a:p>
            <a:pPr>
              <a:defRPr/>
            </a:pPr>
            <a:r>
              <a:rPr lang="en-US" dirty="0"/>
              <a:t>With multiple configurations available, the Renegade is an eye-popping centerpiece to any experiential footprint. </a:t>
            </a:r>
          </a:p>
          <a:p>
            <a:pPr>
              <a:defRPr/>
            </a:pPr>
            <a:endParaRPr lang="en-US" dirty="0"/>
          </a:p>
          <a:p>
            <a:pPr>
              <a:defRPr/>
            </a:pPr>
            <a:r>
              <a:rPr lang="en-US" dirty="0"/>
              <a:t>Featuring a brandable exterior awning, optional fold down stage or </a:t>
            </a:r>
            <a:r>
              <a:rPr lang="en-US" dirty="0" err="1"/>
              <a:t>bumpouts</a:t>
            </a:r>
            <a:r>
              <a:rPr lang="en-US" dirty="0"/>
              <a:t>, and a bathroom trailer, this vehicle is perfect for any mobile showroom and display.</a:t>
            </a:r>
          </a:p>
          <a:p>
            <a:pPr marL="285750" indent="-285750">
              <a:buFont typeface="Arial" charset="0"/>
              <a:buChar char="•"/>
              <a:defRPr/>
            </a:pPr>
            <a:endParaRPr lang="en-US" dirty="0"/>
          </a:p>
          <a:p>
            <a:pPr marL="285750" indent="-285750">
              <a:buFont typeface="Arial" charset="0"/>
              <a:buChar char="•"/>
              <a:defRPr/>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415985-4914-2C8A-9F99-4E5E394F3DCF}"/>
              </a:ext>
            </a:extLst>
          </p:cNvPr>
          <p:cNvSpPr>
            <a:spLocks noGrp="1"/>
          </p:cNvSpPr>
          <p:nvPr>
            <p:ph type="title"/>
          </p:nvPr>
        </p:nvSpPr>
        <p:spPr>
          <a:xfrm>
            <a:off x="203200" y="1073150"/>
            <a:ext cx="2470150" cy="766763"/>
          </a:xfrm>
        </p:spPr>
        <p:txBody>
          <a:bodyPr/>
          <a:lstStyle/>
          <a:p>
            <a:pPr>
              <a:defRPr/>
            </a:pPr>
            <a:r>
              <a:rPr lang="en-US" dirty="0"/>
              <a:t>Renegade Coach</a:t>
            </a:r>
          </a:p>
        </p:txBody>
      </p:sp>
      <p:sp>
        <p:nvSpPr>
          <p:cNvPr id="43010" name="Text Placeholder 5">
            <a:extLst>
              <a:ext uri="{FF2B5EF4-FFF2-40B4-BE49-F238E27FC236}">
                <a16:creationId xmlns:a16="http://schemas.microsoft.com/office/drawing/2014/main" id="{40B5A0AD-9491-1C16-BF1F-4D9552C79864}"/>
              </a:ext>
            </a:extLst>
          </p:cNvPr>
          <p:cNvSpPr>
            <a:spLocks noGrp="1" noChangeArrowheads="1"/>
          </p:cNvSpPr>
          <p:nvPr>
            <p:ph type="body" sz="half" idx="2"/>
          </p:nvPr>
        </p:nvSpPr>
        <p:spPr>
          <a:xfrm>
            <a:off x="273050" y="1839913"/>
            <a:ext cx="2324100" cy="2936875"/>
          </a:xfrm>
        </p:spPr>
        <p:txBody>
          <a:bodyPr/>
          <a:lstStyle/>
          <a:p>
            <a:pPr marL="285750" indent="-285750">
              <a:buFontTx/>
              <a:buChar char="•"/>
            </a:pPr>
            <a:r>
              <a:rPr lang="en-US" altLang="en-US"/>
              <a:t>12.5KW Onan Generator</a:t>
            </a:r>
          </a:p>
          <a:p>
            <a:pPr marL="285750" indent="-285750">
              <a:buFontTx/>
              <a:buChar char="•"/>
            </a:pPr>
            <a:r>
              <a:rPr lang="en-US" altLang="en-US"/>
              <a:t>3 Slide coach</a:t>
            </a:r>
          </a:p>
          <a:p>
            <a:pPr marL="285750" indent="-285750">
              <a:buFontTx/>
              <a:buChar char="•"/>
            </a:pPr>
            <a:r>
              <a:rPr lang="en-US" altLang="en-US"/>
              <a:t>Side stage entrance</a:t>
            </a:r>
          </a:p>
          <a:p>
            <a:pPr marL="285750" indent="-285750">
              <a:buFontTx/>
              <a:buChar char="•"/>
            </a:pPr>
            <a:r>
              <a:rPr lang="en-US" altLang="en-US"/>
              <a:t>Rear Lift Gate</a:t>
            </a:r>
          </a:p>
          <a:p>
            <a:pPr marL="285750" indent="-285750">
              <a:buFontTx/>
              <a:buChar char="•"/>
            </a:pPr>
            <a:r>
              <a:rPr lang="en-US" altLang="en-US"/>
              <a:t>Front Drivers lounge</a:t>
            </a:r>
          </a:p>
          <a:p>
            <a:pPr marL="285750" indent="-285750">
              <a:buFontTx/>
              <a:buChar char="•"/>
            </a:pPr>
            <a:r>
              <a:rPr lang="en-US" altLang="en-US"/>
              <a:t>Custom Stacker Entertainment trailer available. </a:t>
            </a:r>
          </a:p>
        </p:txBody>
      </p:sp>
      <p:pic>
        <p:nvPicPr>
          <p:cNvPr id="43011" name="Picture Placeholder 18">
            <a:extLst>
              <a:ext uri="{FF2B5EF4-FFF2-40B4-BE49-F238E27FC236}">
                <a16:creationId xmlns:a16="http://schemas.microsoft.com/office/drawing/2014/main" id="{D6CAF081-009A-39C3-8130-31F3A3638932}"/>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16379" r="16379"/>
          <a:stretch>
            <a:fillRect/>
          </a:stretch>
        </p:blipFill>
        <p:spPr>
          <a:xfrm>
            <a:off x="3000375" y="1073150"/>
            <a:ext cx="2068513" cy="1730375"/>
          </a:xfrm>
        </p:spPr>
      </p:pic>
      <p:pic>
        <p:nvPicPr>
          <p:cNvPr id="43012" name="Picture Placeholder 20">
            <a:extLst>
              <a:ext uri="{FF2B5EF4-FFF2-40B4-BE49-F238E27FC236}">
                <a16:creationId xmlns:a16="http://schemas.microsoft.com/office/drawing/2014/main" id="{C2CEF81F-61BF-54EB-F5E3-DDAEC6C3D261}"/>
              </a:ext>
            </a:extLst>
          </p:cNvPr>
          <p:cNvPicPr>
            <a:picLocks noGrp="1" noChangeAspect="1" noChangeArrowheads="1"/>
          </p:cNvPicPr>
          <p:nvPr>
            <p:ph type="pic" sz="quarter" idx="15"/>
          </p:nvPr>
        </p:nvPicPr>
        <p:blipFill>
          <a:blip r:embed="rId3">
            <a:extLst>
              <a:ext uri="{28A0092B-C50C-407E-A947-70E740481C1C}">
                <a14:useLocalDpi xmlns:a14="http://schemas.microsoft.com/office/drawing/2010/main" val="0"/>
              </a:ext>
            </a:extLst>
          </a:blip>
          <a:srcRect l="16866" r="16866"/>
          <a:stretch>
            <a:fillRect/>
          </a:stretch>
        </p:blipFill>
        <p:spPr>
          <a:xfrm>
            <a:off x="6821488" y="3011488"/>
            <a:ext cx="2068512" cy="1755775"/>
          </a:xfrm>
        </p:spPr>
      </p:pic>
      <p:pic>
        <p:nvPicPr>
          <p:cNvPr id="43013" name="Picture Placeholder 16">
            <a:extLst>
              <a:ext uri="{FF2B5EF4-FFF2-40B4-BE49-F238E27FC236}">
                <a16:creationId xmlns:a16="http://schemas.microsoft.com/office/drawing/2014/main" id="{07719726-37AA-F142-8C7F-70C2257CBF66}"/>
              </a:ext>
            </a:extLst>
          </p:cNvPr>
          <p:cNvPicPr>
            <a:picLocks noGrp="1" noChangeAspect="1" noChangeArrowheads="1"/>
          </p:cNvPicPr>
          <p:nvPr>
            <p:ph type="pic" sz="quarter" idx="16"/>
          </p:nvPr>
        </p:nvPicPr>
        <p:blipFill>
          <a:blip r:embed="rId4">
            <a:extLst>
              <a:ext uri="{28A0092B-C50C-407E-A947-70E740481C1C}">
                <a14:useLocalDpi xmlns:a14="http://schemas.microsoft.com/office/drawing/2010/main" val="0"/>
              </a:ext>
            </a:extLst>
          </a:blip>
          <a:srcRect t="6918" b="6918"/>
          <a:stretch>
            <a:fillRect/>
          </a:stretch>
        </p:blipFill>
        <p:spPr>
          <a:xfrm>
            <a:off x="3000375" y="3011488"/>
            <a:ext cx="3622675" cy="1755775"/>
          </a:xfrm>
        </p:spPr>
      </p:pic>
      <p:pic>
        <p:nvPicPr>
          <p:cNvPr id="43014" name="Picture Placeholder 14">
            <a:extLst>
              <a:ext uri="{FF2B5EF4-FFF2-40B4-BE49-F238E27FC236}">
                <a16:creationId xmlns:a16="http://schemas.microsoft.com/office/drawing/2014/main" id="{F69AC49E-0156-88DA-E1AE-14E0B3530095}"/>
              </a:ext>
            </a:extLst>
          </p:cNvPr>
          <p:cNvPicPr>
            <a:picLocks noGrp="1" noChangeAspect="1" noChangeArrowheads="1"/>
          </p:cNvPicPr>
          <p:nvPr>
            <p:ph type="pic" sz="quarter" idx="14"/>
          </p:nvPr>
        </p:nvPicPr>
        <p:blipFill>
          <a:blip r:embed="rId5">
            <a:extLst>
              <a:ext uri="{28A0092B-C50C-407E-A947-70E740481C1C}">
                <a14:useLocalDpi xmlns:a14="http://schemas.microsoft.com/office/drawing/2010/main" val="0"/>
              </a:ext>
            </a:extLst>
          </a:blip>
          <a:srcRect t="7928" b="7928"/>
          <a:stretch>
            <a:fillRect/>
          </a:stretch>
        </p:blipFill>
        <p:spPr>
          <a:xfrm>
            <a:off x="5233988" y="1073150"/>
            <a:ext cx="3656012" cy="1730375"/>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FECD6-BC79-B0C7-EA7E-9E6E492AC6A6}"/>
              </a:ext>
            </a:extLst>
          </p:cNvPr>
          <p:cNvSpPr>
            <a:spLocks noGrp="1"/>
          </p:cNvSpPr>
          <p:nvPr>
            <p:ph type="ctrTitle"/>
          </p:nvPr>
        </p:nvSpPr>
        <p:spPr>
          <a:xfrm>
            <a:off x="228600" y="1751013"/>
            <a:ext cx="7848600" cy="1446212"/>
          </a:xfrm>
        </p:spPr>
        <p:txBody>
          <a:bodyPr/>
          <a:lstStyle/>
          <a:p>
            <a:pPr eaLnBrk="1" fontAlgn="auto" hangingPunct="1">
              <a:spcAft>
                <a:spcPts val="0"/>
              </a:spcAft>
              <a:defRPr/>
            </a:pPr>
            <a:r>
              <a:rPr lang="en-US" dirty="0"/>
              <a:t>EZ Stage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D5AE9-6211-DEDC-21DB-0547B715948B}"/>
              </a:ext>
            </a:extLst>
          </p:cNvPr>
          <p:cNvSpPr>
            <a:spLocks noGrp="1"/>
          </p:cNvSpPr>
          <p:nvPr>
            <p:ph type="title"/>
          </p:nvPr>
        </p:nvSpPr>
        <p:spPr/>
        <p:txBody>
          <a:bodyPr>
            <a:normAutofit fontScale="90000"/>
          </a:bodyPr>
          <a:lstStyle/>
          <a:p>
            <a:pPr eaLnBrk="1" fontAlgn="auto" hangingPunct="1">
              <a:spcAft>
                <a:spcPts val="0"/>
              </a:spcAft>
              <a:defRPr/>
            </a:pPr>
            <a:r>
              <a:rPr lang="en-US" dirty="0"/>
              <a:t> Pricing</a:t>
            </a:r>
          </a:p>
        </p:txBody>
      </p:sp>
      <p:pic>
        <p:nvPicPr>
          <p:cNvPr id="44034" name="Picture 5">
            <a:extLst>
              <a:ext uri="{FF2B5EF4-FFF2-40B4-BE49-F238E27FC236}">
                <a16:creationId xmlns:a16="http://schemas.microsoft.com/office/drawing/2014/main" id="{2A1C23BD-90A4-AC72-E39C-1868988C2C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288" y="1827213"/>
            <a:ext cx="8077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6DF318A-AE63-742C-355D-F262EB16274D}"/>
              </a:ext>
            </a:extLst>
          </p:cNvPr>
          <p:cNvSpPr>
            <a:spLocks noGrp="1"/>
          </p:cNvSpPr>
          <p:nvPr>
            <p:ph type="title"/>
          </p:nvPr>
        </p:nvSpPr>
        <p:spPr>
          <a:xfrm>
            <a:off x="273050" y="1073150"/>
            <a:ext cx="2522538" cy="766763"/>
          </a:xfrm>
        </p:spPr>
        <p:txBody>
          <a:bodyPr/>
          <a:lstStyle/>
          <a:p>
            <a:pPr eaLnBrk="1" fontAlgn="auto" hangingPunct="1">
              <a:spcAft>
                <a:spcPts val="0"/>
              </a:spcAft>
              <a:defRPr/>
            </a:pPr>
            <a:r>
              <a:rPr lang="en-US" dirty="0"/>
              <a:t>Renegade 4 Slide Coach</a:t>
            </a:r>
          </a:p>
        </p:txBody>
      </p:sp>
      <p:sp>
        <p:nvSpPr>
          <p:cNvPr id="23" name="Text Placeholder 2">
            <a:extLst>
              <a:ext uri="{FF2B5EF4-FFF2-40B4-BE49-F238E27FC236}">
                <a16:creationId xmlns:a16="http://schemas.microsoft.com/office/drawing/2014/main" id="{7F77FEDC-A5DD-D95E-7CA1-6BB3CF7E01B2}"/>
              </a:ext>
            </a:extLst>
          </p:cNvPr>
          <p:cNvSpPr>
            <a:spLocks noGrp="1"/>
          </p:cNvSpPr>
          <p:nvPr>
            <p:ph type="body" sz="half" idx="2"/>
          </p:nvPr>
        </p:nvSpPr>
        <p:spPr>
          <a:xfrm>
            <a:off x="273050" y="1839913"/>
            <a:ext cx="2324100" cy="2936875"/>
          </a:xfrm>
        </p:spPr>
        <p:txBody>
          <a:bodyPr>
            <a:normAutofit/>
          </a:bodyPr>
          <a:lstStyle/>
          <a:p>
            <a:pPr>
              <a:defRPr/>
            </a:pPr>
            <a:r>
              <a:rPr lang="en-US" dirty="0"/>
              <a:t>This Renegade coach features 4 Slides and a bathroom.  Perfect for B2B activations.  </a:t>
            </a:r>
          </a:p>
          <a:p>
            <a:pPr marL="285750" indent="-285750">
              <a:buFont typeface="Arial" charset="0"/>
              <a:buChar char="•"/>
              <a:defRPr/>
            </a:pPr>
            <a:r>
              <a:rPr lang="en-US" dirty="0"/>
              <a:t>12KW Generator</a:t>
            </a:r>
          </a:p>
          <a:p>
            <a:pPr marL="285750" indent="-285750">
              <a:buFont typeface="Arial" charset="0"/>
              <a:buChar char="•"/>
              <a:defRPr/>
            </a:pPr>
            <a:r>
              <a:rPr lang="en-US" dirty="0"/>
              <a:t>Rear Ramp for ADA</a:t>
            </a:r>
          </a:p>
          <a:p>
            <a:pPr marL="285750" indent="-285750">
              <a:buFont typeface="Arial" charset="0"/>
              <a:buChar char="•"/>
              <a:defRPr/>
            </a:pPr>
            <a:endParaRPr lang="en-US" dirty="0"/>
          </a:p>
          <a:p>
            <a:pPr marL="285750" indent="-285750">
              <a:buFont typeface="Arial" charset="0"/>
              <a:buChar char="•"/>
              <a:defRPr/>
            </a:pPr>
            <a:endParaRPr lang="en-US" dirty="0"/>
          </a:p>
        </p:txBody>
      </p:sp>
      <p:pic>
        <p:nvPicPr>
          <p:cNvPr id="46083" name="Picture 5">
            <a:extLst>
              <a:ext uri="{FF2B5EF4-FFF2-40B4-BE49-F238E27FC236}">
                <a16:creationId xmlns:a16="http://schemas.microsoft.com/office/drawing/2014/main" id="{5613160D-4764-F910-CCE2-07ED036279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7200" y="947738"/>
            <a:ext cx="2795588" cy="209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7">
            <a:extLst>
              <a:ext uri="{FF2B5EF4-FFF2-40B4-BE49-F238E27FC236}">
                <a16:creationId xmlns:a16="http://schemas.microsoft.com/office/drawing/2014/main" id="{325571CF-E1BE-656D-3584-2C9AB4FB88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7663" y="3103563"/>
            <a:ext cx="2230437"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5" name="Picture 9">
            <a:extLst>
              <a:ext uri="{FF2B5EF4-FFF2-40B4-BE49-F238E27FC236}">
                <a16:creationId xmlns:a16="http://schemas.microsoft.com/office/drawing/2014/main" id="{F942CDB8-867E-97E8-F889-99BB0BAB21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657850" y="1206501"/>
            <a:ext cx="2073275"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11">
            <a:extLst>
              <a:ext uri="{FF2B5EF4-FFF2-40B4-BE49-F238E27FC236}">
                <a16:creationId xmlns:a16="http://schemas.microsoft.com/office/drawing/2014/main" id="{FC6E24D6-F954-8210-DCC7-777FB4A124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059363" y="3278187"/>
            <a:ext cx="1868488"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7" name="Picture 13">
            <a:extLst>
              <a:ext uri="{FF2B5EF4-FFF2-40B4-BE49-F238E27FC236}">
                <a16:creationId xmlns:a16="http://schemas.microsoft.com/office/drawing/2014/main" id="{903A8541-67DF-ED08-6EAB-B7DF9F5E3D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7337425" y="1206501"/>
            <a:ext cx="2073275"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5FFBF-50AD-C91F-3114-785BCB133E91}"/>
              </a:ext>
            </a:extLst>
          </p:cNvPr>
          <p:cNvSpPr>
            <a:spLocks noGrp="1"/>
          </p:cNvSpPr>
          <p:nvPr>
            <p:ph type="title"/>
          </p:nvPr>
        </p:nvSpPr>
        <p:spPr/>
        <p:txBody>
          <a:bodyPr>
            <a:normAutofit fontScale="90000"/>
          </a:bodyPr>
          <a:lstStyle/>
          <a:p>
            <a:pPr eaLnBrk="1" fontAlgn="auto" hangingPunct="1">
              <a:spcAft>
                <a:spcPts val="0"/>
              </a:spcAft>
              <a:defRPr/>
            </a:pPr>
            <a:r>
              <a:rPr lang="en-US" dirty="0"/>
              <a:t> Pricing</a:t>
            </a:r>
          </a:p>
        </p:txBody>
      </p:sp>
      <p:pic>
        <p:nvPicPr>
          <p:cNvPr id="47106" name="Picture 4">
            <a:extLst>
              <a:ext uri="{FF2B5EF4-FFF2-40B4-BE49-F238E27FC236}">
                <a16:creationId xmlns:a16="http://schemas.microsoft.com/office/drawing/2014/main" id="{15BD4439-852A-22E1-47A3-2F3263E593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288" y="1827213"/>
            <a:ext cx="8077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612E-62E2-5EBB-2CD5-C36A542F7302}"/>
              </a:ext>
            </a:extLst>
          </p:cNvPr>
          <p:cNvSpPr>
            <a:spLocks noGrp="1"/>
          </p:cNvSpPr>
          <p:nvPr>
            <p:ph type="ctrTitle"/>
          </p:nvPr>
        </p:nvSpPr>
        <p:spPr>
          <a:xfrm>
            <a:off x="228600" y="2293938"/>
            <a:ext cx="7848600" cy="1446212"/>
          </a:xfrm>
        </p:spPr>
        <p:txBody>
          <a:bodyPr/>
          <a:lstStyle/>
          <a:p>
            <a:pPr eaLnBrk="1" fontAlgn="auto" hangingPunct="1">
              <a:spcAft>
                <a:spcPts val="0"/>
              </a:spcAft>
              <a:defRPr/>
            </a:pPr>
            <a:r>
              <a:rPr lang="en-US" dirty="0"/>
              <a:t>Prevost Display Coach</a:t>
            </a:r>
            <a:br>
              <a:rPr lang="en-US" dirty="0"/>
            </a:b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4994F-4660-27B3-2B6E-A8F448703DA4}"/>
              </a:ext>
            </a:extLst>
          </p:cNvPr>
          <p:cNvSpPr>
            <a:spLocks noGrp="1"/>
          </p:cNvSpPr>
          <p:nvPr>
            <p:ph type="title"/>
          </p:nvPr>
        </p:nvSpPr>
        <p:spPr>
          <a:xfrm>
            <a:off x="273050" y="1073150"/>
            <a:ext cx="2324100" cy="766763"/>
          </a:xfrm>
        </p:spPr>
        <p:txBody>
          <a:bodyPr/>
          <a:lstStyle/>
          <a:p>
            <a:pPr>
              <a:defRPr/>
            </a:pPr>
            <a:r>
              <a:rPr lang="en-US" dirty="0"/>
              <a:t>Prevost Display Coach</a:t>
            </a:r>
          </a:p>
        </p:txBody>
      </p:sp>
      <p:sp>
        <p:nvSpPr>
          <p:cNvPr id="51202" name="Text Placeholder 2">
            <a:extLst>
              <a:ext uri="{FF2B5EF4-FFF2-40B4-BE49-F238E27FC236}">
                <a16:creationId xmlns:a16="http://schemas.microsoft.com/office/drawing/2014/main" id="{AB3744A7-572A-DD2F-B8BB-8A52BFA93FA8}"/>
              </a:ext>
            </a:extLst>
          </p:cNvPr>
          <p:cNvSpPr>
            <a:spLocks noGrp="1" noChangeArrowheads="1"/>
          </p:cNvSpPr>
          <p:nvPr>
            <p:ph type="body" sz="half" idx="2"/>
          </p:nvPr>
        </p:nvSpPr>
        <p:spPr>
          <a:xfrm>
            <a:off x="273050" y="1839913"/>
            <a:ext cx="2324100" cy="2936875"/>
          </a:xfrm>
        </p:spPr>
        <p:txBody>
          <a:bodyPr/>
          <a:lstStyle/>
          <a:p>
            <a:pPr marL="285750" indent="-285750">
              <a:buFontTx/>
              <a:buChar char="•"/>
            </a:pPr>
            <a:r>
              <a:rPr lang="en-US" altLang="en-US"/>
              <a:t>Front and Rear seating area</a:t>
            </a:r>
          </a:p>
          <a:p>
            <a:pPr marL="285750" indent="-285750">
              <a:buFontTx/>
              <a:buChar char="•"/>
            </a:pPr>
            <a:r>
              <a:rPr lang="en-US" altLang="en-US"/>
              <a:t>Onboard Generator</a:t>
            </a:r>
          </a:p>
          <a:p>
            <a:pPr marL="285750" indent="-285750">
              <a:buFontTx/>
              <a:buChar char="•"/>
            </a:pPr>
            <a:r>
              <a:rPr lang="en-US" altLang="en-US"/>
              <a:t>Seating is removeable</a:t>
            </a:r>
          </a:p>
          <a:p>
            <a:pPr marL="285750" indent="-285750">
              <a:buFontTx/>
              <a:buChar char="•"/>
            </a:pPr>
            <a:r>
              <a:rPr lang="en-US" altLang="en-US"/>
              <a:t>Bathroom</a:t>
            </a:r>
          </a:p>
          <a:p>
            <a:pPr marL="285750" indent="-285750">
              <a:buFontTx/>
              <a:buChar char="•"/>
            </a:pPr>
            <a:r>
              <a:rPr lang="en-US" altLang="en-US"/>
              <a:t>Wet Bar</a:t>
            </a:r>
          </a:p>
          <a:p>
            <a:pPr marL="285750" indent="-285750">
              <a:buFontTx/>
              <a:buChar char="•"/>
            </a:pPr>
            <a:r>
              <a:rPr lang="en-US" altLang="en-US"/>
              <a:t>RV Awning</a:t>
            </a:r>
          </a:p>
          <a:p>
            <a:pPr marL="285750" indent="-285750">
              <a:buFontTx/>
              <a:buChar char="•"/>
            </a:pPr>
            <a:r>
              <a:rPr lang="en-US" altLang="en-US"/>
              <a:t>Outdoor entertainment area w/ TV</a:t>
            </a:r>
          </a:p>
        </p:txBody>
      </p:sp>
      <p:pic>
        <p:nvPicPr>
          <p:cNvPr id="51203" name="Picture Placeholder 14">
            <a:extLst>
              <a:ext uri="{FF2B5EF4-FFF2-40B4-BE49-F238E27FC236}">
                <a16:creationId xmlns:a16="http://schemas.microsoft.com/office/drawing/2014/main" id="{17799D53-DB0B-535B-35CA-3E8430B35800}"/>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5173" r="5173"/>
          <a:stretch>
            <a:fillRect/>
          </a:stretch>
        </p:blipFill>
        <p:spPr>
          <a:xfrm>
            <a:off x="6821488" y="3011488"/>
            <a:ext cx="2068512" cy="1728787"/>
          </a:xfrm>
        </p:spPr>
      </p:pic>
      <p:pic>
        <p:nvPicPr>
          <p:cNvPr id="51204" name="Picture Placeholder 10">
            <a:extLst>
              <a:ext uri="{FF2B5EF4-FFF2-40B4-BE49-F238E27FC236}">
                <a16:creationId xmlns:a16="http://schemas.microsoft.com/office/drawing/2014/main" id="{FE09A07D-9140-140D-0163-83A8785906F9}"/>
              </a:ext>
            </a:extLst>
          </p:cNvPr>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rcRect t="18446" b="18446"/>
          <a:stretch>
            <a:fillRect/>
          </a:stretch>
        </p:blipFill>
        <p:spPr>
          <a:xfrm>
            <a:off x="5233988" y="1073150"/>
            <a:ext cx="3656012" cy="1730375"/>
          </a:xfrm>
        </p:spPr>
      </p:pic>
      <p:pic>
        <p:nvPicPr>
          <p:cNvPr id="51205" name="Picture Placeholder 12">
            <a:extLst>
              <a:ext uri="{FF2B5EF4-FFF2-40B4-BE49-F238E27FC236}">
                <a16:creationId xmlns:a16="http://schemas.microsoft.com/office/drawing/2014/main" id="{18429923-E736-FFF9-01E2-682C4C64FF9B}"/>
              </a:ext>
            </a:extLst>
          </p:cNvPr>
          <p:cNvPicPr>
            <a:picLocks noGrp="1" noChangeAspect="1" noChangeArrowheads="1"/>
          </p:cNvPicPr>
          <p:nvPr>
            <p:ph type="pic" sz="quarter" idx="15"/>
          </p:nvPr>
        </p:nvPicPr>
        <p:blipFill>
          <a:blip r:embed="rId4">
            <a:extLst>
              <a:ext uri="{28A0092B-C50C-407E-A947-70E740481C1C}">
                <a14:useLocalDpi xmlns:a14="http://schemas.microsoft.com/office/drawing/2010/main" val="0"/>
              </a:ext>
            </a:extLst>
          </a:blip>
          <a:srcRect l="5821" r="5821"/>
          <a:stretch>
            <a:fillRect/>
          </a:stretch>
        </p:blipFill>
        <p:spPr>
          <a:xfrm>
            <a:off x="3000375" y="1073150"/>
            <a:ext cx="2068513" cy="1755775"/>
          </a:xfrm>
        </p:spPr>
      </p:pic>
      <p:pic>
        <p:nvPicPr>
          <p:cNvPr id="51206" name="Picture Placeholder 8">
            <a:extLst>
              <a:ext uri="{FF2B5EF4-FFF2-40B4-BE49-F238E27FC236}">
                <a16:creationId xmlns:a16="http://schemas.microsoft.com/office/drawing/2014/main" id="{53729802-FD1A-88B9-26E2-ED6BA2E577D6}"/>
              </a:ext>
            </a:extLst>
          </p:cNvPr>
          <p:cNvPicPr>
            <a:picLocks noGrp="1" noChangeAspect="1" noChangeArrowheads="1"/>
          </p:cNvPicPr>
          <p:nvPr>
            <p:ph type="pic" sz="quarter" idx="16"/>
          </p:nvPr>
        </p:nvPicPr>
        <p:blipFill>
          <a:blip r:embed="rId5">
            <a:extLst>
              <a:ext uri="{28A0092B-C50C-407E-A947-70E740481C1C}">
                <a14:useLocalDpi xmlns:a14="http://schemas.microsoft.com/office/drawing/2010/main" val="0"/>
              </a:ext>
            </a:extLst>
          </a:blip>
          <a:srcRect t="17690" b="17690"/>
          <a:stretch>
            <a:fillRect/>
          </a:stretch>
        </p:blipFill>
        <p:spPr>
          <a:xfrm>
            <a:off x="3000375" y="3011488"/>
            <a:ext cx="3622675" cy="1755775"/>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34DD4-EC6A-4913-F0AB-680FA326A609}"/>
              </a:ext>
            </a:extLst>
          </p:cNvPr>
          <p:cNvSpPr>
            <a:spLocks noGrp="1"/>
          </p:cNvSpPr>
          <p:nvPr>
            <p:ph type="title"/>
          </p:nvPr>
        </p:nvSpPr>
        <p:spPr/>
        <p:txBody>
          <a:bodyPr>
            <a:normAutofit fontScale="90000"/>
          </a:bodyPr>
          <a:lstStyle/>
          <a:p>
            <a:pPr eaLnBrk="1" fontAlgn="auto" hangingPunct="1">
              <a:spcAft>
                <a:spcPts val="0"/>
              </a:spcAft>
              <a:defRPr/>
            </a:pPr>
            <a:r>
              <a:rPr lang="en-US" dirty="0"/>
              <a:t> Pricing</a:t>
            </a:r>
          </a:p>
        </p:txBody>
      </p:sp>
      <p:pic>
        <p:nvPicPr>
          <p:cNvPr id="52226" name="Picture 3">
            <a:extLst>
              <a:ext uri="{FF2B5EF4-FFF2-40B4-BE49-F238E27FC236}">
                <a16:creationId xmlns:a16="http://schemas.microsoft.com/office/drawing/2014/main" id="{B2C805A1-48B8-CF4D-1CB2-63F70D4A39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338" y="1928813"/>
            <a:ext cx="80391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758857F-618D-1A57-8034-0B9D51F4F4C2}"/>
              </a:ext>
            </a:extLst>
          </p:cNvPr>
          <p:cNvSpPr>
            <a:spLocks noGrp="1"/>
          </p:cNvSpPr>
          <p:nvPr>
            <p:ph type="ctrTitle"/>
          </p:nvPr>
        </p:nvSpPr>
        <p:spPr>
          <a:xfrm>
            <a:off x="228600" y="1751013"/>
            <a:ext cx="7848600" cy="1446212"/>
          </a:xfrm>
        </p:spPr>
        <p:txBody>
          <a:bodyPr/>
          <a:lstStyle/>
          <a:p>
            <a:pPr>
              <a:defRPr/>
            </a:pPr>
            <a:r>
              <a:rPr lang="en-US" dirty="0"/>
              <a:t>Trailers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8AF18-9029-8A43-118E-187420528132}"/>
              </a:ext>
            </a:extLst>
          </p:cNvPr>
          <p:cNvSpPr>
            <a:spLocks noGrp="1"/>
          </p:cNvSpPr>
          <p:nvPr>
            <p:ph type="ctrTitle"/>
          </p:nvPr>
        </p:nvSpPr>
        <p:spPr>
          <a:xfrm>
            <a:off x="228600" y="1751013"/>
            <a:ext cx="7848600" cy="1446212"/>
          </a:xfrm>
        </p:spPr>
        <p:txBody>
          <a:bodyPr/>
          <a:lstStyle/>
          <a:p>
            <a:pPr>
              <a:defRPr/>
            </a:pPr>
            <a:r>
              <a:rPr lang="en-US" dirty="0"/>
              <a:t>Airstream Vending Trailer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F227A-7F4D-3F32-2A68-571CB95848D8}"/>
              </a:ext>
            </a:extLst>
          </p:cNvPr>
          <p:cNvSpPr>
            <a:spLocks noGrp="1"/>
          </p:cNvSpPr>
          <p:nvPr>
            <p:ph type="title"/>
          </p:nvPr>
        </p:nvSpPr>
        <p:spPr>
          <a:xfrm>
            <a:off x="273050" y="1073150"/>
            <a:ext cx="2324100" cy="766763"/>
          </a:xfrm>
        </p:spPr>
        <p:txBody>
          <a:bodyPr/>
          <a:lstStyle/>
          <a:p>
            <a:pPr>
              <a:defRPr/>
            </a:pPr>
            <a:r>
              <a:rPr lang="en-US" dirty="0"/>
              <a:t>Airstream Vending Trailer</a:t>
            </a:r>
          </a:p>
        </p:txBody>
      </p:sp>
      <p:pic>
        <p:nvPicPr>
          <p:cNvPr id="56322" name="Picture Placeholder 8">
            <a:extLst>
              <a:ext uri="{FF2B5EF4-FFF2-40B4-BE49-F238E27FC236}">
                <a16:creationId xmlns:a16="http://schemas.microsoft.com/office/drawing/2014/main" id="{74973570-6411-6D9A-D473-EACB1F3365D2}"/>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18654" r="18654"/>
          <a:stretch>
            <a:fillRect/>
          </a:stretch>
        </p:blipFill>
        <p:spPr>
          <a:xfrm rot="5400000">
            <a:off x="3170237" y="903288"/>
            <a:ext cx="1730375" cy="2070100"/>
          </a:xfrm>
        </p:spPr>
      </p:pic>
      <p:pic>
        <p:nvPicPr>
          <p:cNvPr id="56323" name="Picture Placeholder 15">
            <a:extLst>
              <a:ext uri="{FF2B5EF4-FFF2-40B4-BE49-F238E27FC236}">
                <a16:creationId xmlns:a16="http://schemas.microsoft.com/office/drawing/2014/main" id="{4A02043E-56A2-0232-56AA-8E2E36F83316}"/>
              </a:ext>
            </a:extLst>
          </p:cNvPr>
          <p:cNvPicPr>
            <a:picLocks noGrp="1" noChangeAspect="1" noChangeArrowheads="1"/>
          </p:cNvPicPr>
          <p:nvPr>
            <p:ph type="pic" sz="quarter" idx="16"/>
          </p:nvPr>
        </p:nvPicPr>
        <p:blipFill>
          <a:blip r:embed="rId3">
            <a:extLst>
              <a:ext uri="{28A0092B-C50C-407E-A947-70E740481C1C}">
                <a14:useLocalDpi xmlns:a14="http://schemas.microsoft.com/office/drawing/2010/main" val="0"/>
              </a:ext>
            </a:extLst>
          </a:blip>
          <a:srcRect l="31825" r="31825"/>
          <a:stretch>
            <a:fillRect/>
          </a:stretch>
        </p:blipFill>
        <p:spPr>
          <a:xfrm rot="5400000">
            <a:off x="3933825" y="2078038"/>
            <a:ext cx="1755775" cy="3622675"/>
          </a:xfrm>
        </p:spPr>
      </p:pic>
      <p:pic>
        <p:nvPicPr>
          <p:cNvPr id="56324" name="Picture Placeholder 17">
            <a:extLst>
              <a:ext uri="{FF2B5EF4-FFF2-40B4-BE49-F238E27FC236}">
                <a16:creationId xmlns:a16="http://schemas.microsoft.com/office/drawing/2014/main" id="{4CA87664-1E25-7922-E7AE-E3C85F2A7E7C}"/>
              </a:ext>
            </a:extLst>
          </p:cNvPr>
          <p:cNvPicPr>
            <a:picLocks noGrp="1" noChangeAspect="1" noChangeArrowheads="1"/>
          </p:cNvPicPr>
          <p:nvPr>
            <p:ph type="pic" sz="quarter" idx="15"/>
          </p:nvPr>
        </p:nvPicPr>
        <p:blipFill>
          <a:blip r:embed="rId4">
            <a:extLst>
              <a:ext uri="{28A0092B-C50C-407E-A947-70E740481C1C}">
                <a14:useLocalDpi xmlns:a14="http://schemas.microsoft.com/office/drawing/2010/main" val="0"/>
              </a:ext>
            </a:extLst>
          </a:blip>
          <a:srcRect l="18146" r="18146"/>
          <a:stretch>
            <a:fillRect/>
          </a:stretch>
        </p:blipFill>
        <p:spPr>
          <a:xfrm rot="5400000">
            <a:off x="6977063" y="2855913"/>
            <a:ext cx="1755775" cy="2066925"/>
          </a:xfrm>
        </p:spPr>
      </p:pic>
      <p:pic>
        <p:nvPicPr>
          <p:cNvPr id="56325" name="Picture Placeholder 13">
            <a:extLst>
              <a:ext uri="{FF2B5EF4-FFF2-40B4-BE49-F238E27FC236}">
                <a16:creationId xmlns:a16="http://schemas.microsoft.com/office/drawing/2014/main" id="{9005BD73-A127-5265-9FF2-F9C6BD2E45EC}"/>
              </a:ext>
            </a:extLst>
          </p:cNvPr>
          <p:cNvPicPr>
            <a:picLocks noGrp="1" noChangeAspect="1" noChangeArrowheads="1"/>
          </p:cNvPicPr>
          <p:nvPr>
            <p:ph type="pic" sz="quarter" idx="14"/>
          </p:nvPr>
        </p:nvPicPr>
        <p:blipFill>
          <a:blip r:embed="rId5">
            <a:extLst>
              <a:ext uri="{28A0092B-C50C-407E-A947-70E740481C1C}">
                <a14:useLocalDpi xmlns:a14="http://schemas.microsoft.com/office/drawing/2010/main" val="0"/>
              </a:ext>
            </a:extLst>
          </a:blip>
          <a:srcRect l="32251" r="32251"/>
          <a:stretch>
            <a:fillRect/>
          </a:stretch>
        </p:blipFill>
        <p:spPr>
          <a:xfrm rot="5400000">
            <a:off x="6196806" y="108745"/>
            <a:ext cx="1730375" cy="3656012"/>
          </a:xfrm>
        </p:spPr>
      </p:pic>
      <p:sp>
        <p:nvSpPr>
          <p:cNvPr id="56326" name="Text Placeholder 2">
            <a:extLst>
              <a:ext uri="{FF2B5EF4-FFF2-40B4-BE49-F238E27FC236}">
                <a16:creationId xmlns:a16="http://schemas.microsoft.com/office/drawing/2014/main" id="{EA992B0E-A188-46D6-3891-A75093E34B0F}"/>
              </a:ext>
            </a:extLst>
          </p:cNvPr>
          <p:cNvSpPr txBox="1">
            <a:spLocks/>
          </p:cNvSpPr>
          <p:nvPr/>
        </p:nvSpPr>
        <p:spPr bwMode="auto">
          <a:xfrm>
            <a:off x="254000" y="1830388"/>
            <a:ext cx="2324100" cy="293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a:spcBef>
                <a:spcPct val="20000"/>
              </a:spcBef>
              <a:buClr>
                <a:schemeClr val="accent1"/>
              </a:buClr>
              <a:buSzPct val="85000"/>
              <a:defRPr b="1">
                <a:solidFill>
                  <a:srgbClr val="292934"/>
                </a:solidFill>
                <a:latin typeface="Arial" panose="020B0604020202020204" pitchFamily="34" charset="0"/>
              </a:defRPr>
            </a:lvl1pPr>
            <a:lvl2pPr indent="-182563">
              <a:spcBef>
                <a:spcPct val="20000"/>
              </a:spcBef>
              <a:buClr>
                <a:schemeClr val="accent1"/>
              </a:buClr>
              <a:buSzPct val="85000"/>
              <a:buFont typeface="Arial" panose="020B0604020202020204" pitchFamily="34" charset="0"/>
              <a:buChar char="•"/>
              <a:defRPr sz="1400">
                <a:solidFill>
                  <a:srgbClr val="292934"/>
                </a:solidFill>
                <a:latin typeface="Arial" panose="020B0604020202020204" pitchFamily="34" charset="0"/>
              </a:defRPr>
            </a:lvl2pPr>
            <a:lvl3pPr marL="730250" indent="-182563">
              <a:spcBef>
                <a:spcPct val="20000"/>
              </a:spcBef>
              <a:buClr>
                <a:schemeClr val="accent1"/>
              </a:buClr>
              <a:buSzPct val="90000"/>
              <a:buFont typeface="Arial" panose="020B0604020202020204" pitchFamily="34" charset="0"/>
              <a:buChar char="•"/>
              <a:defRPr sz="1400">
                <a:solidFill>
                  <a:srgbClr val="292934"/>
                </a:solidFill>
                <a:latin typeface="Arial" panose="020B0604020202020204" pitchFamily="34" charset="0"/>
              </a:defRPr>
            </a:lvl3pPr>
            <a:lvl4pPr marL="1004888" indent="-182563">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1187450" indent="-136525">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1644650" indent="-136525"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101850" indent="-136525"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2559050" indent="-136525"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016250" indent="-136525"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a:buFontTx/>
              <a:buChar char="•"/>
            </a:pPr>
            <a:r>
              <a:rPr lang="en-US" altLang="en-US" sz="1400"/>
              <a:t>2014 Timeless Travel Trailers build out</a:t>
            </a:r>
          </a:p>
          <a:p>
            <a:pPr>
              <a:buFontTx/>
              <a:buChar char="•"/>
            </a:pPr>
            <a:r>
              <a:rPr lang="en-US" altLang="en-US" sz="1400"/>
              <a:t>Vending door</a:t>
            </a:r>
          </a:p>
          <a:p>
            <a:pPr>
              <a:buFontTx/>
              <a:buChar char="•"/>
            </a:pPr>
            <a:r>
              <a:rPr lang="en-US" altLang="en-US" sz="1400"/>
              <a:t>Electrical System with breaker panel</a:t>
            </a:r>
          </a:p>
          <a:p>
            <a:pPr>
              <a:buFontTx/>
              <a:buChar char="•"/>
            </a:pPr>
            <a:r>
              <a:rPr lang="en-US" altLang="en-US" sz="1400"/>
              <a:t>LED lighting</a:t>
            </a:r>
          </a:p>
          <a:p>
            <a:pPr>
              <a:buFontTx/>
              <a:buChar char="•"/>
            </a:pPr>
            <a:r>
              <a:rPr lang="en-US" altLang="en-US" sz="1400"/>
              <a:t>Fantastic fan</a:t>
            </a:r>
          </a:p>
          <a:p>
            <a:pPr>
              <a:buFontTx/>
              <a:buChar char="•"/>
            </a:pPr>
            <a:r>
              <a:rPr lang="en-US" altLang="en-US" sz="1400"/>
              <a:t>Wood look vinyl flooring</a:t>
            </a:r>
          </a:p>
          <a:p>
            <a:pPr>
              <a:buFontTx/>
              <a:buChar char="•"/>
            </a:pPr>
            <a:r>
              <a:rPr lang="en-US" altLang="en-US" sz="1400"/>
              <a:t>Seating</a:t>
            </a:r>
          </a:p>
          <a:p>
            <a:pPr>
              <a:buFontTx/>
              <a:buChar char="•"/>
            </a:pPr>
            <a:r>
              <a:rPr lang="en-US" altLang="en-US" sz="1400"/>
              <a:t>TV mount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Content Placeholder 4">
            <a:extLst>
              <a:ext uri="{FF2B5EF4-FFF2-40B4-BE49-F238E27FC236}">
                <a16:creationId xmlns:a16="http://schemas.microsoft.com/office/drawing/2014/main" id="{E2F413C5-420F-458C-9315-F559DB92D4E6}"/>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rot="5400000">
            <a:off x="4707731" y="883444"/>
            <a:ext cx="3144838" cy="4070350"/>
          </a:xfrm>
        </p:spPr>
      </p:pic>
      <p:pic>
        <p:nvPicPr>
          <p:cNvPr id="57346" name="Picture 7">
            <a:extLst>
              <a:ext uri="{FF2B5EF4-FFF2-40B4-BE49-F238E27FC236}">
                <a16:creationId xmlns:a16="http://schemas.microsoft.com/office/drawing/2014/main" id="{7D5D9C98-5E62-8FFE-6968-4E927AD48C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631950"/>
            <a:ext cx="3717925"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C9530-A09B-B933-12CF-A8B231624D34}"/>
              </a:ext>
            </a:extLst>
          </p:cNvPr>
          <p:cNvSpPr>
            <a:spLocks noGrp="1"/>
          </p:cNvSpPr>
          <p:nvPr>
            <p:ph type="title"/>
          </p:nvPr>
        </p:nvSpPr>
        <p:spPr/>
        <p:txBody>
          <a:bodyPr>
            <a:normAutofit fontScale="90000"/>
          </a:bodyPr>
          <a:lstStyle/>
          <a:p>
            <a:pPr eaLnBrk="1" fontAlgn="auto" hangingPunct="1">
              <a:spcAft>
                <a:spcPts val="0"/>
              </a:spcAft>
              <a:defRPr/>
            </a:pPr>
            <a:r>
              <a:rPr lang="en-US" dirty="0"/>
              <a:t>About the EZ Stage</a:t>
            </a:r>
          </a:p>
        </p:txBody>
      </p:sp>
      <p:sp>
        <p:nvSpPr>
          <p:cNvPr id="22530" name="Content Placeholder 2">
            <a:extLst>
              <a:ext uri="{FF2B5EF4-FFF2-40B4-BE49-F238E27FC236}">
                <a16:creationId xmlns:a16="http://schemas.microsoft.com/office/drawing/2014/main" id="{B7D690D8-3E1C-1CD7-5C60-8B3390A2FB1E}"/>
              </a:ext>
            </a:extLst>
          </p:cNvPr>
          <p:cNvSpPr>
            <a:spLocks noGrp="1" noChangeArrowheads="1"/>
          </p:cNvSpPr>
          <p:nvPr>
            <p:ph idx="1"/>
          </p:nvPr>
        </p:nvSpPr>
        <p:spPr/>
        <p:txBody>
          <a:bodyPr/>
          <a:lstStyle/>
          <a:p>
            <a:pPr eaLnBrk="1" hangingPunct="1"/>
            <a:r>
              <a:rPr lang="en-US" altLang="en-US"/>
              <a:t>The EZ Stage was developed in response to industry trends and demands to keep things smaller and nimbler.  Traveling Field staff is one of largest budget line items of any Experiential budget and many assets on the marketplace require a CDL Class A driver and at least one other staff member.  The EZ Stage requires one Non-CDL driver to operate cutting budgets nearly in half. </a:t>
            </a:r>
          </a:p>
          <a:p>
            <a:pPr eaLnBrk="1" hangingPunct="1"/>
            <a:endParaRPr lang="en-US" altLang="en-US"/>
          </a:p>
          <a:p>
            <a:pPr eaLnBrk="1" hangingPunct="1"/>
            <a:r>
              <a:rPr lang="en-US" altLang="en-US"/>
              <a:t>Partner this with a quick and easy fabrication structure and you have a vehicle that can be deployed in rapid fashion that is also budget friendly.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9647ED-5055-E01F-660A-E91A09DC6DC8}"/>
              </a:ext>
            </a:extLst>
          </p:cNvPr>
          <p:cNvSpPr>
            <a:spLocks noGrp="1"/>
          </p:cNvSpPr>
          <p:nvPr>
            <p:ph type="title"/>
          </p:nvPr>
        </p:nvSpPr>
        <p:spPr/>
        <p:txBody>
          <a:bodyPr>
            <a:normAutofit fontScale="90000"/>
          </a:bodyPr>
          <a:lstStyle/>
          <a:p>
            <a:pPr>
              <a:defRPr/>
            </a:pPr>
            <a:r>
              <a:rPr lang="en-US" dirty="0"/>
              <a:t>Pricing</a:t>
            </a:r>
          </a:p>
        </p:txBody>
      </p:sp>
      <p:pic>
        <p:nvPicPr>
          <p:cNvPr id="59394" name="Picture 3">
            <a:extLst>
              <a:ext uri="{FF2B5EF4-FFF2-40B4-BE49-F238E27FC236}">
                <a16:creationId xmlns:a16="http://schemas.microsoft.com/office/drawing/2014/main" id="{D993377E-C85C-813A-A052-558BCCB2BA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050" y="1909763"/>
            <a:ext cx="80899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C0DF6-B59D-6CA9-7553-64A9731E61DF}"/>
              </a:ext>
            </a:extLst>
          </p:cNvPr>
          <p:cNvSpPr>
            <a:spLocks noGrp="1"/>
          </p:cNvSpPr>
          <p:nvPr>
            <p:ph type="ctrTitle"/>
          </p:nvPr>
        </p:nvSpPr>
        <p:spPr>
          <a:xfrm>
            <a:off x="228600" y="1751013"/>
            <a:ext cx="7848600" cy="1446212"/>
          </a:xfrm>
        </p:spPr>
        <p:txBody>
          <a:bodyPr/>
          <a:lstStyle/>
          <a:p>
            <a:pPr>
              <a:defRPr/>
            </a:pPr>
            <a:r>
              <a:rPr lang="en-US" dirty="0"/>
              <a:t>Airstream Bar Trailer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E45B-2239-F979-0DD5-CD7615AEE1C9}"/>
              </a:ext>
            </a:extLst>
          </p:cNvPr>
          <p:cNvSpPr>
            <a:spLocks noGrp="1"/>
          </p:cNvSpPr>
          <p:nvPr>
            <p:ph type="title"/>
          </p:nvPr>
        </p:nvSpPr>
        <p:spPr>
          <a:xfrm>
            <a:off x="273050" y="1073150"/>
            <a:ext cx="2324100" cy="766763"/>
          </a:xfrm>
        </p:spPr>
        <p:txBody>
          <a:bodyPr/>
          <a:lstStyle/>
          <a:p>
            <a:pPr>
              <a:defRPr/>
            </a:pPr>
            <a:r>
              <a:rPr lang="en-US" dirty="0"/>
              <a:t>2022 Airstream Bar trailer</a:t>
            </a:r>
          </a:p>
        </p:txBody>
      </p:sp>
      <p:sp>
        <p:nvSpPr>
          <p:cNvPr id="3" name="Text Placeholder 2">
            <a:extLst>
              <a:ext uri="{FF2B5EF4-FFF2-40B4-BE49-F238E27FC236}">
                <a16:creationId xmlns:a16="http://schemas.microsoft.com/office/drawing/2014/main" id="{6B975A4E-7CC9-8D16-6613-98CA19B2E1FF}"/>
              </a:ext>
            </a:extLst>
          </p:cNvPr>
          <p:cNvSpPr>
            <a:spLocks noGrp="1"/>
          </p:cNvSpPr>
          <p:nvPr>
            <p:ph type="body" sz="half" idx="2"/>
          </p:nvPr>
        </p:nvSpPr>
        <p:spPr>
          <a:xfrm>
            <a:off x="273050" y="1839913"/>
            <a:ext cx="2324100" cy="2936875"/>
          </a:xfrm>
        </p:spPr>
        <p:txBody>
          <a:bodyPr/>
          <a:lstStyle/>
          <a:p>
            <a:pPr marL="285750" indent="-285750">
              <a:buFont typeface="Arial" panose="020B0604020202020204" pitchFamily="34" charset="0"/>
              <a:buChar char="•"/>
              <a:defRPr/>
            </a:pPr>
            <a:r>
              <a:rPr lang="en-US" sz="1050" i="0" dirty="0"/>
              <a:t>Vending door</a:t>
            </a:r>
          </a:p>
          <a:p>
            <a:pPr marL="285750" indent="-285750">
              <a:buFont typeface="Arial" panose="020B0604020202020204" pitchFamily="34" charset="0"/>
              <a:buChar char="•"/>
              <a:defRPr/>
            </a:pPr>
            <a:r>
              <a:rPr lang="en-US" sz="1050" i="0" dirty="0"/>
              <a:t>Electrical System with breaker panel</a:t>
            </a:r>
          </a:p>
          <a:p>
            <a:pPr marL="285750" indent="-285750">
              <a:buFont typeface="Arial" panose="020B0604020202020204" pitchFamily="34" charset="0"/>
              <a:buChar char="•"/>
              <a:defRPr/>
            </a:pPr>
            <a:r>
              <a:rPr lang="en-US" sz="1050" i="0" dirty="0"/>
              <a:t>LED lighting</a:t>
            </a:r>
          </a:p>
          <a:p>
            <a:pPr marL="285750" indent="-285750">
              <a:buFont typeface="Arial" panose="020B0604020202020204" pitchFamily="34" charset="0"/>
              <a:buChar char="•"/>
              <a:defRPr/>
            </a:pPr>
            <a:r>
              <a:rPr lang="en-US" sz="1050" i="0" dirty="0"/>
              <a:t>A/C</a:t>
            </a:r>
          </a:p>
          <a:p>
            <a:pPr marL="285750" indent="-285750">
              <a:buFont typeface="Arial" panose="020B0604020202020204" pitchFamily="34" charset="0"/>
              <a:buChar char="•"/>
              <a:defRPr/>
            </a:pPr>
            <a:r>
              <a:rPr lang="en-US" sz="1050" i="0" dirty="0"/>
              <a:t>Bar back Fridge</a:t>
            </a:r>
          </a:p>
          <a:p>
            <a:pPr marL="285750" indent="-285750">
              <a:buFont typeface="Arial" panose="020B0604020202020204" pitchFamily="34" charset="0"/>
              <a:buChar char="•"/>
              <a:defRPr/>
            </a:pPr>
            <a:r>
              <a:rPr lang="en-US" sz="1050" i="0" dirty="0"/>
              <a:t>Triple Wash sink and handwash</a:t>
            </a:r>
          </a:p>
          <a:p>
            <a:pPr marL="285750" indent="-285750">
              <a:buFont typeface="Arial" panose="020B0604020202020204" pitchFamily="34" charset="0"/>
              <a:buChar char="•"/>
              <a:defRPr/>
            </a:pPr>
            <a:r>
              <a:rPr lang="en-US" sz="1050" i="0" dirty="0"/>
              <a:t>Ice bin and drain board</a:t>
            </a:r>
          </a:p>
          <a:p>
            <a:pPr>
              <a:defRPr/>
            </a:pPr>
            <a:r>
              <a:rPr lang="en-US" dirty="0"/>
              <a:t>Available April 1</a:t>
            </a:r>
            <a:r>
              <a:rPr lang="en-US" baseline="30000" dirty="0"/>
              <a:t>st</a:t>
            </a:r>
            <a:r>
              <a:rPr lang="en-US" dirty="0"/>
              <a:t>, 2022</a:t>
            </a:r>
          </a:p>
        </p:txBody>
      </p:sp>
      <p:pic>
        <p:nvPicPr>
          <p:cNvPr id="61443" name="Picture Placeholder 5">
            <a:extLst>
              <a:ext uri="{FF2B5EF4-FFF2-40B4-BE49-F238E27FC236}">
                <a16:creationId xmlns:a16="http://schemas.microsoft.com/office/drawing/2014/main" id="{4636875D-72B6-3EFA-1C13-091E07665C16}"/>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5173" r="5173"/>
          <a:stretch>
            <a:fillRect/>
          </a:stretch>
        </p:blipFill>
        <p:spPr>
          <a:xfrm>
            <a:off x="3000375" y="1073150"/>
            <a:ext cx="2068513" cy="1730375"/>
          </a:xfrm>
        </p:spPr>
      </p:pic>
      <p:pic>
        <p:nvPicPr>
          <p:cNvPr id="61444" name="Picture Placeholder 11">
            <a:extLst>
              <a:ext uri="{FF2B5EF4-FFF2-40B4-BE49-F238E27FC236}">
                <a16:creationId xmlns:a16="http://schemas.microsoft.com/office/drawing/2014/main" id="{94844FE0-FA6B-D905-A18F-B5F479557747}"/>
              </a:ext>
            </a:extLst>
          </p:cNvPr>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rcRect t="18446" b="18446"/>
          <a:stretch>
            <a:fillRect/>
          </a:stretch>
        </p:blipFill>
        <p:spPr>
          <a:xfrm>
            <a:off x="5233988" y="1073150"/>
            <a:ext cx="3656012" cy="1730375"/>
          </a:xfrm>
        </p:spPr>
      </p:pic>
      <p:pic>
        <p:nvPicPr>
          <p:cNvPr id="61445" name="Picture Placeholder 16">
            <a:extLst>
              <a:ext uri="{FF2B5EF4-FFF2-40B4-BE49-F238E27FC236}">
                <a16:creationId xmlns:a16="http://schemas.microsoft.com/office/drawing/2014/main" id="{CD54BCBC-D7BB-D6E8-A8D2-2A624D2D553A}"/>
              </a:ext>
            </a:extLst>
          </p:cNvPr>
          <p:cNvPicPr>
            <a:picLocks noGrp="1" noChangeAspect="1" noChangeArrowheads="1"/>
          </p:cNvPicPr>
          <p:nvPr>
            <p:ph type="pic" sz="quarter" idx="15"/>
          </p:nvPr>
        </p:nvPicPr>
        <p:blipFill>
          <a:blip r:embed="rId4">
            <a:extLst>
              <a:ext uri="{28A0092B-C50C-407E-A947-70E740481C1C}">
                <a14:useLocalDpi xmlns:a14="http://schemas.microsoft.com/office/drawing/2010/main" val="0"/>
              </a:ext>
            </a:extLst>
          </a:blip>
          <a:srcRect l="5821" r="5821"/>
          <a:stretch>
            <a:fillRect/>
          </a:stretch>
        </p:blipFill>
        <p:spPr>
          <a:xfrm rot="5400000">
            <a:off x="6943725" y="3011488"/>
            <a:ext cx="1920875" cy="1755775"/>
          </a:xfrm>
        </p:spPr>
      </p:pic>
      <p:pic>
        <p:nvPicPr>
          <p:cNvPr id="61446" name="Picture Placeholder 19">
            <a:extLst>
              <a:ext uri="{FF2B5EF4-FFF2-40B4-BE49-F238E27FC236}">
                <a16:creationId xmlns:a16="http://schemas.microsoft.com/office/drawing/2014/main" id="{34A1E112-FC70-68D5-605C-EE84EB906028}"/>
              </a:ext>
            </a:extLst>
          </p:cNvPr>
          <p:cNvPicPr>
            <a:picLocks noGrp="1" noChangeAspect="1" noChangeArrowheads="1"/>
          </p:cNvPicPr>
          <p:nvPr>
            <p:ph type="pic" sz="quarter" idx="16"/>
          </p:nvPr>
        </p:nvPicPr>
        <p:blipFill>
          <a:blip r:embed="rId5">
            <a:extLst>
              <a:ext uri="{28A0092B-C50C-407E-A947-70E740481C1C}">
                <a14:useLocalDpi xmlns:a14="http://schemas.microsoft.com/office/drawing/2010/main" val="0"/>
              </a:ext>
            </a:extLst>
          </a:blip>
          <a:srcRect t="17690" b="17690"/>
          <a:stretch>
            <a:fillRect/>
          </a:stretch>
        </p:blipFill>
        <p:spPr>
          <a:xfrm>
            <a:off x="3000375" y="3011488"/>
            <a:ext cx="3622675" cy="1755775"/>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18C3747A-D47B-B932-AAF6-247974F60560}"/>
              </a:ext>
            </a:extLst>
          </p:cNvPr>
          <p:cNvSpPr>
            <a:spLocks noGrp="1"/>
          </p:cNvSpPr>
          <p:nvPr>
            <p:ph type="title"/>
          </p:nvPr>
        </p:nvSpPr>
        <p:spPr/>
        <p:txBody>
          <a:bodyPr>
            <a:normAutofit fontScale="90000"/>
          </a:bodyPr>
          <a:lstStyle/>
          <a:p>
            <a:pPr>
              <a:defRPr/>
            </a:pPr>
            <a:r>
              <a:rPr lang="en-US" dirty="0"/>
              <a:t>Drawings and Marquee</a:t>
            </a:r>
          </a:p>
        </p:txBody>
      </p:sp>
      <p:pic>
        <p:nvPicPr>
          <p:cNvPr id="112642" name="Picture Placeholder 10">
            <a:extLst>
              <a:ext uri="{FF2B5EF4-FFF2-40B4-BE49-F238E27FC236}">
                <a16:creationId xmlns:a16="http://schemas.microsoft.com/office/drawing/2014/main" id="{D810BF2B-9558-C224-FD3F-619D0E669F68}"/>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87350" y="1806575"/>
            <a:ext cx="3984625" cy="2987675"/>
          </a:xfrm>
        </p:spPr>
      </p:pic>
      <p:pic>
        <p:nvPicPr>
          <p:cNvPr id="112643" name="Picture 19">
            <a:extLst>
              <a:ext uri="{FF2B5EF4-FFF2-40B4-BE49-F238E27FC236}">
                <a16:creationId xmlns:a16="http://schemas.microsoft.com/office/drawing/2014/main" id="{02959A8C-DDD9-5604-2DC7-8429F511CF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0" y="1806575"/>
            <a:ext cx="4752975"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Content Placeholder 3">
            <a:extLst>
              <a:ext uri="{FF2B5EF4-FFF2-40B4-BE49-F238E27FC236}">
                <a16:creationId xmlns:a16="http://schemas.microsoft.com/office/drawing/2014/main" id="{2F2A814C-20D2-71F3-5022-3028081DD723}"/>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rot="10800000">
            <a:off x="398463" y="1446213"/>
            <a:ext cx="3983037" cy="2987675"/>
          </a:xfrm>
        </p:spPr>
      </p:pic>
      <p:pic>
        <p:nvPicPr>
          <p:cNvPr id="62466" name="Picture 5">
            <a:extLst>
              <a:ext uri="{FF2B5EF4-FFF2-40B4-BE49-F238E27FC236}">
                <a16:creationId xmlns:a16="http://schemas.microsoft.com/office/drawing/2014/main" id="{78398CA6-C8E5-9EA1-F7EF-3D65CD7231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4762500" y="1435100"/>
            <a:ext cx="3983038"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F550A-E3DD-2DDD-7D22-445DA56FFACE}"/>
              </a:ext>
            </a:extLst>
          </p:cNvPr>
          <p:cNvSpPr>
            <a:spLocks noGrp="1"/>
          </p:cNvSpPr>
          <p:nvPr>
            <p:ph type="title"/>
          </p:nvPr>
        </p:nvSpPr>
        <p:spPr/>
        <p:txBody>
          <a:bodyPr>
            <a:normAutofit fontScale="90000"/>
          </a:bodyPr>
          <a:lstStyle/>
          <a:p>
            <a:pPr>
              <a:defRPr/>
            </a:pPr>
            <a:r>
              <a:rPr lang="en-US" dirty="0"/>
              <a:t>Pricing</a:t>
            </a:r>
          </a:p>
        </p:txBody>
      </p:sp>
      <p:pic>
        <p:nvPicPr>
          <p:cNvPr id="63490" name="Picture 3">
            <a:extLst>
              <a:ext uri="{FF2B5EF4-FFF2-40B4-BE49-F238E27FC236}">
                <a16:creationId xmlns:a16="http://schemas.microsoft.com/office/drawing/2014/main" id="{69ED4883-66AB-F45E-6FE4-25AE2D5DEF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238" y="1908175"/>
            <a:ext cx="811530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B73F2-8662-3AE3-9720-C8CE00777B6D}"/>
              </a:ext>
            </a:extLst>
          </p:cNvPr>
          <p:cNvSpPr>
            <a:spLocks noGrp="1"/>
          </p:cNvSpPr>
          <p:nvPr>
            <p:ph type="ctrTitle"/>
          </p:nvPr>
        </p:nvSpPr>
        <p:spPr>
          <a:xfrm>
            <a:off x="228600" y="1849438"/>
            <a:ext cx="7848600" cy="1444625"/>
          </a:xfrm>
        </p:spPr>
        <p:txBody>
          <a:bodyPr/>
          <a:lstStyle/>
          <a:p>
            <a:pPr eaLnBrk="1" fontAlgn="auto" hangingPunct="1">
              <a:spcAft>
                <a:spcPts val="0"/>
              </a:spcAft>
              <a:defRPr/>
            </a:pPr>
            <a:r>
              <a:rPr lang="en-US" dirty="0"/>
              <a:t>Custom Tap Trailer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B77E4-6990-C0B7-BB69-D340335D31B4}"/>
              </a:ext>
            </a:extLst>
          </p:cNvPr>
          <p:cNvSpPr>
            <a:spLocks noGrp="1"/>
          </p:cNvSpPr>
          <p:nvPr>
            <p:ph type="title"/>
          </p:nvPr>
        </p:nvSpPr>
        <p:spPr>
          <a:xfrm>
            <a:off x="273050" y="1073150"/>
            <a:ext cx="2324100" cy="766763"/>
          </a:xfrm>
        </p:spPr>
        <p:txBody>
          <a:bodyPr/>
          <a:lstStyle/>
          <a:p>
            <a:pPr eaLnBrk="1" fontAlgn="auto" hangingPunct="1">
              <a:spcAft>
                <a:spcPts val="0"/>
              </a:spcAft>
              <a:defRPr/>
            </a:pPr>
            <a:r>
              <a:rPr lang="en-US" dirty="0" err="1"/>
              <a:t>Instagater</a:t>
            </a:r>
            <a:r>
              <a:rPr lang="en-US" dirty="0"/>
              <a:t> Custom Tap </a:t>
            </a:r>
          </a:p>
        </p:txBody>
      </p:sp>
      <p:sp>
        <p:nvSpPr>
          <p:cNvPr id="3" name="Text Placeholder 2">
            <a:extLst>
              <a:ext uri="{FF2B5EF4-FFF2-40B4-BE49-F238E27FC236}">
                <a16:creationId xmlns:a16="http://schemas.microsoft.com/office/drawing/2014/main" id="{B6F4B99E-DF15-56EE-11BF-434583028BFD}"/>
              </a:ext>
            </a:extLst>
          </p:cNvPr>
          <p:cNvSpPr>
            <a:spLocks noGrp="1"/>
          </p:cNvSpPr>
          <p:nvPr>
            <p:ph type="body" sz="half" idx="2"/>
          </p:nvPr>
        </p:nvSpPr>
        <p:spPr>
          <a:xfrm>
            <a:off x="273050" y="1839913"/>
            <a:ext cx="2324100" cy="2936875"/>
          </a:xfrm>
        </p:spPr>
        <p:txBody>
          <a:bodyPr rtlCol="0">
            <a:normAutofit fontScale="85000" lnSpcReduction="20000"/>
          </a:bodyPr>
          <a:lstStyle/>
          <a:p>
            <a:pPr eaLnBrk="1" fontAlgn="auto" hangingPunct="1">
              <a:spcAft>
                <a:spcPts val="0"/>
              </a:spcAft>
              <a:defRPr/>
            </a:pPr>
            <a:r>
              <a:rPr lang="en-US" i="0" dirty="0"/>
              <a:t>Looking for the perfect tailgate vehicle?  Look no further than the </a:t>
            </a:r>
            <a:r>
              <a:rPr lang="en-US" i="0" dirty="0" err="1"/>
              <a:t>Instagater</a:t>
            </a:r>
            <a:r>
              <a:rPr lang="en-US" i="0" dirty="0"/>
              <a:t> custom tap trailer.  Fully brandable and great for your next big party!</a:t>
            </a:r>
          </a:p>
          <a:p>
            <a:pPr eaLnBrk="1" fontAlgn="auto" hangingPunct="1">
              <a:spcAft>
                <a:spcPts val="0"/>
              </a:spcAft>
              <a:defRPr/>
            </a:pPr>
            <a:endParaRPr lang="en-US" i="0" dirty="0"/>
          </a:p>
          <a:p>
            <a:pPr eaLnBrk="1" fontAlgn="auto" hangingPunct="1">
              <a:spcAft>
                <a:spcPts val="0"/>
              </a:spcAft>
              <a:defRPr/>
            </a:pPr>
            <a:r>
              <a:rPr lang="en-US" i="0" dirty="0"/>
              <a:t>Features:</a:t>
            </a:r>
          </a:p>
          <a:p>
            <a:pPr marL="285750" indent="-285750" eaLnBrk="1" fontAlgn="auto" hangingPunct="1">
              <a:spcAft>
                <a:spcPts val="0"/>
              </a:spcAft>
              <a:buFont typeface="Arial" panose="020B0604020202020204" pitchFamily="34" charset="0"/>
              <a:buChar char="•"/>
              <a:defRPr/>
            </a:pPr>
            <a:r>
              <a:rPr lang="en-US" b="0" dirty="0"/>
              <a:t>Onan 8KW Generator</a:t>
            </a:r>
          </a:p>
          <a:p>
            <a:pPr marL="285750" indent="-285750" eaLnBrk="1" fontAlgn="auto" hangingPunct="1">
              <a:spcAft>
                <a:spcPts val="0"/>
              </a:spcAft>
              <a:buFont typeface="Arial" panose="020B0604020202020204" pitchFamily="34" charset="0"/>
              <a:buChar char="•"/>
              <a:defRPr/>
            </a:pPr>
            <a:r>
              <a:rPr lang="en-US" b="0" dirty="0"/>
              <a:t>Refrigeration compartment (21 </a:t>
            </a:r>
            <a:r>
              <a:rPr lang="en-US" b="0" dirty="0" err="1"/>
              <a:t>bbl</a:t>
            </a:r>
            <a:r>
              <a:rPr lang="en-US" b="0" dirty="0"/>
              <a:t> capacity)</a:t>
            </a:r>
          </a:p>
          <a:p>
            <a:pPr marL="285750" indent="-285750" eaLnBrk="1" fontAlgn="auto" hangingPunct="1">
              <a:spcAft>
                <a:spcPts val="0"/>
              </a:spcAft>
              <a:buFont typeface="Arial" panose="020B0604020202020204" pitchFamily="34" charset="0"/>
              <a:buChar char="•"/>
              <a:defRPr/>
            </a:pPr>
            <a:r>
              <a:rPr lang="en-US" b="0" dirty="0"/>
              <a:t>AV Includes TV with Satellite, Sound System</a:t>
            </a:r>
          </a:p>
          <a:p>
            <a:pPr marL="285750" indent="-285750" eaLnBrk="1" fontAlgn="auto" hangingPunct="1">
              <a:spcAft>
                <a:spcPts val="0"/>
              </a:spcAft>
              <a:buFont typeface="Arial" panose="020B0604020202020204" pitchFamily="34" charset="0"/>
              <a:buChar char="•"/>
              <a:defRPr/>
            </a:pPr>
            <a:r>
              <a:rPr lang="en-US" b="0" dirty="0"/>
              <a:t>Custom marquee to reflect what beers are being served</a:t>
            </a:r>
          </a:p>
          <a:p>
            <a:pPr marL="285750" indent="-285750" eaLnBrk="1" fontAlgn="auto" hangingPunct="1">
              <a:spcAft>
                <a:spcPts val="0"/>
              </a:spcAft>
              <a:buFont typeface="Arial" panose="020B0604020202020204" pitchFamily="34" charset="0"/>
              <a:buChar char="•"/>
              <a:defRPr/>
            </a:pPr>
            <a:r>
              <a:rPr lang="en-US" b="0" dirty="0"/>
              <a:t>Custom Tap Towers</a:t>
            </a:r>
          </a:p>
          <a:p>
            <a:pPr eaLnBrk="1" fontAlgn="auto" hangingPunct="1">
              <a:spcAft>
                <a:spcPts val="0"/>
              </a:spcAft>
              <a:defRPr/>
            </a:pPr>
            <a:endParaRPr lang="en-US" dirty="0"/>
          </a:p>
        </p:txBody>
      </p:sp>
      <p:pic>
        <p:nvPicPr>
          <p:cNvPr id="65539" name="Picture Placeholder 10">
            <a:extLst>
              <a:ext uri="{FF2B5EF4-FFF2-40B4-BE49-F238E27FC236}">
                <a16:creationId xmlns:a16="http://schemas.microsoft.com/office/drawing/2014/main" id="{2023A32F-57AA-2D8C-E372-DC9805EC4135}"/>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a:xfrm>
            <a:off x="3000375" y="1073150"/>
            <a:ext cx="2068513" cy="1730375"/>
          </a:xfrm>
        </p:spPr>
      </p:pic>
      <p:pic>
        <p:nvPicPr>
          <p:cNvPr id="65540" name="Picture Placeholder 12">
            <a:extLst>
              <a:ext uri="{FF2B5EF4-FFF2-40B4-BE49-F238E27FC236}">
                <a16:creationId xmlns:a16="http://schemas.microsoft.com/office/drawing/2014/main" id="{2165C34E-10DD-1A25-C063-33BFB92CB9B3}"/>
              </a:ext>
            </a:extLst>
          </p:cNvPr>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rcRect/>
          <a:stretch>
            <a:fillRect/>
          </a:stretch>
        </p:blipFill>
        <p:spPr>
          <a:xfrm>
            <a:off x="5233988" y="1073150"/>
            <a:ext cx="3656012" cy="1730375"/>
          </a:xfrm>
        </p:spPr>
      </p:pic>
      <p:pic>
        <p:nvPicPr>
          <p:cNvPr id="65541" name="Picture Placeholder 14">
            <a:extLst>
              <a:ext uri="{FF2B5EF4-FFF2-40B4-BE49-F238E27FC236}">
                <a16:creationId xmlns:a16="http://schemas.microsoft.com/office/drawing/2014/main" id="{5B984058-FC23-F454-6A8F-8F515EE6A047}"/>
              </a:ext>
            </a:extLst>
          </p:cNvPr>
          <p:cNvPicPr>
            <a:picLocks noGrp="1" noChangeAspect="1" noChangeArrowheads="1"/>
          </p:cNvPicPr>
          <p:nvPr>
            <p:ph type="pic" sz="quarter" idx="15"/>
          </p:nvPr>
        </p:nvPicPr>
        <p:blipFill>
          <a:blip r:embed="rId4">
            <a:extLst>
              <a:ext uri="{28A0092B-C50C-407E-A947-70E740481C1C}">
                <a14:useLocalDpi xmlns:a14="http://schemas.microsoft.com/office/drawing/2010/main" val="0"/>
              </a:ext>
            </a:extLst>
          </a:blip>
          <a:srcRect/>
          <a:stretch>
            <a:fillRect/>
          </a:stretch>
        </p:blipFill>
        <p:spPr>
          <a:xfrm>
            <a:off x="6821488" y="3011488"/>
            <a:ext cx="2068512" cy="1755775"/>
          </a:xfrm>
        </p:spPr>
      </p:pic>
      <p:pic>
        <p:nvPicPr>
          <p:cNvPr id="65542" name="Picture Placeholder 8">
            <a:extLst>
              <a:ext uri="{FF2B5EF4-FFF2-40B4-BE49-F238E27FC236}">
                <a16:creationId xmlns:a16="http://schemas.microsoft.com/office/drawing/2014/main" id="{FB0413FF-2C1E-70CF-A215-F68F5D2E5A4A}"/>
              </a:ext>
            </a:extLst>
          </p:cNvPr>
          <p:cNvPicPr>
            <a:picLocks noGrp="1" noChangeAspect="1" noChangeArrowheads="1"/>
          </p:cNvPicPr>
          <p:nvPr>
            <p:ph type="pic" sz="quarter" idx="16"/>
          </p:nvPr>
        </p:nvPicPr>
        <p:blipFill>
          <a:blip r:embed="rId5">
            <a:extLst>
              <a:ext uri="{28A0092B-C50C-407E-A947-70E740481C1C}">
                <a14:useLocalDpi xmlns:a14="http://schemas.microsoft.com/office/drawing/2010/main" val="0"/>
              </a:ext>
            </a:extLst>
          </a:blip>
          <a:srcRect/>
          <a:stretch>
            <a:fillRect/>
          </a:stretch>
        </p:blipFill>
        <p:spPr>
          <a:xfrm>
            <a:off x="3000375" y="3011488"/>
            <a:ext cx="3622675" cy="1755775"/>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42662A8-7DF9-76EA-CE71-6D08B074C723}"/>
              </a:ext>
            </a:extLst>
          </p:cNvPr>
          <p:cNvSpPr>
            <a:spLocks noGrp="1"/>
          </p:cNvSpPr>
          <p:nvPr>
            <p:ph type="title"/>
          </p:nvPr>
        </p:nvSpPr>
        <p:spPr/>
        <p:txBody>
          <a:bodyPr>
            <a:normAutofit fontScale="90000"/>
          </a:bodyPr>
          <a:lstStyle/>
          <a:p>
            <a:pPr eaLnBrk="1" fontAlgn="auto" hangingPunct="1">
              <a:spcAft>
                <a:spcPts val="0"/>
              </a:spcAft>
              <a:defRPr/>
            </a:pPr>
            <a:r>
              <a:rPr lang="en-US" dirty="0"/>
              <a:t>Custom  Tap Trailer</a:t>
            </a:r>
          </a:p>
        </p:txBody>
      </p:sp>
      <p:pic>
        <p:nvPicPr>
          <p:cNvPr id="66562" name="Content Placeholder 7">
            <a:extLst>
              <a:ext uri="{FF2B5EF4-FFF2-40B4-BE49-F238E27FC236}">
                <a16:creationId xmlns:a16="http://schemas.microsoft.com/office/drawing/2014/main" id="{047474D2-88B0-B7AA-A3E5-A346ED34C4EE}"/>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85763" y="1806575"/>
            <a:ext cx="3987800" cy="2987675"/>
          </a:xfrm>
        </p:spPr>
      </p:pic>
      <p:pic>
        <p:nvPicPr>
          <p:cNvPr id="66563" name="Content Placeholder 9">
            <a:extLst>
              <a:ext uri="{FF2B5EF4-FFF2-40B4-BE49-F238E27FC236}">
                <a16:creationId xmlns:a16="http://schemas.microsoft.com/office/drawing/2014/main" id="{1B08DFC0-654D-8896-0513-EAA4AE874004}"/>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1898650"/>
            <a:ext cx="4208463" cy="2803525"/>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C2D84-D8B4-DCE7-3FD7-F3C3B665690D}"/>
              </a:ext>
            </a:extLst>
          </p:cNvPr>
          <p:cNvSpPr>
            <a:spLocks noGrp="1"/>
          </p:cNvSpPr>
          <p:nvPr>
            <p:ph type="title"/>
          </p:nvPr>
        </p:nvSpPr>
        <p:spPr/>
        <p:txBody>
          <a:bodyPr>
            <a:normAutofit fontScale="90000"/>
          </a:bodyPr>
          <a:lstStyle/>
          <a:p>
            <a:pPr eaLnBrk="1" fontAlgn="auto" hangingPunct="1">
              <a:spcAft>
                <a:spcPts val="0"/>
              </a:spcAft>
              <a:defRPr/>
            </a:pPr>
            <a:r>
              <a:rPr lang="en-US" dirty="0"/>
              <a:t> Pricing</a:t>
            </a:r>
          </a:p>
        </p:txBody>
      </p:sp>
      <p:pic>
        <p:nvPicPr>
          <p:cNvPr id="67586" name="Picture 3">
            <a:extLst>
              <a:ext uri="{FF2B5EF4-FFF2-40B4-BE49-F238E27FC236}">
                <a16:creationId xmlns:a16="http://schemas.microsoft.com/office/drawing/2014/main" id="{3B2BF13E-778F-70CC-2DBE-9CA3A2DE9B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 y="1906588"/>
            <a:ext cx="8026400"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51EDF-14E5-C116-482A-65B0A65528BC}"/>
              </a:ext>
            </a:extLst>
          </p:cNvPr>
          <p:cNvSpPr>
            <a:spLocks noGrp="1"/>
          </p:cNvSpPr>
          <p:nvPr>
            <p:ph type="title"/>
          </p:nvPr>
        </p:nvSpPr>
        <p:spPr>
          <a:xfrm>
            <a:off x="260350" y="1217613"/>
            <a:ext cx="8593138" cy="609600"/>
          </a:xfrm>
        </p:spPr>
        <p:txBody>
          <a:bodyPr>
            <a:normAutofit fontScale="90000"/>
          </a:bodyPr>
          <a:lstStyle/>
          <a:p>
            <a:pPr eaLnBrk="1" fontAlgn="auto" hangingPunct="1">
              <a:spcAft>
                <a:spcPts val="0"/>
              </a:spcAft>
              <a:defRPr/>
            </a:pPr>
            <a:r>
              <a:rPr lang="en-US" dirty="0"/>
              <a:t>About the EZ Stage</a:t>
            </a:r>
          </a:p>
        </p:txBody>
      </p:sp>
      <p:sp>
        <p:nvSpPr>
          <p:cNvPr id="23554" name="Text Placeholder 5">
            <a:extLst>
              <a:ext uri="{FF2B5EF4-FFF2-40B4-BE49-F238E27FC236}">
                <a16:creationId xmlns:a16="http://schemas.microsoft.com/office/drawing/2014/main" id="{A45B90A3-62EE-3621-9A31-CB53834DA8E5}"/>
              </a:ext>
            </a:extLst>
          </p:cNvPr>
          <p:cNvSpPr>
            <a:spLocks noGrp="1" noChangeArrowheads="1"/>
          </p:cNvSpPr>
          <p:nvPr>
            <p:ph type="body" idx="1"/>
          </p:nvPr>
        </p:nvSpPr>
        <p:spPr>
          <a:xfrm>
            <a:off x="260350" y="1816100"/>
            <a:ext cx="4162425" cy="479425"/>
          </a:xfrm>
          <a:ln w="9525"/>
          <a:extLst>
            <a:ext uri="{91240B29-F687-4F45-9708-019B960494DF}">
              <a14:hiddenLine xmlns:a14="http://schemas.microsoft.com/office/drawing/2010/main" w="44450" cap="flat" algn="ctr">
                <a:solidFill>
                  <a:srgbClr val="000000"/>
                </a:solidFill>
                <a:miter lim="800000"/>
                <a:headEnd/>
                <a:tailEnd/>
              </a14:hiddenLine>
            </a:ext>
          </a:extLst>
        </p:spPr>
        <p:txBody>
          <a:bodyPr/>
          <a:lstStyle/>
          <a:p>
            <a:pPr eaLnBrk="1" hangingPunct="1"/>
            <a:r>
              <a:rPr lang="en-US" altLang="en-US" u="sng"/>
              <a:t>Innovative Design</a:t>
            </a:r>
          </a:p>
        </p:txBody>
      </p:sp>
      <p:sp>
        <p:nvSpPr>
          <p:cNvPr id="7" name="Content Placeholder 6">
            <a:extLst>
              <a:ext uri="{FF2B5EF4-FFF2-40B4-BE49-F238E27FC236}">
                <a16:creationId xmlns:a16="http://schemas.microsoft.com/office/drawing/2014/main" id="{29AEDCB9-A160-5525-C364-5042213817B4}"/>
              </a:ext>
            </a:extLst>
          </p:cNvPr>
          <p:cNvSpPr>
            <a:spLocks noGrp="1"/>
          </p:cNvSpPr>
          <p:nvPr>
            <p:ph sz="half" idx="2"/>
          </p:nvPr>
        </p:nvSpPr>
        <p:spPr>
          <a:xfrm>
            <a:off x="260350" y="2387600"/>
            <a:ext cx="4162425" cy="2405063"/>
          </a:xfrm>
        </p:spPr>
        <p:txBody>
          <a:bodyPr rtlCol="0">
            <a:normAutofit fontScale="92500" lnSpcReduction="10000"/>
          </a:bodyPr>
          <a:lstStyle/>
          <a:p>
            <a:pPr marL="285750" indent="-285750" eaLnBrk="1" fontAlgn="auto" hangingPunct="1">
              <a:spcAft>
                <a:spcPts val="0"/>
              </a:spcAft>
              <a:buFont typeface="Arial" panose="020B0604020202020204" pitchFamily="34" charset="0"/>
              <a:buChar char="•"/>
              <a:defRPr/>
            </a:pPr>
            <a:r>
              <a:rPr lang="en-US" b="0" dirty="0"/>
              <a:t>Design features allow easy rebranding of the vehicle in a matter of days.  </a:t>
            </a:r>
          </a:p>
          <a:p>
            <a:pPr marL="285750" indent="-285750" eaLnBrk="1" fontAlgn="auto" hangingPunct="1">
              <a:spcAft>
                <a:spcPts val="0"/>
              </a:spcAft>
              <a:buFont typeface="Arial" panose="020B0604020202020204" pitchFamily="34" charset="0"/>
              <a:buChar char="•"/>
              <a:defRPr/>
            </a:pPr>
            <a:r>
              <a:rPr lang="en-US" b="0" dirty="0"/>
              <a:t>TV’s can easily be reconfigured thanks to Unistrut studs and built in wire chases. </a:t>
            </a:r>
          </a:p>
          <a:p>
            <a:pPr marL="285750" indent="-285750" eaLnBrk="1" fontAlgn="auto" hangingPunct="1">
              <a:spcAft>
                <a:spcPts val="0"/>
              </a:spcAft>
              <a:buFont typeface="Arial" panose="020B0604020202020204" pitchFamily="34" charset="0"/>
              <a:buChar char="•"/>
              <a:defRPr/>
            </a:pPr>
            <a:r>
              <a:rPr lang="en-US" b="0" dirty="0"/>
              <a:t>Displays can be added or removed and be anchored directly to the vehicle or live freestanding on the fold down stage</a:t>
            </a:r>
          </a:p>
          <a:p>
            <a:pPr eaLnBrk="1" fontAlgn="auto" hangingPunct="1">
              <a:spcAft>
                <a:spcPts val="0"/>
              </a:spcAft>
              <a:defRPr/>
            </a:pPr>
            <a:endParaRPr lang="en-US" dirty="0"/>
          </a:p>
        </p:txBody>
      </p:sp>
      <p:sp>
        <p:nvSpPr>
          <p:cNvPr id="23556" name="Text Placeholder 7">
            <a:extLst>
              <a:ext uri="{FF2B5EF4-FFF2-40B4-BE49-F238E27FC236}">
                <a16:creationId xmlns:a16="http://schemas.microsoft.com/office/drawing/2014/main" id="{1066ADE7-985D-D220-6E2F-E3D70DF85687}"/>
              </a:ext>
            </a:extLst>
          </p:cNvPr>
          <p:cNvSpPr>
            <a:spLocks noGrp="1" noChangeArrowheads="1"/>
          </p:cNvSpPr>
          <p:nvPr>
            <p:ph type="body" sz="quarter" idx="3"/>
          </p:nvPr>
        </p:nvSpPr>
        <p:spPr>
          <a:xfrm>
            <a:off x="4754563" y="1816100"/>
            <a:ext cx="3932237" cy="479425"/>
          </a:xfrm>
          <a:ln w="9525"/>
          <a:extLst>
            <a:ext uri="{91240B29-F687-4F45-9708-019B960494DF}">
              <a14:hiddenLine xmlns:a14="http://schemas.microsoft.com/office/drawing/2010/main" w="44450" cap="flat" algn="ctr">
                <a:solidFill>
                  <a:srgbClr val="000000"/>
                </a:solidFill>
                <a:miter lim="800000"/>
                <a:headEnd/>
                <a:tailEnd/>
              </a14:hiddenLine>
            </a:ext>
          </a:extLst>
        </p:spPr>
        <p:txBody>
          <a:bodyPr/>
          <a:lstStyle/>
          <a:p>
            <a:pPr eaLnBrk="1" hangingPunct="1"/>
            <a:r>
              <a:rPr altLang="en-US" u="sng"/>
              <a:t>Instant Footprint</a:t>
            </a:r>
          </a:p>
        </p:txBody>
      </p:sp>
      <p:sp>
        <p:nvSpPr>
          <p:cNvPr id="9" name="Content Placeholder 8">
            <a:extLst>
              <a:ext uri="{FF2B5EF4-FFF2-40B4-BE49-F238E27FC236}">
                <a16:creationId xmlns:a16="http://schemas.microsoft.com/office/drawing/2014/main" id="{22486163-271F-4C4E-4506-71489D149B4B}"/>
              </a:ext>
            </a:extLst>
          </p:cNvPr>
          <p:cNvSpPr>
            <a:spLocks noGrp="1"/>
          </p:cNvSpPr>
          <p:nvPr>
            <p:ph sz="quarter" idx="4"/>
          </p:nvPr>
        </p:nvSpPr>
        <p:spPr>
          <a:xfrm>
            <a:off x="4754563" y="2276475"/>
            <a:ext cx="3932237" cy="2625725"/>
          </a:xfrm>
        </p:spPr>
        <p:txBody>
          <a:bodyPr rtlCol="0">
            <a:normAutofit fontScale="92500" lnSpcReduction="10000"/>
          </a:bodyPr>
          <a:lstStyle/>
          <a:p>
            <a:pPr eaLnBrk="1" fontAlgn="auto" hangingPunct="1">
              <a:spcAft>
                <a:spcPts val="0"/>
              </a:spcAft>
              <a:defRPr/>
            </a:pPr>
            <a:r>
              <a:rPr lang="en-US" b="0" dirty="0"/>
              <a:t>Imagine arriving at an event and being set-up in 4 easy steps!</a:t>
            </a:r>
          </a:p>
          <a:p>
            <a:pPr eaLnBrk="1" fontAlgn="auto" hangingPunct="1">
              <a:spcAft>
                <a:spcPts val="0"/>
              </a:spcAft>
              <a:defRPr/>
            </a:pPr>
            <a:endParaRPr lang="en-US" b="0" dirty="0"/>
          </a:p>
          <a:p>
            <a:pPr marL="342900" indent="-342900" eaLnBrk="1" fontAlgn="auto" hangingPunct="1">
              <a:spcAft>
                <a:spcPts val="0"/>
              </a:spcAft>
              <a:buFontTx/>
              <a:buAutoNum type="arabicPeriod"/>
              <a:defRPr/>
            </a:pPr>
            <a:r>
              <a:rPr lang="en-US" b="0" dirty="0"/>
              <a:t>Level EZ Stage from your phone.</a:t>
            </a:r>
          </a:p>
          <a:p>
            <a:pPr marL="342900" indent="-342900" eaLnBrk="1" fontAlgn="auto" hangingPunct="1">
              <a:spcAft>
                <a:spcPts val="0"/>
              </a:spcAft>
              <a:buFontTx/>
              <a:buAutoNum type="arabicPeriod"/>
              <a:defRPr/>
            </a:pPr>
            <a:r>
              <a:rPr lang="en-US" b="0" dirty="0"/>
              <a:t>Open Clam Shell</a:t>
            </a:r>
          </a:p>
          <a:p>
            <a:pPr marL="342900" indent="-342900" eaLnBrk="1" fontAlgn="auto" hangingPunct="1">
              <a:spcAft>
                <a:spcPts val="0"/>
              </a:spcAft>
              <a:buFontTx/>
              <a:buAutoNum type="arabicPeriod"/>
              <a:defRPr/>
            </a:pPr>
            <a:r>
              <a:rPr lang="en-US" b="0" dirty="0"/>
              <a:t>Fold Up railings and stairs</a:t>
            </a:r>
          </a:p>
          <a:p>
            <a:pPr marL="342900" indent="-342900" eaLnBrk="1" fontAlgn="auto" hangingPunct="1">
              <a:spcAft>
                <a:spcPts val="0"/>
              </a:spcAft>
              <a:buFontTx/>
              <a:buAutoNum type="arabicPeriod"/>
              <a:defRPr/>
            </a:pPr>
            <a:r>
              <a:rPr lang="en-US" b="0" dirty="0"/>
              <a:t>Plug in Generator</a:t>
            </a:r>
          </a:p>
          <a:p>
            <a:pPr marL="342900" indent="-342900" eaLnBrk="1" fontAlgn="auto" hangingPunct="1">
              <a:spcAft>
                <a:spcPts val="0"/>
              </a:spcAft>
              <a:buFontTx/>
              <a:buAutoNum type="arabicPeriod"/>
              <a:defRPr/>
            </a:pPr>
            <a:r>
              <a:rPr lang="en-US" b="0" dirty="0">
                <a:hlinkClick r:id="rId2"/>
              </a:rPr>
              <a:t>See video</a:t>
            </a:r>
            <a:endParaRPr lang="en-US" b="0" dirty="0"/>
          </a:p>
          <a:p>
            <a:pPr eaLnBrk="1" fontAlgn="auto" hangingPunct="1">
              <a:spcAft>
                <a:spcPts val="0"/>
              </a:spcAft>
              <a:defRPr/>
            </a:pP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2B7F1-4194-2F19-50B3-5D255DF86547}"/>
              </a:ext>
            </a:extLst>
          </p:cNvPr>
          <p:cNvSpPr>
            <a:spLocks noGrp="1"/>
          </p:cNvSpPr>
          <p:nvPr>
            <p:ph type="ctrTitle"/>
          </p:nvPr>
        </p:nvSpPr>
        <p:spPr>
          <a:xfrm>
            <a:off x="228600" y="1751013"/>
            <a:ext cx="7848600" cy="1446212"/>
          </a:xfrm>
        </p:spPr>
        <p:txBody>
          <a:bodyPr/>
          <a:lstStyle/>
          <a:p>
            <a:pPr>
              <a:defRPr/>
            </a:pPr>
            <a:r>
              <a:rPr lang="en-US" dirty="0"/>
              <a:t>Sampling Trailer</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5C34E-59FA-B7DE-8008-B9E200851487}"/>
              </a:ext>
            </a:extLst>
          </p:cNvPr>
          <p:cNvSpPr>
            <a:spLocks noGrp="1"/>
          </p:cNvSpPr>
          <p:nvPr>
            <p:ph type="title"/>
          </p:nvPr>
        </p:nvSpPr>
        <p:spPr>
          <a:xfrm>
            <a:off x="273050" y="1073150"/>
            <a:ext cx="2324100" cy="766763"/>
          </a:xfrm>
        </p:spPr>
        <p:txBody>
          <a:bodyPr>
            <a:normAutofit/>
          </a:bodyPr>
          <a:lstStyle/>
          <a:p>
            <a:pPr>
              <a:defRPr/>
            </a:pPr>
            <a:r>
              <a:rPr lang="en-US" dirty="0"/>
              <a:t>Sampling Trailer</a:t>
            </a:r>
          </a:p>
        </p:txBody>
      </p:sp>
      <p:sp>
        <p:nvSpPr>
          <p:cNvPr id="6" name="Text Placeholder 5">
            <a:extLst>
              <a:ext uri="{FF2B5EF4-FFF2-40B4-BE49-F238E27FC236}">
                <a16:creationId xmlns:a16="http://schemas.microsoft.com/office/drawing/2014/main" id="{576DE084-4F6E-5259-262C-E58709DFEB8E}"/>
              </a:ext>
            </a:extLst>
          </p:cNvPr>
          <p:cNvSpPr>
            <a:spLocks noGrp="1"/>
          </p:cNvSpPr>
          <p:nvPr>
            <p:ph type="body" sz="half" idx="2"/>
          </p:nvPr>
        </p:nvSpPr>
        <p:spPr>
          <a:xfrm>
            <a:off x="273050" y="1562100"/>
            <a:ext cx="2324100" cy="3086100"/>
          </a:xfrm>
        </p:spPr>
        <p:txBody>
          <a:bodyPr>
            <a:normAutofit fontScale="92500" lnSpcReduction="10000"/>
          </a:bodyPr>
          <a:lstStyle/>
          <a:p>
            <a:pPr marL="285750" indent="-285750">
              <a:spcBef>
                <a:spcPts val="600"/>
              </a:spcBef>
              <a:buFont typeface="Arial" panose="020B0604020202020204" pitchFamily="34" charset="0"/>
              <a:buChar char="•"/>
              <a:defRPr/>
            </a:pPr>
            <a:r>
              <a:rPr lang="en-US" dirty="0"/>
              <a:t>14’ Sampling Trailer</a:t>
            </a:r>
          </a:p>
          <a:p>
            <a:pPr marL="285750" indent="-285750">
              <a:spcBef>
                <a:spcPts val="600"/>
              </a:spcBef>
              <a:buFont typeface="Arial" panose="020B0604020202020204" pitchFamily="34" charset="0"/>
              <a:buChar char="•"/>
              <a:defRPr/>
            </a:pPr>
            <a:r>
              <a:rPr lang="en-US" dirty="0"/>
              <a:t>Built to health code specs w/triple wash and hand wash sinks</a:t>
            </a:r>
          </a:p>
          <a:p>
            <a:pPr marL="285750" indent="-285750">
              <a:spcBef>
                <a:spcPts val="600"/>
              </a:spcBef>
              <a:buFont typeface="Arial" panose="020B0604020202020204" pitchFamily="34" charset="0"/>
              <a:buChar char="•"/>
              <a:defRPr/>
            </a:pPr>
            <a:r>
              <a:rPr lang="en-US" dirty="0"/>
              <a:t>Stainless countertops</a:t>
            </a:r>
          </a:p>
          <a:p>
            <a:pPr marL="285750" indent="-285750">
              <a:spcBef>
                <a:spcPts val="600"/>
              </a:spcBef>
              <a:buFont typeface="Arial" panose="020B0604020202020204" pitchFamily="34" charset="0"/>
              <a:buChar char="•"/>
              <a:defRPr/>
            </a:pPr>
            <a:r>
              <a:rPr lang="en-US" dirty="0"/>
              <a:t>Shore power connections and tongue mounted generator</a:t>
            </a:r>
          </a:p>
          <a:p>
            <a:pPr marL="285750" indent="-285750">
              <a:spcBef>
                <a:spcPts val="600"/>
              </a:spcBef>
              <a:buFont typeface="Arial" panose="020B0604020202020204" pitchFamily="34" charset="0"/>
              <a:buChar char="•"/>
              <a:defRPr/>
            </a:pPr>
            <a:r>
              <a:rPr lang="en-US" dirty="0"/>
              <a:t>Non – CDL required trailer </a:t>
            </a:r>
          </a:p>
          <a:p>
            <a:pPr marL="285750" indent="-285750">
              <a:spcBef>
                <a:spcPts val="600"/>
              </a:spcBef>
              <a:buFont typeface="Arial" panose="020B0604020202020204" pitchFamily="34" charset="0"/>
              <a:buChar char="•"/>
              <a:defRPr/>
            </a:pPr>
            <a:r>
              <a:rPr lang="en-US" dirty="0"/>
              <a:t>Flip Up Marquee</a:t>
            </a:r>
          </a:p>
          <a:p>
            <a:pPr marL="285750" indent="-285750">
              <a:spcBef>
                <a:spcPts val="600"/>
              </a:spcBef>
              <a:buFont typeface="Arial" panose="020B0604020202020204" pitchFamily="34" charset="0"/>
              <a:buChar char="•"/>
              <a:defRPr/>
            </a:pPr>
            <a:r>
              <a:rPr lang="en-US" dirty="0"/>
              <a:t>Tow vehicles available!</a:t>
            </a:r>
          </a:p>
          <a:p>
            <a:pPr>
              <a:spcBef>
                <a:spcPts val="600"/>
              </a:spcBef>
              <a:defRPr/>
            </a:pPr>
            <a:endParaRPr lang="en-US" dirty="0"/>
          </a:p>
          <a:p>
            <a:pPr>
              <a:spcBef>
                <a:spcPts val="600"/>
              </a:spcBef>
              <a:defRPr/>
            </a:pPr>
            <a:endParaRPr lang="en-US" dirty="0"/>
          </a:p>
        </p:txBody>
      </p:sp>
      <p:pic>
        <p:nvPicPr>
          <p:cNvPr id="70659" name="Picture 2">
            <a:extLst>
              <a:ext uri="{FF2B5EF4-FFF2-40B4-BE49-F238E27FC236}">
                <a16:creationId xmlns:a16="http://schemas.microsoft.com/office/drawing/2014/main" id="{2C83F0AA-7F03-2121-C295-9570E6ACF9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250" y="1073150"/>
            <a:ext cx="2322513"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0" name="Picture 3">
            <a:extLst>
              <a:ext uri="{FF2B5EF4-FFF2-40B4-BE49-F238E27FC236}">
                <a16:creationId xmlns:a16="http://schemas.microsoft.com/office/drawing/2014/main" id="{FFAF0252-7651-076E-E06D-7AA543FD58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250" y="2922588"/>
            <a:ext cx="2322513"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1" name="Picture 4">
            <a:extLst>
              <a:ext uri="{FF2B5EF4-FFF2-40B4-BE49-F238E27FC236}">
                <a16:creationId xmlns:a16="http://schemas.microsoft.com/office/drawing/2014/main" id="{06779EB4-914A-2994-F1B3-97D517DC48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0" y="2922588"/>
            <a:ext cx="1425575"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2" name="Picture 13">
            <a:extLst>
              <a:ext uri="{FF2B5EF4-FFF2-40B4-BE49-F238E27FC236}">
                <a16:creationId xmlns:a16="http://schemas.microsoft.com/office/drawing/2014/main" id="{4D02D3FE-BE1F-55CC-B604-68C300FE4F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4350" y="1079500"/>
            <a:ext cx="2314575"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9FEA5-9D58-2554-2410-46B17A0A6A63}"/>
              </a:ext>
            </a:extLst>
          </p:cNvPr>
          <p:cNvSpPr>
            <a:spLocks noGrp="1"/>
          </p:cNvSpPr>
          <p:nvPr>
            <p:ph type="title"/>
          </p:nvPr>
        </p:nvSpPr>
        <p:spPr>
          <a:xfrm>
            <a:off x="254000" y="1252538"/>
            <a:ext cx="2324100" cy="766762"/>
          </a:xfrm>
        </p:spPr>
        <p:txBody>
          <a:bodyPr/>
          <a:lstStyle/>
          <a:p>
            <a:pPr>
              <a:defRPr/>
            </a:pPr>
            <a:r>
              <a:rPr lang="en-US" dirty="0"/>
              <a:t>Sampling trailer</a:t>
            </a:r>
          </a:p>
        </p:txBody>
      </p:sp>
      <p:sp>
        <p:nvSpPr>
          <p:cNvPr id="3" name="Text Placeholder 2">
            <a:extLst>
              <a:ext uri="{FF2B5EF4-FFF2-40B4-BE49-F238E27FC236}">
                <a16:creationId xmlns:a16="http://schemas.microsoft.com/office/drawing/2014/main" id="{BEE65F48-BD14-F072-D908-143AB0F51D25}"/>
              </a:ext>
            </a:extLst>
          </p:cNvPr>
          <p:cNvSpPr>
            <a:spLocks noGrp="1"/>
          </p:cNvSpPr>
          <p:nvPr>
            <p:ph type="body" sz="half" idx="2"/>
          </p:nvPr>
        </p:nvSpPr>
        <p:spPr>
          <a:xfrm>
            <a:off x="273050" y="1839913"/>
            <a:ext cx="2324100" cy="2936875"/>
          </a:xfrm>
        </p:spPr>
        <p:txBody>
          <a:bodyPr/>
          <a:lstStyle/>
          <a:p>
            <a:pPr marL="285750" indent="-285750">
              <a:buFont typeface="Arial" panose="020B0604020202020204" pitchFamily="34" charset="0"/>
              <a:buChar char="•"/>
              <a:defRPr/>
            </a:pPr>
            <a:r>
              <a:rPr lang="en-US" dirty="0"/>
              <a:t>Honda 7KW Generator</a:t>
            </a:r>
          </a:p>
          <a:p>
            <a:pPr marL="285750" indent="-285750">
              <a:buFont typeface="Arial" panose="020B0604020202020204" pitchFamily="34" charset="0"/>
              <a:buChar char="•"/>
              <a:defRPr/>
            </a:pPr>
            <a:r>
              <a:rPr lang="en-US" dirty="0"/>
              <a:t>(2) 19 CU.FT. refrigerators</a:t>
            </a:r>
          </a:p>
          <a:p>
            <a:pPr marL="285750" indent="-285750">
              <a:buFont typeface="Arial" panose="020B0604020202020204" pitchFamily="34" charset="0"/>
              <a:buChar char="•"/>
              <a:defRPr/>
            </a:pPr>
            <a:r>
              <a:rPr lang="en-US" dirty="0"/>
              <a:t>Triple wash sink</a:t>
            </a:r>
          </a:p>
          <a:p>
            <a:pPr marL="285750" indent="-285750">
              <a:buFont typeface="Arial" panose="020B0604020202020204" pitchFamily="34" charset="0"/>
              <a:buChar char="•"/>
              <a:defRPr/>
            </a:pPr>
            <a:r>
              <a:rPr lang="en-US" dirty="0"/>
              <a:t>Handwash sink</a:t>
            </a:r>
          </a:p>
          <a:p>
            <a:pPr marL="285750" indent="-285750">
              <a:buFont typeface="Arial" panose="020B0604020202020204" pitchFamily="34" charset="0"/>
              <a:buChar char="•"/>
              <a:defRPr/>
            </a:pPr>
            <a:r>
              <a:rPr lang="en-US" dirty="0"/>
              <a:t>Stainless prep tables</a:t>
            </a:r>
          </a:p>
          <a:p>
            <a:pPr marL="285750" indent="-285750">
              <a:buFont typeface="Arial" panose="020B0604020202020204" pitchFamily="34" charset="0"/>
              <a:buChar char="•"/>
              <a:defRPr/>
            </a:pPr>
            <a:r>
              <a:rPr lang="en-US" dirty="0"/>
              <a:t>Serving window</a:t>
            </a:r>
          </a:p>
          <a:p>
            <a:pPr marL="285750" indent="-285750">
              <a:buFont typeface="Arial" panose="020B0604020202020204" pitchFamily="34" charset="0"/>
              <a:buChar char="•"/>
              <a:defRPr/>
            </a:pPr>
            <a:r>
              <a:rPr lang="en-US" dirty="0"/>
              <a:t>Shore power</a:t>
            </a:r>
          </a:p>
          <a:p>
            <a:pPr marL="285750" indent="-285750">
              <a:buFont typeface="Arial" panose="020B0604020202020204" pitchFamily="34" charset="0"/>
              <a:buChar char="•"/>
              <a:defRPr/>
            </a:pPr>
            <a:r>
              <a:rPr lang="en-US" dirty="0"/>
              <a:t>Health code compliant</a:t>
            </a:r>
          </a:p>
          <a:p>
            <a:pPr>
              <a:defRPr/>
            </a:pPr>
            <a:endParaRPr lang="en-US" dirty="0"/>
          </a:p>
        </p:txBody>
      </p:sp>
      <p:pic>
        <p:nvPicPr>
          <p:cNvPr id="71683" name="Picture Placeholder 10">
            <a:extLst>
              <a:ext uri="{FF2B5EF4-FFF2-40B4-BE49-F238E27FC236}">
                <a16:creationId xmlns:a16="http://schemas.microsoft.com/office/drawing/2014/main" id="{9FBF1535-B1C8-705C-63FA-1207579F25E2}"/>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5173" r="5173"/>
          <a:stretch>
            <a:fillRect/>
          </a:stretch>
        </p:blipFill>
        <p:spPr>
          <a:xfrm>
            <a:off x="3000375" y="1073150"/>
            <a:ext cx="2068513" cy="1730375"/>
          </a:xfrm>
        </p:spPr>
      </p:pic>
      <p:pic>
        <p:nvPicPr>
          <p:cNvPr id="71684" name="Picture Placeholder 8">
            <a:extLst>
              <a:ext uri="{FF2B5EF4-FFF2-40B4-BE49-F238E27FC236}">
                <a16:creationId xmlns:a16="http://schemas.microsoft.com/office/drawing/2014/main" id="{13FAA6EE-7D55-1A02-8429-4DFCF5CE07DF}"/>
              </a:ext>
            </a:extLst>
          </p:cNvPr>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rcRect t="18446" b="18446"/>
          <a:stretch>
            <a:fillRect/>
          </a:stretch>
        </p:blipFill>
        <p:spPr>
          <a:xfrm>
            <a:off x="5233988" y="1073150"/>
            <a:ext cx="3656012" cy="1730375"/>
          </a:xfrm>
        </p:spPr>
      </p:pic>
      <p:pic>
        <p:nvPicPr>
          <p:cNvPr id="71685" name="Picture Placeholder 12">
            <a:extLst>
              <a:ext uri="{FF2B5EF4-FFF2-40B4-BE49-F238E27FC236}">
                <a16:creationId xmlns:a16="http://schemas.microsoft.com/office/drawing/2014/main" id="{EBF7283C-76D0-9B4A-D775-7C036DF55EA3}"/>
              </a:ext>
            </a:extLst>
          </p:cNvPr>
          <p:cNvPicPr>
            <a:picLocks noGrp="1" noChangeAspect="1" noChangeArrowheads="1"/>
          </p:cNvPicPr>
          <p:nvPr>
            <p:ph type="pic" sz="quarter" idx="15"/>
          </p:nvPr>
        </p:nvPicPr>
        <p:blipFill>
          <a:blip r:embed="rId4">
            <a:extLst>
              <a:ext uri="{28A0092B-C50C-407E-A947-70E740481C1C}">
                <a14:useLocalDpi xmlns:a14="http://schemas.microsoft.com/office/drawing/2010/main" val="0"/>
              </a:ext>
            </a:extLst>
          </a:blip>
          <a:srcRect t="18170" b="18170"/>
          <a:stretch>
            <a:fillRect/>
          </a:stretch>
        </p:blipFill>
        <p:spPr>
          <a:xfrm>
            <a:off x="6821488" y="3011488"/>
            <a:ext cx="2068512" cy="1755775"/>
          </a:xfrm>
        </p:spPr>
      </p:pic>
      <p:pic>
        <p:nvPicPr>
          <p:cNvPr id="71686" name="Picture Placeholder 14">
            <a:extLst>
              <a:ext uri="{FF2B5EF4-FFF2-40B4-BE49-F238E27FC236}">
                <a16:creationId xmlns:a16="http://schemas.microsoft.com/office/drawing/2014/main" id="{6286B0AF-5A84-97B4-ABB1-2109CBB07EA3}"/>
              </a:ext>
            </a:extLst>
          </p:cNvPr>
          <p:cNvPicPr>
            <a:picLocks noGrp="1" noChangeAspect="1" noChangeArrowheads="1"/>
          </p:cNvPicPr>
          <p:nvPr>
            <p:ph type="pic" sz="quarter" idx="16"/>
          </p:nvPr>
        </p:nvPicPr>
        <p:blipFill>
          <a:blip r:embed="rId5">
            <a:extLst>
              <a:ext uri="{28A0092B-C50C-407E-A947-70E740481C1C}">
                <a14:useLocalDpi xmlns:a14="http://schemas.microsoft.com/office/drawing/2010/main" val="0"/>
              </a:ext>
            </a:extLst>
          </a:blip>
          <a:srcRect t="17690" b="17690"/>
          <a:stretch>
            <a:fillRect/>
          </a:stretch>
        </p:blipFill>
        <p:spPr>
          <a:xfrm>
            <a:off x="3000375" y="3011488"/>
            <a:ext cx="3622675" cy="1755775"/>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191E3-9BCE-D5A4-8243-B3CFBE084DF8}"/>
              </a:ext>
            </a:extLst>
          </p:cNvPr>
          <p:cNvSpPr>
            <a:spLocks noGrp="1"/>
          </p:cNvSpPr>
          <p:nvPr>
            <p:ph type="title"/>
          </p:nvPr>
        </p:nvSpPr>
        <p:spPr/>
        <p:txBody>
          <a:bodyPr>
            <a:normAutofit fontScale="90000"/>
          </a:bodyPr>
          <a:lstStyle/>
          <a:p>
            <a:pPr eaLnBrk="1" fontAlgn="auto" hangingPunct="1">
              <a:spcAft>
                <a:spcPts val="0"/>
              </a:spcAft>
              <a:defRPr/>
            </a:pPr>
            <a:r>
              <a:rPr lang="en-US" dirty="0"/>
              <a:t> Pricing</a:t>
            </a:r>
          </a:p>
        </p:txBody>
      </p:sp>
      <p:pic>
        <p:nvPicPr>
          <p:cNvPr id="72706" name="Picture 3">
            <a:extLst>
              <a:ext uri="{FF2B5EF4-FFF2-40B4-BE49-F238E27FC236}">
                <a16:creationId xmlns:a16="http://schemas.microsoft.com/office/drawing/2014/main" id="{95F4D164-D061-9C92-51D8-E0CB5C8DD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988" y="1863725"/>
            <a:ext cx="80518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222FF57-9AA1-C948-C39F-7EAC3AD791DC}"/>
              </a:ext>
            </a:extLst>
          </p:cNvPr>
          <p:cNvSpPr>
            <a:spLocks noGrp="1"/>
          </p:cNvSpPr>
          <p:nvPr>
            <p:ph type="ctrTitle"/>
          </p:nvPr>
        </p:nvSpPr>
        <p:spPr>
          <a:xfrm>
            <a:off x="228600" y="1751013"/>
            <a:ext cx="7848600" cy="1446212"/>
          </a:xfrm>
        </p:spPr>
        <p:txBody>
          <a:bodyPr/>
          <a:lstStyle/>
          <a:p>
            <a:pPr>
              <a:defRPr/>
            </a:pPr>
            <a:r>
              <a:rPr lang="en-US" dirty="0"/>
              <a:t>Stage Trailer</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65F4D-D4E1-5260-7ABA-82C56456A838}"/>
              </a:ext>
            </a:extLst>
          </p:cNvPr>
          <p:cNvSpPr>
            <a:spLocks noGrp="1"/>
          </p:cNvSpPr>
          <p:nvPr>
            <p:ph type="title"/>
          </p:nvPr>
        </p:nvSpPr>
        <p:spPr>
          <a:xfrm>
            <a:off x="273050" y="1073150"/>
            <a:ext cx="2324100" cy="766763"/>
          </a:xfrm>
        </p:spPr>
        <p:txBody>
          <a:bodyPr/>
          <a:lstStyle/>
          <a:p>
            <a:pPr>
              <a:defRPr/>
            </a:pPr>
            <a:r>
              <a:rPr lang="en-US" dirty="0"/>
              <a:t>ATC 24’ Stage Trailer</a:t>
            </a:r>
          </a:p>
        </p:txBody>
      </p:sp>
      <p:sp>
        <p:nvSpPr>
          <p:cNvPr id="3" name="Text Placeholder 2">
            <a:extLst>
              <a:ext uri="{FF2B5EF4-FFF2-40B4-BE49-F238E27FC236}">
                <a16:creationId xmlns:a16="http://schemas.microsoft.com/office/drawing/2014/main" id="{D97A1EC8-5167-52A3-943C-CB06D99F27B8}"/>
              </a:ext>
            </a:extLst>
          </p:cNvPr>
          <p:cNvSpPr>
            <a:spLocks noGrp="1"/>
          </p:cNvSpPr>
          <p:nvPr>
            <p:ph type="body" sz="half" idx="2"/>
          </p:nvPr>
        </p:nvSpPr>
        <p:spPr>
          <a:xfrm>
            <a:off x="273050" y="1839913"/>
            <a:ext cx="2324100" cy="2936875"/>
          </a:xfrm>
        </p:spPr>
        <p:txBody>
          <a:bodyPr/>
          <a:lstStyle/>
          <a:p>
            <a:pPr marL="285750" indent="-285750">
              <a:buFont typeface="Arial" panose="020B0604020202020204" pitchFamily="34" charset="0"/>
              <a:buChar char="•"/>
              <a:defRPr/>
            </a:pPr>
            <a:r>
              <a:rPr lang="en-US" sz="1050" i="0" dirty="0"/>
              <a:t>2022 ATC Stage Trailer</a:t>
            </a:r>
          </a:p>
          <a:p>
            <a:pPr marL="285750" indent="-285750">
              <a:buFont typeface="Arial" panose="020B0604020202020204" pitchFamily="34" charset="0"/>
              <a:buChar char="•"/>
              <a:defRPr/>
            </a:pPr>
            <a:r>
              <a:rPr lang="en-US" sz="1050" i="0" dirty="0"/>
              <a:t>Vending door</a:t>
            </a:r>
          </a:p>
          <a:p>
            <a:pPr marL="285750" indent="-285750">
              <a:buFont typeface="Arial" panose="020B0604020202020204" pitchFamily="34" charset="0"/>
              <a:buChar char="•"/>
              <a:defRPr/>
            </a:pPr>
            <a:r>
              <a:rPr lang="en-US" sz="1050" i="0" dirty="0"/>
              <a:t>16’ Stage Door</a:t>
            </a:r>
          </a:p>
          <a:p>
            <a:pPr marL="285750" indent="-285750">
              <a:buFont typeface="Arial" panose="020B0604020202020204" pitchFamily="34" charset="0"/>
              <a:buChar char="•"/>
              <a:defRPr/>
            </a:pPr>
            <a:r>
              <a:rPr lang="en-US" sz="1050" i="0" dirty="0"/>
              <a:t>7.5’ x 7’ Rear Stage</a:t>
            </a:r>
          </a:p>
          <a:p>
            <a:pPr marL="285750" indent="-285750">
              <a:buFont typeface="Arial" panose="020B0604020202020204" pitchFamily="34" charset="0"/>
              <a:buChar char="•"/>
              <a:defRPr/>
            </a:pPr>
            <a:r>
              <a:rPr lang="en-US" sz="1050" i="0" dirty="0"/>
              <a:t>5KW Generator</a:t>
            </a:r>
          </a:p>
          <a:p>
            <a:pPr marL="285750" indent="-285750">
              <a:buFont typeface="Arial" panose="020B0604020202020204" pitchFamily="34" charset="0"/>
              <a:buChar char="•"/>
              <a:defRPr/>
            </a:pPr>
            <a:r>
              <a:rPr lang="en-US" sz="1050" i="0" dirty="0"/>
              <a:t>LED lighting</a:t>
            </a:r>
          </a:p>
          <a:p>
            <a:pPr marL="285750" indent="-285750">
              <a:buFont typeface="Arial" panose="020B0604020202020204" pitchFamily="34" charset="0"/>
              <a:buChar char="•"/>
              <a:defRPr/>
            </a:pPr>
            <a:r>
              <a:rPr lang="en-US" sz="1050" i="0" dirty="0"/>
              <a:t>Coin Dot Flooring</a:t>
            </a:r>
          </a:p>
          <a:p>
            <a:pPr marL="285750" indent="-285750">
              <a:buFont typeface="Arial" panose="020B0604020202020204" pitchFamily="34" charset="0"/>
              <a:buChar char="•"/>
              <a:defRPr/>
            </a:pPr>
            <a:r>
              <a:rPr lang="en-US" sz="1050" i="0" dirty="0"/>
              <a:t>Front Cabinets</a:t>
            </a:r>
          </a:p>
          <a:p>
            <a:pPr marL="285750" indent="-285750">
              <a:buFont typeface="Arial" panose="020B0604020202020204" pitchFamily="34" charset="0"/>
              <a:buChar char="•"/>
              <a:defRPr/>
            </a:pPr>
            <a:r>
              <a:rPr lang="en-US" sz="1050" i="0" dirty="0"/>
              <a:t>Varity of configurations possible</a:t>
            </a:r>
          </a:p>
          <a:p>
            <a:pPr marL="285750" indent="-285750">
              <a:buFont typeface="Arial" panose="020B0604020202020204" pitchFamily="34" charset="0"/>
              <a:buChar char="•"/>
              <a:defRPr/>
            </a:pPr>
            <a:endParaRPr lang="en-US" sz="1050" i="0" dirty="0"/>
          </a:p>
          <a:p>
            <a:pPr>
              <a:defRPr/>
            </a:pPr>
            <a:r>
              <a:rPr lang="en-US" sz="1050" i="0" dirty="0"/>
              <a:t>Perfect trailer for B2C and B2B Displays and tours.  Available August 2022</a:t>
            </a:r>
          </a:p>
          <a:p>
            <a:pPr>
              <a:defRPr/>
            </a:pPr>
            <a:endParaRPr lang="en-US" dirty="0"/>
          </a:p>
        </p:txBody>
      </p:sp>
      <p:pic>
        <p:nvPicPr>
          <p:cNvPr id="41987" name="Picture 8">
            <a:extLst>
              <a:ext uri="{FF2B5EF4-FFF2-40B4-BE49-F238E27FC236}">
                <a16:creationId xmlns:a16="http://schemas.microsoft.com/office/drawing/2014/main" id="{163E73D0-75A5-28CA-E5C2-9CBE812757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6438" y="922338"/>
            <a:ext cx="5541962" cy="377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A4180-FE26-5C87-1ACA-50E34121F6A6}"/>
              </a:ext>
            </a:extLst>
          </p:cNvPr>
          <p:cNvSpPr>
            <a:spLocks noGrp="1"/>
          </p:cNvSpPr>
          <p:nvPr>
            <p:ph type="ctrTitle"/>
          </p:nvPr>
        </p:nvSpPr>
        <p:spPr>
          <a:xfrm>
            <a:off x="228600" y="1751013"/>
            <a:ext cx="7848600" cy="1446212"/>
          </a:xfrm>
        </p:spPr>
        <p:txBody>
          <a:bodyPr/>
          <a:lstStyle/>
          <a:p>
            <a:pPr eaLnBrk="1" fontAlgn="auto" hangingPunct="1">
              <a:spcAft>
                <a:spcPts val="0"/>
              </a:spcAft>
              <a:defRPr/>
            </a:pPr>
            <a:r>
              <a:rPr lang="en-US" dirty="0"/>
              <a:t>24’ Custom Showroom</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D1FD749-67C2-1B9A-D550-384B039B0FBE}"/>
              </a:ext>
            </a:extLst>
          </p:cNvPr>
          <p:cNvSpPr>
            <a:spLocks noGrp="1"/>
          </p:cNvSpPr>
          <p:nvPr>
            <p:ph type="title"/>
          </p:nvPr>
        </p:nvSpPr>
        <p:spPr>
          <a:xfrm>
            <a:off x="273050" y="1073150"/>
            <a:ext cx="2324100" cy="766763"/>
          </a:xfrm>
        </p:spPr>
        <p:txBody>
          <a:bodyPr/>
          <a:lstStyle/>
          <a:p>
            <a:pPr eaLnBrk="1" fontAlgn="auto" hangingPunct="1">
              <a:spcAft>
                <a:spcPts val="0"/>
              </a:spcAft>
              <a:defRPr/>
            </a:pPr>
            <a:r>
              <a:rPr lang="en-US" dirty="0"/>
              <a:t>24’ Custom Showroom</a:t>
            </a:r>
          </a:p>
        </p:txBody>
      </p:sp>
      <p:sp>
        <p:nvSpPr>
          <p:cNvPr id="46082" name="Text Placeholder 5">
            <a:extLst>
              <a:ext uri="{FF2B5EF4-FFF2-40B4-BE49-F238E27FC236}">
                <a16:creationId xmlns:a16="http://schemas.microsoft.com/office/drawing/2014/main" id="{2ADC1F5F-F132-CBBF-06D0-17394386BEEE}"/>
              </a:ext>
            </a:extLst>
          </p:cNvPr>
          <p:cNvSpPr>
            <a:spLocks noGrp="1" noChangeArrowheads="1"/>
          </p:cNvSpPr>
          <p:nvPr>
            <p:ph type="body" sz="half" idx="2"/>
          </p:nvPr>
        </p:nvSpPr>
        <p:spPr>
          <a:xfrm>
            <a:off x="273050" y="1873250"/>
            <a:ext cx="2324100" cy="2936875"/>
          </a:xfrm>
        </p:spPr>
        <p:txBody>
          <a:bodyPr>
            <a:normAutofit fontScale="85000" lnSpcReduction="10000"/>
          </a:bodyPr>
          <a:lstStyle/>
          <a:p>
            <a:pPr>
              <a:spcBef>
                <a:spcPts val="600"/>
              </a:spcBef>
              <a:defRPr/>
            </a:pPr>
            <a:r>
              <a:rPr lang="en-US" altLang="en-US" dirty="0"/>
              <a:t>This trailer is a B2B event monster!  Coming off a recent tour with a medical equipment client, this 24’ trailer is the perfect option for small scale B2B events.  Skinned in all white aluminum panels, this trailer can easily be re-skinned to meet client specifications.  </a:t>
            </a:r>
          </a:p>
          <a:p>
            <a:pPr>
              <a:spcBef>
                <a:spcPts val="600"/>
              </a:spcBef>
              <a:defRPr/>
            </a:pPr>
            <a:endParaRPr lang="en-US" altLang="en-US" dirty="0"/>
          </a:p>
          <a:p>
            <a:pPr>
              <a:spcBef>
                <a:spcPts val="600"/>
              </a:spcBef>
              <a:defRPr/>
            </a:pPr>
            <a:r>
              <a:rPr lang="en-US" altLang="en-US" dirty="0"/>
              <a:t>Finished flooring, climate control, and an aluminum storefront entryway are perfect for showcasing your brand to corporate partners.  </a:t>
            </a:r>
          </a:p>
        </p:txBody>
      </p:sp>
      <p:pic>
        <p:nvPicPr>
          <p:cNvPr id="75779" name="Picture Placeholder 15">
            <a:extLst>
              <a:ext uri="{FF2B5EF4-FFF2-40B4-BE49-F238E27FC236}">
                <a16:creationId xmlns:a16="http://schemas.microsoft.com/office/drawing/2014/main" id="{FC39E810-DBC1-1547-0C3E-FA75E763B27A}"/>
              </a:ext>
            </a:extLst>
          </p:cNvPr>
          <p:cNvPicPr>
            <a:picLocks noGrp="1" noChangeAspect="1" noChangeArrowheads="1"/>
          </p:cNvPicPr>
          <p:nvPr>
            <p:ph type="pic" sz="quarter" idx="16"/>
          </p:nvPr>
        </p:nvPicPr>
        <p:blipFill>
          <a:blip r:embed="rId2">
            <a:extLst>
              <a:ext uri="{28A0092B-C50C-407E-A947-70E740481C1C}">
                <a14:useLocalDpi xmlns:a14="http://schemas.microsoft.com/office/drawing/2010/main" val="0"/>
              </a:ext>
            </a:extLst>
          </a:blip>
          <a:srcRect/>
          <a:stretch>
            <a:fillRect/>
          </a:stretch>
        </p:blipFill>
        <p:spPr>
          <a:xfrm>
            <a:off x="3000375" y="3011488"/>
            <a:ext cx="3622675" cy="1755775"/>
          </a:xfrm>
        </p:spPr>
      </p:pic>
      <p:pic>
        <p:nvPicPr>
          <p:cNvPr id="75780" name="Picture Placeholder 19">
            <a:extLst>
              <a:ext uri="{FF2B5EF4-FFF2-40B4-BE49-F238E27FC236}">
                <a16:creationId xmlns:a16="http://schemas.microsoft.com/office/drawing/2014/main" id="{49F41D44-B6A0-94AF-3E8A-27D2B29444FB}"/>
              </a:ext>
            </a:extLst>
          </p:cNvPr>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rcRect/>
          <a:stretch>
            <a:fillRect/>
          </a:stretch>
        </p:blipFill>
        <p:spPr>
          <a:xfrm>
            <a:off x="5314950" y="1073150"/>
            <a:ext cx="3622675" cy="1730375"/>
          </a:xfrm>
        </p:spPr>
      </p:pic>
      <p:pic>
        <p:nvPicPr>
          <p:cNvPr id="75781" name="Content Placeholder 5">
            <a:extLst>
              <a:ext uri="{FF2B5EF4-FFF2-40B4-BE49-F238E27FC236}">
                <a16:creationId xmlns:a16="http://schemas.microsoft.com/office/drawing/2014/main" id="{A00DEEA4-7484-FCCD-A727-33EF1993C7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2275" y="3011488"/>
            <a:ext cx="216535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Content Placeholder 7">
            <a:extLst>
              <a:ext uri="{FF2B5EF4-FFF2-40B4-BE49-F238E27FC236}">
                <a16:creationId xmlns:a16="http://schemas.microsoft.com/office/drawing/2014/main" id="{236D7CB2-A611-D4B1-10E8-4B99E5C070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5" y="1262063"/>
            <a:ext cx="2195513"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3" descr="A picture containing road, outdoor, building, truck&#10;&#10;Description automatically generated">
            <a:extLst>
              <a:ext uri="{FF2B5EF4-FFF2-40B4-BE49-F238E27FC236}">
                <a16:creationId xmlns:a16="http://schemas.microsoft.com/office/drawing/2014/main" id="{1270D7D0-F089-7011-EF23-DCFF64E5AF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0389" r="15221" b="14717"/>
          <a:stretch>
            <a:fillRect/>
          </a:stretch>
        </p:blipFill>
        <p:spPr bwMode="auto">
          <a:xfrm>
            <a:off x="1552575" y="1292225"/>
            <a:ext cx="5813425" cy="33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C11A5-CE87-ABBB-A89D-CA70E20D5EAC}"/>
              </a:ext>
            </a:extLst>
          </p:cNvPr>
          <p:cNvSpPr>
            <a:spLocks noGrp="1"/>
          </p:cNvSpPr>
          <p:nvPr>
            <p:ph type="title"/>
          </p:nvPr>
        </p:nvSpPr>
        <p:spPr/>
        <p:txBody>
          <a:bodyPr>
            <a:normAutofit fontScale="90000"/>
          </a:bodyPr>
          <a:lstStyle/>
          <a:p>
            <a:pPr eaLnBrk="1" fontAlgn="auto" hangingPunct="1">
              <a:spcAft>
                <a:spcPts val="0"/>
              </a:spcAft>
              <a:defRPr/>
            </a:pPr>
            <a:r>
              <a:rPr lang="en-US" dirty="0"/>
              <a:t> Pricing</a:t>
            </a:r>
          </a:p>
        </p:txBody>
      </p:sp>
      <p:pic>
        <p:nvPicPr>
          <p:cNvPr id="77826" name="Picture 3">
            <a:extLst>
              <a:ext uri="{FF2B5EF4-FFF2-40B4-BE49-F238E27FC236}">
                <a16:creationId xmlns:a16="http://schemas.microsoft.com/office/drawing/2014/main" id="{BE44537A-97E1-CD79-B8F4-C8E0263879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850" y="1997075"/>
            <a:ext cx="79883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6">
            <a:extLst>
              <a:ext uri="{FF2B5EF4-FFF2-40B4-BE49-F238E27FC236}">
                <a16:creationId xmlns:a16="http://schemas.microsoft.com/office/drawing/2014/main" id="{89C6C6E7-A9D5-AE5F-F1BB-27EE199B3C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638" y="2998788"/>
            <a:ext cx="2773362"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Content Placeholder 5" descr="A picture containing indoor, ceiling, building, plane&#10;&#10;Description automatically generated">
            <a:extLst>
              <a:ext uri="{FF2B5EF4-FFF2-40B4-BE49-F238E27FC236}">
                <a16:creationId xmlns:a16="http://schemas.microsoft.com/office/drawing/2014/main" id="{F780E905-8049-3CCF-4379-CEF4656986E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t="13902" b="9550"/>
          <a:stretch>
            <a:fillRect/>
          </a:stretch>
        </p:blipFill>
        <p:spPr>
          <a:xfrm>
            <a:off x="3141663" y="1181100"/>
            <a:ext cx="3014662" cy="1689100"/>
          </a:xfrm>
        </p:spPr>
      </p:pic>
      <p:pic>
        <p:nvPicPr>
          <p:cNvPr id="24579" name="Picture 7" descr="A group of people in a room&#10;&#10;Description automatically generated">
            <a:extLst>
              <a:ext uri="{FF2B5EF4-FFF2-40B4-BE49-F238E27FC236}">
                <a16:creationId xmlns:a16="http://schemas.microsoft.com/office/drawing/2014/main" id="{2321945C-79B2-1EAE-F0D5-A24359A4AB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576" t="11810" r="12041" b="12975"/>
          <a:stretch>
            <a:fillRect/>
          </a:stretch>
        </p:blipFill>
        <p:spPr bwMode="auto">
          <a:xfrm>
            <a:off x="274638" y="1181100"/>
            <a:ext cx="2773362"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Placeholder 8">
            <a:extLst>
              <a:ext uri="{FF2B5EF4-FFF2-40B4-BE49-F238E27FC236}">
                <a16:creationId xmlns:a16="http://schemas.microsoft.com/office/drawing/2014/main" id="{D870530A-F97D-D21A-7BD8-E738B334FB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1663" y="2998788"/>
            <a:ext cx="3014662"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Placeholder 11">
            <a:extLst>
              <a:ext uri="{FF2B5EF4-FFF2-40B4-BE49-F238E27FC236}">
                <a16:creationId xmlns:a16="http://schemas.microsoft.com/office/drawing/2014/main" id="{4FCD0C65-561B-7137-48B5-7AA39B907C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18446" r="20197" b="18446"/>
          <a:stretch>
            <a:fillRect/>
          </a:stretch>
        </p:blipFill>
        <p:spPr bwMode="auto">
          <a:xfrm>
            <a:off x="6249988" y="1181100"/>
            <a:ext cx="2703512"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Placeholder 5">
            <a:extLst>
              <a:ext uri="{FF2B5EF4-FFF2-40B4-BE49-F238E27FC236}">
                <a16:creationId xmlns:a16="http://schemas.microsoft.com/office/drawing/2014/main" id="{FEC5C055-0DAB-6CF0-43C5-71AD83F3E5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5173" t="18558" r="5173" b="7590"/>
          <a:stretch>
            <a:fillRect/>
          </a:stretch>
        </p:blipFill>
        <p:spPr bwMode="auto">
          <a:xfrm>
            <a:off x="6249988" y="2998788"/>
            <a:ext cx="2703512"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CB6589-8DBE-160C-B278-5C79BF57C050}"/>
              </a:ext>
            </a:extLst>
          </p:cNvPr>
          <p:cNvSpPr>
            <a:spLocks noGrp="1"/>
          </p:cNvSpPr>
          <p:nvPr>
            <p:ph type="ctrTitle"/>
          </p:nvPr>
        </p:nvSpPr>
        <p:spPr>
          <a:xfrm>
            <a:off x="228600" y="1751013"/>
            <a:ext cx="7848600" cy="1446212"/>
          </a:xfrm>
        </p:spPr>
        <p:txBody>
          <a:bodyPr/>
          <a:lstStyle/>
          <a:p>
            <a:pPr>
              <a:defRPr/>
            </a:pPr>
            <a:r>
              <a:rPr lang="en-US" dirty="0"/>
              <a:t>53’ Stage Trailer</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CF483D-3A06-E420-35C8-EA8057F546EC}"/>
              </a:ext>
            </a:extLst>
          </p:cNvPr>
          <p:cNvSpPr>
            <a:spLocks noGrp="1"/>
          </p:cNvSpPr>
          <p:nvPr>
            <p:ph type="title"/>
          </p:nvPr>
        </p:nvSpPr>
        <p:spPr>
          <a:xfrm>
            <a:off x="273050" y="1073150"/>
            <a:ext cx="2324100" cy="766763"/>
          </a:xfrm>
        </p:spPr>
        <p:txBody>
          <a:bodyPr>
            <a:normAutofit/>
          </a:bodyPr>
          <a:lstStyle/>
          <a:p>
            <a:pPr eaLnBrk="1" fontAlgn="auto" hangingPunct="1">
              <a:spcAft>
                <a:spcPts val="0"/>
              </a:spcAft>
              <a:defRPr/>
            </a:pPr>
            <a:r>
              <a:rPr lang="en-US" dirty="0"/>
              <a:t>53’ Stage Trailer</a:t>
            </a:r>
          </a:p>
        </p:txBody>
      </p:sp>
      <p:sp>
        <p:nvSpPr>
          <p:cNvPr id="46082" name="Text Placeholder 5">
            <a:extLst>
              <a:ext uri="{FF2B5EF4-FFF2-40B4-BE49-F238E27FC236}">
                <a16:creationId xmlns:a16="http://schemas.microsoft.com/office/drawing/2014/main" id="{744821B7-BE5D-8E8F-4895-8A6460D81F3F}"/>
              </a:ext>
            </a:extLst>
          </p:cNvPr>
          <p:cNvSpPr>
            <a:spLocks noGrp="1" noChangeArrowheads="1"/>
          </p:cNvSpPr>
          <p:nvPr>
            <p:ph type="body" sz="half" idx="2"/>
          </p:nvPr>
        </p:nvSpPr>
        <p:spPr>
          <a:xfrm>
            <a:off x="273050" y="1839913"/>
            <a:ext cx="2324100" cy="2936875"/>
          </a:xfrm>
        </p:spPr>
        <p:txBody>
          <a:bodyPr>
            <a:normAutofit fontScale="92500"/>
          </a:bodyPr>
          <a:lstStyle/>
          <a:p>
            <a:pPr>
              <a:lnSpc>
                <a:spcPct val="90000"/>
              </a:lnSpc>
              <a:spcBef>
                <a:spcPts val="600"/>
              </a:spcBef>
              <a:defRPr/>
            </a:pPr>
            <a:r>
              <a:rPr lang="en-US" altLang="en-US" dirty="0"/>
              <a:t>When it comes to mobile tours, you definitely have the option to go big or go home.  Our 53’ stage trailer is one of the biggest footprints in our inventory!  </a:t>
            </a:r>
          </a:p>
          <a:p>
            <a:pPr>
              <a:lnSpc>
                <a:spcPct val="90000"/>
              </a:lnSpc>
              <a:spcBef>
                <a:spcPts val="600"/>
              </a:spcBef>
              <a:defRPr/>
            </a:pPr>
            <a:endParaRPr lang="en-US" altLang="en-US" dirty="0"/>
          </a:p>
          <a:p>
            <a:pPr>
              <a:lnSpc>
                <a:spcPct val="90000"/>
              </a:lnSpc>
              <a:spcBef>
                <a:spcPts val="600"/>
              </a:spcBef>
              <a:defRPr/>
            </a:pPr>
            <a:r>
              <a:rPr lang="en-US" altLang="en-US" dirty="0"/>
              <a:t>A rear lift gate, finished flooring, climate control, and an on board generator make this vehicle an easy, self-contained activations space.  Simply drop the stage and show your brand to the world!</a:t>
            </a:r>
          </a:p>
        </p:txBody>
      </p:sp>
      <p:pic>
        <p:nvPicPr>
          <p:cNvPr id="80899" name="Picture 7" descr="A large empty room&#10;&#10;Description automatically generated">
            <a:extLst>
              <a:ext uri="{FF2B5EF4-FFF2-40B4-BE49-F238E27FC236}">
                <a16:creationId xmlns:a16="http://schemas.microsoft.com/office/drawing/2014/main" id="{D0C35442-FBAA-FC30-FB31-CF41E39E77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0313" b="-6"/>
          <a:stretch>
            <a:fillRect/>
          </a:stretch>
        </p:blipFill>
        <p:spPr bwMode="auto">
          <a:xfrm>
            <a:off x="3000375" y="1073150"/>
            <a:ext cx="2068513"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0" name="Picture 10" descr="A truck is parked on the side of a road&#10;&#10;Description automatically generated">
            <a:extLst>
              <a:ext uri="{FF2B5EF4-FFF2-40B4-BE49-F238E27FC236}">
                <a16:creationId xmlns:a16="http://schemas.microsoft.com/office/drawing/2014/main" id="{A8B8F751-6CD8-A294-8FFC-CAAB61666B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8560" r="-5" b="7684"/>
          <a:stretch>
            <a:fillRect/>
          </a:stretch>
        </p:blipFill>
        <p:spPr bwMode="auto">
          <a:xfrm>
            <a:off x="5233988" y="1073150"/>
            <a:ext cx="3656012"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1" name="Picture Placeholder 17" descr="A kitchen with a building in the background&#10;&#10;Description automatically generated">
            <a:extLst>
              <a:ext uri="{FF2B5EF4-FFF2-40B4-BE49-F238E27FC236}">
                <a16:creationId xmlns:a16="http://schemas.microsoft.com/office/drawing/2014/main" id="{5517146D-0142-A1C7-35B4-FC8A9FF45FBA}"/>
              </a:ext>
            </a:extLst>
          </p:cNvPr>
          <p:cNvPicPr>
            <a:picLocks noGrp="1" noChangeAspect="1" noChangeArrowheads="1"/>
          </p:cNvPicPr>
          <p:nvPr>
            <p:ph type="pic" sz="quarter" idx="15"/>
          </p:nvPr>
        </p:nvPicPr>
        <p:blipFill>
          <a:blip r:embed="rId4">
            <a:extLst>
              <a:ext uri="{28A0092B-C50C-407E-A947-70E740481C1C}">
                <a14:useLocalDpi xmlns:a14="http://schemas.microsoft.com/office/drawing/2010/main" val="0"/>
              </a:ext>
            </a:extLst>
          </a:blip>
          <a:srcRect l="5821" r="5821"/>
          <a:stretch>
            <a:fillRect/>
          </a:stretch>
        </p:blipFill>
        <p:spPr>
          <a:xfrm>
            <a:off x="6821488" y="3011488"/>
            <a:ext cx="2068512" cy="1755775"/>
          </a:xfrm>
        </p:spPr>
      </p:pic>
      <p:pic>
        <p:nvPicPr>
          <p:cNvPr id="80902" name="Picture Placeholder 19" descr="A group of people sitting at a train station&#10;&#10;Description automatically generated">
            <a:extLst>
              <a:ext uri="{FF2B5EF4-FFF2-40B4-BE49-F238E27FC236}">
                <a16:creationId xmlns:a16="http://schemas.microsoft.com/office/drawing/2014/main" id="{1844614C-1EF3-CC6C-E567-4D8CBB7DAA2B}"/>
              </a:ext>
            </a:extLst>
          </p:cNvPr>
          <p:cNvPicPr>
            <a:picLocks noGrp="1" noChangeAspect="1" noChangeArrowheads="1"/>
          </p:cNvPicPr>
          <p:nvPr>
            <p:ph type="pic" sz="quarter" idx="16"/>
          </p:nvPr>
        </p:nvPicPr>
        <p:blipFill>
          <a:blip r:embed="rId5">
            <a:extLst>
              <a:ext uri="{28A0092B-C50C-407E-A947-70E740481C1C}">
                <a14:useLocalDpi xmlns:a14="http://schemas.microsoft.com/office/drawing/2010/main" val="0"/>
              </a:ext>
            </a:extLst>
          </a:blip>
          <a:srcRect t="3703" b="3703"/>
          <a:stretch>
            <a:fillRect/>
          </a:stretch>
        </p:blipFill>
        <p:spPr>
          <a:xfrm>
            <a:off x="3000375" y="3011488"/>
            <a:ext cx="3622675" cy="1755775"/>
          </a:xfr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A154531-6A16-36FE-AD5E-A2B34B01B878}"/>
              </a:ext>
            </a:extLst>
          </p:cNvPr>
          <p:cNvSpPr>
            <a:spLocks noGrp="1"/>
          </p:cNvSpPr>
          <p:nvPr>
            <p:ph type="title"/>
          </p:nvPr>
        </p:nvSpPr>
        <p:spPr/>
        <p:txBody>
          <a:bodyPr>
            <a:normAutofit fontScale="90000"/>
          </a:bodyPr>
          <a:lstStyle/>
          <a:p>
            <a:pPr>
              <a:defRPr/>
            </a:pPr>
            <a:r>
              <a:rPr lang="en-US" dirty="0"/>
              <a:t>Pricing</a:t>
            </a:r>
          </a:p>
        </p:txBody>
      </p:sp>
      <p:pic>
        <p:nvPicPr>
          <p:cNvPr id="3" name="Picture 2">
            <a:extLst>
              <a:ext uri="{FF2B5EF4-FFF2-40B4-BE49-F238E27FC236}">
                <a16:creationId xmlns:a16="http://schemas.microsoft.com/office/drawing/2014/main" id="{5084C8F1-BCE6-FA1B-B3C9-EAAD39652F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117" y="2102875"/>
            <a:ext cx="6423350" cy="1841088"/>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721DB1-0AF4-959C-D77B-27DE5A37BEE0}"/>
              </a:ext>
            </a:extLst>
          </p:cNvPr>
          <p:cNvSpPr>
            <a:spLocks noGrp="1"/>
          </p:cNvSpPr>
          <p:nvPr>
            <p:ph type="ctrTitle"/>
          </p:nvPr>
        </p:nvSpPr>
        <p:spPr>
          <a:xfrm>
            <a:off x="228600" y="1751013"/>
            <a:ext cx="7848600" cy="1446212"/>
          </a:xfrm>
        </p:spPr>
        <p:txBody>
          <a:bodyPr/>
          <a:lstStyle/>
          <a:p>
            <a:pPr>
              <a:defRPr/>
            </a:pPr>
            <a:r>
              <a:rPr lang="en-US" dirty="0"/>
              <a:t>Containers and Pods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99453A0-DAAE-029E-9C78-8D8F316FBC9A}"/>
              </a:ext>
            </a:extLst>
          </p:cNvPr>
          <p:cNvSpPr>
            <a:spLocks noGrp="1"/>
          </p:cNvSpPr>
          <p:nvPr>
            <p:ph type="title"/>
          </p:nvPr>
        </p:nvSpPr>
        <p:spPr>
          <a:xfrm>
            <a:off x="273050" y="1073150"/>
            <a:ext cx="2324100" cy="766763"/>
          </a:xfrm>
        </p:spPr>
        <p:txBody>
          <a:bodyPr/>
          <a:lstStyle/>
          <a:p>
            <a:pPr>
              <a:defRPr/>
            </a:pPr>
            <a:r>
              <a:rPr lang="en-US" dirty="0"/>
              <a:t>Stage Container</a:t>
            </a:r>
          </a:p>
        </p:txBody>
      </p:sp>
      <p:sp>
        <p:nvSpPr>
          <p:cNvPr id="83970" name="Text Placeholder 10">
            <a:extLst>
              <a:ext uri="{FF2B5EF4-FFF2-40B4-BE49-F238E27FC236}">
                <a16:creationId xmlns:a16="http://schemas.microsoft.com/office/drawing/2014/main" id="{06488D76-68D1-6A11-B80A-ED5A75DC1B75}"/>
              </a:ext>
            </a:extLst>
          </p:cNvPr>
          <p:cNvSpPr>
            <a:spLocks noGrp="1" noChangeArrowheads="1"/>
          </p:cNvSpPr>
          <p:nvPr>
            <p:ph type="body" sz="half" idx="2"/>
          </p:nvPr>
        </p:nvSpPr>
        <p:spPr>
          <a:xfrm>
            <a:off x="273050" y="1839913"/>
            <a:ext cx="2324100" cy="2936875"/>
          </a:xfrm>
        </p:spPr>
        <p:txBody>
          <a:bodyPr/>
          <a:lstStyle/>
          <a:p>
            <a:pPr marL="285750" indent="-285750">
              <a:buFontTx/>
              <a:buChar char="•"/>
            </a:pPr>
            <a:r>
              <a:rPr lang="en-US" altLang="en-US"/>
              <a:t>Winch lowered stage </a:t>
            </a:r>
          </a:p>
          <a:p>
            <a:pPr marL="285750" indent="-285750">
              <a:buFontTx/>
              <a:buChar char="•"/>
            </a:pPr>
            <a:r>
              <a:rPr lang="en-US" altLang="en-US"/>
              <a:t>Wood cladding</a:t>
            </a:r>
          </a:p>
          <a:p>
            <a:pPr marL="285750" indent="-285750">
              <a:buFontTx/>
              <a:buChar char="•"/>
            </a:pPr>
            <a:r>
              <a:rPr lang="en-US" altLang="en-US"/>
              <a:t>Deck with railings</a:t>
            </a:r>
          </a:p>
          <a:p>
            <a:pPr marL="285750" indent="-285750">
              <a:buFontTx/>
              <a:buChar char="•"/>
            </a:pPr>
            <a:r>
              <a:rPr lang="en-US" altLang="en-US"/>
              <a:t>Front storage compartment</a:t>
            </a:r>
          </a:p>
          <a:p>
            <a:pPr marL="285750" indent="-285750">
              <a:buFontTx/>
              <a:buChar char="•"/>
            </a:pPr>
            <a:r>
              <a:rPr lang="en-US" altLang="en-US"/>
              <a:t>Finished interior</a:t>
            </a:r>
          </a:p>
          <a:p>
            <a:pPr marL="285750" indent="-285750">
              <a:buFontTx/>
              <a:buChar char="•"/>
            </a:pPr>
            <a:r>
              <a:rPr lang="en-US" altLang="en-US"/>
              <a:t>Runs off of 2K Honda Generator</a:t>
            </a:r>
          </a:p>
          <a:p>
            <a:pPr marL="285750" indent="-285750">
              <a:buFontTx/>
              <a:buChar char="•"/>
            </a:pPr>
            <a:r>
              <a:rPr lang="en-US" altLang="en-US"/>
              <a:t>For pockets for unloading</a:t>
            </a:r>
          </a:p>
          <a:p>
            <a:pPr marL="285750" indent="-285750">
              <a:buFontTx/>
              <a:buChar char="•"/>
            </a:pPr>
            <a:endParaRPr lang="en-US" altLang="en-US"/>
          </a:p>
        </p:txBody>
      </p:sp>
      <p:pic>
        <p:nvPicPr>
          <p:cNvPr id="83971" name="Picture Placeholder 16">
            <a:extLst>
              <a:ext uri="{FF2B5EF4-FFF2-40B4-BE49-F238E27FC236}">
                <a16:creationId xmlns:a16="http://schemas.microsoft.com/office/drawing/2014/main" id="{11BE2415-0D2A-BE84-9EFE-D35BF2AE4850}"/>
              </a:ext>
            </a:extLst>
          </p:cNvPr>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rcRect/>
          <a:stretch>
            <a:fillRect/>
          </a:stretch>
        </p:blipFill>
        <p:spPr>
          <a:xfrm>
            <a:off x="5967413" y="1009650"/>
            <a:ext cx="2528887" cy="1897063"/>
          </a:xfrm>
        </p:spPr>
      </p:pic>
      <p:pic>
        <p:nvPicPr>
          <p:cNvPr id="83972" name="Picture Placeholder 22">
            <a:extLst>
              <a:ext uri="{FF2B5EF4-FFF2-40B4-BE49-F238E27FC236}">
                <a16:creationId xmlns:a16="http://schemas.microsoft.com/office/drawing/2014/main" id="{EB2B9885-D646-A30B-2E7C-88763BC3E5CC}"/>
              </a:ext>
            </a:extLst>
          </p:cNvPr>
          <p:cNvPicPr>
            <a:picLocks noGrp="1" noChangeAspect="1" noChangeArrowheads="1"/>
          </p:cNvPicPr>
          <p:nvPr>
            <p:ph type="pic" sz="quarter" idx="15"/>
          </p:nvPr>
        </p:nvPicPr>
        <p:blipFill>
          <a:blip r:embed="rId3">
            <a:extLst>
              <a:ext uri="{28A0092B-C50C-407E-A947-70E740481C1C}">
                <a14:useLocalDpi xmlns:a14="http://schemas.microsoft.com/office/drawing/2010/main" val="0"/>
              </a:ext>
            </a:extLst>
          </a:blip>
          <a:srcRect t="18170" b="18170"/>
          <a:stretch>
            <a:fillRect/>
          </a:stretch>
        </p:blipFill>
        <p:spPr>
          <a:xfrm>
            <a:off x="6821488" y="3011488"/>
            <a:ext cx="2068512" cy="1755775"/>
          </a:xfrm>
        </p:spPr>
      </p:pic>
      <p:pic>
        <p:nvPicPr>
          <p:cNvPr id="83973" name="Picture Placeholder 18">
            <a:extLst>
              <a:ext uri="{FF2B5EF4-FFF2-40B4-BE49-F238E27FC236}">
                <a16:creationId xmlns:a16="http://schemas.microsoft.com/office/drawing/2014/main" id="{393D082A-230C-055B-C320-BD48868979A4}"/>
              </a:ext>
            </a:extLst>
          </p:cNvPr>
          <p:cNvPicPr>
            <a:picLocks noGrp="1" noChangeAspect="1" noChangeArrowheads="1"/>
          </p:cNvPicPr>
          <p:nvPr>
            <p:ph type="pic" sz="quarter" idx="16"/>
          </p:nvPr>
        </p:nvPicPr>
        <p:blipFill>
          <a:blip r:embed="rId4">
            <a:extLst>
              <a:ext uri="{28A0092B-C50C-407E-A947-70E740481C1C}">
                <a14:useLocalDpi xmlns:a14="http://schemas.microsoft.com/office/drawing/2010/main" val="0"/>
              </a:ext>
            </a:extLst>
          </a:blip>
          <a:srcRect t="17690" b="17690"/>
          <a:stretch>
            <a:fillRect/>
          </a:stretch>
        </p:blipFill>
        <p:spPr>
          <a:xfrm>
            <a:off x="3000375" y="3011488"/>
            <a:ext cx="3622675" cy="1755775"/>
          </a:xfrm>
        </p:spPr>
      </p:pic>
      <p:pic>
        <p:nvPicPr>
          <p:cNvPr id="83974" name="Picture Placeholder 20">
            <a:extLst>
              <a:ext uri="{FF2B5EF4-FFF2-40B4-BE49-F238E27FC236}">
                <a16:creationId xmlns:a16="http://schemas.microsoft.com/office/drawing/2014/main" id="{1CD8BABA-16C3-4AE4-75FC-178055D10376}"/>
              </a:ext>
            </a:extLst>
          </p:cNvPr>
          <p:cNvPicPr>
            <a:picLocks noGrp="1" noChangeAspect="1" noChangeArrowheads="1"/>
          </p:cNvPicPr>
          <p:nvPr>
            <p:ph type="pic" sz="quarter" idx="13"/>
          </p:nvPr>
        </p:nvPicPr>
        <p:blipFill>
          <a:blip r:embed="rId5">
            <a:extLst>
              <a:ext uri="{28A0092B-C50C-407E-A947-70E740481C1C}">
                <a14:useLocalDpi xmlns:a14="http://schemas.microsoft.com/office/drawing/2010/main" val="0"/>
              </a:ext>
            </a:extLst>
          </a:blip>
          <a:srcRect l="5173" r="5173"/>
          <a:stretch>
            <a:fillRect/>
          </a:stretch>
        </p:blipFill>
        <p:spPr>
          <a:xfrm>
            <a:off x="3000375" y="1009650"/>
            <a:ext cx="2811463" cy="1897063"/>
          </a:xfr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21BA24-5C08-72CF-7FF7-06DC9E9D00E4}"/>
              </a:ext>
            </a:extLst>
          </p:cNvPr>
          <p:cNvSpPr>
            <a:spLocks noGrp="1"/>
          </p:cNvSpPr>
          <p:nvPr>
            <p:ph type="title"/>
          </p:nvPr>
        </p:nvSpPr>
        <p:spPr/>
        <p:txBody>
          <a:bodyPr>
            <a:normAutofit fontScale="90000"/>
          </a:bodyPr>
          <a:lstStyle/>
          <a:p>
            <a:pPr>
              <a:defRPr/>
            </a:pPr>
            <a:r>
              <a:rPr lang="en-US" dirty="0"/>
              <a:t>Pricing</a:t>
            </a:r>
          </a:p>
        </p:txBody>
      </p:sp>
      <p:pic>
        <p:nvPicPr>
          <p:cNvPr id="3" name="Picture 2">
            <a:extLst>
              <a:ext uri="{FF2B5EF4-FFF2-40B4-BE49-F238E27FC236}">
                <a16:creationId xmlns:a16="http://schemas.microsoft.com/office/drawing/2014/main" id="{946AD9E3-9F02-7121-5EB5-A6CE0670A1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6539" y="2014284"/>
            <a:ext cx="6107520" cy="1720156"/>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39E1E-9198-F97B-519E-4754FCFA8FA1}"/>
              </a:ext>
            </a:extLst>
          </p:cNvPr>
          <p:cNvSpPr>
            <a:spLocks noGrp="1"/>
          </p:cNvSpPr>
          <p:nvPr>
            <p:ph type="title"/>
          </p:nvPr>
        </p:nvSpPr>
        <p:spPr>
          <a:xfrm>
            <a:off x="273050" y="1073150"/>
            <a:ext cx="2324100" cy="766763"/>
          </a:xfrm>
        </p:spPr>
        <p:txBody>
          <a:bodyPr/>
          <a:lstStyle/>
          <a:p>
            <a:pPr>
              <a:defRPr/>
            </a:pPr>
            <a:r>
              <a:rPr lang="en-US" dirty="0"/>
              <a:t>Double Stage w/ Upper</a:t>
            </a:r>
          </a:p>
        </p:txBody>
      </p:sp>
      <p:sp>
        <p:nvSpPr>
          <p:cNvPr id="5" name="Text Placeholder 4">
            <a:extLst>
              <a:ext uri="{FF2B5EF4-FFF2-40B4-BE49-F238E27FC236}">
                <a16:creationId xmlns:a16="http://schemas.microsoft.com/office/drawing/2014/main" id="{C6957E5B-9418-24EE-3AF4-A9E5CE3D3006}"/>
              </a:ext>
            </a:extLst>
          </p:cNvPr>
          <p:cNvSpPr>
            <a:spLocks noGrp="1"/>
          </p:cNvSpPr>
          <p:nvPr>
            <p:ph type="body" sz="half" idx="2"/>
          </p:nvPr>
        </p:nvSpPr>
        <p:spPr>
          <a:xfrm>
            <a:off x="273050" y="1839913"/>
            <a:ext cx="2324100" cy="2936875"/>
          </a:xfrm>
        </p:spPr>
        <p:txBody>
          <a:bodyPr/>
          <a:lstStyle/>
          <a:p>
            <a:pPr marL="285750" indent="-285750">
              <a:buFont typeface="Arial" panose="020B0604020202020204" pitchFamily="34" charset="0"/>
              <a:buChar char="•"/>
              <a:defRPr/>
            </a:pPr>
            <a:r>
              <a:rPr lang="en-US" dirty="0"/>
              <a:t>Side stages with awning</a:t>
            </a:r>
          </a:p>
          <a:p>
            <a:pPr marL="285750" indent="-285750">
              <a:buFont typeface="Arial" panose="020B0604020202020204" pitchFamily="34" charset="0"/>
              <a:buChar char="•"/>
              <a:defRPr/>
            </a:pPr>
            <a:r>
              <a:rPr lang="en-US" dirty="0"/>
              <a:t>Upper deck with optional barrel awning</a:t>
            </a:r>
          </a:p>
          <a:p>
            <a:pPr marL="285750" indent="-285750">
              <a:buFont typeface="Arial" panose="020B0604020202020204" pitchFamily="34" charset="0"/>
              <a:buChar char="•"/>
              <a:defRPr/>
            </a:pPr>
            <a:r>
              <a:rPr lang="en-US" dirty="0"/>
              <a:t>Built in stairs</a:t>
            </a:r>
          </a:p>
          <a:p>
            <a:pPr marL="285750" indent="-285750">
              <a:buFont typeface="Arial" panose="020B0604020202020204" pitchFamily="34" charset="0"/>
              <a:buChar char="•"/>
              <a:defRPr/>
            </a:pPr>
            <a:r>
              <a:rPr lang="en-US" dirty="0"/>
              <a:t>Front cabinet</a:t>
            </a:r>
          </a:p>
          <a:p>
            <a:pPr marL="285750" indent="-285750">
              <a:buFont typeface="Arial" panose="020B0604020202020204" pitchFamily="34" charset="0"/>
              <a:buChar char="•"/>
              <a:defRPr/>
            </a:pPr>
            <a:r>
              <a:rPr lang="en-US" dirty="0"/>
              <a:t>Shore Power hook-ups</a:t>
            </a:r>
          </a:p>
          <a:p>
            <a:pPr marL="285750" indent="-285750">
              <a:buFont typeface="Arial" panose="020B0604020202020204" pitchFamily="34" charset="0"/>
              <a:buChar char="•"/>
              <a:defRPr/>
            </a:pPr>
            <a:r>
              <a:rPr lang="en-US" dirty="0"/>
              <a:t>Fork pockets for loading and unloading</a:t>
            </a:r>
          </a:p>
          <a:p>
            <a:pPr marL="285750" indent="-285750">
              <a:buFont typeface="Arial" panose="020B0604020202020204" pitchFamily="34" charset="0"/>
              <a:buChar char="•"/>
              <a:defRPr/>
            </a:pPr>
            <a:endParaRPr lang="en-US" dirty="0"/>
          </a:p>
          <a:p>
            <a:pPr>
              <a:defRPr/>
            </a:pPr>
            <a:endParaRPr lang="en-US" dirty="0"/>
          </a:p>
        </p:txBody>
      </p:sp>
      <p:pic>
        <p:nvPicPr>
          <p:cNvPr id="86019" name="Picture Placeholder 12">
            <a:extLst>
              <a:ext uri="{FF2B5EF4-FFF2-40B4-BE49-F238E27FC236}">
                <a16:creationId xmlns:a16="http://schemas.microsoft.com/office/drawing/2014/main" id="{5EECC3F4-90EF-3CEE-AB58-CF6EF7CC33D1}"/>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20039" b="20039"/>
          <a:stretch>
            <a:fillRect/>
          </a:stretch>
        </p:blipFill>
        <p:spPr>
          <a:xfrm>
            <a:off x="3000375" y="1073150"/>
            <a:ext cx="2068513" cy="1652588"/>
          </a:xfrm>
        </p:spPr>
      </p:pic>
      <p:pic>
        <p:nvPicPr>
          <p:cNvPr id="86020" name="Picture Placeholder 17">
            <a:extLst>
              <a:ext uri="{FF2B5EF4-FFF2-40B4-BE49-F238E27FC236}">
                <a16:creationId xmlns:a16="http://schemas.microsoft.com/office/drawing/2014/main" id="{D8F5C094-4972-D0CB-660C-95F296BD1399}"/>
              </a:ext>
            </a:extLst>
          </p:cNvPr>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rcRect l="12982" r="12982"/>
          <a:stretch>
            <a:fillRect/>
          </a:stretch>
        </p:blipFill>
        <p:spPr>
          <a:xfrm>
            <a:off x="5233988" y="1073150"/>
            <a:ext cx="3656012" cy="3703638"/>
          </a:xfrm>
        </p:spPr>
      </p:pic>
      <p:pic>
        <p:nvPicPr>
          <p:cNvPr id="86021" name="Picture Placeholder 19">
            <a:extLst>
              <a:ext uri="{FF2B5EF4-FFF2-40B4-BE49-F238E27FC236}">
                <a16:creationId xmlns:a16="http://schemas.microsoft.com/office/drawing/2014/main" id="{56428224-7FFE-73D6-A94C-921CA555BDE7}"/>
              </a:ext>
            </a:extLst>
          </p:cNvPr>
          <p:cNvPicPr>
            <a:picLocks noGrp="1" noChangeAspect="1" noChangeArrowheads="1"/>
          </p:cNvPicPr>
          <p:nvPr>
            <p:ph type="pic" sz="quarter" idx="16"/>
          </p:nvPr>
        </p:nvPicPr>
        <p:blipFill>
          <a:blip r:embed="rId4">
            <a:extLst>
              <a:ext uri="{28A0092B-C50C-407E-A947-70E740481C1C}">
                <a14:useLocalDpi xmlns:a14="http://schemas.microsoft.com/office/drawing/2010/main" val="0"/>
              </a:ext>
            </a:extLst>
          </a:blip>
          <a:srcRect l="7695" r="7695"/>
          <a:stretch>
            <a:fillRect/>
          </a:stretch>
        </p:blipFill>
        <p:spPr>
          <a:xfrm>
            <a:off x="3000375" y="2933700"/>
            <a:ext cx="2068513" cy="1833563"/>
          </a:xfr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EB9019-A7CC-4E42-11C5-A7B16B44139C}"/>
              </a:ext>
            </a:extLst>
          </p:cNvPr>
          <p:cNvSpPr>
            <a:spLocks noGrp="1"/>
          </p:cNvSpPr>
          <p:nvPr>
            <p:ph type="title"/>
          </p:nvPr>
        </p:nvSpPr>
        <p:spPr/>
        <p:txBody>
          <a:bodyPr>
            <a:normAutofit fontScale="90000"/>
          </a:bodyPr>
          <a:lstStyle/>
          <a:p>
            <a:pPr>
              <a:defRPr/>
            </a:pPr>
            <a:r>
              <a:rPr lang="en-US" dirty="0"/>
              <a:t>Pricing</a:t>
            </a:r>
          </a:p>
        </p:txBody>
      </p:sp>
      <p:pic>
        <p:nvPicPr>
          <p:cNvPr id="3" name="Picture 2">
            <a:extLst>
              <a:ext uri="{FF2B5EF4-FFF2-40B4-BE49-F238E27FC236}">
                <a16:creationId xmlns:a16="http://schemas.microsoft.com/office/drawing/2014/main" id="{A87E26B4-9232-505A-5922-D3B3913941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2698" y="2012950"/>
            <a:ext cx="6272172" cy="1752226"/>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6CBAE-0D67-8788-0040-CE3A7AE92444}"/>
              </a:ext>
            </a:extLst>
          </p:cNvPr>
          <p:cNvSpPr>
            <a:spLocks noGrp="1"/>
          </p:cNvSpPr>
          <p:nvPr>
            <p:ph type="title"/>
          </p:nvPr>
        </p:nvSpPr>
        <p:spPr>
          <a:xfrm>
            <a:off x="273050" y="1073150"/>
            <a:ext cx="2324100" cy="766763"/>
          </a:xfrm>
        </p:spPr>
        <p:txBody>
          <a:bodyPr/>
          <a:lstStyle/>
          <a:p>
            <a:pPr>
              <a:defRPr/>
            </a:pPr>
            <a:r>
              <a:rPr lang="en-US" dirty="0"/>
              <a:t>Drop Container</a:t>
            </a:r>
          </a:p>
        </p:txBody>
      </p:sp>
      <p:sp>
        <p:nvSpPr>
          <p:cNvPr id="3" name="Text Placeholder 2">
            <a:extLst>
              <a:ext uri="{FF2B5EF4-FFF2-40B4-BE49-F238E27FC236}">
                <a16:creationId xmlns:a16="http://schemas.microsoft.com/office/drawing/2014/main" id="{C9EDE227-A0AC-A160-60CF-3E4F61DA53B9}"/>
              </a:ext>
            </a:extLst>
          </p:cNvPr>
          <p:cNvSpPr>
            <a:spLocks noGrp="1"/>
          </p:cNvSpPr>
          <p:nvPr>
            <p:ph type="body" sz="half" idx="2"/>
          </p:nvPr>
        </p:nvSpPr>
        <p:spPr>
          <a:xfrm>
            <a:off x="273050" y="1839913"/>
            <a:ext cx="2324100" cy="2936875"/>
          </a:xfrm>
        </p:spPr>
        <p:txBody>
          <a:bodyPr/>
          <a:lstStyle/>
          <a:p>
            <a:pPr marL="285750" indent="-285750">
              <a:buFont typeface="Arial" panose="020B0604020202020204" pitchFamily="34" charset="0"/>
              <a:buChar char="•"/>
              <a:defRPr/>
            </a:pPr>
            <a:r>
              <a:rPr lang="en-US" dirty="0"/>
              <a:t>Self unloading w/ Electric legs and transport kit</a:t>
            </a:r>
          </a:p>
          <a:p>
            <a:pPr marL="285750" indent="-285750">
              <a:buFont typeface="Arial" panose="020B0604020202020204" pitchFamily="34" charset="0"/>
              <a:buChar char="•"/>
              <a:defRPr/>
            </a:pPr>
            <a:r>
              <a:rPr lang="en-US" dirty="0"/>
              <a:t>Fold Down stages</a:t>
            </a:r>
          </a:p>
          <a:p>
            <a:pPr marL="285750" indent="-285750">
              <a:buFont typeface="Arial" panose="020B0604020202020204" pitchFamily="34" charset="0"/>
              <a:buChar char="•"/>
              <a:defRPr/>
            </a:pPr>
            <a:r>
              <a:rPr lang="en-US" dirty="0"/>
              <a:t>Onboard generator</a:t>
            </a:r>
          </a:p>
          <a:p>
            <a:pPr marL="285750" indent="-285750">
              <a:buFont typeface="Arial" panose="020B0604020202020204" pitchFamily="34" charset="0"/>
              <a:buChar char="•"/>
              <a:defRPr/>
            </a:pPr>
            <a:r>
              <a:rPr lang="en-US" dirty="0"/>
              <a:t>Easily configured</a:t>
            </a:r>
          </a:p>
          <a:p>
            <a:pPr marL="285750" indent="-285750">
              <a:buFont typeface="Arial" panose="020B0604020202020204" pitchFamily="34" charset="0"/>
              <a:buChar char="•"/>
              <a:defRPr/>
            </a:pPr>
            <a:endParaRPr lang="en-US" dirty="0"/>
          </a:p>
          <a:p>
            <a:pPr>
              <a:defRPr/>
            </a:pPr>
            <a:endParaRPr lang="en-US" dirty="0"/>
          </a:p>
        </p:txBody>
      </p:sp>
      <p:pic>
        <p:nvPicPr>
          <p:cNvPr id="88067" name="Picture Placeholder 7">
            <a:extLst>
              <a:ext uri="{FF2B5EF4-FFF2-40B4-BE49-F238E27FC236}">
                <a16:creationId xmlns:a16="http://schemas.microsoft.com/office/drawing/2014/main" id="{118D9936-783C-5B8F-5031-5ED20A028898}"/>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14911" r="14911"/>
          <a:stretch>
            <a:fillRect/>
          </a:stretch>
        </p:blipFill>
        <p:spPr>
          <a:xfrm>
            <a:off x="3000375" y="1073150"/>
            <a:ext cx="2068513" cy="1652588"/>
          </a:xfrm>
        </p:spPr>
      </p:pic>
      <p:pic>
        <p:nvPicPr>
          <p:cNvPr id="88068" name="Picture Placeholder 12">
            <a:extLst>
              <a:ext uri="{FF2B5EF4-FFF2-40B4-BE49-F238E27FC236}">
                <a16:creationId xmlns:a16="http://schemas.microsoft.com/office/drawing/2014/main" id="{A96E66D1-E7F7-D173-3A57-3BE5105877E0}"/>
              </a:ext>
            </a:extLst>
          </p:cNvPr>
          <p:cNvPicPr>
            <a:picLocks noGrp="1" noChangeAspect="1" noChangeArrowheads="1"/>
          </p:cNvPicPr>
          <p:nvPr>
            <p:ph type="pic" sz="quarter" idx="16"/>
          </p:nvPr>
        </p:nvPicPr>
        <p:blipFill>
          <a:blip r:embed="rId3">
            <a:extLst>
              <a:ext uri="{28A0092B-C50C-407E-A947-70E740481C1C}">
                <a14:useLocalDpi xmlns:a14="http://schemas.microsoft.com/office/drawing/2010/main" val="0"/>
              </a:ext>
            </a:extLst>
          </a:blip>
          <a:srcRect l="7695" r="7695"/>
          <a:stretch>
            <a:fillRect/>
          </a:stretch>
        </p:blipFill>
        <p:spPr>
          <a:xfrm>
            <a:off x="3000375" y="2933700"/>
            <a:ext cx="2068513" cy="1833563"/>
          </a:xfrm>
        </p:spPr>
      </p:pic>
      <p:pic>
        <p:nvPicPr>
          <p:cNvPr id="88069" name="Picture Placeholder 17">
            <a:extLst>
              <a:ext uri="{FF2B5EF4-FFF2-40B4-BE49-F238E27FC236}">
                <a16:creationId xmlns:a16="http://schemas.microsoft.com/office/drawing/2014/main" id="{D712BD57-E897-EF30-B93D-D95F25CE9020}"/>
              </a:ext>
            </a:extLst>
          </p:cNvPr>
          <p:cNvPicPr>
            <a:picLocks noGrp="1" noChangeAspect="1" noChangeArrowheads="1"/>
          </p:cNvPicPr>
          <p:nvPr>
            <p:ph type="pic" sz="quarter" idx="14"/>
          </p:nvPr>
        </p:nvPicPr>
        <p:blipFill>
          <a:blip r:embed="rId4">
            <a:extLst>
              <a:ext uri="{28A0092B-C50C-407E-A947-70E740481C1C}">
                <a14:useLocalDpi xmlns:a14="http://schemas.microsoft.com/office/drawing/2010/main" val="0"/>
              </a:ext>
            </a:extLst>
          </a:blip>
          <a:srcRect l="12982" r="12982"/>
          <a:stretch>
            <a:fillRect/>
          </a:stretch>
        </p:blipFill>
        <p:spPr>
          <a:xfrm>
            <a:off x="5233988" y="1073150"/>
            <a:ext cx="3656012" cy="3703638"/>
          </a:xfr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5BC163F-BFC6-A47C-F8DF-2B935ED3116E}"/>
              </a:ext>
            </a:extLst>
          </p:cNvPr>
          <p:cNvSpPr>
            <a:spLocks noGrp="1"/>
          </p:cNvSpPr>
          <p:nvPr>
            <p:ph type="title"/>
          </p:nvPr>
        </p:nvSpPr>
        <p:spPr/>
        <p:txBody>
          <a:bodyPr>
            <a:normAutofit fontScale="90000"/>
          </a:bodyPr>
          <a:lstStyle/>
          <a:p>
            <a:pPr>
              <a:defRPr/>
            </a:pPr>
            <a:r>
              <a:rPr lang="en-US" dirty="0"/>
              <a:t>Pricing</a:t>
            </a:r>
          </a:p>
        </p:txBody>
      </p:sp>
      <p:pic>
        <p:nvPicPr>
          <p:cNvPr id="3" name="Picture 2">
            <a:extLst>
              <a:ext uri="{FF2B5EF4-FFF2-40B4-BE49-F238E27FC236}">
                <a16:creationId xmlns:a16="http://schemas.microsoft.com/office/drawing/2014/main" id="{17627A5B-A4A7-D52C-2A33-33CDF437DE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7170" y="2037336"/>
            <a:ext cx="5971108" cy="168173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94B0B-E566-668A-B649-C4C3830F0DA1}"/>
              </a:ext>
            </a:extLst>
          </p:cNvPr>
          <p:cNvSpPr>
            <a:spLocks noGrp="1"/>
          </p:cNvSpPr>
          <p:nvPr>
            <p:ph type="title"/>
          </p:nvPr>
        </p:nvSpPr>
        <p:spPr/>
        <p:txBody>
          <a:bodyPr>
            <a:normAutofit fontScale="90000"/>
          </a:bodyPr>
          <a:lstStyle/>
          <a:p>
            <a:pPr eaLnBrk="1" fontAlgn="auto" hangingPunct="1">
              <a:spcAft>
                <a:spcPts val="0"/>
              </a:spcAft>
              <a:defRPr/>
            </a:pPr>
            <a:r>
              <a:rPr lang="en-US" dirty="0"/>
              <a:t>Pricing</a:t>
            </a:r>
          </a:p>
        </p:txBody>
      </p:sp>
      <p:sp>
        <p:nvSpPr>
          <p:cNvPr id="25602" name="Content Placeholder 2">
            <a:extLst>
              <a:ext uri="{FF2B5EF4-FFF2-40B4-BE49-F238E27FC236}">
                <a16:creationId xmlns:a16="http://schemas.microsoft.com/office/drawing/2014/main" id="{EBA2590D-E496-25EE-6C8C-494FDAF7D08A}"/>
              </a:ext>
            </a:extLst>
          </p:cNvPr>
          <p:cNvSpPr>
            <a:spLocks noGrp="1" noChangeArrowheads="1"/>
          </p:cNvSpPr>
          <p:nvPr>
            <p:ph sz="half" idx="1"/>
          </p:nvPr>
        </p:nvSpPr>
        <p:spPr>
          <a:xfrm>
            <a:off x="263525" y="1806575"/>
            <a:ext cx="4232275" cy="2987675"/>
          </a:xfrm>
        </p:spPr>
        <p:txBody>
          <a:bodyPr/>
          <a:lstStyle/>
          <a:p>
            <a:pPr eaLnBrk="1" hangingPunct="1"/>
            <a:endParaRPr lang="en-US" altLang="en-US"/>
          </a:p>
          <a:p>
            <a:pPr eaLnBrk="1" hangingPunct="1"/>
            <a:endParaRPr lang="en-US" altLang="en-US"/>
          </a:p>
        </p:txBody>
      </p:sp>
      <p:sp>
        <p:nvSpPr>
          <p:cNvPr id="4" name="Content Placeholder 3">
            <a:extLst>
              <a:ext uri="{FF2B5EF4-FFF2-40B4-BE49-F238E27FC236}">
                <a16:creationId xmlns:a16="http://schemas.microsoft.com/office/drawing/2014/main" id="{E9177783-DECE-C1DC-3DE8-8484D368FC40}"/>
              </a:ext>
            </a:extLst>
          </p:cNvPr>
          <p:cNvSpPr>
            <a:spLocks noGrp="1"/>
          </p:cNvSpPr>
          <p:nvPr>
            <p:ph sz="half" idx="2"/>
          </p:nvPr>
        </p:nvSpPr>
        <p:spPr>
          <a:xfrm>
            <a:off x="4648200" y="1806575"/>
            <a:ext cx="4208463" cy="2987675"/>
          </a:xfrm>
        </p:spPr>
        <p:txBody>
          <a:bodyPr rtlCol="0">
            <a:normAutofit/>
          </a:bodyPr>
          <a:lstStyle/>
          <a:p>
            <a:pPr eaLnBrk="1" fontAlgn="auto" hangingPunct="1">
              <a:spcAft>
                <a:spcPts val="0"/>
              </a:spcAft>
              <a:defRPr/>
            </a:pPr>
            <a:endParaRPr lang="en-US" dirty="0"/>
          </a:p>
          <a:p>
            <a:pPr marL="285750" indent="-285750" eaLnBrk="1" fontAlgn="auto" hangingPunct="1">
              <a:spcAft>
                <a:spcPts val="0"/>
              </a:spcAft>
              <a:buFont typeface="Arial" panose="020B0604020202020204" pitchFamily="34" charset="0"/>
              <a:buChar char="•"/>
              <a:defRPr/>
            </a:pPr>
            <a:endParaRPr lang="en-US" dirty="0"/>
          </a:p>
        </p:txBody>
      </p:sp>
      <p:pic>
        <p:nvPicPr>
          <p:cNvPr id="25604" name="Picture 4">
            <a:extLst>
              <a:ext uri="{FF2B5EF4-FFF2-40B4-BE49-F238E27FC236}">
                <a16:creationId xmlns:a16="http://schemas.microsoft.com/office/drawing/2014/main" id="{6734B589-4866-5750-EE18-EDAB8DC981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038" y="1905000"/>
            <a:ext cx="80137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E966F-5E6D-8C4C-2456-22BA722EBC79}"/>
              </a:ext>
            </a:extLst>
          </p:cNvPr>
          <p:cNvSpPr>
            <a:spLocks noGrp="1"/>
          </p:cNvSpPr>
          <p:nvPr>
            <p:ph type="ctrTitle"/>
          </p:nvPr>
        </p:nvSpPr>
        <p:spPr>
          <a:xfrm>
            <a:off x="228600" y="1751013"/>
            <a:ext cx="7848600" cy="1446212"/>
          </a:xfrm>
        </p:spPr>
        <p:txBody>
          <a:bodyPr/>
          <a:lstStyle/>
          <a:p>
            <a:pPr eaLnBrk="1" fontAlgn="auto" hangingPunct="1">
              <a:spcAft>
                <a:spcPts val="0"/>
              </a:spcAft>
              <a:defRPr/>
            </a:pPr>
            <a:r>
              <a:rPr lang="en-US" dirty="0"/>
              <a:t>Pick-ups, Box trucks, and Vans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81318-7C2E-F5C6-75E1-9BCCE7F906B4}"/>
              </a:ext>
            </a:extLst>
          </p:cNvPr>
          <p:cNvSpPr>
            <a:spLocks noGrp="1"/>
          </p:cNvSpPr>
          <p:nvPr>
            <p:ph type="title"/>
          </p:nvPr>
        </p:nvSpPr>
        <p:spPr/>
        <p:txBody>
          <a:bodyPr>
            <a:normAutofit fontScale="90000"/>
          </a:bodyPr>
          <a:lstStyle/>
          <a:p>
            <a:pPr eaLnBrk="1" fontAlgn="auto" hangingPunct="1">
              <a:spcAft>
                <a:spcPts val="0"/>
              </a:spcAft>
              <a:defRPr/>
            </a:pPr>
            <a:r>
              <a:rPr lang="en-US" dirty="0"/>
              <a:t>Ford F450’s</a:t>
            </a:r>
          </a:p>
        </p:txBody>
      </p:sp>
      <p:pic>
        <p:nvPicPr>
          <p:cNvPr id="91138" name="Content Placeholder 5">
            <a:extLst>
              <a:ext uri="{FF2B5EF4-FFF2-40B4-BE49-F238E27FC236}">
                <a16:creationId xmlns:a16="http://schemas.microsoft.com/office/drawing/2014/main" id="{FC027FE9-1CFF-A6AC-8A5A-88321EAF6CCB}"/>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63525" y="2030413"/>
            <a:ext cx="4106863" cy="2566987"/>
          </a:xfrm>
        </p:spPr>
      </p:pic>
      <p:sp>
        <p:nvSpPr>
          <p:cNvPr id="91139" name="Content Placeholder 3">
            <a:extLst>
              <a:ext uri="{FF2B5EF4-FFF2-40B4-BE49-F238E27FC236}">
                <a16:creationId xmlns:a16="http://schemas.microsoft.com/office/drawing/2014/main" id="{8CE04E3A-FFBF-E1D2-9A77-432375F6F8C0}"/>
              </a:ext>
            </a:extLst>
          </p:cNvPr>
          <p:cNvSpPr>
            <a:spLocks noGrp="1" noChangeArrowheads="1"/>
          </p:cNvSpPr>
          <p:nvPr>
            <p:ph sz="half" idx="2"/>
          </p:nvPr>
        </p:nvSpPr>
        <p:spPr>
          <a:xfrm>
            <a:off x="4648200" y="1677988"/>
            <a:ext cx="4208463" cy="2987675"/>
          </a:xfrm>
        </p:spPr>
        <p:txBody>
          <a:bodyPr/>
          <a:lstStyle/>
          <a:p>
            <a:pPr marL="285750" indent="-285750" eaLnBrk="1" hangingPunct="1">
              <a:buFontTx/>
              <a:buChar char="•"/>
            </a:pPr>
            <a:r>
              <a:rPr lang="en-US" altLang="en-US"/>
              <a:t>Ford F450 Dually</a:t>
            </a:r>
          </a:p>
          <a:p>
            <a:pPr marL="285750" indent="-285750" eaLnBrk="1" hangingPunct="1">
              <a:buFontTx/>
              <a:buChar char="•"/>
            </a:pPr>
            <a:r>
              <a:rPr lang="en-US" altLang="en-US"/>
              <a:t>21,000# Tow Capacity</a:t>
            </a:r>
          </a:p>
          <a:p>
            <a:pPr marL="285750" indent="-285750" eaLnBrk="1" hangingPunct="1">
              <a:buFontTx/>
              <a:buChar char="•"/>
            </a:pPr>
            <a:r>
              <a:rPr lang="en-US" altLang="en-US"/>
              <a:t>Bed cap available upon request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63107-F52B-A6F9-CEE6-6B201E10DCA2}"/>
              </a:ext>
            </a:extLst>
          </p:cNvPr>
          <p:cNvSpPr>
            <a:spLocks noGrp="1"/>
          </p:cNvSpPr>
          <p:nvPr>
            <p:ph type="title"/>
          </p:nvPr>
        </p:nvSpPr>
        <p:spPr/>
        <p:txBody>
          <a:bodyPr>
            <a:normAutofit fontScale="90000"/>
          </a:bodyPr>
          <a:lstStyle/>
          <a:p>
            <a:pPr eaLnBrk="1" fontAlgn="auto" hangingPunct="1">
              <a:spcAft>
                <a:spcPts val="0"/>
              </a:spcAft>
              <a:defRPr/>
            </a:pPr>
            <a:r>
              <a:rPr lang="en-US" dirty="0"/>
              <a:t>Sprinter Info and Pricing</a:t>
            </a:r>
          </a:p>
        </p:txBody>
      </p:sp>
      <p:pic>
        <p:nvPicPr>
          <p:cNvPr id="92162" name="Content Placeholder 3">
            <a:extLst>
              <a:ext uri="{FF2B5EF4-FFF2-40B4-BE49-F238E27FC236}">
                <a16:creationId xmlns:a16="http://schemas.microsoft.com/office/drawing/2014/main" id="{0CEC870B-D819-4C8B-9003-11D924C41C9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63525" y="2243138"/>
            <a:ext cx="4232275" cy="2114550"/>
          </a:xfrm>
        </p:spPr>
      </p:pic>
      <p:sp>
        <p:nvSpPr>
          <p:cNvPr id="92163" name="Content Placeholder 7">
            <a:extLst>
              <a:ext uri="{FF2B5EF4-FFF2-40B4-BE49-F238E27FC236}">
                <a16:creationId xmlns:a16="http://schemas.microsoft.com/office/drawing/2014/main" id="{2BDA9F8F-FDF8-2F16-52C9-3C2D219920E3}"/>
              </a:ext>
            </a:extLst>
          </p:cNvPr>
          <p:cNvSpPr>
            <a:spLocks noGrp="1" noChangeArrowheads="1"/>
          </p:cNvSpPr>
          <p:nvPr>
            <p:ph sz="half" idx="2"/>
          </p:nvPr>
        </p:nvSpPr>
        <p:spPr>
          <a:xfrm>
            <a:off x="4648200" y="1806575"/>
            <a:ext cx="4208463" cy="2987675"/>
          </a:xfrm>
        </p:spPr>
        <p:txBody>
          <a:bodyPr/>
          <a:lstStyle/>
          <a:p>
            <a:pPr marL="285750" indent="-285750">
              <a:buFontTx/>
              <a:buChar char="•"/>
            </a:pPr>
            <a:r>
              <a:rPr lang="en-US" altLang="en-US"/>
              <a:t>Sprinter 2500 High Roof Extended</a:t>
            </a:r>
          </a:p>
          <a:p>
            <a:pPr marL="285750" indent="-285750">
              <a:buFontTx/>
              <a:buChar char="•"/>
            </a:pPr>
            <a:r>
              <a:rPr lang="en-US" altLang="en-US"/>
              <a:t>#8750 and #9900 GVW available</a:t>
            </a:r>
          </a:p>
          <a:p>
            <a:pPr marL="285750" indent="-285750">
              <a:buFontTx/>
              <a:buChar char="•"/>
            </a:pPr>
            <a:r>
              <a:rPr lang="en-US" altLang="en-US"/>
              <a:t>Logistics Control</a:t>
            </a:r>
          </a:p>
          <a:p>
            <a:pPr marL="285750" indent="-285750">
              <a:buFontTx/>
              <a:buChar char="•"/>
            </a:pPr>
            <a:endParaRPr lang="en-US"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7A63-B1CE-9C69-5278-F23438E112D1}"/>
              </a:ext>
            </a:extLst>
          </p:cNvPr>
          <p:cNvSpPr>
            <a:spLocks noGrp="1"/>
          </p:cNvSpPr>
          <p:nvPr>
            <p:ph type="title"/>
          </p:nvPr>
        </p:nvSpPr>
        <p:spPr/>
        <p:txBody>
          <a:bodyPr>
            <a:normAutofit fontScale="90000"/>
          </a:bodyPr>
          <a:lstStyle/>
          <a:p>
            <a:pPr eaLnBrk="1" fontAlgn="auto" hangingPunct="1">
              <a:spcAft>
                <a:spcPts val="0"/>
              </a:spcAft>
              <a:defRPr/>
            </a:pPr>
            <a:r>
              <a:rPr lang="en-US" dirty="0"/>
              <a:t>Nissan NV</a:t>
            </a:r>
          </a:p>
        </p:txBody>
      </p:sp>
      <p:sp>
        <p:nvSpPr>
          <p:cNvPr id="52226" name="Content Placeholder 3">
            <a:extLst>
              <a:ext uri="{FF2B5EF4-FFF2-40B4-BE49-F238E27FC236}">
                <a16:creationId xmlns:a16="http://schemas.microsoft.com/office/drawing/2014/main" id="{63C6AB2F-1830-ECB9-523E-CBC09FC72E43}"/>
              </a:ext>
            </a:extLst>
          </p:cNvPr>
          <p:cNvSpPr>
            <a:spLocks noGrp="1" noChangeArrowheads="1"/>
          </p:cNvSpPr>
          <p:nvPr>
            <p:ph sz="half" idx="2"/>
          </p:nvPr>
        </p:nvSpPr>
        <p:spPr>
          <a:xfrm>
            <a:off x="4648200" y="1806575"/>
            <a:ext cx="4208463" cy="2987675"/>
          </a:xfrm>
        </p:spPr>
        <p:txBody>
          <a:bodyPr/>
          <a:lstStyle/>
          <a:p>
            <a:pPr marL="285750" indent="-285750" eaLnBrk="1" hangingPunct="1">
              <a:buFontTx/>
              <a:buChar char="•"/>
              <a:defRPr/>
            </a:pPr>
            <a:r>
              <a:rPr lang="en-US" altLang="en-US" dirty="0"/>
              <a:t>Nissan NV 3500 High Roof</a:t>
            </a:r>
          </a:p>
          <a:p>
            <a:pPr marL="285750" indent="-285750" eaLnBrk="1" hangingPunct="1">
              <a:buFontTx/>
              <a:buChar char="•"/>
              <a:defRPr/>
            </a:pPr>
            <a:r>
              <a:rPr lang="en-US" altLang="en-US" dirty="0"/>
              <a:t>#8550 GVW</a:t>
            </a:r>
          </a:p>
          <a:p>
            <a:pPr marL="285750" indent="-285750" eaLnBrk="1" hangingPunct="1">
              <a:buFontTx/>
              <a:buChar char="•"/>
              <a:defRPr/>
            </a:pPr>
            <a:r>
              <a:rPr lang="en-US" altLang="en-US" dirty="0"/>
              <a:t>#9,000 Towing Capacity</a:t>
            </a:r>
          </a:p>
          <a:p>
            <a:pPr marL="285750" indent="-285750" eaLnBrk="1" hangingPunct="1">
              <a:buFontTx/>
              <a:buChar char="•"/>
              <a:defRPr/>
            </a:pPr>
            <a:r>
              <a:rPr lang="en-US" altLang="en-US" dirty="0"/>
              <a:t>Logistics control</a:t>
            </a:r>
          </a:p>
          <a:p>
            <a:pPr eaLnBrk="1" hangingPunct="1">
              <a:defRPr/>
            </a:pPr>
            <a:endParaRPr lang="en-US" altLang="en-US" dirty="0"/>
          </a:p>
          <a:p>
            <a:pPr eaLnBrk="1" hangingPunct="1">
              <a:defRPr/>
            </a:pPr>
            <a:endParaRPr lang="en-US" altLang="en-US" dirty="0"/>
          </a:p>
        </p:txBody>
      </p:sp>
      <p:pic>
        <p:nvPicPr>
          <p:cNvPr id="93187" name="Content Placeholder 7">
            <a:extLst>
              <a:ext uri="{FF2B5EF4-FFF2-40B4-BE49-F238E27FC236}">
                <a16:creationId xmlns:a16="http://schemas.microsoft.com/office/drawing/2014/main" id="{002981DE-4D8D-EA43-C7DB-83DAF03C098E}"/>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63525" y="1889125"/>
            <a:ext cx="4232275" cy="2822575"/>
          </a:xfr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0966D-511C-F031-0557-F2787BE139AC}"/>
              </a:ext>
            </a:extLst>
          </p:cNvPr>
          <p:cNvSpPr>
            <a:spLocks noGrp="1"/>
          </p:cNvSpPr>
          <p:nvPr>
            <p:ph type="title"/>
          </p:nvPr>
        </p:nvSpPr>
        <p:spPr/>
        <p:txBody>
          <a:bodyPr>
            <a:normAutofit fontScale="90000"/>
          </a:bodyPr>
          <a:lstStyle/>
          <a:p>
            <a:pPr eaLnBrk="1" fontAlgn="auto" hangingPunct="1">
              <a:spcAft>
                <a:spcPts val="0"/>
              </a:spcAft>
              <a:defRPr/>
            </a:pPr>
            <a:r>
              <a:rPr lang="en-US" dirty="0"/>
              <a:t>26’ Box Info and Pricing</a:t>
            </a:r>
          </a:p>
        </p:txBody>
      </p:sp>
      <p:sp>
        <p:nvSpPr>
          <p:cNvPr id="94210" name="Content Placeholder 3">
            <a:extLst>
              <a:ext uri="{FF2B5EF4-FFF2-40B4-BE49-F238E27FC236}">
                <a16:creationId xmlns:a16="http://schemas.microsoft.com/office/drawing/2014/main" id="{4D50360A-F912-A272-3EB9-772E95E39ABF}"/>
              </a:ext>
            </a:extLst>
          </p:cNvPr>
          <p:cNvSpPr>
            <a:spLocks noGrp="1" noChangeArrowheads="1"/>
          </p:cNvSpPr>
          <p:nvPr>
            <p:ph sz="half" idx="2"/>
          </p:nvPr>
        </p:nvSpPr>
        <p:spPr>
          <a:xfrm>
            <a:off x="4648200" y="1806575"/>
            <a:ext cx="4208463" cy="2987675"/>
          </a:xfrm>
        </p:spPr>
        <p:txBody>
          <a:bodyPr/>
          <a:lstStyle/>
          <a:p>
            <a:pPr marL="285750" indent="-285750" eaLnBrk="1" hangingPunct="1">
              <a:buFontTx/>
              <a:buChar char="•"/>
            </a:pPr>
            <a:r>
              <a:rPr lang="en-US" altLang="en-US"/>
              <a:t>Freightliner M2- #25,950 GVW.</a:t>
            </a:r>
          </a:p>
          <a:p>
            <a:pPr marL="285750" indent="-285750" eaLnBrk="1" hangingPunct="1">
              <a:buFontTx/>
              <a:buChar char="•"/>
            </a:pPr>
            <a:r>
              <a:rPr lang="en-US" altLang="en-US"/>
              <a:t>26’ Box</a:t>
            </a:r>
          </a:p>
          <a:p>
            <a:pPr marL="285750" indent="-285750" eaLnBrk="1" hangingPunct="1">
              <a:buFontTx/>
              <a:buChar char="•"/>
            </a:pPr>
            <a:r>
              <a:rPr lang="en-US" altLang="en-US"/>
              <a:t>3 Rows of Etrac</a:t>
            </a:r>
          </a:p>
          <a:p>
            <a:pPr marL="285750" indent="-285750" eaLnBrk="1" hangingPunct="1">
              <a:buFontTx/>
              <a:buChar char="•"/>
            </a:pPr>
            <a:r>
              <a:rPr lang="en-US" altLang="en-US"/>
              <a:t>Lift gate</a:t>
            </a:r>
          </a:p>
        </p:txBody>
      </p:sp>
      <p:pic>
        <p:nvPicPr>
          <p:cNvPr id="94211" name="Picture 4" descr="A truck is parked on the side of a road&#10;&#10;Description automatically generated">
            <a:extLst>
              <a:ext uri="{FF2B5EF4-FFF2-40B4-BE49-F238E27FC236}">
                <a16:creationId xmlns:a16="http://schemas.microsoft.com/office/drawing/2014/main" id="{08729A10-2D4A-CE31-F237-84F35BD9EB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684" t="26730" r="9068" b="21405"/>
          <a:stretch>
            <a:fillRect/>
          </a:stretch>
        </p:blipFill>
        <p:spPr bwMode="auto">
          <a:xfrm>
            <a:off x="287338" y="2166938"/>
            <a:ext cx="4138612"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B4C15-FB8D-2210-F24E-FB38D1959C7B}"/>
              </a:ext>
            </a:extLst>
          </p:cNvPr>
          <p:cNvSpPr>
            <a:spLocks noGrp="1"/>
          </p:cNvSpPr>
          <p:nvPr>
            <p:ph type="ctrTitle"/>
          </p:nvPr>
        </p:nvSpPr>
        <p:spPr>
          <a:xfrm>
            <a:off x="228600" y="1751013"/>
            <a:ext cx="7848600" cy="1446212"/>
          </a:xfrm>
        </p:spPr>
        <p:txBody>
          <a:bodyPr/>
          <a:lstStyle/>
          <a:p>
            <a:pPr eaLnBrk="1" fontAlgn="auto" hangingPunct="1">
              <a:spcAft>
                <a:spcPts val="0"/>
              </a:spcAft>
              <a:defRPr/>
            </a:pPr>
            <a:r>
              <a:rPr lang="en-US" dirty="0"/>
              <a:t>Type H Van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23F697E-4522-9FBD-678F-9806B9DCEC02}"/>
              </a:ext>
            </a:extLst>
          </p:cNvPr>
          <p:cNvSpPr>
            <a:spLocks noGrp="1"/>
          </p:cNvSpPr>
          <p:nvPr>
            <p:ph type="title"/>
          </p:nvPr>
        </p:nvSpPr>
        <p:spPr>
          <a:xfrm>
            <a:off x="273050" y="1073150"/>
            <a:ext cx="2324100" cy="766763"/>
          </a:xfrm>
        </p:spPr>
        <p:txBody>
          <a:bodyPr/>
          <a:lstStyle/>
          <a:p>
            <a:pPr eaLnBrk="1" fontAlgn="auto" hangingPunct="1">
              <a:spcAft>
                <a:spcPts val="0"/>
              </a:spcAft>
              <a:defRPr/>
            </a:pPr>
            <a:r>
              <a:rPr lang="en-US" dirty="0"/>
              <a:t>Type H Van</a:t>
            </a:r>
          </a:p>
        </p:txBody>
      </p:sp>
      <p:sp>
        <p:nvSpPr>
          <p:cNvPr id="27650" name="Text Placeholder 4">
            <a:extLst>
              <a:ext uri="{FF2B5EF4-FFF2-40B4-BE49-F238E27FC236}">
                <a16:creationId xmlns:a16="http://schemas.microsoft.com/office/drawing/2014/main" id="{06004F88-3331-F1BC-B4E2-B951B1246B23}"/>
              </a:ext>
            </a:extLst>
          </p:cNvPr>
          <p:cNvSpPr>
            <a:spLocks noGrp="1" noChangeArrowheads="1"/>
          </p:cNvSpPr>
          <p:nvPr>
            <p:ph type="body" sz="half" idx="2"/>
          </p:nvPr>
        </p:nvSpPr>
        <p:spPr>
          <a:xfrm>
            <a:off x="273050" y="1612900"/>
            <a:ext cx="2324100" cy="3351213"/>
          </a:xfrm>
        </p:spPr>
        <p:txBody>
          <a:bodyPr>
            <a:normAutofit fontScale="85000" lnSpcReduction="20000"/>
          </a:bodyPr>
          <a:lstStyle/>
          <a:p>
            <a:pPr eaLnBrk="1" hangingPunct="1">
              <a:defRPr/>
            </a:pPr>
            <a:r>
              <a:rPr lang="en-US" altLang="en-US" i="0" dirty="0"/>
              <a:t>The Type H van has a classic look marketers crave but with the modern amenities of a today’s generation of vehicles.  </a:t>
            </a:r>
          </a:p>
          <a:p>
            <a:pPr eaLnBrk="1" hangingPunct="1">
              <a:defRPr/>
            </a:pPr>
            <a:endParaRPr lang="en-US" altLang="en-US" i="0" dirty="0"/>
          </a:p>
          <a:p>
            <a:pPr eaLnBrk="1" hangingPunct="1">
              <a:defRPr/>
            </a:pPr>
            <a:r>
              <a:rPr lang="en-US" altLang="en-US" i="0" dirty="0"/>
              <a:t>Using a 2018 Dodge Ram </a:t>
            </a:r>
            <a:r>
              <a:rPr lang="en-US" altLang="en-US" i="0" dirty="0" err="1"/>
              <a:t>ProMaster</a:t>
            </a:r>
            <a:r>
              <a:rPr lang="en-US" altLang="en-US" i="0" dirty="0"/>
              <a:t> chassis, this van comes complete with back-up camera, anti-lock brakes, power locks/windows and more!</a:t>
            </a:r>
          </a:p>
          <a:p>
            <a:pPr eaLnBrk="1" hangingPunct="1">
              <a:defRPr/>
            </a:pPr>
            <a:endParaRPr lang="en-US" altLang="en-US" i="0" dirty="0"/>
          </a:p>
          <a:p>
            <a:pPr eaLnBrk="1" hangingPunct="1">
              <a:defRPr/>
            </a:pPr>
            <a:r>
              <a:rPr lang="en-US" altLang="en-US" i="0" dirty="0"/>
              <a:t>The interior is fully skinned with pre-finished aluminum to allow for quick graphic installation and a serving window on the drivers side give you quick access to consumers. </a:t>
            </a:r>
          </a:p>
          <a:p>
            <a:pPr marL="285750" indent="-285750" eaLnBrk="1" hangingPunct="1">
              <a:buFontTx/>
              <a:buChar char="•"/>
              <a:defRPr/>
            </a:pPr>
            <a:endParaRPr lang="en-US" altLang="en-US" dirty="0"/>
          </a:p>
        </p:txBody>
      </p:sp>
      <p:pic>
        <p:nvPicPr>
          <p:cNvPr id="26627" name="Picture 8">
            <a:extLst>
              <a:ext uri="{FF2B5EF4-FFF2-40B4-BE49-F238E27FC236}">
                <a16:creationId xmlns:a16="http://schemas.microsoft.com/office/drawing/2014/main" id="{D9FCD5AE-7342-D569-5BB4-DCD4C8F784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8613" y="1063625"/>
            <a:ext cx="222567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7" descr="A picture containing text, sky, road, outdoor&#10;&#10;Description automatically generated">
            <a:extLst>
              <a:ext uri="{FF2B5EF4-FFF2-40B4-BE49-F238E27FC236}">
                <a16:creationId xmlns:a16="http://schemas.microsoft.com/office/drawing/2014/main" id="{EB06F303-2822-E36F-03FD-B8114ACDA0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5250" y="1063625"/>
            <a:ext cx="197802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16" descr="A picture containing outdoor, road, bus, transport&#10;&#10;Description automatically generated">
            <a:extLst>
              <a:ext uri="{FF2B5EF4-FFF2-40B4-BE49-F238E27FC236}">
                <a16:creationId xmlns:a16="http://schemas.microsoft.com/office/drawing/2014/main" id="{399C1989-7845-FB39-A195-E7BD6FC6A4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5825" y="1063625"/>
            <a:ext cx="1112838"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18" descr="A picture containing text&#10;&#10;Description automatically generated">
            <a:extLst>
              <a:ext uri="{FF2B5EF4-FFF2-40B4-BE49-F238E27FC236}">
                <a16:creationId xmlns:a16="http://schemas.microsoft.com/office/drawing/2014/main" id="{4FF5F28A-95C1-39FA-B578-F3E4EA0E3B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3363" y="2678113"/>
            <a:ext cx="2732087"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2">
            <a:extLst>
              <a:ext uri="{FF2B5EF4-FFF2-40B4-BE49-F238E27FC236}">
                <a16:creationId xmlns:a16="http://schemas.microsoft.com/office/drawing/2014/main" id="{11D0B7B6-CE19-6F50-117C-B36BA123C80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4053" t="17201" r="4301" b="6271"/>
          <a:stretch>
            <a:fillRect/>
          </a:stretch>
        </p:blipFill>
        <p:spPr bwMode="auto">
          <a:xfrm>
            <a:off x="2876550" y="3001963"/>
            <a:ext cx="232410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D1876-0870-451D-8ECE-FD913832B357}"/>
              </a:ext>
            </a:extLst>
          </p:cNvPr>
          <p:cNvSpPr>
            <a:spLocks noGrp="1"/>
          </p:cNvSpPr>
          <p:nvPr>
            <p:ph type="title"/>
          </p:nvPr>
        </p:nvSpPr>
        <p:spPr/>
        <p:txBody>
          <a:bodyPr>
            <a:normAutofit fontScale="90000"/>
          </a:bodyPr>
          <a:lstStyle/>
          <a:p>
            <a:pPr eaLnBrk="1" fontAlgn="auto" hangingPunct="1">
              <a:spcAft>
                <a:spcPts val="0"/>
              </a:spcAft>
              <a:defRPr/>
            </a:pPr>
            <a:r>
              <a:rPr lang="en-US" dirty="0"/>
              <a:t>Pricing</a:t>
            </a:r>
          </a:p>
        </p:txBody>
      </p:sp>
      <p:pic>
        <p:nvPicPr>
          <p:cNvPr id="29698" name="Picture 3">
            <a:extLst>
              <a:ext uri="{FF2B5EF4-FFF2-40B4-BE49-F238E27FC236}">
                <a16:creationId xmlns:a16="http://schemas.microsoft.com/office/drawing/2014/main" id="{B622F1DF-1C60-F04B-C080-7A7BAE2303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 y="1981200"/>
            <a:ext cx="8013700"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EXP Marketing Plan" id="{551E3CDF-6EC8-CD44-8069-3B079C5BABEE}" vid="{253EA5A9-BE83-8047-871A-04C7802DA9D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ppt/theme/themeOverride2.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37512</TotalTime>
  <Words>1119</Words>
  <Application>Microsoft Macintosh PowerPoint</Application>
  <PresentationFormat>On-screen Show (16:9)</PresentationFormat>
  <Paragraphs>240</Paragraphs>
  <Slides>64</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64</vt:i4>
      </vt:variant>
    </vt:vector>
  </HeadingPairs>
  <TitlesOfParts>
    <vt:vector size="67" baseType="lpstr">
      <vt:lpstr>Arial</vt:lpstr>
      <vt:lpstr>Calibri</vt:lpstr>
      <vt:lpstr>Clarity</vt:lpstr>
      <vt:lpstr>We  put  brands on the road!</vt:lpstr>
      <vt:lpstr>EZ Stage</vt:lpstr>
      <vt:lpstr>About the EZ Stage</vt:lpstr>
      <vt:lpstr>About the EZ Stage</vt:lpstr>
      <vt:lpstr>PowerPoint Presentation</vt:lpstr>
      <vt:lpstr>Pricing</vt:lpstr>
      <vt:lpstr>Type H Van</vt:lpstr>
      <vt:lpstr>Type H Van</vt:lpstr>
      <vt:lpstr>Pricing</vt:lpstr>
      <vt:lpstr>Step Van</vt:lpstr>
      <vt:lpstr>20’  Vending Step Van</vt:lpstr>
      <vt:lpstr> Pricing</vt:lpstr>
      <vt:lpstr>24’ Food Truck Step Van</vt:lpstr>
      <vt:lpstr> Pricing</vt:lpstr>
      <vt:lpstr>Mobile Command</vt:lpstr>
      <vt:lpstr> Pricing</vt:lpstr>
      <vt:lpstr>Coach and RV options</vt:lpstr>
      <vt:lpstr>Renegade Coach</vt:lpstr>
      <vt:lpstr>Renegade Coach</vt:lpstr>
      <vt:lpstr> Pricing</vt:lpstr>
      <vt:lpstr>Renegade 4 Slide Coach</vt:lpstr>
      <vt:lpstr> Pricing</vt:lpstr>
      <vt:lpstr>Prevost Display Coach </vt:lpstr>
      <vt:lpstr>Prevost Display Coach</vt:lpstr>
      <vt:lpstr> Pricing</vt:lpstr>
      <vt:lpstr>Trailers</vt:lpstr>
      <vt:lpstr>Airstream Vending Trailer</vt:lpstr>
      <vt:lpstr>Airstream Vending Trailer</vt:lpstr>
      <vt:lpstr>PowerPoint Presentation</vt:lpstr>
      <vt:lpstr>Pricing</vt:lpstr>
      <vt:lpstr>Airstream Bar Trailer</vt:lpstr>
      <vt:lpstr>2022 Airstream Bar trailer</vt:lpstr>
      <vt:lpstr>Drawings and Marquee</vt:lpstr>
      <vt:lpstr>PowerPoint Presentation</vt:lpstr>
      <vt:lpstr>Pricing</vt:lpstr>
      <vt:lpstr>Custom Tap Trailer</vt:lpstr>
      <vt:lpstr>Instagater Custom Tap </vt:lpstr>
      <vt:lpstr>Custom  Tap Trailer</vt:lpstr>
      <vt:lpstr> Pricing</vt:lpstr>
      <vt:lpstr>Sampling Trailer</vt:lpstr>
      <vt:lpstr>Sampling Trailer</vt:lpstr>
      <vt:lpstr>Sampling trailer</vt:lpstr>
      <vt:lpstr> Pricing</vt:lpstr>
      <vt:lpstr>Stage Trailer</vt:lpstr>
      <vt:lpstr>ATC 24’ Stage Trailer</vt:lpstr>
      <vt:lpstr>24’ Custom Showroom</vt:lpstr>
      <vt:lpstr>24’ Custom Showroom</vt:lpstr>
      <vt:lpstr>PowerPoint Presentation</vt:lpstr>
      <vt:lpstr> Pricing</vt:lpstr>
      <vt:lpstr>53’ Stage Trailer</vt:lpstr>
      <vt:lpstr>53’ Stage Trailer</vt:lpstr>
      <vt:lpstr>Pricing</vt:lpstr>
      <vt:lpstr>Containers and Pods</vt:lpstr>
      <vt:lpstr>Stage Container</vt:lpstr>
      <vt:lpstr>Pricing</vt:lpstr>
      <vt:lpstr>Double Stage w/ Upper</vt:lpstr>
      <vt:lpstr>Pricing</vt:lpstr>
      <vt:lpstr>Drop Container</vt:lpstr>
      <vt:lpstr>Pricing</vt:lpstr>
      <vt:lpstr>Pick-ups, Box trucks, and Vans</vt:lpstr>
      <vt:lpstr>Ford F450’s</vt:lpstr>
      <vt:lpstr>Sprinter Info and Pricing</vt:lpstr>
      <vt:lpstr>Nissan NV</vt:lpstr>
      <vt:lpstr>26’ Box Info and Pricing</vt:lpstr>
    </vt:vector>
  </TitlesOfParts>
  <Company>GMR Marketing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Krista Hansen</dc:creator>
  <cp:lastModifiedBy>Jason Rush</cp:lastModifiedBy>
  <cp:revision>123</cp:revision>
  <cp:lastPrinted>2019-12-12T16:30:31Z</cp:lastPrinted>
  <dcterms:created xsi:type="dcterms:W3CDTF">2018-05-22T13:18:51Z</dcterms:created>
  <dcterms:modified xsi:type="dcterms:W3CDTF">2022-05-18T14:07:36Z</dcterms:modified>
</cp:coreProperties>
</file>