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879F2A-1481-18EA-A3C5-CDC2EEF62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9062E04-72CD-E510-BD12-767159D15F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9D5F98-9FD1-5094-0A77-E1A8589C2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CF7753-0BD8-9A38-186E-644E891C9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E7CA06-4CF4-9C22-95C4-C63BEF235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939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C327C0-E3A4-47D7-48A0-3059E955D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FD3C0CF-5F99-D49F-E0BD-55C66F32B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6582C3-89E9-F4FD-2EB0-00E078713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7329922-F236-AEB4-9F49-390586A63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A85AC1-FCF3-F70D-7801-DB65C89B9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6598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6353387-D731-0BDA-6376-F24C83F01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8460172-FAFE-73D5-B454-2C898ED87D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89C90F-C666-D3A1-9733-AEC3A081A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D676CD-A17C-8586-C919-28F411A65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22DE86-8131-173A-1598-90750D05F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325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670736-B135-91D0-06AB-B72E33C0D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960F1B-DE1D-6271-A8A1-D2B299535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2DA0D6-3538-09E1-37CC-13ECA1853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EDA5F1-BA05-F0D8-AD25-2AB501269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2B07AC-0BD3-ADCB-7757-700AF0E11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887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6C2156-E8AA-AB53-4B27-F697396E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EFE8B8-8FD3-4443-43AA-4FF52661F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0DFDB3-3D11-0B1E-AFDB-1038501F4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69C201-C04B-E686-D45A-B5EED1CA0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B23902-3B47-8131-2CD4-4F1167F7F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36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86AC57-A82F-04CE-F795-19CF12F15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EC4442-1201-C12B-576F-90457A4BA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96B9DB3-F161-7AB2-ABE0-70E8D4117A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90FE65B-3CC4-7D87-9335-939D7106B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E43E7F4-CBC8-704D-B1A4-A77E995B3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F3A426A-F172-7EF6-4316-6319DF1CC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6166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ABF4A0-9379-9AD0-78C7-FE04C3537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D10FDD-8929-DA33-B0A6-2C350A326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0CE21A8-DF6E-5D68-C9F1-49DDDB4D4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F4EBB98-A419-EFF8-6EB0-61C5087831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69D4964-3798-1804-C919-97D3C9FFF2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512C2C4-B94B-58CD-FF4B-9126AEC45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8166E74-B28C-369E-6EBF-16BD62F58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7904661-E332-DEE0-7134-5658C0DD5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67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A85D6B-E4CC-8FE5-D798-EDE3820D4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90E900F-6663-F7AF-44EB-EC11DA524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0767AF3-FF5F-929C-56EE-E04294FF2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9B8F262-4116-9586-6AB8-F8B576BC7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1383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85C6BD-404F-5CCB-5599-D27E56BAD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D92304C-C173-D5D1-E38B-0288F463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04E0A82-D05C-D950-1A1C-BCB7B1400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405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71ACA4-34B6-CDFC-A664-1D31518D5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068907-C2B0-A011-3599-51F6F4846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2C90544-E5B6-7641-6FE8-0181115CE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9428ED2-6B70-EBFF-DE22-0ACA77C0A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B5C68C-D6BD-D112-FE97-D5B6F9878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F3E4D1-85CD-DDFD-3AE3-C71B03FDF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0065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0A9436-0B46-BABB-0D31-70CF1418D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6FEE363-34E4-F1AC-83F9-14889367D0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F29BDFF-D1D9-7F4E-C531-3795CA2FEF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3EC1280-2867-4305-77F4-403881E74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F767340-455E-847C-F03A-91BDA43C7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59D556D-249D-BFFB-9975-269C0CDD5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913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AFC4CC9-5438-2224-E571-70022A5A4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2F3FDD0-CEC1-5870-A5F7-2D2A241B1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CF614D-A449-1A72-F740-416CA1CA9A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03B78-8D44-4BB1-8794-11EDCD0D55E6}" type="datetimeFigureOut">
              <a:rPr lang="es-ES" smtClean="0"/>
              <a:t>09/12/2022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D4AB63-A497-5557-EFEC-65A5BAB6FC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DF9679-5696-56B8-7A5E-B151B1019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0B77B-B284-4F87-88C0-0115CBCD45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44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5E4B921-2385-DDD6-4AB2-020EEB9A09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512" y="1671002"/>
            <a:ext cx="8882365" cy="294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978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Marketing</dc:creator>
  <cp:lastModifiedBy>Marketing</cp:lastModifiedBy>
  <cp:revision>1</cp:revision>
  <dcterms:created xsi:type="dcterms:W3CDTF">2022-12-09T11:55:24Z</dcterms:created>
  <dcterms:modified xsi:type="dcterms:W3CDTF">2022-12-09T11:55:44Z</dcterms:modified>
</cp:coreProperties>
</file>