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81" r:id="rId2"/>
    <p:sldId id="272" r:id="rId3"/>
    <p:sldId id="274" r:id="rId4"/>
    <p:sldId id="265" r:id="rId5"/>
    <p:sldId id="266" r:id="rId6"/>
  </p:sldIdLst>
  <p:sldSz cx="10058400" cy="128016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7D0"/>
    <a:srgbClr val="008DF6"/>
    <a:srgbClr val="0097CC"/>
    <a:srgbClr val="FFCD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6008" autoAdjust="0"/>
    <p:restoredTop sz="94660"/>
  </p:normalViewPr>
  <p:slideViewPr>
    <p:cSldViewPr snapToGrid="0">
      <p:cViewPr varScale="1">
        <p:scale>
          <a:sx n="60" d="100"/>
          <a:sy n="60" d="100"/>
        </p:scale>
        <p:origin x="3384" y="90"/>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4380" y="2095078"/>
            <a:ext cx="8549640" cy="4456853"/>
          </a:xfrm>
        </p:spPr>
        <p:txBody>
          <a:bodyPr anchor="b"/>
          <a:lstStyle>
            <a:lvl1pPr algn="ctr">
              <a:defRPr sz="6600"/>
            </a:lvl1pPr>
          </a:lstStyle>
          <a:p>
            <a:r>
              <a:rPr lang="en-US"/>
              <a:t>Click to edit Master title style</a:t>
            </a:r>
            <a:endParaRPr lang="en-US" dirty="0"/>
          </a:p>
        </p:txBody>
      </p:sp>
      <p:sp>
        <p:nvSpPr>
          <p:cNvPr id="3" name="Subtitle 2"/>
          <p:cNvSpPr>
            <a:spLocks noGrp="1"/>
          </p:cNvSpPr>
          <p:nvPr>
            <p:ph type="subTitle" idx="1"/>
          </p:nvPr>
        </p:nvSpPr>
        <p:spPr>
          <a:xfrm>
            <a:off x="1257300" y="6723804"/>
            <a:ext cx="7543800" cy="3090756"/>
          </a:xfrm>
        </p:spPr>
        <p:txBody>
          <a:bodyPr/>
          <a:lstStyle>
            <a:lvl1pPr marL="0" indent="0" algn="ctr">
              <a:buNone/>
              <a:defRPr sz="2640"/>
            </a:lvl1pPr>
            <a:lvl2pPr marL="502920" indent="0" algn="ctr">
              <a:buNone/>
              <a:defRPr sz="2200"/>
            </a:lvl2pPr>
            <a:lvl3pPr marL="1005840" indent="0" algn="ctr">
              <a:buNone/>
              <a:defRPr sz="1980"/>
            </a:lvl3pPr>
            <a:lvl4pPr marL="1508760" indent="0" algn="ctr">
              <a:buNone/>
              <a:defRPr sz="1760"/>
            </a:lvl4pPr>
            <a:lvl5pPr marL="2011680" indent="0" algn="ctr">
              <a:buNone/>
              <a:defRPr sz="1760"/>
            </a:lvl5pPr>
            <a:lvl6pPr marL="2514600" indent="0" algn="ctr">
              <a:buNone/>
              <a:defRPr sz="1760"/>
            </a:lvl6pPr>
            <a:lvl7pPr marL="3017520" indent="0" algn="ctr">
              <a:buNone/>
              <a:defRPr sz="1760"/>
            </a:lvl7pPr>
            <a:lvl8pPr marL="3520440" indent="0" algn="ctr">
              <a:buNone/>
              <a:defRPr sz="1760"/>
            </a:lvl8pPr>
            <a:lvl9pPr marL="4023360" indent="0" algn="ctr">
              <a:buNone/>
              <a:defRPr sz="176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C740328-1363-46E0-8703-D82500DB6D80}" type="datetimeFigureOut">
              <a:rPr lang="en-US" smtClean="0"/>
              <a:t>12/6/2022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8B1D3B-5530-447B-B7C8-F6E1B3251AE1}" type="slidenum">
              <a:rPr lang="en-US" smtClean="0"/>
              <a:t>‹#›</a:t>
            </a:fld>
            <a:endParaRPr lang="en-US"/>
          </a:p>
        </p:txBody>
      </p:sp>
    </p:spTree>
    <p:extLst>
      <p:ext uri="{BB962C8B-B14F-4D97-AF65-F5344CB8AC3E}">
        <p14:creationId xmlns:p14="http://schemas.microsoft.com/office/powerpoint/2010/main" val="17828218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C740328-1363-46E0-8703-D82500DB6D80}" type="datetimeFigureOut">
              <a:rPr lang="en-US" smtClean="0"/>
              <a:t>12/6/2022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8B1D3B-5530-447B-B7C8-F6E1B3251AE1}" type="slidenum">
              <a:rPr lang="en-US" smtClean="0"/>
              <a:t>‹#›</a:t>
            </a:fld>
            <a:endParaRPr lang="en-US"/>
          </a:p>
        </p:txBody>
      </p:sp>
    </p:spTree>
    <p:extLst>
      <p:ext uri="{BB962C8B-B14F-4D97-AF65-F5344CB8AC3E}">
        <p14:creationId xmlns:p14="http://schemas.microsoft.com/office/powerpoint/2010/main" val="39895873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98043" y="681567"/>
            <a:ext cx="2168843" cy="1084876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91515" y="681567"/>
            <a:ext cx="6380798" cy="1084876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C740328-1363-46E0-8703-D82500DB6D80}" type="datetimeFigureOut">
              <a:rPr lang="en-US" smtClean="0"/>
              <a:t>12/6/2022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8B1D3B-5530-447B-B7C8-F6E1B3251AE1}" type="slidenum">
              <a:rPr lang="en-US" smtClean="0"/>
              <a:t>‹#›</a:t>
            </a:fld>
            <a:endParaRPr lang="en-US"/>
          </a:p>
        </p:txBody>
      </p:sp>
    </p:spTree>
    <p:extLst>
      <p:ext uri="{BB962C8B-B14F-4D97-AF65-F5344CB8AC3E}">
        <p14:creationId xmlns:p14="http://schemas.microsoft.com/office/powerpoint/2010/main" val="42162348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C740328-1363-46E0-8703-D82500DB6D80}" type="datetimeFigureOut">
              <a:rPr lang="en-US" smtClean="0"/>
              <a:t>12/6/2022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8B1D3B-5530-447B-B7C8-F6E1B3251AE1}" type="slidenum">
              <a:rPr lang="en-US" smtClean="0"/>
              <a:t>‹#›</a:t>
            </a:fld>
            <a:endParaRPr lang="en-US"/>
          </a:p>
        </p:txBody>
      </p:sp>
    </p:spTree>
    <p:extLst>
      <p:ext uri="{BB962C8B-B14F-4D97-AF65-F5344CB8AC3E}">
        <p14:creationId xmlns:p14="http://schemas.microsoft.com/office/powerpoint/2010/main" val="40450543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6277" y="3191514"/>
            <a:ext cx="8675370" cy="5325109"/>
          </a:xfrm>
        </p:spPr>
        <p:txBody>
          <a:bodyPr anchor="b"/>
          <a:lstStyle>
            <a:lvl1pPr>
              <a:defRPr sz="6600"/>
            </a:lvl1pPr>
          </a:lstStyle>
          <a:p>
            <a:r>
              <a:rPr lang="en-US"/>
              <a:t>Click to edit Master title style</a:t>
            </a:r>
            <a:endParaRPr lang="en-US" dirty="0"/>
          </a:p>
        </p:txBody>
      </p:sp>
      <p:sp>
        <p:nvSpPr>
          <p:cNvPr id="3" name="Text Placeholder 2"/>
          <p:cNvSpPr>
            <a:spLocks noGrp="1"/>
          </p:cNvSpPr>
          <p:nvPr>
            <p:ph type="body" idx="1"/>
          </p:nvPr>
        </p:nvSpPr>
        <p:spPr>
          <a:xfrm>
            <a:off x="686277" y="8567000"/>
            <a:ext cx="8675370" cy="2800349"/>
          </a:xfrm>
        </p:spPr>
        <p:txBody>
          <a:bodyPr/>
          <a:lstStyle>
            <a:lvl1pPr marL="0" indent="0">
              <a:buNone/>
              <a:defRPr sz="2640">
                <a:solidFill>
                  <a:schemeClr val="tx1"/>
                </a:solidFill>
              </a:defRPr>
            </a:lvl1pPr>
            <a:lvl2pPr marL="502920" indent="0">
              <a:buNone/>
              <a:defRPr sz="2200">
                <a:solidFill>
                  <a:schemeClr val="tx1">
                    <a:tint val="75000"/>
                  </a:schemeClr>
                </a:solidFill>
              </a:defRPr>
            </a:lvl2pPr>
            <a:lvl3pPr marL="1005840" indent="0">
              <a:buNone/>
              <a:defRPr sz="1980">
                <a:solidFill>
                  <a:schemeClr val="tx1">
                    <a:tint val="75000"/>
                  </a:schemeClr>
                </a:solidFill>
              </a:defRPr>
            </a:lvl3pPr>
            <a:lvl4pPr marL="1508760" indent="0">
              <a:buNone/>
              <a:defRPr sz="1760">
                <a:solidFill>
                  <a:schemeClr val="tx1">
                    <a:tint val="75000"/>
                  </a:schemeClr>
                </a:solidFill>
              </a:defRPr>
            </a:lvl4pPr>
            <a:lvl5pPr marL="2011680" indent="0">
              <a:buNone/>
              <a:defRPr sz="1760">
                <a:solidFill>
                  <a:schemeClr val="tx1">
                    <a:tint val="75000"/>
                  </a:schemeClr>
                </a:solidFill>
              </a:defRPr>
            </a:lvl5pPr>
            <a:lvl6pPr marL="2514600" indent="0">
              <a:buNone/>
              <a:defRPr sz="1760">
                <a:solidFill>
                  <a:schemeClr val="tx1">
                    <a:tint val="75000"/>
                  </a:schemeClr>
                </a:solidFill>
              </a:defRPr>
            </a:lvl6pPr>
            <a:lvl7pPr marL="3017520" indent="0">
              <a:buNone/>
              <a:defRPr sz="1760">
                <a:solidFill>
                  <a:schemeClr val="tx1">
                    <a:tint val="75000"/>
                  </a:schemeClr>
                </a:solidFill>
              </a:defRPr>
            </a:lvl7pPr>
            <a:lvl8pPr marL="3520440" indent="0">
              <a:buNone/>
              <a:defRPr sz="1760">
                <a:solidFill>
                  <a:schemeClr val="tx1">
                    <a:tint val="75000"/>
                  </a:schemeClr>
                </a:solidFill>
              </a:defRPr>
            </a:lvl8pPr>
            <a:lvl9pPr marL="4023360" indent="0">
              <a:buNone/>
              <a:defRPr sz="176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C740328-1363-46E0-8703-D82500DB6D80}" type="datetimeFigureOut">
              <a:rPr lang="en-US" smtClean="0"/>
              <a:t>12/6/2022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8B1D3B-5530-447B-B7C8-F6E1B3251AE1}" type="slidenum">
              <a:rPr lang="en-US" smtClean="0"/>
              <a:t>‹#›</a:t>
            </a:fld>
            <a:endParaRPr lang="en-US"/>
          </a:p>
        </p:txBody>
      </p:sp>
    </p:spTree>
    <p:extLst>
      <p:ext uri="{BB962C8B-B14F-4D97-AF65-F5344CB8AC3E}">
        <p14:creationId xmlns:p14="http://schemas.microsoft.com/office/powerpoint/2010/main" val="15477879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91515" y="3407833"/>
            <a:ext cx="4274820" cy="812249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92065" y="3407833"/>
            <a:ext cx="4274820" cy="812249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C740328-1363-46E0-8703-D82500DB6D80}" type="datetimeFigureOut">
              <a:rPr lang="en-US" smtClean="0"/>
              <a:t>12/6/2022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8B1D3B-5530-447B-B7C8-F6E1B3251AE1}" type="slidenum">
              <a:rPr lang="en-US" smtClean="0"/>
              <a:t>‹#›</a:t>
            </a:fld>
            <a:endParaRPr lang="en-US"/>
          </a:p>
        </p:txBody>
      </p:sp>
    </p:spTree>
    <p:extLst>
      <p:ext uri="{BB962C8B-B14F-4D97-AF65-F5344CB8AC3E}">
        <p14:creationId xmlns:p14="http://schemas.microsoft.com/office/powerpoint/2010/main" val="38532087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92825" y="681570"/>
            <a:ext cx="8675370" cy="2474384"/>
          </a:xfrm>
        </p:spPr>
        <p:txBody>
          <a:bodyPr/>
          <a:lstStyle/>
          <a:p>
            <a:r>
              <a:rPr lang="en-US"/>
              <a:t>Click to edit Master title style</a:t>
            </a:r>
            <a:endParaRPr lang="en-US" dirty="0"/>
          </a:p>
        </p:txBody>
      </p:sp>
      <p:sp>
        <p:nvSpPr>
          <p:cNvPr id="3" name="Text Placeholder 2"/>
          <p:cNvSpPr>
            <a:spLocks noGrp="1"/>
          </p:cNvSpPr>
          <p:nvPr>
            <p:ph type="body" idx="1"/>
          </p:nvPr>
        </p:nvSpPr>
        <p:spPr>
          <a:xfrm>
            <a:off x="692826" y="3138171"/>
            <a:ext cx="4255174" cy="1537969"/>
          </a:xfrm>
        </p:spPr>
        <p:txBody>
          <a:bodyPr anchor="b"/>
          <a:lstStyle>
            <a:lvl1pPr marL="0" indent="0">
              <a:buNone/>
              <a:defRPr sz="2640" b="1"/>
            </a:lvl1pPr>
            <a:lvl2pPr marL="502920" indent="0">
              <a:buNone/>
              <a:defRPr sz="2200" b="1"/>
            </a:lvl2pPr>
            <a:lvl3pPr marL="1005840" indent="0">
              <a:buNone/>
              <a:defRPr sz="1980" b="1"/>
            </a:lvl3pPr>
            <a:lvl4pPr marL="1508760" indent="0">
              <a:buNone/>
              <a:defRPr sz="1760" b="1"/>
            </a:lvl4pPr>
            <a:lvl5pPr marL="2011680" indent="0">
              <a:buNone/>
              <a:defRPr sz="1760" b="1"/>
            </a:lvl5pPr>
            <a:lvl6pPr marL="2514600" indent="0">
              <a:buNone/>
              <a:defRPr sz="1760" b="1"/>
            </a:lvl6pPr>
            <a:lvl7pPr marL="3017520" indent="0">
              <a:buNone/>
              <a:defRPr sz="1760" b="1"/>
            </a:lvl7pPr>
            <a:lvl8pPr marL="3520440" indent="0">
              <a:buNone/>
              <a:defRPr sz="1760" b="1"/>
            </a:lvl8pPr>
            <a:lvl9pPr marL="4023360" indent="0">
              <a:buNone/>
              <a:defRPr sz="1760" b="1"/>
            </a:lvl9pPr>
          </a:lstStyle>
          <a:p>
            <a:pPr lvl="0"/>
            <a:r>
              <a:rPr lang="en-US"/>
              <a:t>Click to edit Master text styles</a:t>
            </a:r>
          </a:p>
        </p:txBody>
      </p:sp>
      <p:sp>
        <p:nvSpPr>
          <p:cNvPr id="4" name="Content Placeholder 3"/>
          <p:cNvSpPr>
            <a:spLocks noGrp="1"/>
          </p:cNvSpPr>
          <p:nvPr>
            <p:ph sz="half" idx="2"/>
          </p:nvPr>
        </p:nvSpPr>
        <p:spPr>
          <a:xfrm>
            <a:off x="692826" y="4676140"/>
            <a:ext cx="4255174" cy="687789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92066" y="3138171"/>
            <a:ext cx="4276130" cy="1537969"/>
          </a:xfrm>
        </p:spPr>
        <p:txBody>
          <a:bodyPr anchor="b"/>
          <a:lstStyle>
            <a:lvl1pPr marL="0" indent="0">
              <a:buNone/>
              <a:defRPr sz="2640" b="1"/>
            </a:lvl1pPr>
            <a:lvl2pPr marL="502920" indent="0">
              <a:buNone/>
              <a:defRPr sz="2200" b="1"/>
            </a:lvl2pPr>
            <a:lvl3pPr marL="1005840" indent="0">
              <a:buNone/>
              <a:defRPr sz="1980" b="1"/>
            </a:lvl3pPr>
            <a:lvl4pPr marL="1508760" indent="0">
              <a:buNone/>
              <a:defRPr sz="1760" b="1"/>
            </a:lvl4pPr>
            <a:lvl5pPr marL="2011680" indent="0">
              <a:buNone/>
              <a:defRPr sz="1760" b="1"/>
            </a:lvl5pPr>
            <a:lvl6pPr marL="2514600" indent="0">
              <a:buNone/>
              <a:defRPr sz="1760" b="1"/>
            </a:lvl6pPr>
            <a:lvl7pPr marL="3017520" indent="0">
              <a:buNone/>
              <a:defRPr sz="1760" b="1"/>
            </a:lvl7pPr>
            <a:lvl8pPr marL="3520440" indent="0">
              <a:buNone/>
              <a:defRPr sz="1760" b="1"/>
            </a:lvl8pPr>
            <a:lvl9pPr marL="4023360" indent="0">
              <a:buNone/>
              <a:defRPr sz="1760" b="1"/>
            </a:lvl9pPr>
          </a:lstStyle>
          <a:p>
            <a:pPr lvl="0"/>
            <a:r>
              <a:rPr lang="en-US"/>
              <a:t>Click to edit Master text styles</a:t>
            </a:r>
          </a:p>
        </p:txBody>
      </p:sp>
      <p:sp>
        <p:nvSpPr>
          <p:cNvPr id="6" name="Content Placeholder 5"/>
          <p:cNvSpPr>
            <a:spLocks noGrp="1"/>
          </p:cNvSpPr>
          <p:nvPr>
            <p:ph sz="quarter" idx="4"/>
          </p:nvPr>
        </p:nvSpPr>
        <p:spPr>
          <a:xfrm>
            <a:off x="5092066" y="4676140"/>
            <a:ext cx="4276130" cy="687789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C740328-1363-46E0-8703-D82500DB6D80}" type="datetimeFigureOut">
              <a:rPr lang="en-US" smtClean="0"/>
              <a:t>12/6/2022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28B1D3B-5530-447B-B7C8-F6E1B3251AE1}" type="slidenum">
              <a:rPr lang="en-US" smtClean="0"/>
              <a:t>‹#›</a:t>
            </a:fld>
            <a:endParaRPr lang="en-US"/>
          </a:p>
        </p:txBody>
      </p:sp>
    </p:spTree>
    <p:extLst>
      <p:ext uri="{BB962C8B-B14F-4D97-AF65-F5344CB8AC3E}">
        <p14:creationId xmlns:p14="http://schemas.microsoft.com/office/powerpoint/2010/main" val="21266406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C740328-1363-46E0-8703-D82500DB6D80}" type="datetimeFigureOut">
              <a:rPr lang="en-US" smtClean="0"/>
              <a:t>12/6/2022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28B1D3B-5530-447B-B7C8-F6E1B3251AE1}" type="slidenum">
              <a:rPr lang="en-US" smtClean="0"/>
              <a:t>‹#›</a:t>
            </a:fld>
            <a:endParaRPr lang="en-US"/>
          </a:p>
        </p:txBody>
      </p:sp>
    </p:spTree>
    <p:extLst>
      <p:ext uri="{BB962C8B-B14F-4D97-AF65-F5344CB8AC3E}">
        <p14:creationId xmlns:p14="http://schemas.microsoft.com/office/powerpoint/2010/main" val="1150566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C740328-1363-46E0-8703-D82500DB6D80}" type="datetimeFigureOut">
              <a:rPr lang="en-US" smtClean="0"/>
              <a:t>12/6/2022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28B1D3B-5530-447B-B7C8-F6E1B3251AE1}" type="slidenum">
              <a:rPr lang="en-US" smtClean="0"/>
              <a:t>‹#›</a:t>
            </a:fld>
            <a:endParaRPr lang="en-US"/>
          </a:p>
        </p:txBody>
      </p:sp>
    </p:spTree>
    <p:extLst>
      <p:ext uri="{BB962C8B-B14F-4D97-AF65-F5344CB8AC3E}">
        <p14:creationId xmlns:p14="http://schemas.microsoft.com/office/powerpoint/2010/main" val="34554159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2825" y="853440"/>
            <a:ext cx="3244096" cy="2987040"/>
          </a:xfrm>
        </p:spPr>
        <p:txBody>
          <a:bodyPr anchor="b"/>
          <a:lstStyle>
            <a:lvl1pPr>
              <a:defRPr sz="3520"/>
            </a:lvl1pPr>
          </a:lstStyle>
          <a:p>
            <a:r>
              <a:rPr lang="en-US"/>
              <a:t>Click to edit Master title style</a:t>
            </a:r>
            <a:endParaRPr lang="en-US" dirty="0"/>
          </a:p>
        </p:txBody>
      </p:sp>
      <p:sp>
        <p:nvSpPr>
          <p:cNvPr id="3" name="Content Placeholder 2"/>
          <p:cNvSpPr>
            <a:spLocks noGrp="1"/>
          </p:cNvSpPr>
          <p:nvPr>
            <p:ph idx="1"/>
          </p:nvPr>
        </p:nvSpPr>
        <p:spPr>
          <a:xfrm>
            <a:off x="4276130" y="1843196"/>
            <a:ext cx="5092065" cy="9097433"/>
          </a:xfrm>
        </p:spPr>
        <p:txBody>
          <a:bodyPr/>
          <a:lstStyle>
            <a:lvl1pPr>
              <a:defRPr sz="3520"/>
            </a:lvl1pPr>
            <a:lvl2pPr>
              <a:defRPr sz="3080"/>
            </a:lvl2pPr>
            <a:lvl3pPr>
              <a:defRPr sz="264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92825" y="3840480"/>
            <a:ext cx="3244096" cy="7114964"/>
          </a:xfrm>
        </p:spPr>
        <p:txBody>
          <a:bodyPr/>
          <a:lstStyle>
            <a:lvl1pPr marL="0" indent="0">
              <a:buNone/>
              <a:defRPr sz="1760"/>
            </a:lvl1pPr>
            <a:lvl2pPr marL="502920" indent="0">
              <a:buNone/>
              <a:defRPr sz="1540"/>
            </a:lvl2pPr>
            <a:lvl3pPr marL="1005840" indent="0">
              <a:buNone/>
              <a:defRPr sz="1320"/>
            </a:lvl3pPr>
            <a:lvl4pPr marL="1508760" indent="0">
              <a:buNone/>
              <a:defRPr sz="1100"/>
            </a:lvl4pPr>
            <a:lvl5pPr marL="2011680" indent="0">
              <a:buNone/>
              <a:defRPr sz="1100"/>
            </a:lvl5pPr>
            <a:lvl6pPr marL="2514600" indent="0">
              <a:buNone/>
              <a:defRPr sz="1100"/>
            </a:lvl6pPr>
            <a:lvl7pPr marL="3017520" indent="0">
              <a:buNone/>
              <a:defRPr sz="1100"/>
            </a:lvl7pPr>
            <a:lvl8pPr marL="3520440" indent="0">
              <a:buNone/>
              <a:defRPr sz="1100"/>
            </a:lvl8pPr>
            <a:lvl9pPr marL="4023360" indent="0">
              <a:buNone/>
              <a:defRPr sz="1100"/>
            </a:lvl9pPr>
          </a:lstStyle>
          <a:p>
            <a:pPr lvl="0"/>
            <a:r>
              <a:rPr lang="en-US"/>
              <a:t>Click to edit Master text styles</a:t>
            </a:r>
          </a:p>
        </p:txBody>
      </p:sp>
      <p:sp>
        <p:nvSpPr>
          <p:cNvPr id="5" name="Date Placeholder 4"/>
          <p:cNvSpPr>
            <a:spLocks noGrp="1"/>
          </p:cNvSpPr>
          <p:nvPr>
            <p:ph type="dt" sz="half" idx="10"/>
          </p:nvPr>
        </p:nvSpPr>
        <p:spPr/>
        <p:txBody>
          <a:bodyPr/>
          <a:lstStyle/>
          <a:p>
            <a:fld id="{6C740328-1363-46E0-8703-D82500DB6D80}" type="datetimeFigureOut">
              <a:rPr lang="en-US" smtClean="0"/>
              <a:t>12/6/2022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8B1D3B-5530-447B-B7C8-F6E1B3251AE1}" type="slidenum">
              <a:rPr lang="en-US" smtClean="0"/>
              <a:t>‹#›</a:t>
            </a:fld>
            <a:endParaRPr lang="en-US"/>
          </a:p>
        </p:txBody>
      </p:sp>
    </p:spTree>
    <p:extLst>
      <p:ext uri="{BB962C8B-B14F-4D97-AF65-F5344CB8AC3E}">
        <p14:creationId xmlns:p14="http://schemas.microsoft.com/office/powerpoint/2010/main" val="38676012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2825" y="853440"/>
            <a:ext cx="3244096" cy="2987040"/>
          </a:xfrm>
        </p:spPr>
        <p:txBody>
          <a:bodyPr anchor="b"/>
          <a:lstStyle>
            <a:lvl1pPr>
              <a:defRPr sz="3520"/>
            </a:lvl1pPr>
          </a:lstStyle>
          <a:p>
            <a:r>
              <a:rPr lang="en-US"/>
              <a:t>Click to edit Master title style</a:t>
            </a:r>
            <a:endParaRPr lang="en-US" dirty="0"/>
          </a:p>
        </p:txBody>
      </p:sp>
      <p:sp>
        <p:nvSpPr>
          <p:cNvPr id="3" name="Picture Placeholder 2"/>
          <p:cNvSpPr>
            <a:spLocks noGrp="1" noChangeAspect="1"/>
          </p:cNvSpPr>
          <p:nvPr>
            <p:ph type="pic" idx="1"/>
          </p:nvPr>
        </p:nvSpPr>
        <p:spPr>
          <a:xfrm>
            <a:off x="4276130" y="1843196"/>
            <a:ext cx="5092065" cy="9097433"/>
          </a:xfrm>
        </p:spPr>
        <p:txBody>
          <a:bodyPr anchor="t"/>
          <a:lstStyle>
            <a:lvl1pPr marL="0" indent="0">
              <a:buNone/>
              <a:defRPr sz="3520"/>
            </a:lvl1pPr>
            <a:lvl2pPr marL="502920" indent="0">
              <a:buNone/>
              <a:defRPr sz="3080"/>
            </a:lvl2pPr>
            <a:lvl3pPr marL="1005840" indent="0">
              <a:buNone/>
              <a:defRPr sz="2640"/>
            </a:lvl3pPr>
            <a:lvl4pPr marL="1508760" indent="0">
              <a:buNone/>
              <a:defRPr sz="2200"/>
            </a:lvl4pPr>
            <a:lvl5pPr marL="2011680" indent="0">
              <a:buNone/>
              <a:defRPr sz="2200"/>
            </a:lvl5pPr>
            <a:lvl6pPr marL="2514600" indent="0">
              <a:buNone/>
              <a:defRPr sz="2200"/>
            </a:lvl6pPr>
            <a:lvl7pPr marL="3017520" indent="0">
              <a:buNone/>
              <a:defRPr sz="2200"/>
            </a:lvl7pPr>
            <a:lvl8pPr marL="3520440" indent="0">
              <a:buNone/>
              <a:defRPr sz="2200"/>
            </a:lvl8pPr>
            <a:lvl9pPr marL="4023360" indent="0">
              <a:buNone/>
              <a:defRPr sz="2200"/>
            </a:lvl9pPr>
          </a:lstStyle>
          <a:p>
            <a:r>
              <a:rPr lang="en-US"/>
              <a:t>Click icon to add picture</a:t>
            </a:r>
            <a:endParaRPr lang="en-US" dirty="0"/>
          </a:p>
        </p:txBody>
      </p:sp>
      <p:sp>
        <p:nvSpPr>
          <p:cNvPr id="4" name="Text Placeholder 3"/>
          <p:cNvSpPr>
            <a:spLocks noGrp="1"/>
          </p:cNvSpPr>
          <p:nvPr>
            <p:ph type="body" sz="half" idx="2"/>
          </p:nvPr>
        </p:nvSpPr>
        <p:spPr>
          <a:xfrm>
            <a:off x="692825" y="3840480"/>
            <a:ext cx="3244096" cy="7114964"/>
          </a:xfrm>
        </p:spPr>
        <p:txBody>
          <a:bodyPr/>
          <a:lstStyle>
            <a:lvl1pPr marL="0" indent="0">
              <a:buNone/>
              <a:defRPr sz="1760"/>
            </a:lvl1pPr>
            <a:lvl2pPr marL="502920" indent="0">
              <a:buNone/>
              <a:defRPr sz="1540"/>
            </a:lvl2pPr>
            <a:lvl3pPr marL="1005840" indent="0">
              <a:buNone/>
              <a:defRPr sz="1320"/>
            </a:lvl3pPr>
            <a:lvl4pPr marL="1508760" indent="0">
              <a:buNone/>
              <a:defRPr sz="1100"/>
            </a:lvl4pPr>
            <a:lvl5pPr marL="2011680" indent="0">
              <a:buNone/>
              <a:defRPr sz="1100"/>
            </a:lvl5pPr>
            <a:lvl6pPr marL="2514600" indent="0">
              <a:buNone/>
              <a:defRPr sz="1100"/>
            </a:lvl6pPr>
            <a:lvl7pPr marL="3017520" indent="0">
              <a:buNone/>
              <a:defRPr sz="1100"/>
            </a:lvl7pPr>
            <a:lvl8pPr marL="3520440" indent="0">
              <a:buNone/>
              <a:defRPr sz="1100"/>
            </a:lvl8pPr>
            <a:lvl9pPr marL="4023360" indent="0">
              <a:buNone/>
              <a:defRPr sz="1100"/>
            </a:lvl9pPr>
          </a:lstStyle>
          <a:p>
            <a:pPr lvl="0"/>
            <a:r>
              <a:rPr lang="en-US"/>
              <a:t>Click to edit Master text styles</a:t>
            </a:r>
          </a:p>
        </p:txBody>
      </p:sp>
      <p:sp>
        <p:nvSpPr>
          <p:cNvPr id="5" name="Date Placeholder 4"/>
          <p:cNvSpPr>
            <a:spLocks noGrp="1"/>
          </p:cNvSpPr>
          <p:nvPr>
            <p:ph type="dt" sz="half" idx="10"/>
          </p:nvPr>
        </p:nvSpPr>
        <p:spPr/>
        <p:txBody>
          <a:bodyPr/>
          <a:lstStyle/>
          <a:p>
            <a:fld id="{6C740328-1363-46E0-8703-D82500DB6D80}" type="datetimeFigureOut">
              <a:rPr lang="en-US" smtClean="0"/>
              <a:t>12/6/2022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8B1D3B-5530-447B-B7C8-F6E1B3251AE1}" type="slidenum">
              <a:rPr lang="en-US" smtClean="0"/>
              <a:t>‹#›</a:t>
            </a:fld>
            <a:endParaRPr lang="en-US"/>
          </a:p>
        </p:txBody>
      </p:sp>
    </p:spTree>
    <p:extLst>
      <p:ext uri="{BB962C8B-B14F-4D97-AF65-F5344CB8AC3E}">
        <p14:creationId xmlns:p14="http://schemas.microsoft.com/office/powerpoint/2010/main" val="19995828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91515" y="681570"/>
            <a:ext cx="8675370" cy="2474384"/>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91515" y="3407833"/>
            <a:ext cx="8675370" cy="812249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91515" y="11865189"/>
            <a:ext cx="2263140" cy="681567"/>
          </a:xfrm>
          <a:prstGeom prst="rect">
            <a:avLst/>
          </a:prstGeom>
        </p:spPr>
        <p:txBody>
          <a:bodyPr vert="horz" lIns="91440" tIns="45720" rIns="91440" bIns="45720" rtlCol="0" anchor="ctr"/>
          <a:lstStyle>
            <a:lvl1pPr algn="l">
              <a:defRPr sz="1320">
                <a:solidFill>
                  <a:schemeClr val="tx1">
                    <a:tint val="75000"/>
                  </a:schemeClr>
                </a:solidFill>
              </a:defRPr>
            </a:lvl1pPr>
          </a:lstStyle>
          <a:p>
            <a:fld id="{6C740328-1363-46E0-8703-D82500DB6D80}" type="datetimeFigureOut">
              <a:rPr lang="en-US" smtClean="0"/>
              <a:t>12/6/2022</a:t>
            </a:fld>
            <a:endParaRPr lang="en-US"/>
          </a:p>
        </p:txBody>
      </p:sp>
      <p:sp>
        <p:nvSpPr>
          <p:cNvPr id="5" name="Footer Placeholder 4"/>
          <p:cNvSpPr>
            <a:spLocks noGrp="1"/>
          </p:cNvSpPr>
          <p:nvPr>
            <p:ph type="ftr" sz="quarter" idx="3"/>
          </p:nvPr>
        </p:nvSpPr>
        <p:spPr>
          <a:xfrm>
            <a:off x="3331845" y="11865189"/>
            <a:ext cx="3394710" cy="681567"/>
          </a:xfrm>
          <a:prstGeom prst="rect">
            <a:avLst/>
          </a:prstGeom>
        </p:spPr>
        <p:txBody>
          <a:bodyPr vert="horz" lIns="91440" tIns="45720" rIns="91440" bIns="45720" rtlCol="0" anchor="ctr"/>
          <a:lstStyle>
            <a:lvl1pPr algn="ctr">
              <a:defRPr sz="132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103745" y="11865189"/>
            <a:ext cx="2263140" cy="681567"/>
          </a:xfrm>
          <a:prstGeom prst="rect">
            <a:avLst/>
          </a:prstGeom>
        </p:spPr>
        <p:txBody>
          <a:bodyPr vert="horz" lIns="91440" tIns="45720" rIns="91440" bIns="45720" rtlCol="0" anchor="ctr"/>
          <a:lstStyle>
            <a:lvl1pPr algn="r">
              <a:defRPr sz="1320">
                <a:solidFill>
                  <a:schemeClr val="tx1">
                    <a:tint val="75000"/>
                  </a:schemeClr>
                </a:solidFill>
              </a:defRPr>
            </a:lvl1pPr>
          </a:lstStyle>
          <a:p>
            <a:fld id="{928B1D3B-5530-447B-B7C8-F6E1B3251AE1}" type="slidenum">
              <a:rPr lang="en-US" smtClean="0"/>
              <a:t>‹#›</a:t>
            </a:fld>
            <a:endParaRPr lang="en-US"/>
          </a:p>
        </p:txBody>
      </p:sp>
    </p:spTree>
    <p:extLst>
      <p:ext uri="{BB962C8B-B14F-4D97-AF65-F5344CB8AC3E}">
        <p14:creationId xmlns:p14="http://schemas.microsoft.com/office/powerpoint/2010/main" val="215338232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1005840" rtl="0" eaLnBrk="1" latinLnBrk="0" hangingPunct="1">
        <a:lnSpc>
          <a:spcPct val="90000"/>
        </a:lnSpc>
        <a:spcBef>
          <a:spcPct val="0"/>
        </a:spcBef>
        <a:buNone/>
        <a:defRPr sz="4840" kern="1200">
          <a:solidFill>
            <a:schemeClr val="tx1"/>
          </a:solidFill>
          <a:latin typeface="+mj-lt"/>
          <a:ea typeface="+mj-ea"/>
          <a:cs typeface="+mj-cs"/>
        </a:defRPr>
      </a:lvl1pPr>
    </p:titleStyle>
    <p:bodyStyle>
      <a:lvl1pPr marL="251460" indent="-251460" algn="l" defTabSz="1005840" rtl="0" eaLnBrk="1" latinLnBrk="0" hangingPunct="1">
        <a:lnSpc>
          <a:spcPct val="90000"/>
        </a:lnSpc>
        <a:spcBef>
          <a:spcPts val="1100"/>
        </a:spcBef>
        <a:buFont typeface="Arial" panose="020B0604020202020204" pitchFamily="34" charset="0"/>
        <a:buChar char="•"/>
        <a:defRPr sz="3080" kern="1200">
          <a:solidFill>
            <a:schemeClr val="tx1"/>
          </a:solidFill>
          <a:latin typeface="+mn-lt"/>
          <a:ea typeface="+mn-ea"/>
          <a:cs typeface="+mn-cs"/>
        </a:defRPr>
      </a:lvl1pPr>
      <a:lvl2pPr marL="754380" indent="-251460" algn="l" defTabSz="1005840" rtl="0" eaLnBrk="1" latinLnBrk="0" hangingPunct="1">
        <a:lnSpc>
          <a:spcPct val="90000"/>
        </a:lnSpc>
        <a:spcBef>
          <a:spcPts val="550"/>
        </a:spcBef>
        <a:buFont typeface="Arial" panose="020B0604020202020204" pitchFamily="34" charset="0"/>
        <a:buChar char="•"/>
        <a:defRPr sz="2640" kern="1200">
          <a:solidFill>
            <a:schemeClr val="tx1"/>
          </a:solidFill>
          <a:latin typeface="+mn-lt"/>
          <a:ea typeface="+mn-ea"/>
          <a:cs typeface="+mn-cs"/>
        </a:defRPr>
      </a:lvl2pPr>
      <a:lvl3pPr marL="1257300" indent="-251460" algn="l" defTabSz="1005840" rtl="0" eaLnBrk="1" latinLnBrk="0" hangingPunct="1">
        <a:lnSpc>
          <a:spcPct val="90000"/>
        </a:lnSpc>
        <a:spcBef>
          <a:spcPts val="550"/>
        </a:spcBef>
        <a:buFont typeface="Arial" panose="020B0604020202020204" pitchFamily="34" charset="0"/>
        <a:buChar char="•"/>
        <a:defRPr sz="2200" kern="1200">
          <a:solidFill>
            <a:schemeClr val="tx1"/>
          </a:solidFill>
          <a:latin typeface="+mn-lt"/>
          <a:ea typeface="+mn-ea"/>
          <a:cs typeface="+mn-cs"/>
        </a:defRPr>
      </a:lvl3pPr>
      <a:lvl4pPr marL="176022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4pPr>
      <a:lvl5pPr marL="226314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5pPr>
      <a:lvl6pPr marL="276606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6pPr>
      <a:lvl7pPr marL="326898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7pPr>
      <a:lvl8pPr marL="377190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8pPr>
      <a:lvl9pPr marL="427482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9pPr>
    </p:bodyStyle>
    <p:otherStyle>
      <a:defPPr>
        <a:defRPr lang="en-US"/>
      </a:defPPr>
      <a:lvl1pPr marL="0" algn="l" defTabSz="1005840" rtl="0" eaLnBrk="1" latinLnBrk="0" hangingPunct="1">
        <a:defRPr sz="1980" kern="1200">
          <a:solidFill>
            <a:schemeClr val="tx1"/>
          </a:solidFill>
          <a:latin typeface="+mn-lt"/>
          <a:ea typeface="+mn-ea"/>
          <a:cs typeface="+mn-cs"/>
        </a:defRPr>
      </a:lvl1pPr>
      <a:lvl2pPr marL="502920" algn="l" defTabSz="1005840" rtl="0" eaLnBrk="1" latinLnBrk="0" hangingPunct="1">
        <a:defRPr sz="1980" kern="1200">
          <a:solidFill>
            <a:schemeClr val="tx1"/>
          </a:solidFill>
          <a:latin typeface="+mn-lt"/>
          <a:ea typeface="+mn-ea"/>
          <a:cs typeface="+mn-cs"/>
        </a:defRPr>
      </a:lvl2pPr>
      <a:lvl3pPr marL="1005840" algn="l" defTabSz="1005840" rtl="0" eaLnBrk="1" latinLnBrk="0" hangingPunct="1">
        <a:defRPr sz="1980" kern="1200">
          <a:solidFill>
            <a:schemeClr val="tx1"/>
          </a:solidFill>
          <a:latin typeface="+mn-lt"/>
          <a:ea typeface="+mn-ea"/>
          <a:cs typeface="+mn-cs"/>
        </a:defRPr>
      </a:lvl3pPr>
      <a:lvl4pPr marL="1508760" algn="l" defTabSz="1005840" rtl="0" eaLnBrk="1" latinLnBrk="0" hangingPunct="1">
        <a:defRPr sz="1980" kern="1200">
          <a:solidFill>
            <a:schemeClr val="tx1"/>
          </a:solidFill>
          <a:latin typeface="+mn-lt"/>
          <a:ea typeface="+mn-ea"/>
          <a:cs typeface="+mn-cs"/>
        </a:defRPr>
      </a:lvl4pPr>
      <a:lvl5pPr marL="2011680" algn="l" defTabSz="1005840" rtl="0" eaLnBrk="1" latinLnBrk="0" hangingPunct="1">
        <a:defRPr sz="1980" kern="1200">
          <a:solidFill>
            <a:schemeClr val="tx1"/>
          </a:solidFill>
          <a:latin typeface="+mn-lt"/>
          <a:ea typeface="+mn-ea"/>
          <a:cs typeface="+mn-cs"/>
        </a:defRPr>
      </a:lvl5pPr>
      <a:lvl6pPr marL="2514600" algn="l" defTabSz="1005840" rtl="0" eaLnBrk="1" latinLnBrk="0" hangingPunct="1">
        <a:defRPr sz="1980" kern="1200">
          <a:solidFill>
            <a:schemeClr val="tx1"/>
          </a:solidFill>
          <a:latin typeface="+mn-lt"/>
          <a:ea typeface="+mn-ea"/>
          <a:cs typeface="+mn-cs"/>
        </a:defRPr>
      </a:lvl6pPr>
      <a:lvl7pPr marL="3017520" algn="l" defTabSz="1005840" rtl="0" eaLnBrk="1" latinLnBrk="0" hangingPunct="1">
        <a:defRPr sz="1980" kern="1200">
          <a:solidFill>
            <a:schemeClr val="tx1"/>
          </a:solidFill>
          <a:latin typeface="+mn-lt"/>
          <a:ea typeface="+mn-ea"/>
          <a:cs typeface="+mn-cs"/>
        </a:defRPr>
      </a:lvl7pPr>
      <a:lvl8pPr marL="3520440" algn="l" defTabSz="1005840" rtl="0" eaLnBrk="1" latinLnBrk="0" hangingPunct="1">
        <a:defRPr sz="1980" kern="1200">
          <a:solidFill>
            <a:schemeClr val="tx1"/>
          </a:solidFill>
          <a:latin typeface="+mn-lt"/>
          <a:ea typeface="+mn-ea"/>
          <a:cs typeface="+mn-cs"/>
        </a:defRPr>
      </a:lvl8pPr>
      <a:lvl9pPr marL="4023360" algn="l" defTabSz="1005840" rtl="0" eaLnBrk="1" latinLnBrk="0" hangingPunct="1">
        <a:defRPr sz="19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s/_rels/slide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8.jpg"/><Relationship Id="rId7" Type="http://schemas.openxmlformats.org/officeDocument/2006/relationships/image" Target="../media/image22.png"/><Relationship Id="rId2" Type="http://schemas.openxmlformats.org/officeDocument/2006/relationships/image" Target="../media/image17.jpg"/><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20.jpg"/><Relationship Id="rId4" Type="http://schemas.openxmlformats.org/officeDocument/2006/relationships/image" Target="../media/image19.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0346866-4674-902B-662F-BCC4A5B7188C}"/>
              </a:ext>
            </a:extLst>
          </p:cNvPr>
          <p:cNvSpPr txBox="1"/>
          <p:nvPr/>
        </p:nvSpPr>
        <p:spPr>
          <a:xfrm>
            <a:off x="-5197" y="7140590"/>
            <a:ext cx="4743450" cy="400110"/>
          </a:xfrm>
          <a:prstGeom prst="rect">
            <a:avLst/>
          </a:prstGeom>
          <a:noFill/>
        </p:spPr>
        <p:txBody>
          <a:bodyPr wrap="square">
            <a:spAutoFit/>
          </a:bodyPr>
          <a:lstStyle/>
          <a:p>
            <a:pPr marL="0" marR="0" algn="ctr">
              <a:spcBef>
                <a:spcPts val="0"/>
              </a:spcBef>
              <a:spcAft>
                <a:spcPts val="800"/>
              </a:spcAft>
            </a:pPr>
            <a:r>
              <a:rPr lang="en-US" sz="2000" dirty="0">
                <a:latin typeface="Arial Black" panose="020B0A04020102020204" pitchFamily="34" charset="0"/>
                <a:ea typeface="Arial" panose="020B0604020202020204" pitchFamily="34" charset="0"/>
                <a:cs typeface="Arial" panose="020B0604020202020204" pitchFamily="34" charset="0"/>
              </a:rPr>
              <a:t>Tired of nagging back pain?</a:t>
            </a:r>
            <a:endParaRPr lang="en-US" sz="2000" dirty="0">
              <a:effectLst/>
              <a:latin typeface="Arial" panose="020B0604020202020204" pitchFamily="34" charset="0"/>
              <a:ea typeface="Calibri" panose="020F0502020204030204" pitchFamily="34" charset="0"/>
              <a:cs typeface="Arial" panose="020B0604020202020204" pitchFamily="34" charset="0"/>
            </a:endParaRPr>
          </a:p>
        </p:txBody>
      </p:sp>
      <p:pic>
        <p:nvPicPr>
          <p:cNvPr id="16" name="Picture 15">
            <a:extLst>
              <a:ext uri="{FF2B5EF4-FFF2-40B4-BE49-F238E27FC236}">
                <a16:creationId xmlns:a16="http://schemas.microsoft.com/office/drawing/2014/main" id="{C3126DF0-F9DE-F81C-2536-430F4BF9FC08}"/>
              </a:ext>
            </a:extLst>
          </p:cNvPr>
          <p:cNvPicPr>
            <a:picLocks noChangeAspect="1"/>
          </p:cNvPicPr>
          <p:nvPr/>
        </p:nvPicPr>
        <p:blipFill>
          <a:blip r:embed="rId2"/>
          <a:stretch>
            <a:fillRect/>
          </a:stretch>
        </p:blipFill>
        <p:spPr>
          <a:xfrm>
            <a:off x="4747560" y="6571907"/>
            <a:ext cx="5310840" cy="3479390"/>
          </a:xfrm>
          <a:prstGeom prst="rect">
            <a:avLst/>
          </a:prstGeom>
        </p:spPr>
      </p:pic>
      <p:sp>
        <p:nvSpPr>
          <p:cNvPr id="2" name="Rectangle 1">
            <a:extLst>
              <a:ext uri="{FF2B5EF4-FFF2-40B4-BE49-F238E27FC236}">
                <a16:creationId xmlns:a16="http://schemas.microsoft.com/office/drawing/2014/main" id="{F0ED0E65-1B8B-6910-B4B5-323282CA170F}"/>
              </a:ext>
            </a:extLst>
          </p:cNvPr>
          <p:cNvSpPr/>
          <p:nvPr/>
        </p:nvSpPr>
        <p:spPr>
          <a:xfrm>
            <a:off x="-1" y="962526"/>
            <a:ext cx="10054290" cy="46201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66B4355-D1A3-D5A2-5DF9-2CEAF220DFAC}"/>
              </a:ext>
            </a:extLst>
          </p:cNvPr>
          <p:cNvSpPr/>
          <p:nvPr/>
        </p:nvSpPr>
        <p:spPr>
          <a:xfrm>
            <a:off x="-5196" y="6566872"/>
            <a:ext cx="4743450" cy="34931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600D0C39-38F6-7CB3-E804-95EDC0DB4F79}"/>
              </a:ext>
            </a:extLst>
          </p:cNvPr>
          <p:cNvSpPr txBox="1"/>
          <p:nvPr/>
        </p:nvSpPr>
        <p:spPr>
          <a:xfrm>
            <a:off x="646765" y="10375633"/>
            <a:ext cx="5593614" cy="646331"/>
          </a:xfrm>
          <a:prstGeom prst="rect">
            <a:avLst/>
          </a:prstGeom>
          <a:noFill/>
        </p:spPr>
        <p:txBody>
          <a:bodyPr wrap="square" rtlCol="0">
            <a:spAutoFit/>
          </a:bodyPr>
          <a:lstStyle/>
          <a:p>
            <a:r>
              <a:rPr lang="en-US" dirty="0">
                <a:solidFill>
                  <a:srgbClr val="0070C0"/>
                </a:solidFill>
                <a:latin typeface="Arial Black" panose="020B0A04020102020204" pitchFamily="34" charset="0"/>
                <a:cs typeface="Times New Roman" panose="02020603050405020304" pitchFamily="18" charset="0"/>
              </a:rPr>
              <a:t>Start Your Journey To Back Pain Relief With Our 90 Day Risk-Free Trial.</a:t>
            </a:r>
            <a:endParaRPr lang="en-US" kern="1200" dirty="0">
              <a:solidFill>
                <a:srgbClr val="0070C0"/>
              </a:solidFill>
              <a:effectLst/>
              <a:latin typeface="Arial Black" panose="020B0A04020102020204" pitchFamily="34" charset="0"/>
              <a:ea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A5B0C81A-905A-8F82-7E44-EFEE6E09551C}"/>
              </a:ext>
            </a:extLst>
          </p:cNvPr>
          <p:cNvSpPr txBox="1"/>
          <p:nvPr/>
        </p:nvSpPr>
        <p:spPr>
          <a:xfrm>
            <a:off x="137678" y="7103572"/>
            <a:ext cx="4743450" cy="400110"/>
          </a:xfrm>
          <a:prstGeom prst="rect">
            <a:avLst/>
          </a:prstGeom>
          <a:noFill/>
        </p:spPr>
        <p:txBody>
          <a:bodyPr wrap="square">
            <a:spAutoFit/>
          </a:bodyPr>
          <a:lstStyle/>
          <a:p>
            <a:pPr marL="0" marR="0" algn="ctr">
              <a:spcBef>
                <a:spcPts val="0"/>
              </a:spcBef>
              <a:spcAft>
                <a:spcPts val="800"/>
              </a:spcAft>
            </a:pPr>
            <a:r>
              <a:rPr lang="en-US" sz="2000" dirty="0">
                <a:latin typeface="Arial Black" panose="020B0A04020102020204" pitchFamily="34" charset="0"/>
                <a:ea typeface="Arial" panose="020B0604020202020204" pitchFamily="34" charset="0"/>
                <a:cs typeface="Arial" panose="020B0604020202020204" pitchFamily="34" charset="0"/>
              </a:rPr>
              <a:t>Tired of nagging back pain?</a:t>
            </a:r>
            <a:endParaRPr lang="en-US" sz="2000" dirty="0">
              <a:effectLst/>
              <a:latin typeface="Arial" panose="020B0604020202020204" pitchFamily="34" charset="0"/>
              <a:ea typeface="Calibri" panose="020F050202020403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0EFDCFCD-CD26-FAB8-2A1B-539B5B46ABDD}"/>
              </a:ext>
            </a:extLst>
          </p:cNvPr>
          <p:cNvSpPr txBox="1"/>
          <p:nvPr/>
        </p:nvSpPr>
        <p:spPr>
          <a:xfrm>
            <a:off x="595962" y="7491067"/>
            <a:ext cx="3541131" cy="738664"/>
          </a:xfrm>
          <a:prstGeom prst="rect">
            <a:avLst/>
          </a:prstGeom>
          <a:noFill/>
        </p:spPr>
        <p:txBody>
          <a:bodyPr wrap="square">
            <a:spAutoFit/>
          </a:bodyPr>
          <a:lstStyle/>
          <a:p>
            <a:pPr algn="ctr">
              <a:spcAft>
                <a:spcPts val="800"/>
              </a:spcAft>
            </a:pPr>
            <a:r>
              <a:rPr lang="en-US" sz="1400" b="1"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You’re not alone… nearly </a:t>
            </a:r>
            <a:r>
              <a:rPr lang="en-US" sz="1400" u="sng" kern="1200" dirty="0">
                <a:solidFill>
                  <a:srgbClr val="0070C0"/>
                </a:solidFill>
                <a:effectLst/>
                <a:latin typeface="Arial Black" panose="020B0A04020102020204" pitchFamily="34" charset="0"/>
                <a:ea typeface="Calibri" panose="020F0502020204030204" pitchFamily="34" charset="0"/>
                <a:cs typeface="Arial" panose="020B0604020202020204" pitchFamily="34" charset="0"/>
              </a:rPr>
              <a:t>80 million </a:t>
            </a:r>
            <a:r>
              <a:rPr lang="en-US" sz="1400" b="1"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Americans experience</a:t>
            </a:r>
            <a:r>
              <a:rPr lang="en-US" sz="1400" b="1" dirty="0">
                <a:solidFill>
                  <a:srgbClr val="0070C0"/>
                </a:solidFill>
                <a:latin typeface="Arial" panose="020B0604020202020204" pitchFamily="34" charset="0"/>
                <a:ea typeface="Calibri" panose="020F0502020204030204" pitchFamily="34" charset="0"/>
                <a:cs typeface="Arial" panose="020B0604020202020204" pitchFamily="34" charset="0"/>
              </a:rPr>
              <a:t> </a:t>
            </a:r>
            <a:r>
              <a:rPr lang="en-US" sz="1400" b="1"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back pain symptoms every year. </a:t>
            </a:r>
          </a:p>
        </p:txBody>
      </p:sp>
      <p:sp>
        <p:nvSpPr>
          <p:cNvPr id="15" name="TextBox 14">
            <a:extLst>
              <a:ext uri="{FF2B5EF4-FFF2-40B4-BE49-F238E27FC236}">
                <a16:creationId xmlns:a16="http://schemas.microsoft.com/office/drawing/2014/main" id="{DB7D3DF7-F325-66EC-75EB-C1ECAA50BDE1}"/>
              </a:ext>
            </a:extLst>
          </p:cNvPr>
          <p:cNvSpPr txBox="1"/>
          <p:nvPr/>
        </p:nvSpPr>
        <p:spPr>
          <a:xfrm>
            <a:off x="432776" y="8366651"/>
            <a:ext cx="3876812" cy="1343958"/>
          </a:xfrm>
          <a:prstGeom prst="rect">
            <a:avLst/>
          </a:prstGeom>
          <a:noFill/>
        </p:spPr>
        <p:txBody>
          <a:bodyPr wrap="square">
            <a:spAutoFit/>
          </a:bodyPr>
          <a:lstStyle/>
          <a:p>
            <a:pPr marL="0" marR="0" algn="ctr">
              <a:lnSpc>
                <a:spcPts val="1600"/>
              </a:lnSpc>
              <a:spcBef>
                <a:spcPts val="0"/>
              </a:spcBef>
              <a:spcAft>
                <a:spcPts val="800"/>
              </a:spcAft>
            </a:pPr>
            <a:r>
              <a:rPr lang="en-US" sz="1100" dirty="0">
                <a:solidFill>
                  <a:schemeClr val="tx1">
                    <a:lumMod val="75000"/>
                    <a:lumOff val="25000"/>
                  </a:schemeClr>
                </a:solidFill>
                <a:effectLst/>
                <a:latin typeface="Arial" panose="020B0604020202020204" pitchFamily="34" charset="0"/>
                <a:ea typeface="Times New Roman" panose="02020603050405020304" pitchFamily="18" charset="0"/>
                <a:cs typeface="Arial" panose="020B0604020202020204" pitchFamily="34" charset="0"/>
              </a:rPr>
              <a:t>As we age, our spines go through changes</a:t>
            </a:r>
            <a:r>
              <a:rPr lang="en-US" sz="1100" dirty="0">
                <a:solidFill>
                  <a:schemeClr val="tx1">
                    <a:lumMod val="75000"/>
                    <a:lumOff val="25000"/>
                  </a:schemeClr>
                </a:solidFill>
                <a:effectLst/>
                <a:latin typeface="Arial" panose="020B0604020202020204" pitchFamily="34" charset="0"/>
                <a:ea typeface="Calibri" panose="020F0502020204030204" pitchFamily="34" charset="0"/>
                <a:cs typeface="Arial" panose="020B0604020202020204" pitchFamily="34" charset="0"/>
              </a:rPr>
              <a:t> that make it more delicate and prone to pain.</a:t>
            </a:r>
            <a:r>
              <a:rPr lang="en-US" sz="1100" dirty="0">
                <a:solidFill>
                  <a:schemeClr val="tx1">
                    <a:lumMod val="75000"/>
                    <a:lumOff val="25000"/>
                  </a:schemeClr>
                </a:solidFill>
                <a:effectLst/>
                <a:latin typeface="Arial" panose="020B0604020202020204" pitchFamily="34" charset="0"/>
                <a:ea typeface="Times New Roman" panose="02020603050405020304" pitchFamily="18" charset="0"/>
                <a:cs typeface="Arial" panose="020B0604020202020204" pitchFamily="34" charset="0"/>
              </a:rPr>
              <a:t> </a:t>
            </a:r>
            <a:r>
              <a:rPr lang="en-US" sz="1100" kern="1200" dirty="0">
                <a:solidFill>
                  <a:schemeClr val="tx1">
                    <a:lumMod val="75000"/>
                    <a:lumOff val="25000"/>
                  </a:schemeClr>
                </a:solidFill>
                <a:effectLst/>
                <a:latin typeface="Arial" panose="020B0604020202020204" pitchFamily="34" charset="0"/>
                <a:ea typeface="Times New Roman" panose="02020603050405020304" pitchFamily="18" charset="0"/>
                <a:cs typeface="Arial" panose="020B0604020202020204" pitchFamily="34" charset="0"/>
              </a:rPr>
              <a:t>Poorly designed chairs and improper body mechanics are the main culprit of recurring back issues. </a:t>
            </a:r>
            <a:r>
              <a:rPr lang="en-US" sz="1100" dirty="0">
                <a:solidFill>
                  <a:schemeClr val="tx1">
                    <a:lumMod val="75000"/>
                    <a:lumOff val="25000"/>
                  </a:schemeClr>
                </a:solidFill>
                <a:effectLst/>
                <a:latin typeface="Arial" panose="020B0604020202020204" pitchFamily="34" charset="0"/>
                <a:ea typeface="Calibri" panose="020F0502020204030204" pitchFamily="34" charset="0"/>
                <a:cs typeface="Arial" panose="020B0604020202020204" pitchFamily="34" charset="0"/>
              </a:rPr>
              <a:t>Whether it’s moderate or severe, back pain can seriously put a damper on your life. </a:t>
            </a:r>
          </a:p>
          <a:p>
            <a:pPr marL="0" marR="0" algn="ctr">
              <a:spcBef>
                <a:spcPts val="0"/>
              </a:spcBef>
              <a:spcAft>
                <a:spcPts val="800"/>
              </a:spcAft>
            </a:pPr>
            <a:endParaRPr lang="en-US" sz="800" dirty="0">
              <a:solidFill>
                <a:schemeClr val="tx1">
                  <a:lumMod val="75000"/>
                  <a:lumOff val="25000"/>
                </a:schemeClr>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8" name="TextBox 7">
            <a:extLst>
              <a:ext uri="{FF2B5EF4-FFF2-40B4-BE49-F238E27FC236}">
                <a16:creationId xmlns:a16="http://schemas.microsoft.com/office/drawing/2014/main" id="{E5B8A0AC-4779-D379-12DB-8688F76E30D3}"/>
              </a:ext>
            </a:extLst>
          </p:cNvPr>
          <p:cNvSpPr txBox="1"/>
          <p:nvPr/>
        </p:nvSpPr>
        <p:spPr>
          <a:xfrm>
            <a:off x="618684" y="11171358"/>
            <a:ext cx="3495685" cy="1335430"/>
          </a:xfrm>
          <a:prstGeom prst="rect">
            <a:avLst/>
          </a:prstGeom>
          <a:noFill/>
          <a:ln>
            <a:noFill/>
          </a:ln>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64331" indent="-364331">
              <a:lnSpc>
                <a:spcPts val="2500"/>
              </a:lnSpc>
              <a:buSzPct val="150000"/>
              <a:buFont typeface="Wingdings" panose="05000000000000000000" pitchFamily="2" charset="2"/>
              <a:buChar char="ü"/>
            </a:pPr>
            <a:r>
              <a:rPr lang="en-US" sz="1400" b="1" dirty="0">
                <a:solidFill>
                  <a:srgbClr val="0070C0"/>
                </a:solidFill>
                <a:latin typeface="Arial" panose="020B0604020202020204" pitchFamily="34" charset="0"/>
                <a:cs typeface="Arial" panose="020B0604020202020204" pitchFamily="34" charset="0"/>
              </a:rPr>
              <a:t>Experience HEAVENLY Bliss</a:t>
            </a:r>
          </a:p>
          <a:p>
            <a:pPr marL="364331" indent="-364331">
              <a:lnSpc>
                <a:spcPts val="2500"/>
              </a:lnSpc>
              <a:buSzPct val="150000"/>
              <a:buFont typeface="Wingdings" panose="05000000000000000000" pitchFamily="2" charset="2"/>
              <a:buChar char="ü"/>
            </a:pPr>
            <a:r>
              <a:rPr lang="en-US" sz="1400" b="1" dirty="0">
                <a:solidFill>
                  <a:srgbClr val="0070C0"/>
                </a:solidFill>
                <a:latin typeface="Arial" panose="020B0604020202020204" pitchFamily="34" charset="0"/>
                <a:cs typeface="Arial" panose="020B0604020202020204" pitchFamily="34" charset="0"/>
              </a:rPr>
              <a:t>Back Pain &amp; Sciatica Relief</a:t>
            </a:r>
          </a:p>
          <a:p>
            <a:pPr marL="364331" indent="-364331">
              <a:lnSpc>
                <a:spcPts val="2500"/>
              </a:lnSpc>
              <a:buSzPct val="150000"/>
              <a:buFont typeface="Wingdings" panose="05000000000000000000" pitchFamily="2" charset="2"/>
              <a:buChar char="ü"/>
            </a:pPr>
            <a:r>
              <a:rPr lang="en-US" sz="1400" b="1" dirty="0">
                <a:solidFill>
                  <a:srgbClr val="0070C0"/>
                </a:solidFill>
                <a:latin typeface="Arial" panose="020B0604020202020204" pitchFamily="34" charset="0"/>
                <a:cs typeface="Arial" panose="020B0604020202020204" pitchFamily="34" charset="0"/>
              </a:rPr>
              <a:t>Relieves Stress &amp; Boost Energy</a:t>
            </a:r>
          </a:p>
          <a:p>
            <a:pPr marL="364331" indent="-364331">
              <a:lnSpc>
                <a:spcPts val="2500"/>
              </a:lnSpc>
              <a:buSzPct val="150000"/>
              <a:buFont typeface="Wingdings" panose="05000000000000000000" pitchFamily="2" charset="2"/>
              <a:buChar char="ü"/>
            </a:pPr>
            <a:r>
              <a:rPr lang="en-US" sz="1400" b="1" dirty="0">
                <a:solidFill>
                  <a:srgbClr val="0070C0"/>
                </a:solidFill>
                <a:latin typeface="Arial" panose="020B0604020202020204" pitchFamily="34" charset="0"/>
                <a:cs typeface="Arial" panose="020B0604020202020204" pitchFamily="34" charset="0"/>
              </a:rPr>
              <a:t>Doctor Recommended</a:t>
            </a:r>
          </a:p>
        </p:txBody>
      </p:sp>
      <p:sp>
        <p:nvSpPr>
          <p:cNvPr id="9" name="Rectangle: Rounded Corners 8">
            <a:extLst>
              <a:ext uri="{FF2B5EF4-FFF2-40B4-BE49-F238E27FC236}">
                <a16:creationId xmlns:a16="http://schemas.microsoft.com/office/drawing/2014/main" id="{28264B32-8B61-B806-124D-5D7C49BCAEAC}"/>
              </a:ext>
            </a:extLst>
          </p:cNvPr>
          <p:cNvSpPr/>
          <p:nvPr/>
        </p:nvSpPr>
        <p:spPr>
          <a:xfrm>
            <a:off x="4027838" y="11868564"/>
            <a:ext cx="1765004" cy="403934"/>
          </a:xfrm>
          <a:prstGeom prst="round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418A693E-97D2-FE91-C489-9922AD29F376}"/>
              </a:ext>
            </a:extLst>
          </p:cNvPr>
          <p:cNvSpPr txBox="1"/>
          <p:nvPr/>
        </p:nvSpPr>
        <p:spPr>
          <a:xfrm>
            <a:off x="3973537" y="11927978"/>
            <a:ext cx="1815182" cy="307777"/>
          </a:xfrm>
          <a:prstGeom prst="rect">
            <a:avLst/>
          </a:prstGeom>
          <a:noFill/>
          <a:ln>
            <a:noFill/>
          </a:ln>
          <a:effectLst>
            <a:outerShdw blurRad="50800" dist="38100" dir="2700000" algn="tl" rotWithShape="0">
              <a:prstClr val="black">
                <a:alpha val="40000"/>
              </a:prstClr>
            </a:outerShdw>
          </a:effectLst>
        </p:spPr>
        <p:txBody>
          <a:bodyPr wrap="square" rtlCol="0">
            <a:spAutoFit/>
          </a:bodyPr>
          <a:lstStyle/>
          <a:p>
            <a:pPr algn="ctr"/>
            <a:r>
              <a:rPr lang="en-US" sz="1400" b="1" dirty="0">
                <a:solidFill>
                  <a:schemeClr val="bg1"/>
                </a:solidFill>
              </a:rPr>
              <a:t>Try Cloud 9 Risk Free</a:t>
            </a:r>
            <a:endParaRPr lang="en-US" sz="1000" dirty="0">
              <a:solidFill>
                <a:schemeClr val="bg1"/>
              </a:solidFill>
            </a:endParaRPr>
          </a:p>
        </p:txBody>
      </p:sp>
      <p:pic>
        <p:nvPicPr>
          <p:cNvPr id="22" name="Picture 21">
            <a:extLst>
              <a:ext uri="{FF2B5EF4-FFF2-40B4-BE49-F238E27FC236}">
                <a16:creationId xmlns:a16="http://schemas.microsoft.com/office/drawing/2014/main" id="{AD2B4D09-DD47-057D-B155-8396778AA1D4}"/>
              </a:ext>
            </a:extLst>
          </p:cNvPr>
          <p:cNvPicPr>
            <a:picLocks noChangeAspect="1"/>
          </p:cNvPicPr>
          <p:nvPr/>
        </p:nvPicPr>
        <p:blipFill>
          <a:blip r:embed="rId3"/>
          <a:stretch>
            <a:fillRect/>
          </a:stretch>
        </p:blipFill>
        <p:spPr>
          <a:xfrm>
            <a:off x="1240804" y="5018533"/>
            <a:ext cx="7576792" cy="1296106"/>
          </a:xfrm>
          <a:prstGeom prst="rect">
            <a:avLst/>
          </a:prstGeom>
        </p:spPr>
      </p:pic>
      <p:pic>
        <p:nvPicPr>
          <p:cNvPr id="24" name="Picture 23">
            <a:extLst>
              <a:ext uri="{FF2B5EF4-FFF2-40B4-BE49-F238E27FC236}">
                <a16:creationId xmlns:a16="http://schemas.microsoft.com/office/drawing/2014/main" id="{DFF62C35-B2C0-FE0B-F69A-D04F981037A8}"/>
              </a:ext>
            </a:extLst>
          </p:cNvPr>
          <p:cNvPicPr>
            <a:picLocks noChangeAspect="1"/>
          </p:cNvPicPr>
          <p:nvPr/>
        </p:nvPicPr>
        <p:blipFill>
          <a:blip r:embed="rId4"/>
          <a:stretch>
            <a:fillRect/>
          </a:stretch>
        </p:blipFill>
        <p:spPr>
          <a:xfrm>
            <a:off x="4111" y="20497"/>
            <a:ext cx="10058400" cy="4964354"/>
          </a:xfrm>
          <a:prstGeom prst="rect">
            <a:avLst/>
          </a:prstGeom>
        </p:spPr>
      </p:pic>
      <p:sp>
        <p:nvSpPr>
          <p:cNvPr id="25" name="Rectangle 24">
            <a:extLst>
              <a:ext uri="{FF2B5EF4-FFF2-40B4-BE49-F238E27FC236}">
                <a16:creationId xmlns:a16="http://schemas.microsoft.com/office/drawing/2014/main" id="{3F87E35A-E44D-F788-A296-83C3BFB99DEA}"/>
              </a:ext>
            </a:extLst>
          </p:cNvPr>
          <p:cNvSpPr/>
          <p:nvPr/>
        </p:nvSpPr>
        <p:spPr>
          <a:xfrm>
            <a:off x="6265468" y="10882593"/>
            <a:ext cx="2935705" cy="151151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471BE8BC-B962-A7DE-C986-2638222CFA13}"/>
              </a:ext>
            </a:extLst>
          </p:cNvPr>
          <p:cNvSpPr/>
          <p:nvPr/>
        </p:nvSpPr>
        <p:spPr>
          <a:xfrm>
            <a:off x="7402980" y="11454063"/>
            <a:ext cx="778494" cy="403934"/>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Isosceles Triangle 26">
            <a:extLst>
              <a:ext uri="{FF2B5EF4-FFF2-40B4-BE49-F238E27FC236}">
                <a16:creationId xmlns:a16="http://schemas.microsoft.com/office/drawing/2014/main" id="{A331B6B1-AE9C-6DA4-38B7-4AE7F36B8DBE}"/>
              </a:ext>
            </a:extLst>
          </p:cNvPr>
          <p:cNvSpPr/>
          <p:nvPr/>
        </p:nvSpPr>
        <p:spPr>
          <a:xfrm rot="5400000">
            <a:off x="7677173" y="11563885"/>
            <a:ext cx="256674" cy="18429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413052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65D6BAC-EF64-B432-7783-EAB5D6C32319}"/>
              </a:ext>
            </a:extLst>
          </p:cNvPr>
          <p:cNvSpPr/>
          <p:nvPr/>
        </p:nvSpPr>
        <p:spPr>
          <a:xfrm>
            <a:off x="0" y="6160168"/>
            <a:ext cx="10058400" cy="66414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a:extLst>
              <a:ext uri="{FF2B5EF4-FFF2-40B4-BE49-F238E27FC236}">
                <a16:creationId xmlns:a16="http://schemas.microsoft.com/office/drawing/2014/main" id="{CD5AFF8C-3BF1-50B8-916E-4B8009189B8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48074" y="6484765"/>
            <a:ext cx="6961165" cy="5224831"/>
          </a:xfrm>
          <a:prstGeom prst="rect">
            <a:avLst/>
          </a:prstGeom>
        </p:spPr>
      </p:pic>
      <p:sp>
        <p:nvSpPr>
          <p:cNvPr id="17" name="TextBox 16">
            <a:extLst>
              <a:ext uri="{FF2B5EF4-FFF2-40B4-BE49-F238E27FC236}">
                <a16:creationId xmlns:a16="http://schemas.microsoft.com/office/drawing/2014/main" id="{4DD91CCD-E4D1-0BE7-D761-F06860ECFFF8}"/>
              </a:ext>
            </a:extLst>
          </p:cNvPr>
          <p:cNvSpPr txBox="1"/>
          <p:nvPr/>
        </p:nvSpPr>
        <p:spPr>
          <a:xfrm>
            <a:off x="1650129" y="6550514"/>
            <a:ext cx="6961165" cy="461665"/>
          </a:xfrm>
          <a:prstGeom prst="rect">
            <a:avLst/>
          </a:prstGeom>
          <a:noFill/>
        </p:spPr>
        <p:txBody>
          <a:bodyPr wrap="square" rtlCol="0">
            <a:spAutoFit/>
          </a:bodyPr>
          <a:lstStyle/>
          <a:p>
            <a:pPr algn="ctr"/>
            <a:r>
              <a:rPr lang="en-US" sz="2400" b="1" dirty="0">
                <a:solidFill>
                  <a:srgbClr val="0070C0"/>
                </a:solidFill>
                <a:latin typeface="Arial Black" panose="020B0A04020102020204" pitchFamily="34" charset="0"/>
                <a:cs typeface="Arial" panose="020B0604020202020204" pitchFamily="34" charset="0"/>
              </a:rPr>
              <a:t>BENEFITS</a:t>
            </a:r>
            <a:r>
              <a:rPr lang="en-US" sz="2400" b="1" dirty="0">
                <a:latin typeface="Arial" panose="020B0604020202020204" pitchFamily="34" charset="0"/>
                <a:cs typeface="Arial" panose="020B0604020202020204" pitchFamily="34" charset="0"/>
              </a:rPr>
              <a:t> </a:t>
            </a:r>
            <a:r>
              <a:rPr lang="en-US" sz="2400" dirty="0">
                <a:latin typeface="Arial" panose="020B0604020202020204" pitchFamily="34" charset="0"/>
                <a:cs typeface="Arial" panose="020B0604020202020204" pitchFamily="34" charset="0"/>
              </a:rPr>
              <a:t>&amp;</a:t>
            </a:r>
            <a:r>
              <a:rPr lang="en-US" sz="2400" b="1" dirty="0">
                <a:latin typeface="Arial" panose="020B0604020202020204" pitchFamily="34" charset="0"/>
                <a:cs typeface="Arial" panose="020B0604020202020204" pitchFamily="34" charset="0"/>
              </a:rPr>
              <a:t> </a:t>
            </a:r>
            <a:r>
              <a:rPr lang="en-US" sz="2400" dirty="0">
                <a:latin typeface="Arial" panose="020B0604020202020204" pitchFamily="34" charset="0"/>
                <a:cs typeface="Arial" panose="020B0604020202020204" pitchFamily="34" charset="0"/>
              </a:rPr>
              <a:t>FEATURES</a:t>
            </a:r>
          </a:p>
        </p:txBody>
      </p:sp>
      <p:sp>
        <p:nvSpPr>
          <p:cNvPr id="3" name="TextBox 2">
            <a:extLst>
              <a:ext uri="{FF2B5EF4-FFF2-40B4-BE49-F238E27FC236}">
                <a16:creationId xmlns:a16="http://schemas.microsoft.com/office/drawing/2014/main" id="{D21AC24F-1A50-CE7C-391A-76E32CE66BF2}"/>
              </a:ext>
            </a:extLst>
          </p:cNvPr>
          <p:cNvSpPr txBox="1"/>
          <p:nvPr/>
        </p:nvSpPr>
        <p:spPr>
          <a:xfrm>
            <a:off x="1438948" y="486116"/>
            <a:ext cx="7164188" cy="677108"/>
          </a:xfrm>
          <a:prstGeom prst="rect">
            <a:avLst/>
          </a:prstGeom>
          <a:noFill/>
        </p:spPr>
        <p:txBody>
          <a:bodyPr wrap="square">
            <a:spAutoFit/>
          </a:bodyPr>
          <a:lstStyle/>
          <a:p>
            <a:pPr marL="0" marR="0" algn="ctr">
              <a:spcBef>
                <a:spcPts val="0"/>
              </a:spcBef>
              <a:spcAft>
                <a:spcPts val="800"/>
              </a:spcAft>
            </a:pPr>
            <a:r>
              <a:rPr lang="en-US" sz="2000" kern="1200" dirty="0">
                <a:solidFill>
                  <a:schemeClr val="tx1">
                    <a:lumMod val="75000"/>
                    <a:lumOff val="25000"/>
                  </a:schemeClr>
                </a:solidFill>
                <a:effectLst/>
                <a:latin typeface="Arial Black" panose="020B0A04020102020204" pitchFamily="34" charset="0"/>
                <a:ea typeface="Arial" panose="020B0604020202020204" pitchFamily="34" charset="0"/>
                <a:cs typeface="Arial" panose="020B0604020202020204" pitchFamily="34" charset="0"/>
              </a:rPr>
              <a:t>QUICK, EASY &amp; AFFORDABLE WAY TO</a:t>
            </a:r>
            <a:br>
              <a:rPr lang="en-US" sz="2000" kern="1200" dirty="0">
                <a:solidFill>
                  <a:schemeClr val="tx1">
                    <a:lumMod val="75000"/>
                    <a:lumOff val="25000"/>
                  </a:schemeClr>
                </a:solidFill>
                <a:effectLst/>
                <a:latin typeface="Arial" panose="020B0604020202020204" pitchFamily="34" charset="0"/>
                <a:ea typeface="Arial" panose="020B0604020202020204" pitchFamily="34" charset="0"/>
                <a:cs typeface="Arial" panose="020B0604020202020204" pitchFamily="34" charset="0"/>
              </a:rPr>
            </a:br>
            <a:r>
              <a:rPr lang="en-US" kern="1200" dirty="0">
                <a:solidFill>
                  <a:schemeClr val="tx1">
                    <a:lumMod val="75000"/>
                    <a:lumOff val="25000"/>
                  </a:schemeClr>
                </a:solidFill>
                <a:effectLst/>
                <a:latin typeface="Arial" panose="020B0604020202020204" pitchFamily="34" charset="0"/>
                <a:ea typeface="Arial" panose="020B0604020202020204" pitchFamily="34" charset="0"/>
                <a:cs typeface="Arial" panose="020B0604020202020204" pitchFamily="34" charset="0"/>
              </a:rPr>
              <a:t>Transform any Chair into a Comfortable </a:t>
            </a:r>
            <a:r>
              <a:rPr lang="en-US" dirty="0">
                <a:solidFill>
                  <a:schemeClr val="tx1">
                    <a:lumMod val="75000"/>
                    <a:lumOff val="25000"/>
                  </a:schemeClr>
                </a:solidFill>
                <a:latin typeface="Arial" panose="020B0604020202020204" pitchFamily="34" charset="0"/>
                <a:ea typeface="Arial" panose="020B0604020202020204" pitchFamily="34" charset="0"/>
                <a:cs typeface="Arial" panose="020B0604020202020204" pitchFamily="34" charset="0"/>
              </a:rPr>
              <a:t>S</a:t>
            </a:r>
            <a:r>
              <a:rPr lang="en-US" kern="1200" dirty="0">
                <a:solidFill>
                  <a:schemeClr val="tx1">
                    <a:lumMod val="75000"/>
                    <a:lumOff val="25000"/>
                  </a:schemeClr>
                </a:solidFill>
                <a:effectLst/>
                <a:latin typeface="Arial" panose="020B0604020202020204" pitchFamily="34" charset="0"/>
                <a:ea typeface="Arial" panose="020B0604020202020204" pitchFamily="34" charset="0"/>
                <a:cs typeface="Arial" panose="020B0604020202020204" pitchFamily="34" charset="0"/>
              </a:rPr>
              <a:t>eat</a:t>
            </a:r>
            <a:endParaRPr lang="en-US" dirty="0">
              <a:solidFill>
                <a:schemeClr val="tx1">
                  <a:lumMod val="75000"/>
                  <a:lumOff val="25000"/>
                </a:schemeClr>
              </a:solidFill>
              <a:effectLst/>
              <a:latin typeface="Arial" panose="020B0604020202020204" pitchFamily="34" charset="0"/>
              <a:ea typeface="Calibri" panose="020F050202020403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F082EE02-05AC-0E41-860D-0913B14613A3}"/>
              </a:ext>
            </a:extLst>
          </p:cNvPr>
          <p:cNvPicPr>
            <a:picLocks noChangeAspect="1"/>
          </p:cNvPicPr>
          <p:nvPr/>
        </p:nvPicPr>
        <p:blipFill>
          <a:blip r:embed="rId3"/>
          <a:stretch>
            <a:fillRect/>
          </a:stretch>
        </p:blipFill>
        <p:spPr>
          <a:xfrm>
            <a:off x="1438948" y="1530069"/>
            <a:ext cx="4167304" cy="1415228"/>
          </a:xfrm>
          <a:prstGeom prst="rect">
            <a:avLst/>
          </a:prstGeom>
        </p:spPr>
      </p:pic>
      <p:pic>
        <p:nvPicPr>
          <p:cNvPr id="6" name="Picture 5">
            <a:extLst>
              <a:ext uri="{FF2B5EF4-FFF2-40B4-BE49-F238E27FC236}">
                <a16:creationId xmlns:a16="http://schemas.microsoft.com/office/drawing/2014/main" id="{F886F4CE-4B05-F086-710A-93204053D444}"/>
              </a:ext>
            </a:extLst>
          </p:cNvPr>
          <p:cNvPicPr>
            <a:picLocks noChangeAspect="1"/>
          </p:cNvPicPr>
          <p:nvPr/>
        </p:nvPicPr>
        <p:blipFill>
          <a:blip r:embed="rId4"/>
          <a:stretch>
            <a:fillRect/>
          </a:stretch>
        </p:blipFill>
        <p:spPr>
          <a:xfrm>
            <a:off x="6085720" y="1582668"/>
            <a:ext cx="2517416" cy="1385223"/>
          </a:xfrm>
          <a:prstGeom prst="rect">
            <a:avLst/>
          </a:prstGeom>
        </p:spPr>
      </p:pic>
      <p:sp>
        <p:nvSpPr>
          <p:cNvPr id="2" name="TextBox 1">
            <a:extLst>
              <a:ext uri="{FF2B5EF4-FFF2-40B4-BE49-F238E27FC236}">
                <a16:creationId xmlns:a16="http://schemas.microsoft.com/office/drawing/2014/main" id="{C201E7EC-633C-AB04-473C-DE09B57CE917}"/>
              </a:ext>
            </a:extLst>
          </p:cNvPr>
          <p:cNvSpPr txBox="1"/>
          <p:nvPr/>
        </p:nvSpPr>
        <p:spPr>
          <a:xfrm>
            <a:off x="3735387" y="11741932"/>
            <a:ext cx="2587625" cy="461665"/>
          </a:xfrm>
          <a:prstGeom prst="rect">
            <a:avLst/>
          </a:prstGeom>
          <a:solidFill>
            <a:srgbClr val="FF0000"/>
          </a:solidFill>
          <a:ln>
            <a:solidFill>
              <a:srgbClr val="FF0000"/>
            </a:solidFill>
          </a:ln>
          <a:effectLst>
            <a:outerShdw blurRad="50800" dist="38100" dir="2700000" algn="tl" rotWithShape="0">
              <a:prstClr val="black">
                <a:alpha val="40000"/>
              </a:prstClr>
            </a:outerShdw>
          </a:effectLst>
        </p:spPr>
        <p:txBody>
          <a:bodyPr wrap="square" rtlCol="0">
            <a:spAutoFit/>
          </a:bodyPr>
          <a:lstStyle/>
          <a:p>
            <a:pPr algn="ctr"/>
            <a:r>
              <a:rPr lang="en-US" sz="1400" b="1" dirty="0">
                <a:solidFill>
                  <a:schemeClr val="bg1"/>
                </a:solidFill>
              </a:rPr>
              <a:t>ORDER NOW</a:t>
            </a:r>
          </a:p>
          <a:p>
            <a:pPr algn="ctr"/>
            <a:r>
              <a:rPr lang="en-US" sz="1000" dirty="0">
                <a:solidFill>
                  <a:schemeClr val="bg1"/>
                </a:solidFill>
              </a:rPr>
              <a:t>90-DAY RISK FREE TRIAL*</a:t>
            </a:r>
          </a:p>
        </p:txBody>
      </p:sp>
      <p:sp>
        <p:nvSpPr>
          <p:cNvPr id="7" name="Rectangle 6">
            <a:extLst>
              <a:ext uri="{FF2B5EF4-FFF2-40B4-BE49-F238E27FC236}">
                <a16:creationId xmlns:a16="http://schemas.microsoft.com/office/drawing/2014/main" id="{98786D7C-83E7-40BA-3E5D-B63B3369102D}"/>
              </a:ext>
            </a:extLst>
          </p:cNvPr>
          <p:cNvSpPr/>
          <p:nvPr/>
        </p:nvSpPr>
        <p:spPr>
          <a:xfrm>
            <a:off x="-6104" y="3543300"/>
            <a:ext cx="10054291" cy="2603251"/>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20F012A7-884E-7A8C-A9D8-B73EE74853E6}"/>
              </a:ext>
            </a:extLst>
          </p:cNvPr>
          <p:cNvSpPr txBox="1"/>
          <p:nvPr/>
        </p:nvSpPr>
        <p:spPr>
          <a:xfrm>
            <a:off x="2568124" y="4549759"/>
            <a:ext cx="4905832" cy="1118255"/>
          </a:xfrm>
          <a:prstGeom prst="rect">
            <a:avLst/>
          </a:prstGeom>
          <a:noFill/>
          <a:ln>
            <a:noFill/>
          </a:ln>
        </p:spPr>
        <p:txBody>
          <a:bodyPr wrap="square">
            <a:spAutoFit/>
          </a:bodyPr>
          <a:lstStyle/>
          <a:p>
            <a:pPr algn="ctr">
              <a:spcAft>
                <a:spcPts val="800"/>
              </a:spcAft>
            </a:pPr>
            <a:r>
              <a:rPr lang="en-US" sz="1200" i="1" dirty="0">
                <a:solidFill>
                  <a:srgbClr val="0070C0"/>
                </a:solidFill>
                <a:latin typeface="Arial Narrow" panose="020B0606020202030204" pitchFamily="34" charset="0"/>
                <a:ea typeface="Calibri" panose="020F0502020204030204" pitchFamily="34" charset="0"/>
                <a:cs typeface="Calibri Light" panose="020F0302020204030204" pitchFamily="34" charset="0"/>
              </a:rPr>
              <a:t>“I have been using the Cloud 9 seat cushion for about a month now and  can’t believe something so inexpensive could provide such incredible relief for my back pain. Totally worth the money.”</a:t>
            </a:r>
          </a:p>
          <a:p>
            <a:pPr algn="ctr">
              <a:spcAft>
                <a:spcPts val="800"/>
              </a:spcAft>
            </a:pPr>
            <a:r>
              <a:rPr lang="en-US" sz="1200" i="1" dirty="0">
                <a:solidFill>
                  <a:srgbClr val="0070C0"/>
                </a:solidFill>
                <a:latin typeface="Arial Narrow" panose="020B0606020202030204" pitchFamily="34" charset="0"/>
                <a:ea typeface="Calibri" panose="020F0502020204030204" pitchFamily="34" charset="0"/>
                <a:cs typeface="Calibri Light" panose="020F0302020204030204" pitchFamily="34" charset="0"/>
              </a:rPr>
              <a:t>                                                - Debi W.</a:t>
            </a:r>
            <a:br>
              <a:rPr lang="en-US" sz="1200" i="1" dirty="0">
                <a:solidFill>
                  <a:srgbClr val="0070C0"/>
                </a:solidFill>
                <a:latin typeface="Arial Narrow" panose="020B0606020202030204" pitchFamily="34" charset="0"/>
                <a:ea typeface="Calibri" panose="020F0502020204030204" pitchFamily="34" charset="0"/>
                <a:cs typeface="Calibri Light" panose="020F0302020204030204" pitchFamily="34" charset="0"/>
              </a:rPr>
            </a:br>
            <a:r>
              <a:rPr lang="en-US" sz="1200" i="1" dirty="0">
                <a:solidFill>
                  <a:srgbClr val="0070C0"/>
                </a:solidFill>
                <a:latin typeface="Arial Narrow" panose="020B0606020202030204" pitchFamily="34" charset="0"/>
                <a:ea typeface="Calibri" panose="020F0502020204030204" pitchFamily="34" charset="0"/>
                <a:cs typeface="Calibri Light" panose="020F0302020204030204" pitchFamily="34" charset="0"/>
              </a:rPr>
              <a:t>                                                                   Ft. Lauderdale, FL</a:t>
            </a:r>
          </a:p>
        </p:txBody>
      </p:sp>
      <p:sp>
        <p:nvSpPr>
          <p:cNvPr id="9" name="TextBox 8">
            <a:extLst>
              <a:ext uri="{FF2B5EF4-FFF2-40B4-BE49-F238E27FC236}">
                <a16:creationId xmlns:a16="http://schemas.microsoft.com/office/drawing/2014/main" id="{6A681A6A-6FC0-6FD7-B8CE-CC069808E9E2}"/>
              </a:ext>
            </a:extLst>
          </p:cNvPr>
          <p:cNvSpPr txBox="1"/>
          <p:nvPr/>
        </p:nvSpPr>
        <p:spPr>
          <a:xfrm>
            <a:off x="2943209" y="3886556"/>
            <a:ext cx="4155662" cy="369332"/>
          </a:xfrm>
          <a:prstGeom prst="rect">
            <a:avLst/>
          </a:prstGeom>
          <a:noFill/>
        </p:spPr>
        <p:txBody>
          <a:bodyPr wrap="square" rtlCol="0">
            <a:spAutoFit/>
          </a:bodyPr>
          <a:lstStyle/>
          <a:p>
            <a:pPr algn="ctr"/>
            <a:r>
              <a:rPr lang="en-US" i="1" dirty="0">
                <a:solidFill>
                  <a:srgbClr val="0070C0"/>
                </a:solidFill>
                <a:latin typeface="Arial Black" panose="020B0A04020102020204" pitchFamily="34" charset="0"/>
                <a:ea typeface="Cambria" panose="02040503050406030204" pitchFamily="18" charset="0"/>
                <a:cs typeface="Arial" panose="020B0604020202020204" pitchFamily="34" charset="0"/>
              </a:rPr>
              <a:t>What People Are Saying</a:t>
            </a:r>
          </a:p>
        </p:txBody>
      </p:sp>
      <p:sp>
        <p:nvSpPr>
          <p:cNvPr id="10" name="TextBox 9">
            <a:extLst>
              <a:ext uri="{FF2B5EF4-FFF2-40B4-BE49-F238E27FC236}">
                <a16:creationId xmlns:a16="http://schemas.microsoft.com/office/drawing/2014/main" id="{F590362B-6195-A55B-247F-D6E71253AB3A}"/>
              </a:ext>
            </a:extLst>
          </p:cNvPr>
          <p:cNvSpPr txBox="1"/>
          <p:nvPr/>
        </p:nvSpPr>
        <p:spPr>
          <a:xfrm>
            <a:off x="1562063" y="4558747"/>
            <a:ext cx="643661" cy="523220"/>
          </a:xfrm>
          <a:prstGeom prst="rect">
            <a:avLst/>
          </a:prstGeom>
          <a:noFill/>
        </p:spPr>
        <p:txBody>
          <a:bodyPr wrap="square" rtlCol="0">
            <a:spAutoFit/>
          </a:bodyPr>
          <a:lstStyle/>
          <a:p>
            <a:r>
              <a:rPr lang="en-US" sz="2800" dirty="0">
                <a:solidFill>
                  <a:srgbClr val="0070C0"/>
                </a:solidFill>
                <a:latin typeface="Calibri Light" panose="020F0302020204030204" pitchFamily="34" charset="0"/>
                <a:cs typeface="Calibri Light" panose="020F0302020204030204" pitchFamily="34" charset="0"/>
              </a:rPr>
              <a:t>&lt;</a:t>
            </a:r>
          </a:p>
        </p:txBody>
      </p:sp>
      <p:sp>
        <p:nvSpPr>
          <p:cNvPr id="11" name="TextBox 10">
            <a:extLst>
              <a:ext uri="{FF2B5EF4-FFF2-40B4-BE49-F238E27FC236}">
                <a16:creationId xmlns:a16="http://schemas.microsoft.com/office/drawing/2014/main" id="{B42DFFD1-E20C-6601-8E7A-3048070FF035}"/>
              </a:ext>
            </a:extLst>
          </p:cNvPr>
          <p:cNvSpPr txBox="1"/>
          <p:nvPr/>
        </p:nvSpPr>
        <p:spPr>
          <a:xfrm>
            <a:off x="7934930" y="4690367"/>
            <a:ext cx="674309" cy="523220"/>
          </a:xfrm>
          <a:prstGeom prst="rect">
            <a:avLst/>
          </a:prstGeom>
          <a:noFill/>
        </p:spPr>
        <p:txBody>
          <a:bodyPr wrap="square" rtlCol="0">
            <a:spAutoFit/>
          </a:bodyPr>
          <a:lstStyle/>
          <a:p>
            <a:r>
              <a:rPr lang="en-US" sz="2800" dirty="0">
                <a:solidFill>
                  <a:srgbClr val="0070C0"/>
                </a:solidFill>
                <a:latin typeface="Calibri Light" panose="020F0302020204030204" pitchFamily="34" charset="0"/>
                <a:cs typeface="Calibri Light" panose="020F0302020204030204" pitchFamily="34" charset="0"/>
              </a:rPr>
              <a:t>&gt;</a:t>
            </a:r>
          </a:p>
        </p:txBody>
      </p:sp>
    </p:spTree>
    <p:extLst>
      <p:ext uri="{BB962C8B-B14F-4D97-AF65-F5344CB8AC3E}">
        <p14:creationId xmlns:p14="http://schemas.microsoft.com/office/powerpoint/2010/main" val="13172889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4B503EC-B1DF-8BB6-B498-30AC400316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2401" y="978139"/>
            <a:ext cx="3934778" cy="2952621"/>
          </a:xfrm>
          <a:prstGeom prst="rect">
            <a:avLst/>
          </a:prstGeom>
        </p:spPr>
      </p:pic>
      <p:sp>
        <p:nvSpPr>
          <p:cNvPr id="3" name="TextBox 2">
            <a:extLst>
              <a:ext uri="{FF2B5EF4-FFF2-40B4-BE49-F238E27FC236}">
                <a16:creationId xmlns:a16="http://schemas.microsoft.com/office/drawing/2014/main" id="{C6A63E63-12A4-50E7-90AA-891A8BDD4F75}"/>
              </a:ext>
            </a:extLst>
          </p:cNvPr>
          <p:cNvSpPr txBox="1"/>
          <p:nvPr/>
        </p:nvSpPr>
        <p:spPr>
          <a:xfrm>
            <a:off x="0" y="857441"/>
            <a:ext cx="10058400" cy="461665"/>
          </a:xfrm>
          <a:prstGeom prst="rect">
            <a:avLst/>
          </a:prstGeom>
          <a:noFill/>
        </p:spPr>
        <p:txBody>
          <a:bodyPr wrap="square">
            <a:spAutoFit/>
          </a:bodyPr>
          <a:lstStyle/>
          <a:p>
            <a:pPr algn="ctr"/>
            <a:r>
              <a:rPr lang="en-US" sz="2400" dirty="0">
                <a:solidFill>
                  <a:srgbClr val="0070C0"/>
                </a:solidFill>
                <a:latin typeface="Poppins" panose="00000500000000000000" pitchFamily="2" charset="0"/>
                <a:cs typeface="Poppins" panose="00000500000000000000" pitchFamily="2" charset="0"/>
              </a:rPr>
              <a:t>4-LAYERS OF </a:t>
            </a:r>
            <a:r>
              <a:rPr lang="en-US" sz="2400" dirty="0">
                <a:solidFill>
                  <a:srgbClr val="FFC000"/>
                </a:solidFill>
                <a:latin typeface="Poppins" panose="00000500000000000000" pitchFamily="2" charset="0"/>
                <a:cs typeface="Poppins" panose="00000500000000000000" pitchFamily="2" charset="0"/>
              </a:rPr>
              <a:t>CLOUD-LIKE</a:t>
            </a:r>
            <a:r>
              <a:rPr lang="en-US" sz="2400" dirty="0">
                <a:solidFill>
                  <a:srgbClr val="0070C0"/>
                </a:solidFill>
                <a:latin typeface="Poppins" panose="00000500000000000000" pitchFamily="2" charset="0"/>
                <a:cs typeface="Poppins" panose="00000500000000000000" pitchFamily="2" charset="0"/>
              </a:rPr>
              <a:t> COMFORT</a:t>
            </a:r>
          </a:p>
        </p:txBody>
      </p:sp>
      <p:pic>
        <p:nvPicPr>
          <p:cNvPr id="4" name="Picture 3">
            <a:extLst>
              <a:ext uri="{FF2B5EF4-FFF2-40B4-BE49-F238E27FC236}">
                <a16:creationId xmlns:a16="http://schemas.microsoft.com/office/drawing/2014/main" id="{2586D229-1E4A-93FA-0AC3-5BB490BAD2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29790" y="310038"/>
            <a:ext cx="680081" cy="441880"/>
          </a:xfrm>
          <a:prstGeom prst="rect">
            <a:avLst/>
          </a:prstGeom>
        </p:spPr>
      </p:pic>
      <p:sp>
        <p:nvSpPr>
          <p:cNvPr id="5" name="TextBox 4">
            <a:extLst>
              <a:ext uri="{FF2B5EF4-FFF2-40B4-BE49-F238E27FC236}">
                <a16:creationId xmlns:a16="http://schemas.microsoft.com/office/drawing/2014/main" id="{F57160B4-CFB2-FE14-F9AE-0EAC73C70C71}"/>
              </a:ext>
            </a:extLst>
          </p:cNvPr>
          <p:cNvSpPr txBox="1"/>
          <p:nvPr/>
        </p:nvSpPr>
        <p:spPr>
          <a:xfrm>
            <a:off x="2799806" y="4040894"/>
            <a:ext cx="4458787" cy="2585323"/>
          </a:xfrm>
          <a:prstGeom prst="rect">
            <a:avLst/>
          </a:prstGeom>
          <a:noFill/>
        </p:spPr>
        <p:txBody>
          <a:bodyPr wrap="square">
            <a:spAutoFit/>
          </a:bodyPr>
          <a:lstStyle/>
          <a:p>
            <a:r>
              <a:rPr lang="en-US" sz="1200" b="1" dirty="0">
                <a:solidFill>
                  <a:srgbClr val="0070C0"/>
                </a:solidFill>
                <a:latin typeface="Poppins" panose="00000500000000000000" pitchFamily="2" charset="0"/>
                <a:cs typeface="Poppins" panose="00000500000000000000" pitchFamily="2" charset="0"/>
              </a:rPr>
              <a:t>Soft Removable Cover</a:t>
            </a:r>
          </a:p>
          <a:p>
            <a:pPr algn="just"/>
            <a:r>
              <a:rPr lang="en-US" sz="800" dirty="0">
                <a:latin typeface="Poppins" panose="00000500000000000000" pitchFamily="2" charset="0"/>
                <a:cs typeface="Poppins" panose="00000500000000000000" pitchFamily="2" charset="0"/>
              </a:rPr>
              <a:t>The cushion’s cover is made of soft velour fabric that provides a breathable and durable surface. Premium zipper allows easy removal and washing.</a:t>
            </a:r>
          </a:p>
          <a:p>
            <a:endParaRPr lang="en-US" sz="1400" dirty="0">
              <a:latin typeface="Poppins" panose="00000500000000000000" pitchFamily="2" charset="0"/>
              <a:cs typeface="Poppins" panose="00000500000000000000" pitchFamily="2" charset="0"/>
            </a:endParaRPr>
          </a:p>
          <a:p>
            <a:r>
              <a:rPr lang="en-US" sz="1200" b="1" dirty="0">
                <a:solidFill>
                  <a:srgbClr val="0070C0"/>
                </a:solidFill>
                <a:effectLst/>
                <a:latin typeface="Poppins" panose="00000500000000000000" pitchFamily="2" charset="0"/>
                <a:ea typeface="Calibri" panose="020F0502020204030204" pitchFamily="34" charset="0"/>
                <a:cs typeface="Poppins" panose="00000500000000000000" pitchFamily="2" charset="0"/>
              </a:rPr>
              <a:t>Sit-On-Air™ Comfort Gel</a:t>
            </a:r>
            <a:endParaRPr lang="en-US" sz="1200" b="1" dirty="0">
              <a:solidFill>
                <a:srgbClr val="FFC000"/>
              </a:solidFill>
              <a:effectLst/>
              <a:latin typeface="Poppins" panose="00000500000000000000" pitchFamily="2" charset="0"/>
              <a:ea typeface="Calibri" panose="020F0502020204030204" pitchFamily="34" charset="0"/>
              <a:cs typeface="Poppins" panose="00000500000000000000" pitchFamily="2" charset="0"/>
            </a:endParaRPr>
          </a:p>
          <a:p>
            <a:pPr algn="just"/>
            <a:r>
              <a:rPr lang="en-US" sz="800" dirty="0">
                <a:latin typeface="Poppins" panose="00000500000000000000" pitchFamily="2" charset="0"/>
                <a:ea typeface="Calibri" panose="020F0502020204030204" pitchFamily="34" charset="0"/>
                <a:cs typeface="Poppins" panose="00000500000000000000" pitchFamily="2" charset="0"/>
              </a:rPr>
              <a:t>A soothing top </a:t>
            </a:r>
            <a:r>
              <a:rPr lang="en-US" sz="800" dirty="0">
                <a:effectLst/>
                <a:latin typeface="Poppins" panose="00000500000000000000" pitchFamily="2" charset="0"/>
                <a:ea typeface="Calibri" panose="020F0502020204030204" pitchFamily="34" charset="0"/>
                <a:cs typeface="Poppins" panose="00000500000000000000" pitchFamily="2" charset="0"/>
              </a:rPr>
              <a:t>layer of cushioning gel microbeads provides contouring support and creates the sensation of sitting on air as it adds bounce, lift and coolness. </a:t>
            </a:r>
          </a:p>
          <a:p>
            <a:endParaRPr lang="en-US" sz="1400" dirty="0">
              <a:latin typeface="Poppins" panose="00000500000000000000" pitchFamily="2" charset="0"/>
              <a:cs typeface="Poppins" panose="00000500000000000000" pitchFamily="2" charset="0"/>
            </a:endParaRPr>
          </a:p>
          <a:p>
            <a:r>
              <a:rPr lang="en-US" sz="1200" b="1" dirty="0">
                <a:solidFill>
                  <a:srgbClr val="0070C0"/>
                </a:solidFill>
                <a:latin typeface="Poppins" panose="00000500000000000000" pitchFamily="2" charset="0"/>
                <a:cs typeface="Poppins" panose="00000500000000000000" pitchFamily="2" charset="0"/>
              </a:rPr>
              <a:t>Space-Age Technology</a:t>
            </a:r>
          </a:p>
          <a:p>
            <a:pPr algn="just"/>
            <a:r>
              <a:rPr lang="en-US" sz="800" dirty="0">
                <a:latin typeface="Poppins" panose="00000500000000000000" pitchFamily="2" charset="0"/>
                <a:cs typeface="Poppins" panose="00000500000000000000" pitchFamily="2" charset="0"/>
              </a:rPr>
              <a:t>Originally developed by NASA, this premium high density memory foam base provides stability and support for a sturdy foundation and hours of pressure relieving comfort.</a:t>
            </a:r>
          </a:p>
          <a:p>
            <a:endParaRPr lang="en-US" sz="1400" dirty="0">
              <a:latin typeface="Poppins" panose="00000500000000000000" pitchFamily="2" charset="0"/>
              <a:cs typeface="Poppins" panose="00000500000000000000" pitchFamily="2" charset="0"/>
            </a:endParaRPr>
          </a:p>
          <a:p>
            <a:pPr algn="just"/>
            <a:r>
              <a:rPr lang="en-US" sz="1200" b="1" dirty="0">
                <a:solidFill>
                  <a:srgbClr val="0070C0"/>
                </a:solidFill>
                <a:latin typeface="Poppins" panose="00000500000000000000" pitchFamily="2" charset="0"/>
                <a:cs typeface="Poppins" panose="00000500000000000000" pitchFamily="2" charset="0"/>
              </a:rPr>
              <a:t>Non-Slip Bottom</a:t>
            </a:r>
          </a:p>
          <a:p>
            <a:pPr algn="just"/>
            <a:r>
              <a:rPr lang="en-US" sz="800" dirty="0">
                <a:latin typeface="Poppins" panose="00000500000000000000" pitchFamily="2" charset="0"/>
                <a:cs typeface="Poppins" panose="00000500000000000000" pitchFamily="2" charset="0"/>
              </a:rPr>
              <a:t>The non-slip bottom is made of fabric with rubber textured dimples, keeping the cushion in place to ensure optimal safety and support on all surfaces. </a:t>
            </a:r>
          </a:p>
        </p:txBody>
      </p:sp>
      <p:pic>
        <p:nvPicPr>
          <p:cNvPr id="6" name="Picture 5">
            <a:extLst>
              <a:ext uri="{FF2B5EF4-FFF2-40B4-BE49-F238E27FC236}">
                <a16:creationId xmlns:a16="http://schemas.microsoft.com/office/drawing/2014/main" id="{41B4402A-D058-787E-E213-FF391E5B78D7}"/>
              </a:ext>
            </a:extLst>
          </p:cNvPr>
          <p:cNvPicPr>
            <a:picLocks noChangeAspect="1"/>
          </p:cNvPicPr>
          <p:nvPr/>
        </p:nvPicPr>
        <p:blipFill>
          <a:blip r:embed="rId4"/>
          <a:stretch>
            <a:fillRect/>
          </a:stretch>
        </p:blipFill>
        <p:spPr>
          <a:xfrm>
            <a:off x="2391897" y="4040894"/>
            <a:ext cx="407909" cy="426174"/>
          </a:xfrm>
          <a:prstGeom prst="rect">
            <a:avLst/>
          </a:prstGeom>
        </p:spPr>
      </p:pic>
      <p:pic>
        <p:nvPicPr>
          <p:cNvPr id="7" name="Picture 6">
            <a:extLst>
              <a:ext uri="{FF2B5EF4-FFF2-40B4-BE49-F238E27FC236}">
                <a16:creationId xmlns:a16="http://schemas.microsoft.com/office/drawing/2014/main" id="{40E6DC96-629A-EE44-E77C-42DF92C62FEE}"/>
              </a:ext>
            </a:extLst>
          </p:cNvPr>
          <p:cNvPicPr>
            <a:picLocks noChangeAspect="1"/>
          </p:cNvPicPr>
          <p:nvPr/>
        </p:nvPicPr>
        <p:blipFill>
          <a:blip r:embed="rId5"/>
          <a:stretch>
            <a:fillRect/>
          </a:stretch>
        </p:blipFill>
        <p:spPr>
          <a:xfrm>
            <a:off x="2363587" y="4697902"/>
            <a:ext cx="464527" cy="451972"/>
          </a:xfrm>
          <a:prstGeom prst="rect">
            <a:avLst/>
          </a:prstGeom>
        </p:spPr>
      </p:pic>
      <p:pic>
        <p:nvPicPr>
          <p:cNvPr id="8" name="Picture 7">
            <a:extLst>
              <a:ext uri="{FF2B5EF4-FFF2-40B4-BE49-F238E27FC236}">
                <a16:creationId xmlns:a16="http://schemas.microsoft.com/office/drawing/2014/main" id="{7B1336CC-1508-C9CC-2DE1-427EB26CBEA4}"/>
              </a:ext>
            </a:extLst>
          </p:cNvPr>
          <p:cNvPicPr>
            <a:picLocks noChangeAspect="1"/>
          </p:cNvPicPr>
          <p:nvPr/>
        </p:nvPicPr>
        <p:blipFill>
          <a:blip r:embed="rId6"/>
          <a:stretch>
            <a:fillRect/>
          </a:stretch>
        </p:blipFill>
        <p:spPr>
          <a:xfrm>
            <a:off x="2342155" y="5333555"/>
            <a:ext cx="507393" cy="440949"/>
          </a:xfrm>
          <a:prstGeom prst="rect">
            <a:avLst/>
          </a:prstGeom>
        </p:spPr>
      </p:pic>
      <p:pic>
        <p:nvPicPr>
          <p:cNvPr id="9" name="Picture 8">
            <a:extLst>
              <a:ext uri="{FF2B5EF4-FFF2-40B4-BE49-F238E27FC236}">
                <a16:creationId xmlns:a16="http://schemas.microsoft.com/office/drawing/2014/main" id="{214997CC-4C62-8583-6E8E-170F3F4AED8D}"/>
              </a:ext>
            </a:extLst>
          </p:cNvPr>
          <p:cNvPicPr>
            <a:picLocks noChangeAspect="1"/>
          </p:cNvPicPr>
          <p:nvPr/>
        </p:nvPicPr>
        <p:blipFill>
          <a:blip r:embed="rId7"/>
          <a:stretch>
            <a:fillRect/>
          </a:stretch>
        </p:blipFill>
        <p:spPr>
          <a:xfrm>
            <a:off x="2342155" y="6102373"/>
            <a:ext cx="450184" cy="426174"/>
          </a:xfrm>
          <a:prstGeom prst="rect">
            <a:avLst/>
          </a:prstGeom>
        </p:spPr>
      </p:pic>
      <p:sp>
        <p:nvSpPr>
          <p:cNvPr id="12" name="Rectangle 11">
            <a:extLst>
              <a:ext uri="{FF2B5EF4-FFF2-40B4-BE49-F238E27FC236}">
                <a16:creationId xmlns:a16="http://schemas.microsoft.com/office/drawing/2014/main" id="{361D7DC9-3120-7B23-1782-5B6E374C6269}"/>
              </a:ext>
            </a:extLst>
          </p:cNvPr>
          <p:cNvSpPr/>
          <p:nvPr/>
        </p:nvSpPr>
        <p:spPr>
          <a:xfrm>
            <a:off x="0" y="7027097"/>
            <a:ext cx="10058400" cy="1924398"/>
          </a:xfrm>
          <a:prstGeom prst="rect">
            <a:avLst/>
          </a:prstGeom>
          <a:solidFill>
            <a:srgbClr val="FFCD2F"/>
          </a:solidFill>
          <a:ln>
            <a:solidFill>
              <a:srgbClr val="FFCD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EA74DE7F-E038-4067-359F-0096FEDFE007}"/>
              </a:ext>
            </a:extLst>
          </p:cNvPr>
          <p:cNvSpPr txBox="1"/>
          <p:nvPr/>
        </p:nvSpPr>
        <p:spPr>
          <a:xfrm>
            <a:off x="3735386" y="8175344"/>
            <a:ext cx="2587625" cy="461665"/>
          </a:xfrm>
          <a:prstGeom prst="rect">
            <a:avLst/>
          </a:prstGeom>
          <a:solidFill>
            <a:srgbClr val="FF0000"/>
          </a:solidFill>
          <a:ln>
            <a:solidFill>
              <a:srgbClr val="FF0000"/>
            </a:solidFill>
          </a:ln>
          <a:effectLst>
            <a:outerShdw blurRad="50800" dist="38100" dir="2700000" algn="tl" rotWithShape="0">
              <a:prstClr val="black">
                <a:alpha val="40000"/>
              </a:prstClr>
            </a:outerShdw>
          </a:effectLst>
        </p:spPr>
        <p:txBody>
          <a:bodyPr wrap="square" rtlCol="0">
            <a:spAutoFit/>
          </a:bodyPr>
          <a:lstStyle/>
          <a:p>
            <a:pPr algn="ctr"/>
            <a:r>
              <a:rPr lang="en-US" sz="1400" b="1" dirty="0">
                <a:solidFill>
                  <a:schemeClr val="bg1"/>
                </a:solidFill>
              </a:rPr>
              <a:t>ORDER NOW</a:t>
            </a:r>
          </a:p>
          <a:p>
            <a:pPr algn="ctr"/>
            <a:r>
              <a:rPr lang="en-US" sz="1000" dirty="0">
                <a:solidFill>
                  <a:schemeClr val="bg1"/>
                </a:solidFill>
              </a:rPr>
              <a:t>90-DAY RISK FREE TRIAL*</a:t>
            </a:r>
          </a:p>
        </p:txBody>
      </p:sp>
      <p:sp>
        <p:nvSpPr>
          <p:cNvPr id="10" name="TextBox 9">
            <a:extLst>
              <a:ext uri="{FF2B5EF4-FFF2-40B4-BE49-F238E27FC236}">
                <a16:creationId xmlns:a16="http://schemas.microsoft.com/office/drawing/2014/main" id="{AE823381-A2AE-15A2-1CA9-AA0388C4D1A4}"/>
              </a:ext>
            </a:extLst>
          </p:cNvPr>
          <p:cNvSpPr txBox="1"/>
          <p:nvPr/>
        </p:nvSpPr>
        <p:spPr>
          <a:xfrm>
            <a:off x="1559526" y="7365563"/>
            <a:ext cx="6939343" cy="579646"/>
          </a:xfrm>
          <a:prstGeom prst="rect">
            <a:avLst/>
          </a:prstGeom>
          <a:noFill/>
        </p:spPr>
        <p:txBody>
          <a:bodyPr wrap="square" rtlCol="0">
            <a:spAutoFit/>
          </a:bodyPr>
          <a:lstStyle/>
          <a:p>
            <a:pPr algn="ctr">
              <a:lnSpc>
                <a:spcPts val="1900"/>
              </a:lnSpc>
            </a:pPr>
            <a:r>
              <a:rPr lang="en-US" sz="2000" dirty="0">
                <a:latin typeface="Arial" panose="020B0604020202020204" pitchFamily="34" charset="0"/>
                <a:cs typeface="Arial" panose="020B0604020202020204" pitchFamily="34" charset="0"/>
              </a:rPr>
              <a:t>Imagine Sitting All-Day in </a:t>
            </a:r>
            <a:r>
              <a:rPr lang="en-US" sz="2000" b="1" dirty="0">
                <a:latin typeface="Arial" panose="020B0604020202020204" pitchFamily="34" charset="0"/>
                <a:cs typeface="Arial" panose="020B0604020202020204" pitchFamily="34" charset="0"/>
              </a:rPr>
              <a:t>HEAVENLY</a:t>
            </a:r>
            <a:r>
              <a:rPr lang="en-US" sz="2000" dirty="0">
                <a:latin typeface="Arial" panose="020B0604020202020204" pitchFamily="34" charset="0"/>
                <a:cs typeface="Arial" panose="020B0604020202020204" pitchFamily="34" charset="0"/>
              </a:rPr>
              <a:t> Bliss</a:t>
            </a:r>
          </a:p>
          <a:p>
            <a:pPr algn="ctr">
              <a:lnSpc>
                <a:spcPts val="1900"/>
              </a:lnSpc>
            </a:pPr>
            <a:r>
              <a:rPr lang="en-US" sz="1400" dirty="0">
                <a:latin typeface="Arial Black" panose="020B0A04020102020204" pitchFamily="34" charset="0"/>
                <a:cs typeface="Arial" panose="020B0604020202020204" pitchFamily="34" charset="0"/>
              </a:rPr>
              <a:t>GIVE YOURSELF THE GIFT OF HEALTH</a:t>
            </a:r>
          </a:p>
        </p:txBody>
      </p:sp>
      <p:pic>
        <p:nvPicPr>
          <p:cNvPr id="13" name="Picture 12">
            <a:extLst>
              <a:ext uri="{FF2B5EF4-FFF2-40B4-BE49-F238E27FC236}">
                <a16:creationId xmlns:a16="http://schemas.microsoft.com/office/drawing/2014/main" id="{486E0C80-D042-7C5C-810B-AFB2CFF09D2C}"/>
              </a:ext>
            </a:extLst>
          </p:cNvPr>
          <p:cNvPicPr>
            <a:picLocks noChangeAspect="1"/>
          </p:cNvPicPr>
          <p:nvPr/>
        </p:nvPicPr>
        <p:blipFill>
          <a:blip r:embed="rId8"/>
          <a:stretch>
            <a:fillRect/>
          </a:stretch>
        </p:blipFill>
        <p:spPr>
          <a:xfrm>
            <a:off x="788193" y="10025239"/>
            <a:ext cx="3207407" cy="2211299"/>
          </a:xfrm>
          <a:prstGeom prst="rect">
            <a:avLst/>
          </a:prstGeom>
          <a:effectLst>
            <a:outerShdw blurRad="63500" sx="102000" sy="102000" algn="ctr" rotWithShape="0">
              <a:prstClr val="black">
                <a:alpha val="40000"/>
              </a:prstClr>
            </a:outerShdw>
          </a:effectLst>
        </p:spPr>
      </p:pic>
      <p:pic>
        <p:nvPicPr>
          <p:cNvPr id="15" name="Picture 14">
            <a:extLst>
              <a:ext uri="{FF2B5EF4-FFF2-40B4-BE49-F238E27FC236}">
                <a16:creationId xmlns:a16="http://schemas.microsoft.com/office/drawing/2014/main" id="{D3AEF21E-4DBE-956D-520A-226394A9B05B}"/>
              </a:ext>
            </a:extLst>
          </p:cNvPr>
          <p:cNvPicPr>
            <a:picLocks noChangeAspect="1"/>
          </p:cNvPicPr>
          <p:nvPr/>
        </p:nvPicPr>
        <p:blipFill>
          <a:blip r:embed="rId9"/>
          <a:stretch>
            <a:fillRect/>
          </a:stretch>
        </p:blipFill>
        <p:spPr>
          <a:xfrm>
            <a:off x="3306347" y="9419763"/>
            <a:ext cx="3207407" cy="2221566"/>
          </a:xfrm>
          <a:prstGeom prst="rect">
            <a:avLst/>
          </a:prstGeom>
          <a:effectLst>
            <a:outerShdw blurRad="63500" sx="102000" sy="102000" algn="ctr" rotWithShape="0">
              <a:prstClr val="black">
                <a:alpha val="40000"/>
              </a:prstClr>
            </a:outerShdw>
          </a:effectLst>
        </p:spPr>
      </p:pic>
      <p:pic>
        <p:nvPicPr>
          <p:cNvPr id="18" name="Picture 17">
            <a:extLst>
              <a:ext uri="{FF2B5EF4-FFF2-40B4-BE49-F238E27FC236}">
                <a16:creationId xmlns:a16="http://schemas.microsoft.com/office/drawing/2014/main" id="{D8ECC495-1D3A-01E4-97F1-50AB7881D496}"/>
              </a:ext>
            </a:extLst>
          </p:cNvPr>
          <p:cNvPicPr>
            <a:picLocks noChangeAspect="1"/>
          </p:cNvPicPr>
          <p:nvPr/>
        </p:nvPicPr>
        <p:blipFill>
          <a:blip r:embed="rId10"/>
          <a:stretch>
            <a:fillRect/>
          </a:stretch>
        </p:blipFill>
        <p:spPr>
          <a:xfrm>
            <a:off x="6210714" y="10408772"/>
            <a:ext cx="2518263" cy="2080758"/>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15527848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19FF1231-D39F-2280-F9CA-FE546779B22E}"/>
              </a:ext>
            </a:extLst>
          </p:cNvPr>
          <p:cNvSpPr txBox="1"/>
          <p:nvPr/>
        </p:nvSpPr>
        <p:spPr>
          <a:xfrm>
            <a:off x="4315326" y="2147576"/>
            <a:ext cx="4570484" cy="2970044"/>
          </a:xfrm>
          <a:prstGeom prst="rect">
            <a:avLst/>
          </a:prstGeom>
          <a:noFill/>
        </p:spPr>
        <p:txBody>
          <a:bodyPr wrap="square">
            <a:spAutoFit/>
          </a:bodyPr>
          <a:lstStyle/>
          <a:p>
            <a:pPr algn="just"/>
            <a:r>
              <a:rPr lang="en-US" sz="1100" dirty="0">
                <a:solidFill>
                  <a:schemeClr val="tx1">
                    <a:lumMod val="75000"/>
                    <a:lumOff val="25000"/>
                  </a:schemeClr>
                </a:solidFill>
                <a:latin typeface="Arial Narrow" panose="020B0606020202030204" pitchFamily="34" charset="0"/>
                <a:cs typeface="Arial" panose="020B0604020202020204" pitchFamily="34" charset="0"/>
              </a:rPr>
              <a:t>It’s simple. </a:t>
            </a:r>
            <a:r>
              <a:rPr lang="en-US" sz="1100" dirty="0">
                <a:solidFill>
                  <a:schemeClr val="tx1">
                    <a:lumMod val="75000"/>
                    <a:lumOff val="25000"/>
                  </a:schemeClr>
                </a:solidFill>
                <a:effectLst/>
                <a:latin typeface="Arial Narrow" panose="020B0606020202030204" pitchFamily="34" charset="0"/>
                <a:ea typeface="Calibri" panose="020F0502020204030204" pitchFamily="34" charset="0"/>
                <a:cs typeface="Times New Roman" panose="02020603050405020304" pitchFamily="18" charset="0"/>
              </a:rPr>
              <a:t>The secret to Cloud 9’s success is its </a:t>
            </a:r>
            <a:r>
              <a:rPr lang="en-US" sz="1100" kern="1200" dirty="0">
                <a:solidFill>
                  <a:schemeClr val="tx1">
                    <a:lumMod val="75000"/>
                    <a:lumOff val="25000"/>
                  </a:schemeClr>
                </a:solidFill>
                <a:effectLst/>
                <a:latin typeface="Arial Narrow" panose="020B0606020202030204" pitchFamily="34" charset="0"/>
                <a:ea typeface="Arial" panose="020B0604020202020204" pitchFamily="34" charset="0"/>
                <a:cs typeface="Times New Roman" panose="02020603050405020304" pitchFamily="18" charset="0"/>
              </a:rPr>
              <a:t>advanced</a:t>
            </a:r>
            <a:r>
              <a:rPr lang="en-US" sz="1100" dirty="0">
                <a:solidFill>
                  <a:schemeClr val="tx1">
                    <a:lumMod val="75000"/>
                    <a:lumOff val="25000"/>
                  </a:schemeClr>
                </a:solidFill>
                <a:effectLst/>
                <a:latin typeface="Arial Narrow" panose="020B0606020202030204" pitchFamily="34" charset="0"/>
                <a:ea typeface="Calibri" panose="020F0502020204030204" pitchFamily="34" charset="0"/>
                <a:cs typeface="Times New Roman" panose="02020603050405020304" pitchFamily="18" charset="0"/>
              </a:rPr>
              <a:t> </a:t>
            </a:r>
            <a:r>
              <a:rPr lang="en-US" sz="1100" b="1" i="1" kern="1200" dirty="0">
                <a:solidFill>
                  <a:schemeClr val="tx1">
                    <a:lumMod val="75000"/>
                    <a:lumOff val="25000"/>
                  </a:schemeClr>
                </a:solidFill>
                <a:effectLst/>
                <a:latin typeface="Arial Narrow" panose="020B0606020202030204" pitchFamily="34" charset="0"/>
                <a:ea typeface="Arial" panose="020B0604020202020204" pitchFamily="34" charset="0"/>
                <a:cs typeface="Times New Roman" panose="02020603050405020304" pitchFamily="18" charset="0"/>
              </a:rPr>
              <a:t>Sit-On-Air™ Comfort Gel</a:t>
            </a:r>
            <a:r>
              <a:rPr lang="en-US" sz="1100" kern="1200" dirty="0">
                <a:solidFill>
                  <a:schemeClr val="tx1">
                    <a:lumMod val="75000"/>
                    <a:lumOff val="25000"/>
                  </a:schemeClr>
                </a:solidFill>
                <a:effectLst/>
                <a:latin typeface="Arial Narrow" panose="020B0606020202030204" pitchFamily="34" charset="0"/>
                <a:ea typeface="Arial" panose="020B0604020202020204" pitchFamily="34" charset="0"/>
                <a:cs typeface="Times New Roman" panose="02020603050405020304" pitchFamily="18" charset="0"/>
              </a:rPr>
              <a:t>. This cutting-edge technology will make you feel like you’re sitting on air as it adds bounce, lift and coolness for cloud-like comfort.</a:t>
            </a:r>
            <a:r>
              <a:rPr lang="en-US" sz="1100" dirty="0">
                <a:solidFill>
                  <a:schemeClr val="tx1">
                    <a:lumMod val="75000"/>
                    <a:lumOff val="25000"/>
                  </a:schemeClr>
                </a:solidFill>
                <a:latin typeface="Arial Narrow" panose="020B0606020202030204" pitchFamily="34" charset="0"/>
                <a:ea typeface="Arial" panose="020B0604020202020204" pitchFamily="34" charset="0"/>
                <a:cs typeface="Times New Roman" panose="02020603050405020304" pitchFamily="18" charset="0"/>
              </a:rPr>
              <a:t> </a:t>
            </a:r>
            <a:r>
              <a:rPr lang="en-US" sz="1100" kern="1200" dirty="0">
                <a:solidFill>
                  <a:schemeClr val="tx1">
                    <a:lumMod val="75000"/>
                    <a:lumOff val="25000"/>
                  </a:schemeClr>
                </a:solidFill>
                <a:effectLst/>
                <a:latin typeface="Arial Narrow" panose="020B0606020202030204" pitchFamily="34" charset="0"/>
                <a:ea typeface="Arial" panose="020B0604020202020204" pitchFamily="34" charset="0"/>
                <a:cs typeface="Times New Roman" panose="02020603050405020304" pitchFamily="18" charset="0"/>
              </a:rPr>
              <a:t>With this incredible technology, millions of soothing gel microbeads are infused into the top layer of the cushion creating a cooler surface, with less pressure and better support. Virtually eliminating all pressure points that cause poor blood circulation. And that means you will sit cooler, longer and more comfortable than ever before.</a:t>
            </a:r>
            <a:endParaRPr lang="en-US" sz="1100" dirty="0">
              <a:solidFill>
                <a:schemeClr val="tx1">
                  <a:lumMod val="75000"/>
                  <a:lumOff val="25000"/>
                </a:schemeClr>
              </a:solidFill>
              <a:effectLst/>
              <a:latin typeface="Arial Narrow" panose="020B0606020202030204" pitchFamily="34" charset="0"/>
              <a:ea typeface="Calibri" panose="020F0502020204030204" pitchFamily="34" charset="0"/>
              <a:cs typeface="Times New Roman" panose="02020603050405020304" pitchFamily="18" charset="0"/>
            </a:endParaRPr>
          </a:p>
          <a:p>
            <a:pPr algn="just"/>
            <a:endParaRPr lang="en-US" sz="1100" dirty="0">
              <a:solidFill>
                <a:schemeClr val="tx1">
                  <a:lumMod val="75000"/>
                  <a:lumOff val="25000"/>
                </a:schemeClr>
              </a:solidFill>
              <a:latin typeface="Arial Narrow" panose="020B0606020202030204" pitchFamily="34" charset="0"/>
              <a:ea typeface="Calibri" panose="020F0502020204030204" pitchFamily="34" charset="0"/>
              <a:cs typeface="Times New Roman" panose="02020603050405020304" pitchFamily="18" charset="0"/>
            </a:endParaRPr>
          </a:p>
          <a:p>
            <a:pPr algn="just"/>
            <a:r>
              <a:rPr lang="en-US" sz="1100" dirty="0">
                <a:solidFill>
                  <a:schemeClr val="tx1">
                    <a:lumMod val="75000"/>
                    <a:lumOff val="25000"/>
                  </a:schemeClr>
                </a:solidFill>
                <a:effectLst/>
                <a:latin typeface="Arial Narrow" panose="020B0606020202030204" pitchFamily="34" charset="0"/>
                <a:ea typeface="Calibri" panose="020F0502020204030204" pitchFamily="34" charset="0"/>
                <a:cs typeface="Times New Roman" panose="02020603050405020304" pitchFamily="18" charset="0"/>
              </a:rPr>
              <a:t>At the heart of every Cloud 9 is a base made of </a:t>
            </a:r>
            <a:r>
              <a:rPr lang="en-US" sz="1100" kern="1200" dirty="0">
                <a:solidFill>
                  <a:schemeClr val="tx1">
                    <a:lumMod val="75000"/>
                    <a:lumOff val="25000"/>
                  </a:schemeClr>
                </a:solidFill>
                <a:effectLst/>
                <a:latin typeface="Arial Narrow" panose="020B0606020202030204" pitchFamily="34" charset="0"/>
                <a:ea typeface="Times New Roman" panose="02020603050405020304" pitchFamily="18" charset="0"/>
                <a:cs typeface="Poppins" panose="00000500000000000000" pitchFamily="2" charset="0"/>
              </a:rPr>
              <a:t>premium high density memory foam </a:t>
            </a:r>
            <a:r>
              <a:rPr lang="en-US" sz="1100" dirty="0">
                <a:solidFill>
                  <a:schemeClr val="tx1">
                    <a:lumMod val="75000"/>
                    <a:lumOff val="25000"/>
                  </a:schemeClr>
                </a:solidFill>
                <a:effectLst/>
                <a:latin typeface="Arial Narrow" panose="020B0606020202030204" pitchFamily="34" charset="0"/>
                <a:ea typeface="Calibri" panose="020F0502020204030204" pitchFamily="34" charset="0"/>
                <a:cs typeface="Times New Roman" panose="02020603050405020304" pitchFamily="18" charset="0"/>
              </a:rPr>
              <a:t>that was originally </a:t>
            </a:r>
            <a:r>
              <a:rPr lang="en-US" sz="1100" kern="1200" dirty="0">
                <a:solidFill>
                  <a:schemeClr val="tx1">
                    <a:lumMod val="75000"/>
                    <a:lumOff val="25000"/>
                  </a:schemeClr>
                </a:solidFill>
                <a:effectLst/>
                <a:latin typeface="Arial Narrow" panose="020B0606020202030204" pitchFamily="34" charset="0"/>
                <a:ea typeface="Times New Roman" panose="02020603050405020304" pitchFamily="18" charset="0"/>
                <a:cs typeface="Poppins" panose="00000500000000000000" pitchFamily="2" charset="0"/>
              </a:rPr>
              <a:t>developed by NASA to make the astronaut’s seats more comfortable. This shock-absorbing memory foam serves as a great foundation that </a:t>
            </a:r>
            <a:r>
              <a:rPr lang="en-US" sz="1100" dirty="0">
                <a:solidFill>
                  <a:schemeClr val="tx1">
                    <a:lumMod val="75000"/>
                    <a:lumOff val="25000"/>
                  </a:schemeClr>
                </a:solidFill>
                <a:effectLst/>
                <a:latin typeface="Arial Narrow" panose="020B0606020202030204" pitchFamily="34" charset="0"/>
                <a:ea typeface="Calibri" panose="020F0502020204030204" pitchFamily="34" charset="0"/>
                <a:cs typeface="Times New Roman" panose="02020603050405020304" pitchFamily="18" charset="0"/>
              </a:rPr>
              <a:t>maintains its shape for long-term dependability. Its specially designed contoured shape </a:t>
            </a:r>
            <a:r>
              <a:rPr lang="en-US" sz="1100" kern="1200" dirty="0">
                <a:solidFill>
                  <a:schemeClr val="tx1">
                    <a:lumMod val="75000"/>
                    <a:lumOff val="25000"/>
                  </a:schemeClr>
                </a:solidFill>
                <a:effectLst/>
                <a:latin typeface="Arial Narrow" panose="020B0606020202030204" pitchFamily="34" charset="0"/>
                <a:ea typeface="Arial" panose="020B0604020202020204" pitchFamily="34" charset="0"/>
                <a:cs typeface="Times New Roman" panose="02020603050405020304" pitchFamily="18" charset="0"/>
              </a:rPr>
              <a:t>instantly molds, comforts and cradles you for fantastic pressure-relieving support and comfort.</a:t>
            </a:r>
            <a:r>
              <a:rPr lang="en-US" sz="1100" kern="1200" dirty="0">
                <a:solidFill>
                  <a:schemeClr val="tx1">
                    <a:lumMod val="75000"/>
                    <a:lumOff val="25000"/>
                  </a:schemeClr>
                </a:solidFill>
                <a:latin typeface="Arial Narrow" panose="020B0606020202030204" pitchFamily="34" charset="0"/>
                <a:ea typeface="Arial" panose="020B0604020202020204" pitchFamily="34" charset="0"/>
                <a:cs typeface="Times New Roman" panose="02020603050405020304" pitchFamily="18" charset="0"/>
              </a:rPr>
              <a:t> </a:t>
            </a:r>
            <a:r>
              <a:rPr lang="en-US" sz="1100" dirty="0">
                <a:solidFill>
                  <a:schemeClr val="tx1">
                    <a:lumMod val="75000"/>
                    <a:lumOff val="25000"/>
                  </a:schemeClr>
                </a:solidFill>
                <a:effectLst/>
                <a:latin typeface="Arial Narrow" panose="020B0606020202030204" pitchFamily="34" charset="0"/>
                <a:ea typeface="Calibri" panose="020F0502020204030204" pitchFamily="34" charset="0"/>
                <a:cs typeface="Times New Roman" panose="02020603050405020304" pitchFamily="18" charset="0"/>
              </a:rPr>
              <a:t>Plus, this amazing cushion features a special </a:t>
            </a:r>
            <a:r>
              <a:rPr lang="en-US" sz="1100" kern="1200" dirty="0">
                <a:solidFill>
                  <a:schemeClr val="tx1">
                    <a:lumMod val="75000"/>
                    <a:lumOff val="25000"/>
                  </a:schemeClr>
                </a:solidFill>
                <a:effectLst/>
                <a:latin typeface="Arial Narrow" panose="020B0606020202030204" pitchFamily="34" charset="0"/>
                <a:ea typeface="Arial" panose="020B0604020202020204" pitchFamily="34" charset="0"/>
                <a:cs typeface="Times New Roman" panose="02020603050405020304" pitchFamily="18" charset="0"/>
              </a:rPr>
              <a:t>therapeutic U-shape cutout, eliminating contact pressure on your tailbone. Preventing sciatic and lower back pain.</a:t>
            </a:r>
            <a:endParaRPr lang="en-US" sz="1100" dirty="0">
              <a:solidFill>
                <a:schemeClr val="tx1">
                  <a:lumMod val="75000"/>
                  <a:lumOff val="25000"/>
                </a:schemeClr>
              </a:solidFill>
              <a:effectLst/>
              <a:latin typeface="Arial Narrow" panose="020B0606020202030204" pitchFamily="34" charset="0"/>
              <a:ea typeface="Calibri" panose="020F0502020204030204" pitchFamily="34" charset="0"/>
              <a:cs typeface="Times New Roman" panose="02020603050405020304" pitchFamily="18" charset="0"/>
            </a:endParaRPr>
          </a:p>
          <a:p>
            <a:pPr algn="just"/>
            <a:endParaRPr lang="en-US" sz="1100" dirty="0">
              <a:solidFill>
                <a:schemeClr val="tx1">
                  <a:lumMod val="75000"/>
                  <a:lumOff val="25000"/>
                </a:schemeClr>
              </a:solidFill>
              <a:effectLst/>
              <a:latin typeface="Arial Narrow" panose="020B0606020202030204" pitchFamily="34" charset="0"/>
              <a:ea typeface="Calibri" panose="020F050202020403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9CE7C50A-326C-D8D2-7FEE-550355752F48}"/>
              </a:ext>
            </a:extLst>
          </p:cNvPr>
          <p:cNvSpPr txBox="1"/>
          <p:nvPr/>
        </p:nvSpPr>
        <p:spPr>
          <a:xfrm>
            <a:off x="2087628" y="1337311"/>
            <a:ext cx="5825784" cy="461665"/>
          </a:xfrm>
          <a:prstGeom prst="rect">
            <a:avLst/>
          </a:prstGeom>
          <a:noFill/>
        </p:spPr>
        <p:txBody>
          <a:bodyPr wrap="square">
            <a:spAutoFit/>
          </a:bodyPr>
          <a:lstStyle/>
          <a:p>
            <a:pPr marL="0" marR="0" algn="ctr">
              <a:spcBef>
                <a:spcPts val="0"/>
              </a:spcBef>
              <a:spcAft>
                <a:spcPts val="800"/>
              </a:spcAft>
            </a:pPr>
            <a:r>
              <a:rPr lang="en-US" sz="2400" dirty="0">
                <a:solidFill>
                  <a:srgbClr val="0070C0"/>
                </a:solidFill>
                <a:latin typeface="Arial" panose="020B0604020202020204" pitchFamily="34" charset="0"/>
                <a:ea typeface="Calibri" panose="020F0502020204030204" pitchFamily="34" charset="0"/>
                <a:cs typeface="Arial" panose="020B0604020202020204" pitchFamily="34" charset="0"/>
              </a:rPr>
              <a:t>How does Cloud 9 work?</a:t>
            </a:r>
            <a:endParaRPr lang="en-US" sz="24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14A16FD1-F692-9648-02B3-5C5C0D13BBD9}"/>
              </a:ext>
            </a:extLst>
          </p:cNvPr>
          <p:cNvPicPr>
            <a:picLocks noChangeAspect="1"/>
          </p:cNvPicPr>
          <p:nvPr/>
        </p:nvPicPr>
        <p:blipFill>
          <a:blip r:embed="rId2"/>
          <a:stretch>
            <a:fillRect/>
          </a:stretch>
        </p:blipFill>
        <p:spPr>
          <a:xfrm>
            <a:off x="668190" y="2421925"/>
            <a:ext cx="3300948" cy="2340526"/>
          </a:xfrm>
          <a:prstGeom prst="rect">
            <a:avLst/>
          </a:prstGeom>
        </p:spPr>
      </p:pic>
    </p:spTree>
    <p:extLst>
      <p:ext uri="{BB962C8B-B14F-4D97-AF65-F5344CB8AC3E}">
        <p14:creationId xmlns:p14="http://schemas.microsoft.com/office/powerpoint/2010/main" val="5926382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a:extLst>
              <a:ext uri="{FF2B5EF4-FFF2-40B4-BE49-F238E27FC236}">
                <a16:creationId xmlns:a16="http://schemas.microsoft.com/office/drawing/2014/main" id="{433E6AE1-DA3E-6768-3028-65A5624CD51D}"/>
              </a:ext>
            </a:extLst>
          </p:cNvPr>
          <p:cNvSpPr txBox="1"/>
          <p:nvPr/>
        </p:nvSpPr>
        <p:spPr>
          <a:xfrm>
            <a:off x="5865525" y="2293840"/>
            <a:ext cx="3303188" cy="2448552"/>
          </a:xfrm>
          <a:prstGeom prst="rect">
            <a:avLst/>
          </a:prstGeom>
          <a:noFill/>
        </p:spPr>
        <p:txBody>
          <a:bodyPr wrap="square">
            <a:noAutofit/>
          </a:bodyPr>
          <a:lstStyle/>
          <a:p>
            <a:pPr algn="just">
              <a:lnSpc>
                <a:spcPct val="105000"/>
              </a:lnSpc>
              <a:spcAft>
                <a:spcPts val="800"/>
              </a:spcAft>
            </a:pPr>
            <a:r>
              <a:rPr lang="en-US" sz="1100" kern="1200" dirty="0">
                <a:solidFill>
                  <a:srgbClr val="404040"/>
                </a:solidFill>
                <a:effectLst/>
                <a:ea typeface="Calibri" panose="020F0502020204030204" pitchFamily="34" charset="0"/>
              </a:rPr>
              <a:t>The </a:t>
            </a:r>
            <a:r>
              <a:rPr lang="en-US" sz="1100" dirty="0">
                <a:effectLst/>
                <a:ea typeface="Calibri" panose="020F0502020204030204" pitchFamily="34" charset="0"/>
                <a:cs typeface="Times New Roman" panose="02020603050405020304" pitchFamily="18" charset="0"/>
              </a:rPr>
              <a:t>Cloud 9 helps relieve pressure on your lower back when sitting on hard surfaces. </a:t>
            </a:r>
            <a:r>
              <a:rPr lang="en-US" sz="1100" kern="1200" dirty="0">
                <a:solidFill>
                  <a:srgbClr val="000000"/>
                </a:solidFill>
                <a:effectLst/>
                <a:ea typeface="Arial" panose="020B0604020202020204" pitchFamily="34" charset="0"/>
                <a:cs typeface="Times New Roman" panose="02020603050405020304" pitchFamily="18" charset="0"/>
              </a:rPr>
              <a:t>It’s the Quick, Easy and Affordable way to transform any chair into a comfortable ergonomic seat.</a:t>
            </a:r>
            <a:r>
              <a:rPr lang="en-US" sz="1100" dirty="0">
                <a:effectLst/>
                <a:ea typeface="Calibri" panose="020F0502020204030204" pitchFamily="34" charset="0"/>
                <a:cs typeface="Times New Roman" panose="02020603050405020304" pitchFamily="18" charset="0"/>
              </a:rPr>
              <a:t> It comes with a Tailbone cutout for Sciatica &amp; Back Pain Relief. The Cloud 9 features </a:t>
            </a:r>
            <a:r>
              <a:rPr lang="en-US" sz="1100" b="1" i="1" kern="1200" dirty="0">
                <a:solidFill>
                  <a:srgbClr val="000000"/>
                </a:solidFill>
                <a:effectLst/>
                <a:ea typeface="Arial" panose="020B0604020202020204" pitchFamily="34" charset="0"/>
                <a:cs typeface="Times New Roman" panose="02020603050405020304" pitchFamily="18" charset="0"/>
              </a:rPr>
              <a:t>Sit-On-Air™ Comfort Gel</a:t>
            </a:r>
            <a:r>
              <a:rPr lang="en-US" sz="1100" kern="1200" dirty="0">
                <a:solidFill>
                  <a:srgbClr val="000000"/>
                </a:solidFill>
                <a:effectLst/>
                <a:ea typeface="Arial" panose="020B0604020202020204" pitchFamily="34" charset="0"/>
                <a:cs typeface="Times New Roman" panose="02020603050405020304" pitchFamily="18" charset="0"/>
              </a:rPr>
              <a:t> that adds Bounce, Lift and Coolness for all-day comfort. The special ergonomic design promotes good posture while maintaining the natural curve of your spine. Its </a:t>
            </a:r>
            <a:r>
              <a:rPr lang="en-US" sz="1100" dirty="0">
                <a:solidFill>
                  <a:srgbClr val="333333"/>
                </a:solidFill>
                <a:effectLst/>
                <a:ea typeface="Calibri" panose="020F0502020204030204" pitchFamily="34" charset="0"/>
                <a:cs typeface="Times New Roman" panose="02020603050405020304" pitchFamily="18" charset="0"/>
              </a:rPr>
              <a:t>contoured shape </a:t>
            </a:r>
            <a:r>
              <a:rPr lang="en-US" sz="1100" kern="1200" dirty="0">
                <a:solidFill>
                  <a:srgbClr val="000000"/>
                </a:solidFill>
                <a:effectLst/>
                <a:ea typeface="Arial" panose="020B0604020202020204" pitchFamily="34" charset="0"/>
                <a:cs typeface="Times New Roman" panose="02020603050405020304" pitchFamily="18" charset="0"/>
              </a:rPr>
              <a:t>instantly molds, comforts and cradles you for fantastic pressure-relieving support and comfort. Lightweight and portable, it works great on office chairs, home chairs, car seats, airplane seats and wheelchairs.</a:t>
            </a:r>
            <a:r>
              <a:rPr lang="en-US" sz="1100" dirty="0">
                <a:ea typeface="Arial" panose="020B0604020202020204" pitchFamily="34" charset="0"/>
                <a:cs typeface="Times New Roman" panose="02020603050405020304" pitchFamily="18" charset="0"/>
              </a:rPr>
              <a:t> </a:t>
            </a:r>
            <a:r>
              <a:rPr lang="en-US" sz="1100" kern="1200" dirty="0">
                <a:solidFill>
                  <a:srgbClr val="404040"/>
                </a:solidFill>
                <a:effectLst/>
                <a:ea typeface="Times New Roman" panose="02020603050405020304" pitchFamily="18" charset="0"/>
              </a:rPr>
              <a:t>Machine-washable soft velour cover for easy cleaning a</a:t>
            </a:r>
            <a:r>
              <a:rPr lang="en-US" sz="1100" kern="1200" dirty="0">
                <a:solidFill>
                  <a:srgbClr val="000000"/>
                </a:solidFill>
                <a:effectLst/>
                <a:ea typeface="Arial" panose="020B0604020202020204" pitchFamily="34" charset="0"/>
                <a:cs typeface="Times New Roman" panose="02020603050405020304" pitchFamily="18" charset="0"/>
              </a:rPr>
              <a:t>nd it has a non-slip bottom that provides</a:t>
            </a:r>
            <a:r>
              <a:rPr lang="en-US" sz="1100" kern="1200" dirty="0">
                <a:solidFill>
                  <a:srgbClr val="000000"/>
                </a:solidFill>
                <a:effectLst/>
                <a:ea typeface="Times New Roman" panose="02020603050405020304" pitchFamily="18" charset="0"/>
                <a:cs typeface="Poppins" panose="00000500000000000000" pitchFamily="2" charset="0"/>
              </a:rPr>
              <a:t> optimal support on all surfaces</a:t>
            </a:r>
            <a:r>
              <a:rPr lang="en-US" sz="1100" kern="1200" dirty="0">
                <a:solidFill>
                  <a:srgbClr val="000000"/>
                </a:solidFill>
                <a:effectLst/>
                <a:ea typeface="Arial" panose="020B0604020202020204" pitchFamily="34" charset="0"/>
                <a:cs typeface="Times New Roman" panose="02020603050405020304" pitchFamily="18" charset="0"/>
              </a:rPr>
              <a:t>.</a:t>
            </a:r>
            <a:endParaRPr lang="en-US" sz="1100" dirty="0">
              <a:effectLst/>
              <a:ea typeface="Calibri" panose="020F0502020204030204" pitchFamily="34" charset="0"/>
              <a:cs typeface="Times New Roman" panose="02020603050405020304" pitchFamily="18" charset="0"/>
            </a:endParaRPr>
          </a:p>
          <a:p>
            <a:pPr algn="just">
              <a:lnSpc>
                <a:spcPct val="105000"/>
              </a:lnSpc>
              <a:spcAft>
                <a:spcPts val="800"/>
              </a:spcAft>
            </a:pPr>
            <a:endParaRPr lang="en-US" sz="1100" dirty="0">
              <a:effectLst/>
              <a:ea typeface="Times New Roman" panose="02020603050405020304" pitchFamily="18" charset="0"/>
            </a:endParaRPr>
          </a:p>
        </p:txBody>
      </p:sp>
      <p:sp>
        <p:nvSpPr>
          <p:cNvPr id="5" name="TextBox 4">
            <a:extLst>
              <a:ext uri="{FF2B5EF4-FFF2-40B4-BE49-F238E27FC236}">
                <a16:creationId xmlns:a16="http://schemas.microsoft.com/office/drawing/2014/main" id="{DC70FE67-A46D-3F95-158D-5A0F0849A475}"/>
              </a:ext>
            </a:extLst>
          </p:cNvPr>
          <p:cNvSpPr txBox="1"/>
          <p:nvPr/>
        </p:nvSpPr>
        <p:spPr>
          <a:xfrm>
            <a:off x="5817713" y="1777920"/>
            <a:ext cx="3571603" cy="338554"/>
          </a:xfrm>
          <a:prstGeom prst="rect">
            <a:avLst/>
          </a:prstGeom>
          <a:noFill/>
        </p:spPr>
        <p:txBody>
          <a:bodyPr wrap="square" rtlCol="0">
            <a:spAutoFit/>
          </a:bodyPr>
          <a:lstStyle/>
          <a:p>
            <a:r>
              <a:rPr lang="en-US" sz="1600" b="1" dirty="0">
                <a:solidFill>
                  <a:srgbClr val="0070C0"/>
                </a:solidFill>
                <a:latin typeface="Montserrat" panose="00000500000000000000" pitchFamily="2" charset="0"/>
              </a:rPr>
              <a:t>CLOUD 9 SEAT CUSHION</a:t>
            </a:r>
          </a:p>
        </p:txBody>
      </p:sp>
      <p:pic>
        <p:nvPicPr>
          <p:cNvPr id="10" name="Picture 9">
            <a:extLst>
              <a:ext uri="{FF2B5EF4-FFF2-40B4-BE49-F238E27FC236}">
                <a16:creationId xmlns:a16="http://schemas.microsoft.com/office/drawing/2014/main" id="{7D428ECE-2F70-0422-4D7A-E76D737C9AF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7934" y="2071248"/>
            <a:ext cx="4745403" cy="3560904"/>
          </a:xfrm>
          <a:prstGeom prst="rect">
            <a:avLst/>
          </a:prstGeom>
          <a:ln w="3175">
            <a:solidFill>
              <a:srgbClr val="0070C0"/>
            </a:solidFill>
          </a:ln>
        </p:spPr>
      </p:pic>
      <p:sp>
        <p:nvSpPr>
          <p:cNvPr id="11" name="TextBox 10">
            <a:extLst>
              <a:ext uri="{FF2B5EF4-FFF2-40B4-BE49-F238E27FC236}">
                <a16:creationId xmlns:a16="http://schemas.microsoft.com/office/drawing/2014/main" id="{A3A8683F-0CF3-BB47-D89E-10E2D5B8D96D}"/>
              </a:ext>
            </a:extLst>
          </p:cNvPr>
          <p:cNvSpPr txBox="1"/>
          <p:nvPr/>
        </p:nvSpPr>
        <p:spPr>
          <a:xfrm>
            <a:off x="5484585" y="5204771"/>
            <a:ext cx="2354094" cy="646331"/>
          </a:xfrm>
          <a:prstGeom prst="rect">
            <a:avLst/>
          </a:prstGeom>
          <a:noFill/>
        </p:spPr>
        <p:txBody>
          <a:bodyPr wrap="square" rtlCol="0">
            <a:spAutoFit/>
          </a:bodyPr>
          <a:lstStyle/>
          <a:p>
            <a:pPr algn="ctr"/>
            <a:r>
              <a:rPr lang="en-US" sz="3600" b="1" dirty="0">
                <a:solidFill>
                  <a:srgbClr val="0070C0"/>
                </a:solidFill>
                <a:latin typeface="Times New Roman" panose="02020603050405020304" pitchFamily="18" charset="0"/>
                <a:cs typeface="Times New Roman" panose="02020603050405020304" pitchFamily="18" charset="0"/>
              </a:rPr>
              <a:t>$49.95</a:t>
            </a:r>
          </a:p>
        </p:txBody>
      </p:sp>
      <p:sp>
        <p:nvSpPr>
          <p:cNvPr id="12" name="TextBox 11">
            <a:extLst>
              <a:ext uri="{FF2B5EF4-FFF2-40B4-BE49-F238E27FC236}">
                <a16:creationId xmlns:a16="http://schemas.microsoft.com/office/drawing/2014/main" id="{4CBF6E18-F16E-7C2D-BFE8-ECD17F86BE31}"/>
              </a:ext>
            </a:extLst>
          </p:cNvPr>
          <p:cNvSpPr txBox="1"/>
          <p:nvPr/>
        </p:nvSpPr>
        <p:spPr>
          <a:xfrm>
            <a:off x="7281781" y="5374047"/>
            <a:ext cx="923296" cy="307777"/>
          </a:xfrm>
          <a:prstGeom prst="rect">
            <a:avLst/>
          </a:prstGeom>
          <a:noFill/>
        </p:spPr>
        <p:txBody>
          <a:bodyPr wrap="square" rtlCol="0">
            <a:spAutoFit/>
          </a:bodyPr>
          <a:lstStyle/>
          <a:p>
            <a:pPr algn="ctr"/>
            <a:r>
              <a:rPr lang="en-US" sz="1400" strike="sngStrike" dirty="0">
                <a:latin typeface="Arial" panose="020B0604020202020204" pitchFamily="34" charset="0"/>
                <a:cs typeface="Arial" panose="020B0604020202020204" pitchFamily="34" charset="0"/>
              </a:rPr>
              <a:t>$69.95</a:t>
            </a:r>
          </a:p>
        </p:txBody>
      </p:sp>
      <p:sp>
        <p:nvSpPr>
          <p:cNvPr id="13" name="TextBox 12">
            <a:extLst>
              <a:ext uri="{FF2B5EF4-FFF2-40B4-BE49-F238E27FC236}">
                <a16:creationId xmlns:a16="http://schemas.microsoft.com/office/drawing/2014/main" id="{32D4B92A-61A3-0FF2-B374-C7ACF5F6042E}"/>
              </a:ext>
            </a:extLst>
          </p:cNvPr>
          <p:cNvSpPr txBox="1"/>
          <p:nvPr/>
        </p:nvSpPr>
        <p:spPr>
          <a:xfrm>
            <a:off x="5978841" y="5981625"/>
            <a:ext cx="3076556" cy="374079"/>
          </a:xfrm>
          <a:prstGeom prst="rect">
            <a:avLst/>
          </a:prstGeom>
          <a:solidFill>
            <a:srgbClr val="0070C0"/>
          </a:solidFill>
          <a:ln>
            <a:noFill/>
          </a:ln>
        </p:spPr>
        <p:txBody>
          <a:bodyPr wrap="square" rtlCol="0">
            <a:spAutoFit/>
          </a:bodyPr>
          <a:lstStyle/>
          <a:p>
            <a:pPr algn="ctr"/>
            <a:r>
              <a:rPr lang="en-US" dirty="0">
                <a:solidFill>
                  <a:schemeClr val="bg1"/>
                </a:solidFill>
              </a:rPr>
              <a:t>Add to cart</a:t>
            </a:r>
          </a:p>
        </p:txBody>
      </p:sp>
      <p:pic>
        <p:nvPicPr>
          <p:cNvPr id="14" name="Picture 13">
            <a:extLst>
              <a:ext uri="{FF2B5EF4-FFF2-40B4-BE49-F238E27FC236}">
                <a16:creationId xmlns:a16="http://schemas.microsoft.com/office/drawing/2014/main" id="{67A356E1-6352-F291-84AB-CEFAA6F93A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8432" y="5916804"/>
            <a:ext cx="1069914" cy="802853"/>
          </a:xfrm>
          <a:prstGeom prst="rect">
            <a:avLst/>
          </a:prstGeom>
          <a:ln w="3175">
            <a:solidFill>
              <a:schemeClr val="bg1">
                <a:lumMod val="85000"/>
              </a:schemeClr>
            </a:solidFill>
          </a:ln>
        </p:spPr>
      </p:pic>
      <p:pic>
        <p:nvPicPr>
          <p:cNvPr id="15" name="Picture 14">
            <a:extLst>
              <a:ext uri="{FF2B5EF4-FFF2-40B4-BE49-F238E27FC236}">
                <a16:creationId xmlns:a16="http://schemas.microsoft.com/office/drawing/2014/main" id="{4EB7AF21-D158-50A8-B5A8-12878A267E1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60223" y="5946074"/>
            <a:ext cx="1040412" cy="780715"/>
          </a:xfrm>
          <a:prstGeom prst="rect">
            <a:avLst/>
          </a:prstGeom>
          <a:ln w="3175">
            <a:solidFill>
              <a:schemeClr val="bg1">
                <a:lumMod val="85000"/>
              </a:schemeClr>
            </a:solidFill>
          </a:ln>
        </p:spPr>
      </p:pic>
      <p:pic>
        <p:nvPicPr>
          <p:cNvPr id="16" name="Picture 15">
            <a:extLst>
              <a:ext uri="{FF2B5EF4-FFF2-40B4-BE49-F238E27FC236}">
                <a16:creationId xmlns:a16="http://schemas.microsoft.com/office/drawing/2014/main" id="{58D1DC45-BDA6-86AA-74E7-734CD09029D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28544" y="5916804"/>
            <a:ext cx="1040411" cy="780715"/>
          </a:xfrm>
          <a:prstGeom prst="rect">
            <a:avLst/>
          </a:prstGeom>
          <a:ln w="3175">
            <a:solidFill>
              <a:schemeClr val="bg1">
                <a:lumMod val="85000"/>
              </a:schemeClr>
            </a:solidFill>
          </a:ln>
        </p:spPr>
      </p:pic>
      <p:pic>
        <p:nvPicPr>
          <p:cNvPr id="17" name="7A1EE5E0-EA37-4FE1-87F3-B1CCDFCF6B5A">
            <a:extLst>
              <a:ext uri="{FF2B5EF4-FFF2-40B4-BE49-F238E27FC236}">
                <a16:creationId xmlns:a16="http://schemas.microsoft.com/office/drawing/2014/main" id="{A0197D2D-C743-B0FA-8D44-FEC2E90120F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33209" y="5903766"/>
            <a:ext cx="1030042" cy="802854"/>
          </a:xfrm>
          <a:prstGeom prst="rect">
            <a:avLst/>
          </a:prstGeom>
          <a:noFill/>
          <a:ln w="9525">
            <a:solidFill>
              <a:schemeClr val="bg1">
                <a:lumMod val="85000"/>
              </a:schemeClr>
            </a:solidFill>
            <a:miter lim="800000"/>
            <a:headEnd/>
            <a:tailEnd/>
          </a:ln>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3FF59045-2ABE-7743-0814-DCCE8A7116E3}"/>
              </a:ext>
            </a:extLst>
          </p:cNvPr>
          <p:cNvSpPr txBox="1"/>
          <p:nvPr/>
        </p:nvSpPr>
        <p:spPr>
          <a:xfrm>
            <a:off x="5865525" y="2062322"/>
            <a:ext cx="3303188" cy="276999"/>
          </a:xfrm>
          <a:prstGeom prst="rect">
            <a:avLst/>
          </a:prstGeom>
          <a:noFill/>
        </p:spPr>
        <p:txBody>
          <a:bodyPr wrap="square" rtlCol="0">
            <a:spAutoFit/>
          </a:bodyPr>
          <a:lstStyle/>
          <a:p>
            <a:r>
              <a:rPr lang="en-US" sz="1200" b="1" i="1" dirty="0">
                <a:latin typeface="Arial Narrow" panose="020B0606020202030204" pitchFamily="34" charset="0"/>
                <a:cs typeface="Arial" panose="020B0604020202020204" pitchFamily="34" charset="0"/>
              </a:rPr>
              <a:t>Super comfortable. Super affordable.</a:t>
            </a:r>
          </a:p>
        </p:txBody>
      </p:sp>
      <p:sp>
        <p:nvSpPr>
          <p:cNvPr id="26" name="TextBox 25">
            <a:extLst>
              <a:ext uri="{FF2B5EF4-FFF2-40B4-BE49-F238E27FC236}">
                <a16:creationId xmlns:a16="http://schemas.microsoft.com/office/drawing/2014/main" id="{D343072A-1A0E-56AB-4FD8-282FE75E50D1}"/>
              </a:ext>
            </a:extLst>
          </p:cNvPr>
          <p:cNvSpPr txBox="1"/>
          <p:nvPr/>
        </p:nvSpPr>
        <p:spPr>
          <a:xfrm>
            <a:off x="1578346" y="11603545"/>
            <a:ext cx="6971423" cy="954107"/>
          </a:xfrm>
          <a:prstGeom prst="rect">
            <a:avLst/>
          </a:prstGeom>
          <a:noFill/>
          <a:ln>
            <a:noFill/>
          </a:ln>
        </p:spPr>
        <p:txBody>
          <a:bodyPr wrap="square">
            <a:spAutoFit/>
          </a:bodyPr>
          <a:lstStyle/>
          <a:p>
            <a:pPr algn="ctr"/>
            <a:r>
              <a:rPr lang="en-US" sz="1400" b="1" dirty="0">
                <a:solidFill>
                  <a:schemeClr val="bg1"/>
                </a:solidFill>
                <a:effectLst/>
                <a:latin typeface="Poppins" panose="00000500000000000000" pitchFamily="2" charset="0"/>
                <a:ea typeface="Poppins" panose="00000500000000000000" pitchFamily="2" charset="0"/>
              </a:rPr>
              <a:t>                                               </a:t>
            </a:r>
          </a:p>
          <a:p>
            <a:pPr algn="ctr"/>
            <a:r>
              <a:rPr lang="en-US" sz="1400" b="1" dirty="0">
                <a:solidFill>
                  <a:srgbClr val="0070C0"/>
                </a:solidFill>
                <a:latin typeface="Poppins" panose="00000500000000000000" pitchFamily="2" charset="0"/>
                <a:ea typeface="Poppins" panose="00000500000000000000" pitchFamily="2" charset="0"/>
              </a:rPr>
              <a:t>     </a:t>
            </a:r>
            <a:r>
              <a:rPr lang="en-US" sz="1400" b="1" dirty="0">
                <a:solidFill>
                  <a:srgbClr val="0070C0"/>
                </a:solidFill>
                <a:effectLst/>
                <a:latin typeface="Poppins" panose="00000500000000000000" pitchFamily="2" charset="0"/>
                <a:ea typeface="Poppins" panose="00000500000000000000" pitchFamily="2" charset="0"/>
              </a:rPr>
              <a:t>Our mission</a:t>
            </a:r>
            <a:r>
              <a:rPr lang="en-US" sz="1400" b="1" dirty="0">
                <a:solidFill>
                  <a:srgbClr val="0070C0"/>
                </a:solidFill>
                <a:latin typeface="Poppins" panose="00000500000000000000" pitchFamily="2" charset="0"/>
                <a:ea typeface="Poppins" panose="00000500000000000000" pitchFamily="2" charset="0"/>
              </a:rPr>
              <a:t> </a:t>
            </a:r>
            <a:r>
              <a:rPr lang="en-US" sz="1400" dirty="0">
                <a:solidFill>
                  <a:srgbClr val="0070C0"/>
                </a:solidFill>
                <a:latin typeface="Poppins" panose="00000500000000000000" pitchFamily="2" charset="0"/>
                <a:ea typeface="Poppins" panose="00000500000000000000" pitchFamily="2" charset="0"/>
              </a:rPr>
              <a:t>is</a:t>
            </a:r>
            <a:r>
              <a:rPr lang="en-US" sz="1400" dirty="0">
                <a:solidFill>
                  <a:srgbClr val="0070C0"/>
                </a:solidFill>
                <a:effectLst/>
                <a:latin typeface="Poppins" panose="00000500000000000000" pitchFamily="2" charset="0"/>
                <a:ea typeface="Poppins" panose="00000500000000000000" pitchFamily="2" charset="0"/>
              </a:rPr>
              <a:t> to enrich people’s lives by creating affordable products that promote better health and well-being</a:t>
            </a:r>
          </a:p>
          <a:p>
            <a:pPr algn="ctr"/>
            <a:r>
              <a:rPr lang="en-US" sz="1400" dirty="0">
                <a:solidFill>
                  <a:srgbClr val="0070C0"/>
                </a:solidFill>
                <a:effectLst/>
                <a:latin typeface="Poppins" panose="00000500000000000000" pitchFamily="2" charset="0"/>
                <a:ea typeface="Poppins" panose="00000500000000000000" pitchFamily="2" charset="0"/>
              </a:rPr>
              <a:t>. </a:t>
            </a:r>
            <a:endParaRPr lang="en-US" sz="1400" dirty="0">
              <a:solidFill>
                <a:srgbClr val="0070C0"/>
              </a:solidFill>
            </a:endParaRPr>
          </a:p>
        </p:txBody>
      </p:sp>
      <p:sp>
        <p:nvSpPr>
          <p:cNvPr id="6" name="TextBox 8">
            <a:extLst>
              <a:ext uri="{FF2B5EF4-FFF2-40B4-BE49-F238E27FC236}">
                <a16:creationId xmlns:a16="http://schemas.microsoft.com/office/drawing/2014/main" id="{58C1D3F7-DA49-C2EA-48D1-8ECCACF2CD06}"/>
              </a:ext>
            </a:extLst>
          </p:cNvPr>
          <p:cNvSpPr txBox="1"/>
          <p:nvPr/>
        </p:nvSpPr>
        <p:spPr>
          <a:xfrm>
            <a:off x="6054293" y="6560990"/>
            <a:ext cx="3495675" cy="1297940"/>
          </a:xfrm>
          <a:prstGeom prst="rect">
            <a:avLst/>
          </a:prstGeom>
          <a:noFill/>
          <a:ln>
            <a:noFill/>
          </a:ln>
        </p:spPr>
        <p:txBody>
          <a:bodyPr wrap="square" rtlCol="0">
            <a:spAutoFit/>
          </a:bodyPr>
          <a:lstStyle/>
          <a:p>
            <a:pPr marL="342900" marR="0" lvl="0" indent="-342900">
              <a:lnSpc>
                <a:spcPts val="1900"/>
              </a:lnSpc>
              <a:spcBef>
                <a:spcPts val="0"/>
              </a:spcBef>
              <a:spcAft>
                <a:spcPts val="0"/>
              </a:spcAft>
              <a:buFont typeface="Wingdings" panose="05000000000000000000" pitchFamily="2" charset="2"/>
              <a:buChar char=""/>
              <a:tabLst>
                <a:tab pos="457200" algn="l"/>
              </a:tabLst>
            </a:pPr>
            <a:r>
              <a:rPr lang="en-US" sz="1200" kern="1200"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Back Pain &amp; Sciatica Relief</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342900" marR="0" lvl="0" indent="-342900">
              <a:lnSpc>
                <a:spcPts val="1900"/>
              </a:lnSpc>
              <a:spcBef>
                <a:spcPts val="0"/>
              </a:spcBef>
              <a:spcAft>
                <a:spcPts val="0"/>
              </a:spcAft>
              <a:buFont typeface="Wingdings" panose="05000000000000000000" pitchFamily="2" charset="2"/>
              <a:buChar char=""/>
              <a:tabLst>
                <a:tab pos="457200" algn="l"/>
              </a:tabLst>
            </a:pPr>
            <a:r>
              <a:rPr lang="en-US" sz="1200" kern="1200"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Promotes Good Posture</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342900" marR="0" lvl="0" indent="-342900">
              <a:lnSpc>
                <a:spcPts val="1900"/>
              </a:lnSpc>
              <a:spcBef>
                <a:spcPts val="0"/>
              </a:spcBef>
              <a:spcAft>
                <a:spcPts val="0"/>
              </a:spcAft>
              <a:buFont typeface="Wingdings" panose="05000000000000000000" pitchFamily="2" charset="2"/>
              <a:buChar char=""/>
              <a:tabLst>
                <a:tab pos="457200" algn="l"/>
              </a:tabLst>
            </a:pPr>
            <a:r>
              <a:rPr lang="en-US" sz="1200" kern="1200"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Improves Blood Circulation</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342900" marR="0" lvl="0" indent="-342900">
              <a:lnSpc>
                <a:spcPts val="1900"/>
              </a:lnSpc>
              <a:spcBef>
                <a:spcPts val="0"/>
              </a:spcBef>
              <a:spcAft>
                <a:spcPts val="0"/>
              </a:spcAft>
              <a:buFont typeface="Wingdings" panose="05000000000000000000" pitchFamily="2" charset="2"/>
              <a:buChar char=""/>
              <a:tabLst>
                <a:tab pos="457200" algn="l"/>
              </a:tabLst>
            </a:pPr>
            <a:r>
              <a:rPr lang="en-US" sz="1200" kern="1200"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Relieves Stress &amp; Boost Energy</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342900" marR="0" lvl="0" indent="-342900">
              <a:lnSpc>
                <a:spcPts val="1900"/>
              </a:lnSpc>
              <a:spcBef>
                <a:spcPts val="0"/>
              </a:spcBef>
              <a:spcAft>
                <a:spcPts val="0"/>
              </a:spcAft>
              <a:buFont typeface="Wingdings" panose="05000000000000000000" pitchFamily="2" charset="2"/>
              <a:buChar char=""/>
              <a:tabLst>
                <a:tab pos="457200" algn="l"/>
              </a:tabLst>
            </a:pPr>
            <a:r>
              <a:rPr lang="en-US" sz="1200" kern="1200"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Doctor Recommended</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p:txBody>
      </p:sp>
      <p:pic>
        <p:nvPicPr>
          <p:cNvPr id="18" name="Picture 17">
            <a:extLst>
              <a:ext uri="{FF2B5EF4-FFF2-40B4-BE49-F238E27FC236}">
                <a16:creationId xmlns:a16="http://schemas.microsoft.com/office/drawing/2014/main" id="{D5752BB2-339B-854E-70DD-46BE67C0C417}"/>
              </a:ext>
            </a:extLst>
          </p:cNvPr>
          <p:cNvPicPr>
            <a:picLocks noChangeAspect="1"/>
          </p:cNvPicPr>
          <p:nvPr/>
        </p:nvPicPr>
        <p:blipFill>
          <a:blip r:embed="rId7"/>
          <a:stretch>
            <a:fillRect/>
          </a:stretch>
        </p:blipFill>
        <p:spPr>
          <a:xfrm>
            <a:off x="1" y="8285306"/>
            <a:ext cx="10058399" cy="1130147"/>
          </a:xfrm>
          <a:prstGeom prst="rect">
            <a:avLst/>
          </a:prstGeom>
        </p:spPr>
      </p:pic>
    </p:spTree>
    <p:extLst>
      <p:ext uri="{BB962C8B-B14F-4D97-AF65-F5344CB8AC3E}">
        <p14:creationId xmlns:p14="http://schemas.microsoft.com/office/powerpoint/2010/main" val="84115435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2607</TotalTime>
  <Words>728</Words>
  <Application>Microsoft Office PowerPoint</Application>
  <PresentationFormat>Custom</PresentationFormat>
  <Paragraphs>53</Paragraphs>
  <Slides>5</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5</vt:i4>
      </vt:variant>
    </vt:vector>
  </HeadingPairs>
  <TitlesOfParts>
    <vt:vector size="15" baseType="lpstr">
      <vt:lpstr>Arial</vt:lpstr>
      <vt:lpstr>Arial Black</vt:lpstr>
      <vt:lpstr>Arial Narrow</vt:lpstr>
      <vt:lpstr>Calibri</vt:lpstr>
      <vt:lpstr>Calibri Light</vt:lpstr>
      <vt:lpstr>Montserrat</vt:lpstr>
      <vt:lpstr>Poppins</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Bob Collins</dc:creator>
  <cp:lastModifiedBy>Bob Collins</cp:lastModifiedBy>
  <cp:revision>412</cp:revision>
  <dcterms:created xsi:type="dcterms:W3CDTF">2022-11-02T11:27:44Z</dcterms:created>
  <dcterms:modified xsi:type="dcterms:W3CDTF">2022-12-06T14:48:18Z</dcterms:modified>
</cp:coreProperties>
</file>