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Lst>
  <p:sldSz cy="6858000" cx="12192000"/>
  <p:notesSz cx="6858000" cy="9144000"/>
  <p:embeddedFontLst>
    <p:embeddedFont>
      <p:font typeface="Libre Franklin"/>
      <p:regular r:id="rId82"/>
      <p:bold r:id="rId83"/>
      <p:italic r:id="rId84"/>
      <p:boldItalic r:id="rId85"/>
    </p:embeddedFont>
    <p:embeddedFont>
      <p:font typeface="Roboto"/>
      <p:regular r:id="rId86"/>
      <p:bold r:id="rId87"/>
      <p:italic r:id="rId88"/>
      <p:boldItalic r:id="rId89"/>
    </p:embeddedFont>
    <p:embeddedFont>
      <p:font typeface="Lato"/>
      <p:regular r:id="rId90"/>
      <p:bold r:id="rId91"/>
      <p:italic r:id="rId92"/>
      <p:boldItalic r:id="rId93"/>
    </p:embeddedFont>
    <p:embeddedFont>
      <p:font typeface="Open Sans SemiBold"/>
      <p:regular r:id="rId94"/>
      <p:bold r:id="rId95"/>
      <p:italic r:id="rId96"/>
      <p:boldItalic r:id="rId97"/>
    </p:embeddedFont>
    <p:embeddedFont>
      <p:font typeface="Libre Franklin Medium"/>
      <p:regular r:id="rId98"/>
      <p:bold r:id="rId99"/>
      <p:italic r:id="rId100"/>
      <p:boldItalic r:id="rId101"/>
    </p:embeddedFont>
    <p:embeddedFont>
      <p:font typeface="Open Sans Light"/>
      <p:regular r:id="rId102"/>
      <p:bold r:id="rId103"/>
      <p:italic r:id="rId104"/>
      <p:boldItalic r:id="rId105"/>
    </p:embeddedFont>
    <p:embeddedFont>
      <p:font typeface="Source Sans Pro"/>
      <p:regular r:id="rId106"/>
      <p:bold r:id="rId107"/>
      <p:italic r:id="rId108"/>
      <p:boldItalic r:id="rId109"/>
    </p:embeddedFont>
    <p:embeddedFont>
      <p:font typeface="Open Sans"/>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4" roundtripDataSignature="AMtx7mgeqyvos3x+wwcY5zCYq6ubCsW3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A5E5732-DB30-4B9F-A2C3-6E696AF53293}">
  <a:tblStyle styleId="{2A5E5732-DB30-4B9F-A2C3-6E696AF53293}" styleName="Table_0">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chemeClr val="accent1"/>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fill>
          <a:solidFill>
            <a:srgbClr val="FFFFFF">
              <a:alpha val="0"/>
            </a:srgbClr>
          </a:solidFill>
        </a:fill>
      </a:tcStyle>
    </a:band1H>
    <a:band2H>
      <a:tcTxStyle/>
    </a:band2H>
    <a:band1V>
      <a:tcTxStyle/>
      <a:tcStyle>
        <a:fill>
          <a:solidFill>
            <a:srgbClr val="FFFFFF">
              <a:alpha val="0"/>
            </a:srgbClr>
          </a:solidFill>
        </a:fill>
      </a:tcStyle>
    </a:band1V>
    <a:band2V>
      <a:tcTxStyle/>
    </a:band2V>
    <a:lastCol>
      <a:tcTxStyle b="on" i="off"/>
    </a:lastCol>
    <a:firstCol>
      <a:tcTxStyle b="on" i="off">
        <a:schemeClr val="accent1"/>
      </a:tcTxStyle>
    </a:firstCol>
    <a:lastRow>
      <a:tcTxStyle b="on" i="off">
        <a:schemeClr val="accent5"/>
      </a:tcTxStyle>
      <a:tcStyle>
        <a:tcBdr>
          <a:top>
            <a:ln cap="flat" cmpd="sng" w="9525">
              <a:solidFill>
                <a:srgbClr val="000000">
                  <a:alpha val="0"/>
                </a:srgbClr>
              </a:solidFill>
              <a:prstDash val="solid"/>
              <a:round/>
              <a:headEnd len="sm" w="sm" type="none"/>
              <a:tailEnd len="sm" w="sm" type="none"/>
            </a:ln>
          </a:top>
        </a:tcBdr>
        <a:fill>
          <a:solidFill>
            <a:srgbClr val="BCE2FF"/>
          </a:solidFill>
        </a:fill>
      </a:tcStyle>
    </a:lastRow>
    <a:seCell>
      <a:tcTxStyle/>
    </a:seCell>
    <a:swCell>
      <a:tcTxStyle/>
    </a:swCell>
    <a:firstRow>
      <a:tcTxStyle b="on" i="off">
        <a:schemeClr val="dk1"/>
      </a:tcTxStyle>
      <a:tcStyle>
        <a:tcBdr>
          <a:bottom>
            <a:ln cap="flat" cmpd="sng" w="19050">
              <a:solidFill>
                <a:schemeClr val="accent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SourceSansPro-bold.fntdata"/><Relationship Id="rId106" Type="http://schemas.openxmlformats.org/officeDocument/2006/relationships/font" Target="fonts/SourceSansPro-regular.fntdata"/><Relationship Id="rId105" Type="http://schemas.openxmlformats.org/officeDocument/2006/relationships/font" Target="fonts/OpenSansLight-boldItalic.fntdata"/><Relationship Id="rId104" Type="http://schemas.openxmlformats.org/officeDocument/2006/relationships/font" Target="fonts/OpenSansLight-italic.fntdata"/><Relationship Id="rId109" Type="http://schemas.openxmlformats.org/officeDocument/2006/relationships/font" Target="fonts/SourceSansPro-boldItalic.fntdata"/><Relationship Id="rId108" Type="http://schemas.openxmlformats.org/officeDocument/2006/relationships/font" Target="fonts/SourceSansPro-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OpenSansLight-bold.fntdata"/><Relationship Id="rId102" Type="http://schemas.openxmlformats.org/officeDocument/2006/relationships/font" Target="fonts/OpenSansLight-regular.fntdata"/><Relationship Id="rId101" Type="http://schemas.openxmlformats.org/officeDocument/2006/relationships/font" Target="fonts/LibreFranklinMedium-boldItalic.fntdata"/><Relationship Id="rId100" Type="http://schemas.openxmlformats.org/officeDocument/2006/relationships/font" Target="fonts/LibreFranklinMedium-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OpenSansSemiBold-bold.fntdata"/><Relationship Id="rId94" Type="http://schemas.openxmlformats.org/officeDocument/2006/relationships/font" Target="fonts/OpenSansSemiBold-regular.fntdata"/><Relationship Id="rId97" Type="http://schemas.openxmlformats.org/officeDocument/2006/relationships/font" Target="fonts/OpenSansSemiBold-boldItalic.fntdata"/><Relationship Id="rId96" Type="http://schemas.openxmlformats.org/officeDocument/2006/relationships/font" Target="fonts/OpenSansSemiBold-italic.fntdata"/><Relationship Id="rId11" Type="http://schemas.openxmlformats.org/officeDocument/2006/relationships/slide" Target="slides/slide6.xml"/><Relationship Id="rId99" Type="http://schemas.openxmlformats.org/officeDocument/2006/relationships/font" Target="fonts/LibreFranklinMedium-bold.fntdata"/><Relationship Id="rId10" Type="http://schemas.openxmlformats.org/officeDocument/2006/relationships/slide" Target="slides/slide5.xml"/><Relationship Id="rId98" Type="http://schemas.openxmlformats.org/officeDocument/2006/relationships/font" Target="fonts/LibreFranklinMedium-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font" Target="fonts/Lato-bold.fntdata"/><Relationship Id="rId90" Type="http://schemas.openxmlformats.org/officeDocument/2006/relationships/font" Target="fonts/Lato-regular.fntdata"/><Relationship Id="rId93" Type="http://schemas.openxmlformats.org/officeDocument/2006/relationships/font" Target="fonts/Lato-boldItalic.fntdata"/><Relationship Id="rId92" Type="http://schemas.openxmlformats.org/officeDocument/2006/relationships/font" Target="fonts/Lato-italic.fntdata"/><Relationship Id="rId15" Type="http://schemas.openxmlformats.org/officeDocument/2006/relationships/slide" Target="slides/slide10.xml"/><Relationship Id="rId110" Type="http://schemas.openxmlformats.org/officeDocument/2006/relationships/font" Target="fonts/OpenSans-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customschemas.google.com/relationships/presentationmetadata" Target="metadata"/><Relationship Id="rId18" Type="http://schemas.openxmlformats.org/officeDocument/2006/relationships/slide" Target="slides/slide13.xml"/><Relationship Id="rId113" Type="http://schemas.openxmlformats.org/officeDocument/2006/relationships/font" Target="fonts/OpenSans-boldItalic.fntdata"/><Relationship Id="rId112" Type="http://schemas.openxmlformats.org/officeDocument/2006/relationships/font" Target="fonts/OpenSans-italic.fntdata"/><Relationship Id="rId111" Type="http://schemas.openxmlformats.org/officeDocument/2006/relationships/font" Target="fonts/OpenSans-bold.fntdata"/><Relationship Id="rId84" Type="http://schemas.openxmlformats.org/officeDocument/2006/relationships/font" Target="fonts/LibreFranklin-italic.fntdata"/><Relationship Id="rId83" Type="http://schemas.openxmlformats.org/officeDocument/2006/relationships/font" Target="fonts/LibreFranklin-bold.fntdata"/><Relationship Id="rId86" Type="http://schemas.openxmlformats.org/officeDocument/2006/relationships/font" Target="fonts/Roboto-regular.fntdata"/><Relationship Id="rId85" Type="http://schemas.openxmlformats.org/officeDocument/2006/relationships/font" Target="fonts/LibreFranklin-boldItalic.fntdata"/><Relationship Id="rId88" Type="http://schemas.openxmlformats.org/officeDocument/2006/relationships/font" Target="fonts/Roboto-italic.fntdata"/><Relationship Id="rId87" Type="http://schemas.openxmlformats.org/officeDocument/2006/relationships/font" Target="fonts/Roboto-bold.fntdata"/><Relationship Id="rId89" Type="http://schemas.openxmlformats.org/officeDocument/2006/relationships/font" Target="fonts/Roboto-boldItalic.fntdata"/><Relationship Id="rId80" Type="http://schemas.openxmlformats.org/officeDocument/2006/relationships/slide" Target="slides/slide75.xml"/><Relationship Id="rId82" Type="http://schemas.openxmlformats.org/officeDocument/2006/relationships/font" Target="fonts/LibreFranklin-regular.fntdata"/><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PH"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1" name="Shape 2941"/>
        <p:cNvGrpSpPr/>
        <p:nvPr/>
      </p:nvGrpSpPr>
      <p:grpSpPr>
        <a:xfrm>
          <a:off x="0" y="0"/>
          <a:ext cx="0" cy="0"/>
          <a:chOff x="0" y="0"/>
          <a:chExt cx="0" cy="0"/>
        </a:xfrm>
      </p:grpSpPr>
      <p:sp>
        <p:nvSpPr>
          <p:cNvPr id="2942" name="Google Shape;2942;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43" name="Google Shape;294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0" name="Shape 3280"/>
        <p:cNvGrpSpPr/>
        <p:nvPr/>
      </p:nvGrpSpPr>
      <p:grpSpPr>
        <a:xfrm>
          <a:off x="0" y="0"/>
          <a:ext cx="0" cy="0"/>
          <a:chOff x="0" y="0"/>
          <a:chExt cx="0" cy="0"/>
        </a:xfrm>
      </p:grpSpPr>
      <p:sp>
        <p:nvSpPr>
          <p:cNvPr id="3281" name="Google Shape;3281;g1a37c33ce89_0_8316: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282" name="Google Shape;3282;g1a37c33ce89_0_8316: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283" name="Google Shape;3283;g1a37c33ce89_0_8316: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3" name="Shape 3353"/>
        <p:cNvGrpSpPr/>
        <p:nvPr/>
      </p:nvGrpSpPr>
      <p:grpSpPr>
        <a:xfrm>
          <a:off x="0" y="0"/>
          <a:ext cx="0" cy="0"/>
          <a:chOff x="0" y="0"/>
          <a:chExt cx="0" cy="0"/>
        </a:xfrm>
      </p:grpSpPr>
      <p:sp>
        <p:nvSpPr>
          <p:cNvPr id="3354" name="Google Shape;3354;g1a37c33ce89_0_838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355" name="Google Shape;3355;g1a37c33ce89_0_838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356" name="Google Shape;3356;g1a37c33ce89_0_838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8:19 PM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2" name="Shape 3422"/>
        <p:cNvGrpSpPr/>
        <p:nvPr/>
      </p:nvGrpSpPr>
      <p:grpSpPr>
        <a:xfrm>
          <a:off x="0" y="0"/>
          <a:ext cx="0" cy="0"/>
          <a:chOff x="0" y="0"/>
          <a:chExt cx="0" cy="0"/>
        </a:xfrm>
      </p:grpSpPr>
      <p:sp>
        <p:nvSpPr>
          <p:cNvPr id="3423" name="Google Shape;3423;g1a37c33ce89_0_8456: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424" name="Google Shape;3424;g1a37c33ce89_0_8456: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425" name="Google Shape;3425;g1a37c33ce89_0_8456: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2" name="Shape 3492"/>
        <p:cNvGrpSpPr/>
        <p:nvPr/>
      </p:nvGrpSpPr>
      <p:grpSpPr>
        <a:xfrm>
          <a:off x="0" y="0"/>
          <a:ext cx="0" cy="0"/>
          <a:chOff x="0" y="0"/>
          <a:chExt cx="0" cy="0"/>
        </a:xfrm>
      </p:grpSpPr>
      <p:sp>
        <p:nvSpPr>
          <p:cNvPr id="3493" name="Google Shape;3493;g1a37c33ce89_0_8525: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494" name="Google Shape;3494;g1a37c33ce89_0_8525: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495" name="Google Shape;3495;g1a37c33ce89_0_8525: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3" name="Shape 3553"/>
        <p:cNvGrpSpPr/>
        <p:nvPr/>
      </p:nvGrpSpPr>
      <p:grpSpPr>
        <a:xfrm>
          <a:off x="0" y="0"/>
          <a:ext cx="0" cy="0"/>
          <a:chOff x="0" y="0"/>
          <a:chExt cx="0" cy="0"/>
        </a:xfrm>
      </p:grpSpPr>
      <p:sp>
        <p:nvSpPr>
          <p:cNvPr id="3554" name="Google Shape;3554;g1a37c33ce89_0_8585: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555" name="Google Shape;3555;g1a37c33ce89_0_8585: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556" name="Google Shape;3556;g1a37c33ce89_0_8585: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8" name="Shape 3658"/>
        <p:cNvGrpSpPr/>
        <p:nvPr/>
      </p:nvGrpSpPr>
      <p:grpSpPr>
        <a:xfrm>
          <a:off x="0" y="0"/>
          <a:ext cx="0" cy="0"/>
          <a:chOff x="0" y="0"/>
          <a:chExt cx="0" cy="0"/>
        </a:xfrm>
      </p:grpSpPr>
      <p:sp>
        <p:nvSpPr>
          <p:cNvPr id="3659" name="Google Shape;3659;g1a37c33ce89_0_8689:notes"/>
          <p:cNvSpPr txBox="1"/>
          <p:nvPr>
            <p:ph idx="1" type="body"/>
          </p:nvPr>
        </p:nvSpPr>
        <p:spPr>
          <a:xfrm>
            <a:off x="279538" y="4460488"/>
            <a:ext cx="6149700" cy="4235400"/>
          </a:xfrm>
          <a:prstGeom prst="rect">
            <a:avLst/>
          </a:prstGeom>
          <a:noFill/>
          <a:ln>
            <a:noFill/>
          </a:ln>
        </p:spPr>
        <p:txBody>
          <a:bodyPr anchorCtr="0" anchor="t" bIns="87325" lIns="87325" spcFirstLastPara="1" rIns="87325" wrap="square" tIns="87325">
            <a:noAutofit/>
          </a:bodyPr>
          <a:lstStyle/>
          <a:p>
            <a:pPr indent="0" lvl="0" marL="0" rtl="0" algn="l">
              <a:spcBef>
                <a:spcPts val="0"/>
              </a:spcBef>
              <a:spcAft>
                <a:spcPts val="0"/>
              </a:spcAft>
              <a:buClr>
                <a:schemeClr val="dk1"/>
              </a:buClr>
              <a:buSzPts val="1200"/>
              <a:buFont typeface="Times New Roman"/>
              <a:buNone/>
            </a:pPr>
            <a:r>
              <a:t/>
            </a:r>
            <a:endParaRPr/>
          </a:p>
        </p:txBody>
      </p:sp>
      <p:sp>
        <p:nvSpPr>
          <p:cNvPr id="3660" name="Google Shape;3660;g1a37c33ce89_0_8689:notes"/>
          <p:cNvSpPr/>
          <p:nvPr>
            <p:ph idx="2" type="sldImg"/>
          </p:nvPr>
        </p:nvSpPr>
        <p:spPr>
          <a:xfrm>
            <a:off x="-49696" y="424366"/>
            <a:ext cx="6814500" cy="3822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8" name="Shape 3698"/>
        <p:cNvGrpSpPr/>
        <p:nvPr/>
      </p:nvGrpSpPr>
      <p:grpSpPr>
        <a:xfrm>
          <a:off x="0" y="0"/>
          <a:ext cx="0" cy="0"/>
          <a:chOff x="0" y="0"/>
          <a:chExt cx="0" cy="0"/>
        </a:xfrm>
      </p:grpSpPr>
      <p:sp>
        <p:nvSpPr>
          <p:cNvPr id="3699" name="Google Shape;3699;g1a37c33ce89_0_872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00" name="Google Shape;3700;g1a37c33ce89_0_872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701" name="Google Shape;3701;g1a37c33ce89_0_872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8" name="Shape 3758"/>
        <p:cNvGrpSpPr/>
        <p:nvPr/>
      </p:nvGrpSpPr>
      <p:grpSpPr>
        <a:xfrm>
          <a:off x="0" y="0"/>
          <a:ext cx="0" cy="0"/>
          <a:chOff x="0" y="0"/>
          <a:chExt cx="0" cy="0"/>
        </a:xfrm>
      </p:grpSpPr>
      <p:sp>
        <p:nvSpPr>
          <p:cNvPr id="3759" name="Google Shape;3759;g1a37c33ce89_0_8787: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60" name="Google Shape;3760;g1a37c33ce89_0_8787: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761" name="Google Shape;3761;g1a37c33ce89_0_8787: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6/17/21 8:16 AM</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0" name="Shape 3870"/>
        <p:cNvGrpSpPr/>
        <p:nvPr/>
      </p:nvGrpSpPr>
      <p:grpSpPr>
        <a:xfrm>
          <a:off x="0" y="0"/>
          <a:ext cx="0" cy="0"/>
          <a:chOff x="0" y="0"/>
          <a:chExt cx="0" cy="0"/>
        </a:xfrm>
      </p:grpSpPr>
      <p:sp>
        <p:nvSpPr>
          <p:cNvPr id="3871" name="Google Shape;3871;g1a37c33ce89_0_7623:notes"/>
          <p:cNvSpPr/>
          <p:nvPr>
            <p:ph idx="2" type="sldImg"/>
          </p:nvPr>
        </p:nvSpPr>
        <p:spPr>
          <a:xfrm>
            <a:off x="372717" y="669073"/>
            <a:ext cx="5963400" cy="3345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872" name="Google Shape;3872;g1a37c33ce89_0_7623:notes"/>
          <p:cNvSpPr txBox="1"/>
          <p:nvPr>
            <p:ph idx="1" type="body"/>
          </p:nvPr>
        </p:nvSpPr>
        <p:spPr>
          <a:xfrm>
            <a:off x="670891" y="4237463"/>
            <a:ext cx="5367000" cy="4014300"/>
          </a:xfrm>
          <a:prstGeom prst="rect">
            <a:avLst/>
          </a:prstGeom>
          <a:noFill/>
          <a:ln>
            <a:noFill/>
          </a:ln>
        </p:spPr>
        <p:txBody>
          <a:bodyPr anchorCtr="0" anchor="t" bIns="89350" lIns="89350" spcFirstLastPara="1" rIns="89350" wrap="square" tIns="89350">
            <a:noAutofit/>
          </a:bodyPr>
          <a:lstStyle/>
          <a:p>
            <a:pPr indent="0" lvl="0" marL="0" rtl="0" algn="l">
              <a:spcBef>
                <a:spcPts val="0"/>
              </a:spcBef>
              <a:spcAft>
                <a:spcPts val="0"/>
              </a:spcAft>
              <a:buClr>
                <a:schemeClr val="dk1"/>
              </a:buClr>
              <a:buSzPts val="1200"/>
              <a:buFont typeface="Times New Roman"/>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0" name="Shape 3950"/>
        <p:cNvGrpSpPr/>
        <p:nvPr/>
      </p:nvGrpSpPr>
      <p:grpSpPr>
        <a:xfrm>
          <a:off x="0" y="0"/>
          <a:ext cx="0" cy="0"/>
          <a:chOff x="0" y="0"/>
          <a:chExt cx="0" cy="0"/>
        </a:xfrm>
      </p:grpSpPr>
      <p:sp>
        <p:nvSpPr>
          <p:cNvPr id="3951" name="Google Shape;3951;g1a37c33ce89_0_7702: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952" name="Google Shape;3952;g1a37c33ce89_0_7702: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953" name="Google Shape;3953;g1a37c33ce89_0_7702: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7" name="Shape 2947"/>
        <p:cNvGrpSpPr/>
        <p:nvPr/>
      </p:nvGrpSpPr>
      <p:grpSpPr>
        <a:xfrm>
          <a:off x="0" y="0"/>
          <a:ext cx="0" cy="0"/>
          <a:chOff x="0" y="0"/>
          <a:chExt cx="0" cy="0"/>
        </a:xfrm>
      </p:grpSpPr>
      <p:sp>
        <p:nvSpPr>
          <p:cNvPr id="2948" name="Google Shape;2948;g15b1de1dde7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49" name="Google Shape;2949;g15b1de1dde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0" name="Shape 4010"/>
        <p:cNvGrpSpPr/>
        <p:nvPr/>
      </p:nvGrpSpPr>
      <p:grpSpPr>
        <a:xfrm>
          <a:off x="0" y="0"/>
          <a:ext cx="0" cy="0"/>
          <a:chOff x="0" y="0"/>
          <a:chExt cx="0" cy="0"/>
        </a:xfrm>
      </p:grpSpPr>
      <p:sp>
        <p:nvSpPr>
          <p:cNvPr id="4011" name="Google Shape;4011;g15b87989459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012" name="Google Shape;4012;g15b87989459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PH"/>
              <a:t>nexus</a:t>
            </a:r>
            <a:endParaRPr/>
          </a:p>
        </p:txBody>
      </p:sp>
      <p:sp>
        <p:nvSpPr>
          <p:cNvPr id="4013" name="Google Shape;4013;g15b87989459_0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PH"/>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2" name="Shape 4022"/>
        <p:cNvGrpSpPr/>
        <p:nvPr/>
      </p:nvGrpSpPr>
      <p:grpSpPr>
        <a:xfrm>
          <a:off x="0" y="0"/>
          <a:ext cx="0" cy="0"/>
          <a:chOff x="0" y="0"/>
          <a:chExt cx="0" cy="0"/>
        </a:xfrm>
      </p:grpSpPr>
      <p:sp>
        <p:nvSpPr>
          <p:cNvPr id="4023" name="Google Shape;402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PH"/>
              <a:t>problem</a:t>
            </a:r>
            <a:endParaRPr/>
          </a:p>
        </p:txBody>
      </p:sp>
      <p:sp>
        <p:nvSpPr>
          <p:cNvPr id="4024" name="Google Shape;402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5" name="Shape 4045"/>
        <p:cNvGrpSpPr/>
        <p:nvPr/>
      </p:nvGrpSpPr>
      <p:grpSpPr>
        <a:xfrm>
          <a:off x="0" y="0"/>
          <a:ext cx="0" cy="0"/>
          <a:chOff x="0" y="0"/>
          <a:chExt cx="0" cy="0"/>
        </a:xfrm>
      </p:grpSpPr>
      <p:sp>
        <p:nvSpPr>
          <p:cNvPr id="4046" name="Google Shape;4046;g15b1de1dde7_0_231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047" name="Google Shape;4047;g15b1de1dde7_0_231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rPr lang="en-PH"/>
              <a:t>Story slide</a:t>
            </a:r>
            <a:endParaRPr sz="1200">
              <a:solidFill>
                <a:schemeClr val="dk1"/>
              </a:solidFill>
            </a:endParaRPr>
          </a:p>
          <a:p>
            <a:pPr indent="0" lvl="0" marL="0" rtl="0" algn="l">
              <a:spcBef>
                <a:spcPts val="0"/>
              </a:spcBef>
              <a:spcAft>
                <a:spcPts val="0"/>
              </a:spcAft>
              <a:buNone/>
            </a:pPr>
            <a:r>
              <a:t/>
            </a:r>
            <a:endParaRPr/>
          </a:p>
        </p:txBody>
      </p:sp>
      <p:sp>
        <p:nvSpPr>
          <p:cNvPr id="4048" name="Google Shape;4048;g15b1de1dde7_0_231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3/29/2021 11:25 PM</a:t>
            </a:r>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8" name="Shape 4108"/>
        <p:cNvGrpSpPr/>
        <p:nvPr/>
      </p:nvGrpSpPr>
      <p:grpSpPr>
        <a:xfrm>
          <a:off x="0" y="0"/>
          <a:ext cx="0" cy="0"/>
          <a:chOff x="0" y="0"/>
          <a:chExt cx="0" cy="0"/>
        </a:xfrm>
      </p:grpSpPr>
      <p:sp>
        <p:nvSpPr>
          <p:cNvPr id="4109" name="Google Shape;4109;g15b1de1dde7_0_7880: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110" name="Google Shape;4110;g15b1de1dde7_0_7880: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rPr lang="en-PH"/>
              <a:t>Value prop</a:t>
            </a:r>
            <a:endParaRPr/>
          </a:p>
        </p:txBody>
      </p:sp>
      <p:sp>
        <p:nvSpPr>
          <p:cNvPr id="4111" name="Google Shape;4111;g15b1de1dde7_0_7880: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3/29/2021 11:25 PM</a:t>
            </a:r>
            <a:endParaRPr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9" name="Shape 4179"/>
        <p:cNvGrpSpPr/>
        <p:nvPr/>
      </p:nvGrpSpPr>
      <p:grpSpPr>
        <a:xfrm>
          <a:off x="0" y="0"/>
          <a:ext cx="0" cy="0"/>
          <a:chOff x="0" y="0"/>
          <a:chExt cx="0" cy="0"/>
        </a:xfrm>
      </p:grpSpPr>
      <p:sp>
        <p:nvSpPr>
          <p:cNvPr id="4180" name="Google Shape;4180;g15b1de1dde7_0_1010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181" name="Google Shape;4181;g15b1de1dde7_0_1010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rPr lang="en-PH"/>
              <a:t>Value prop</a:t>
            </a:r>
            <a:endParaRPr/>
          </a:p>
        </p:txBody>
      </p:sp>
      <p:sp>
        <p:nvSpPr>
          <p:cNvPr id="4182" name="Google Shape;4182;g15b1de1dde7_0_1010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6/13/2021 7:40 AM</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8" name="Shape 4278"/>
        <p:cNvGrpSpPr/>
        <p:nvPr/>
      </p:nvGrpSpPr>
      <p:grpSpPr>
        <a:xfrm>
          <a:off x="0" y="0"/>
          <a:ext cx="0" cy="0"/>
          <a:chOff x="0" y="0"/>
          <a:chExt cx="0" cy="0"/>
        </a:xfrm>
      </p:grpSpPr>
      <p:sp>
        <p:nvSpPr>
          <p:cNvPr id="4279" name="Google Shape;4279;g15b87989459_0_164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0" name="Google Shape;4280;g15b87989459_0_164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PH"/>
              <a:t>Value prop</a:t>
            </a:r>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6" name="Shape 4286"/>
        <p:cNvGrpSpPr/>
        <p:nvPr/>
      </p:nvGrpSpPr>
      <p:grpSpPr>
        <a:xfrm>
          <a:off x="0" y="0"/>
          <a:ext cx="0" cy="0"/>
          <a:chOff x="0" y="0"/>
          <a:chExt cx="0" cy="0"/>
        </a:xfrm>
      </p:grpSpPr>
      <p:sp>
        <p:nvSpPr>
          <p:cNvPr id="4287" name="Google Shape;4287;g1a37c33ce8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PH"/>
              <a:t>With a firm stance on safety as the base of our platform, Azuga offers driver behavioral change while optimizing fleet performance. With data as a driving force, Azuga is the number one telematics solution for insurance providers around the country. The Azuga bundle of products includes more than just GPS tracking, offering dual-facing dashcams to help exonerate drivers during accidents, route optimization to improve fuel efficiency and help your fleet get more done with less. </a:t>
            </a:r>
            <a:endParaRPr/>
          </a:p>
        </p:txBody>
      </p:sp>
      <p:sp>
        <p:nvSpPr>
          <p:cNvPr id="4288" name="Google Shape;4288;g1a37c33ce8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8" name="Shape 4318"/>
        <p:cNvGrpSpPr/>
        <p:nvPr/>
      </p:nvGrpSpPr>
      <p:grpSpPr>
        <a:xfrm>
          <a:off x="0" y="0"/>
          <a:ext cx="0" cy="0"/>
          <a:chOff x="0" y="0"/>
          <a:chExt cx="0" cy="0"/>
        </a:xfrm>
      </p:grpSpPr>
      <p:sp>
        <p:nvSpPr>
          <p:cNvPr id="4319" name="Google Shape;4319;g1a37c33ce89_0_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04800" lvl="0" marL="457200" rtl="0" algn="just">
              <a:lnSpc>
                <a:spcPct val="105833"/>
              </a:lnSpc>
              <a:spcBef>
                <a:spcPts val="0"/>
              </a:spcBef>
              <a:spcAft>
                <a:spcPts val="0"/>
              </a:spcAft>
              <a:buClr>
                <a:schemeClr val="dk1"/>
              </a:buClr>
              <a:buSzPts val="1200"/>
              <a:buChar char="●"/>
            </a:pPr>
            <a:r>
              <a:rPr lang="en-PH" sz="1200">
                <a:solidFill>
                  <a:schemeClr val="dk1"/>
                </a:solidFill>
              </a:rPr>
              <a:t>We at Azuga offer the most innovative "plug and play" GPS solution available in the market today — with an amazing price, easy installation and super-accurate data. </a:t>
            </a:r>
            <a:endParaRPr sz="1200">
              <a:solidFill>
                <a:schemeClr val="dk1"/>
              </a:solidFill>
            </a:endParaRPr>
          </a:p>
          <a:p>
            <a:pPr indent="-304800" lvl="0" marL="457200" rtl="0" algn="just">
              <a:lnSpc>
                <a:spcPct val="105833"/>
              </a:lnSpc>
              <a:spcBef>
                <a:spcPts val="0"/>
              </a:spcBef>
              <a:spcAft>
                <a:spcPts val="0"/>
              </a:spcAft>
              <a:buClr>
                <a:schemeClr val="dk1"/>
              </a:buClr>
              <a:buSzPts val="1200"/>
              <a:buChar char="●"/>
            </a:pPr>
            <a:r>
              <a:rPr lang="en-PH" sz="1200">
                <a:solidFill>
                  <a:schemeClr val="dk1"/>
                </a:solidFill>
              </a:rPr>
              <a:t>Our founding team comes from world class companies and Silicon Valley start-ups. Think of us as Detroit meets Silicon Valley.</a:t>
            </a:r>
            <a:endParaRPr sz="1200">
              <a:solidFill>
                <a:schemeClr val="dk1"/>
              </a:solidFill>
            </a:endParaRPr>
          </a:p>
          <a:p>
            <a:pPr indent="-304800" lvl="0" marL="457200" rtl="0" algn="just">
              <a:lnSpc>
                <a:spcPct val="105833"/>
              </a:lnSpc>
              <a:spcBef>
                <a:spcPts val="0"/>
              </a:spcBef>
              <a:spcAft>
                <a:spcPts val="0"/>
              </a:spcAft>
              <a:buClr>
                <a:schemeClr val="dk1"/>
              </a:buClr>
              <a:buSzPts val="1200"/>
              <a:buChar char="●"/>
            </a:pPr>
            <a:r>
              <a:rPr lang="en-PH" sz="1200">
                <a:solidFill>
                  <a:schemeClr val="dk1"/>
                </a:solidFill>
              </a:rPr>
              <a:t>We believe this is a combination of talent unmatched in the vehicle tracking industry…..and...the results speak for themselves.</a:t>
            </a:r>
            <a:endParaRPr sz="600">
              <a:solidFill>
                <a:schemeClr val="dk1"/>
              </a:solidFill>
            </a:endParaRPr>
          </a:p>
          <a:p>
            <a:pPr indent="0" lvl="0" marL="0" rtl="0" algn="l">
              <a:spcBef>
                <a:spcPts val="0"/>
              </a:spcBef>
              <a:spcAft>
                <a:spcPts val="0"/>
              </a:spcAft>
              <a:buNone/>
            </a:pPr>
            <a:r>
              <a:t/>
            </a:r>
            <a:endParaRPr/>
          </a:p>
        </p:txBody>
      </p:sp>
      <p:sp>
        <p:nvSpPr>
          <p:cNvPr id="4320" name="Google Shape;4320;g1a37c33ce89_0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7" name="Shape 4357"/>
        <p:cNvGrpSpPr/>
        <p:nvPr/>
      </p:nvGrpSpPr>
      <p:grpSpPr>
        <a:xfrm>
          <a:off x="0" y="0"/>
          <a:ext cx="0" cy="0"/>
          <a:chOff x="0" y="0"/>
          <a:chExt cx="0" cy="0"/>
        </a:xfrm>
      </p:grpSpPr>
      <p:sp>
        <p:nvSpPr>
          <p:cNvPr id="4358" name="Google Shape;4358;g1a37c33ce89_0_69: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59" name="Google Shape;4359;g1a37c33ce89_0_69: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SzPts val="1100"/>
              <a:buNone/>
            </a:pPr>
            <a:r>
              <a:rPr lang="en-PH" sz="1300">
                <a:solidFill>
                  <a:schemeClr val="dk1"/>
                </a:solidFill>
              </a:rPr>
              <a:t>Azuga’s OBD-II device works with most fleets in the market.  Whether it be the classic white van, a work truck, assets or even yellow iron, Azuga can deliver business insights that will show the benefits of safety, efficiency, cost savings, and improved driver engagement with safe driving behaviors.  We offer a complete portfolio of tracking devices from vehicle to assets, including Azuga SafetyCam and Works, a field service management component. </a:t>
            </a:r>
            <a:endParaRPr sz="1300">
              <a:solidFill>
                <a:schemeClr val="dk1"/>
              </a:solidFill>
            </a:endParaRPr>
          </a:p>
          <a:p>
            <a:pPr indent="0" lvl="0" marL="0" rtl="0" algn="l">
              <a:spcBef>
                <a:spcPts val="0"/>
              </a:spcBef>
              <a:spcAft>
                <a:spcPts val="0"/>
              </a:spcAft>
              <a:buSzPts val="1100"/>
              <a:buNone/>
            </a:pPr>
            <a:r>
              <a:t/>
            </a:r>
            <a:endParaRPr sz="1300">
              <a:solidFill>
                <a:schemeClr val="dk1"/>
              </a:solidFill>
            </a:endParaRPr>
          </a:p>
          <a:p>
            <a:pPr indent="0" lvl="0" marL="0" rtl="0" algn="l">
              <a:spcBef>
                <a:spcPts val="0"/>
              </a:spcBef>
              <a:spcAft>
                <a:spcPts val="0"/>
              </a:spcAft>
              <a:buClr>
                <a:schemeClr val="dk1"/>
              </a:buClr>
              <a:buSzPts val="1100"/>
              <a:buFont typeface="Arial"/>
              <a:buNone/>
            </a:pPr>
            <a:r>
              <a:t/>
            </a:r>
            <a:endParaRPr sz="1300">
              <a:solidFill>
                <a:schemeClr val="dk1"/>
              </a:solidFill>
            </a:endParaRPr>
          </a:p>
        </p:txBody>
      </p:sp>
      <p:sp>
        <p:nvSpPr>
          <p:cNvPr id="4360" name="Google Shape;4360;g1a37c33ce89_0_69: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3/29/2021 11:20 AM</a:t>
            </a: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7" name="Shape 4447"/>
        <p:cNvGrpSpPr/>
        <p:nvPr/>
      </p:nvGrpSpPr>
      <p:grpSpPr>
        <a:xfrm>
          <a:off x="0" y="0"/>
          <a:ext cx="0" cy="0"/>
          <a:chOff x="0" y="0"/>
          <a:chExt cx="0" cy="0"/>
        </a:xfrm>
      </p:grpSpPr>
      <p:sp>
        <p:nvSpPr>
          <p:cNvPr id="4448" name="Google Shape;4448;g1a37c33ce89_0_15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449" name="Google Shape;4449;g1a37c33ce89_0_15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rPr lang="en-PH"/>
              <a:t>Over the years we have heard</a:t>
            </a:r>
            <a:r>
              <a:rPr lang="en-PH">
                <a:solidFill>
                  <a:srgbClr val="FF0000"/>
                </a:solidFill>
              </a:rPr>
              <a:t> [insert title you’re speaking with]’</a:t>
            </a:r>
            <a:r>
              <a:rPr lang="en-PH"/>
              <a:t>s having multiple issues with accountability, safety, and efficiency. Stop wasting budget, time, and productivity and start offering better customer service, gain valuable insights about the efficiency of your fleet, and driver ROI. Azuga creates ways to proactively manage your fleet and costs. </a:t>
            </a:r>
            <a:endParaRPr/>
          </a:p>
        </p:txBody>
      </p:sp>
      <p:sp>
        <p:nvSpPr>
          <p:cNvPr id="4450" name="Google Shape;4450;g1a37c33ce89_0_15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3/29/2021 11:25 PM</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4" name="Shape 2954"/>
        <p:cNvGrpSpPr/>
        <p:nvPr/>
      </p:nvGrpSpPr>
      <p:grpSpPr>
        <a:xfrm>
          <a:off x="0" y="0"/>
          <a:ext cx="0" cy="0"/>
          <a:chOff x="0" y="0"/>
          <a:chExt cx="0" cy="0"/>
        </a:xfrm>
      </p:grpSpPr>
      <p:sp>
        <p:nvSpPr>
          <p:cNvPr id="2955" name="Google Shape;295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56" name="Google Shape;295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0" name="Shape 4580"/>
        <p:cNvGrpSpPr/>
        <p:nvPr/>
      </p:nvGrpSpPr>
      <p:grpSpPr>
        <a:xfrm>
          <a:off x="0" y="0"/>
          <a:ext cx="0" cy="0"/>
          <a:chOff x="0" y="0"/>
          <a:chExt cx="0" cy="0"/>
        </a:xfrm>
      </p:grpSpPr>
      <p:sp>
        <p:nvSpPr>
          <p:cNvPr id="4581" name="Google Shape;4581;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PH"/>
              <a:t>Value prop</a:t>
            </a:r>
            <a:endParaRPr/>
          </a:p>
        </p:txBody>
      </p:sp>
      <p:sp>
        <p:nvSpPr>
          <p:cNvPr id="4582" name="Google Shape;458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8" name="Shape 4678"/>
        <p:cNvGrpSpPr/>
        <p:nvPr/>
      </p:nvGrpSpPr>
      <p:grpSpPr>
        <a:xfrm>
          <a:off x="0" y="0"/>
          <a:ext cx="0" cy="0"/>
          <a:chOff x="0" y="0"/>
          <a:chExt cx="0" cy="0"/>
        </a:xfrm>
      </p:grpSpPr>
      <p:sp>
        <p:nvSpPr>
          <p:cNvPr id="4679" name="Google Shape;4679;g1a37c33ce89_0_55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PH"/>
              <a:t>Azuga’s safety approach brings in all aspects of your business. Identifying driver performance greatly affects the efficiency of your fleet. Monitoring behavior scores, such as hard braking, sudden acceleration, and speeding, and cell phone monitoring start the process of change. Through coaching, in-cab alerts, and even SafetyCam you can change the poor behaviors to reduce your fleet risk in the field. These changes lead to deep actionable insights. Reward programs have proven to keep employees engaged in good driving habits. Our custom and standard reporting helps you create efficiencies and empower your employees and business to be great partners to your customers and the community.</a:t>
            </a:r>
            <a:endParaRPr/>
          </a:p>
        </p:txBody>
      </p:sp>
      <p:sp>
        <p:nvSpPr>
          <p:cNvPr id="4680" name="Google Shape;4680;g1a37c33ce89_0_55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6" name="Shape 4706"/>
        <p:cNvGrpSpPr/>
        <p:nvPr/>
      </p:nvGrpSpPr>
      <p:grpSpPr>
        <a:xfrm>
          <a:off x="0" y="0"/>
          <a:ext cx="0" cy="0"/>
          <a:chOff x="0" y="0"/>
          <a:chExt cx="0" cy="0"/>
        </a:xfrm>
      </p:grpSpPr>
      <p:sp>
        <p:nvSpPr>
          <p:cNvPr id="4707" name="Google Shape;4707;g15b87989459_0_17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8" name="Google Shape;4708;g15b87989459_0_17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PH"/>
              <a:t>Best Evidence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9" name="Shape 4739"/>
        <p:cNvGrpSpPr/>
        <p:nvPr/>
      </p:nvGrpSpPr>
      <p:grpSpPr>
        <a:xfrm>
          <a:off x="0" y="0"/>
          <a:ext cx="0" cy="0"/>
          <a:chOff x="0" y="0"/>
          <a:chExt cx="0" cy="0"/>
        </a:xfrm>
      </p:grpSpPr>
      <p:sp>
        <p:nvSpPr>
          <p:cNvPr id="4740" name="Google Shape;4740;g1a37c33ce89_0_2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1" name="Google Shape;4741;g1a37c33ce89_0_214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6" name="Shape 4746"/>
        <p:cNvGrpSpPr/>
        <p:nvPr/>
      </p:nvGrpSpPr>
      <p:grpSpPr>
        <a:xfrm>
          <a:off x="0" y="0"/>
          <a:ext cx="0" cy="0"/>
          <a:chOff x="0" y="0"/>
          <a:chExt cx="0" cy="0"/>
        </a:xfrm>
      </p:grpSpPr>
      <p:sp>
        <p:nvSpPr>
          <p:cNvPr id="4747" name="Google Shape;4747;g1a37c33ce89_0_2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8" name="Google Shape;4748;g1a37c33ce89_0_21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4" name="Shape 4754"/>
        <p:cNvGrpSpPr/>
        <p:nvPr/>
      </p:nvGrpSpPr>
      <p:grpSpPr>
        <a:xfrm>
          <a:off x="0" y="0"/>
          <a:ext cx="0" cy="0"/>
          <a:chOff x="0" y="0"/>
          <a:chExt cx="0" cy="0"/>
        </a:xfrm>
      </p:grpSpPr>
      <p:sp>
        <p:nvSpPr>
          <p:cNvPr id="4755" name="Google Shape;4755;g1a37c33ce89_0_2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6" name="Google Shape;4756;g1a37c33ce89_0_21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1" name="Shape 4761"/>
        <p:cNvGrpSpPr/>
        <p:nvPr/>
      </p:nvGrpSpPr>
      <p:grpSpPr>
        <a:xfrm>
          <a:off x="0" y="0"/>
          <a:ext cx="0" cy="0"/>
          <a:chOff x="0" y="0"/>
          <a:chExt cx="0" cy="0"/>
        </a:xfrm>
      </p:grpSpPr>
      <p:sp>
        <p:nvSpPr>
          <p:cNvPr id="4762" name="Google Shape;4762;g1a37c33ce89_0_38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3" name="Google Shape;4763;g1a37c33ce89_0_38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PH"/>
              <a:t>The core concept behind Route4Me is Dynamic Route Optimization. </a:t>
            </a:r>
            <a:endParaRPr/>
          </a:p>
          <a:p>
            <a:pPr indent="0" lvl="0" marL="0" rtl="0" algn="l">
              <a:lnSpc>
                <a:spcPct val="100000"/>
              </a:lnSpc>
              <a:spcBef>
                <a:spcPts val="0"/>
              </a:spcBef>
              <a:spcAft>
                <a:spcPts val="0"/>
              </a:spcAft>
              <a:buSzPts val="1100"/>
              <a:buNone/>
            </a:pPr>
            <a:r>
              <a:rPr lang="en-PH"/>
              <a:t>In contrast to static route planning, dynamic routing involves elements that increase the complexity, such as </a:t>
            </a:r>
            <a:endParaRPr/>
          </a:p>
          <a:p>
            <a:pPr indent="-228600" lvl="0" marL="457200" rtl="0" algn="l">
              <a:lnSpc>
                <a:spcPct val="100000"/>
              </a:lnSpc>
              <a:spcBef>
                <a:spcPts val="0"/>
              </a:spcBef>
              <a:spcAft>
                <a:spcPts val="0"/>
              </a:spcAft>
              <a:buSzPts val="1400"/>
              <a:buNone/>
            </a:pPr>
            <a:r>
              <a:rPr lang="en-PH"/>
              <a:t>dynamic fleet sizing, </a:t>
            </a:r>
            <a:endParaRPr/>
          </a:p>
          <a:p>
            <a:pPr indent="-228600" lvl="0" marL="457200" rtl="0" algn="l">
              <a:lnSpc>
                <a:spcPct val="100000"/>
              </a:lnSpc>
              <a:spcBef>
                <a:spcPts val="0"/>
              </a:spcBef>
              <a:spcAft>
                <a:spcPts val="0"/>
              </a:spcAft>
              <a:buSzPts val="1400"/>
              <a:buNone/>
            </a:pPr>
            <a:r>
              <a:rPr lang="en-PH"/>
              <a:t>weight constraints or </a:t>
            </a:r>
            <a:endParaRPr/>
          </a:p>
          <a:p>
            <a:pPr indent="-228600" lvl="0" marL="457200" rtl="0" algn="l">
              <a:lnSpc>
                <a:spcPct val="100000"/>
              </a:lnSpc>
              <a:spcBef>
                <a:spcPts val="0"/>
              </a:spcBef>
              <a:spcAft>
                <a:spcPts val="0"/>
              </a:spcAft>
              <a:buSzPts val="1400"/>
              <a:buNone/>
            </a:pPr>
            <a:r>
              <a:rPr lang="en-PH"/>
              <a:t>dynamic service times. </a:t>
            </a:r>
            <a:endParaRPr/>
          </a:p>
          <a:p>
            <a:pPr indent="0" lvl="0" marL="0" rtl="0" algn="l">
              <a:lnSpc>
                <a:spcPct val="100000"/>
              </a:lnSpc>
              <a:spcBef>
                <a:spcPts val="0"/>
              </a:spcBef>
              <a:spcAft>
                <a:spcPts val="0"/>
              </a:spcAft>
              <a:buNone/>
            </a:pPr>
            <a:r>
              <a:rPr lang="en-PH"/>
              <a:t>Route4Me factors in all of your specific constraints and automatically provides the best solution.</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8" name="Shape 4768"/>
        <p:cNvGrpSpPr/>
        <p:nvPr/>
      </p:nvGrpSpPr>
      <p:grpSpPr>
        <a:xfrm>
          <a:off x="0" y="0"/>
          <a:ext cx="0" cy="0"/>
          <a:chOff x="0" y="0"/>
          <a:chExt cx="0" cy="0"/>
        </a:xfrm>
      </p:grpSpPr>
      <p:sp>
        <p:nvSpPr>
          <p:cNvPr id="4769" name="Google Shape;4769;g15b87989459_0_356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70" name="Google Shape;4770;g15b87989459_0_35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1" name="Shape 4791"/>
        <p:cNvGrpSpPr/>
        <p:nvPr/>
      </p:nvGrpSpPr>
      <p:grpSpPr>
        <a:xfrm>
          <a:off x="0" y="0"/>
          <a:ext cx="0" cy="0"/>
          <a:chOff x="0" y="0"/>
          <a:chExt cx="0" cy="0"/>
        </a:xfrm>
      </p:grpSpPr>
      <p:sp>
        <p:nvSpPr>
          <p:cNvPr id="4792" name="Google Shape;4792;g15b87989459_0_35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93" name="Google Shape;4793;g15b87989459_0_35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4" name="Shape 4814"/>
        <p:cNvGrpSpPr/>
        <p:nvPr/>
      </p:nvGrpSpPr>
      <p:grpSpPr>
        <a:xfrm>
          <a:off x="0" y="0"/>
          <a:ext cx="0" cy="0"/>
          <a:chOff x="0" y="0"/>
          <a:chExt cx="0" cy="0"/>
        </a:xfrm>
      </p:grpSpPr>
      <p:sp>
        <p:nvSpPr>
          <p:cNvPr id="4815" name="Google Shape;4815;g15b87989459_0_36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16" name="Google Shape;4816;g15b87989459_0_3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0" name="Shape 2960"/>
        <p:cNvGrpSpPr/>
        <p:nvPr/>
      </p:nvGrpSpPr>
      <p:grpSpPr>
        <a:xfrm>
          <a:off x="0" y="0"/>
          <a:ext cx="0" cy="0"/>
          <a:chOff x="0" y="0"/>
          <a:chExt cx="0" cy="0"/>
        </a:xfrm>
      </p:grpSpPr>
      <p:sp>
        <p:nvSpPr>
          <p:cNvPr id="2961" name="Google Shape;2961;g1a37c33ce89_0_8002: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962" name="Google Shape;2962;g1a37c33ce89_0_8002: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2963" name="Google Shape;2963;g1a37c33ce89_0_8002: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7" name="Shape 4837"/>
        <p:cNvGrpSpPr/>
        <p:nvPr/>
      </p:nvGrpSpPr>
      <p:grpSpPr>
        <a:xfrm>
          <a:off x="0" y="0"/>
          <a:ext cx="0" cy="0"/>
          <a:chOff x="0" y="0"/>
          <a:chExt cx="0" cy="0"/>
        </a:xfrm>
      </p:grpSpPr>
      <p:sp>
        <p:nvSpPr>
          <p:cNvPr id="4838" name="Google Shape;4838;g15b87989459_0_36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39" name="Google Shape;4839;g15b87989459_0_36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0" name="Shape 4860"/>
        <p:cNvGrpSpPr/>
        <p:nvPr/>
      </p:nvGrpSpPr>
      <p:grpSpPr>
        <a:xfrm>
          <a:off x="0" y="0"/>
          <a:ext cx="0" cy="0"/>
          <a:chOff x="0" y="0"/>
          <a:chExt cx="0" cy="0"/>
        </a:xfrm>
      </p:grpSpPr>
      <p:sp>
        <p:nvSpPr>
          <p:cNvPr id="4861" name="Google Shape;4861;g15b87989459_0_36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PH"/>
              <a:t>Pick one or two, tell the story</a:t>
            </a:r>
            <a:endParaRPr/>
          </a:p>
        </p:txBody>
      </p:sp>
      <p:sp>
        <p:nvSpPr>
          <p:cNvPr id="4862" name="Google Shape;4862;g15b87989459_0_36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3" name="Shape 4883"/>
        <p:cNvGrpSpPr/>
        <p:nvPr/>
      </p:nvGrpSpPr>
      <p:grpSpPr>
        <a:xfrm>
          <a:off x="0" y="0"/>
          <a:ext cx="0" cy="0"/>
          <a:chOff x="0" y="0"/>
          <a:chExt cx="0" cy="0"/>
        </a:xfrm>
      </p:grpSpPr>
      <p:sp>
        <p:nvSpPr>
          <p:cNvPr id="4884" name="Google Shape;4884;g15b87989459_0_5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5" name="Google Shape;4885;g15b87989459_0_57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9" name="Shape 4889"/>
        <p:cNvGrpSpPr/>
        <p:nvPr/>
      </p:nvGrpSpPr>
      <p:grpSpPr>
        <a:xfrm>
          <a:off x="0" y="0"/>
          <a:ext cx="0" cy="0"/>
          <a:chOff x="0" y="0"/>
          <a:chExt cx="0" cy="0"/>
        </a:xfrm>
      </p:grpSpPr>
      <p:sp>
        <p:nvSpPr>
          <p:cNvPr id="4890" name="Google Shape;4890;g15b87989459_0_8145: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91" name="Google Shape;4891;g15b87989459_0_8145: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SzPts val="1100"/>
              <a:buNone/>
            </a:pPr>
            <a:r>
              <a:rPr lang="en-PH" sz="1300">
                <a:solidFill>
                  <a:schemeClr val="dk1"/>
                </a:solidFill>
              </a:rPr>
              <a:t>Azuga’s OBD-II device works with most fleets in the market.  Whether it be the classic white van, a work truck, assets or even yellow iron, Azuga can deliver business insights that will show the benefits of safety, efficiency, cost savings, and improved driver engagement with safe driving behaviors.  We offer a complete portfolio of tracking devices from vehicle to assets, including Azuga SafetyCam and Works, a field service management component. </a:t>
            </a:r>
            <a:endParaRPr sz="1300">
              <a:solidFill>
                <a:schemeClr val="dk1"/>
              </a:solidFill>
            </a:endParaRPr>
          </a:p>
          <a:p>
            <a:pPr indent="0" lvl="0" marL="0" rtl="0" algn="l">
              <a:spcBef>
                <a:spcPts val="0"/>
              </a:spcBef>
              <a:spcAft>
                <a:spcPts val="0"/>
              </a:spcAft>
              <a:buSzPts val="1100"/>
              <a:buNone/>
            </a:pPr>
            <a:r>
              <a:t/>
            </a:r>
            <a:endParaRPr sz="1300">
              <a:solidFill>
                <a:schemeClr val="dk1"/>
              </a:solidFill>
            </a:endParaRPr>
          </a:p>
          <a:p>
            <a:pPr indent="0" lvl="0" marL="0" rtl="0" algn="l">
              <a:spcBef>
                <a:spcPts val="0"/>
              </a:spcBef>
              <a:spcAft>
                <a:spcPts val="0"/>
              </a:spcAft>
              <a:buClr>
                <a:schemeClr val="dk1"/>
              </a:buClr>
              <a:buSzPts val="1100"/>
              <a:buFont typeface="Arial"/>
              <a:buNone/>
            </a:pPr>
            <a:r>
              <a:t/>
            </a:r>
            <a:endParaRPr sz="1300">
              <a:solidFill>
                <a:schemeClr val="dk1"/>
              </a:solidFill>
            </a:endParaRPr>
          </a:p>
        </p:txBody>
      </p:sp>
      <p:sp>
        <p:nvSpPr>
          <p:cNvPr id="4892" name="Google Shape;4892;g15b87989459_0_8145: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sz="1400"/>
              <a:t>3/29/2021 11:20 AM</a:t>
            </a:r>
            <a:endParaRPr sz="140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9" name="Shape 4979"/>
        <p:cNvGrpSpPr/>
        <p:nvPr/>
      </p:nvGrpSpPr>
      <p:grpSpPr>
        <a:xfrm>
          <a:off x="0" y="0"/>
          <a:ext cx="0" cy="0"/>
          <a:chOff x="0" y="0"/>
          <a:chExt cx="0" cy="0"/>
        </a:xfrm>
      </p:grpSpPr>
      <p:sp>
        <p:nvSpPr>
          <p:cNvPr id="4980" name="Google Shape;4980;g15b87989459_0_10517:notes"/>
          <p:cNvSpPr txBox="1"/>
          <p:nvPr>
            <p:ph idx="12" type="sldNum"/>
          </p:nvPr>
        </p:nvSpPr>
        <p:spPr>
          <a:xfrm>
            <a:off x="5867400" y="8686800"/>
            <a:ext cx="609600" cy="2271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PH" sz="900" u="none" cap="none" strike="noStrike">
                <a:solidFill>
                  <a:schemeClr val="dk1"/>
                </a:solidFill>
                <a:latin typeface="Source Sans Pro"/>
                <a:ea typeface="Source Sans Pro"/>
                <a:cs typeface="Source Sans Pro"/>
                <a:sym typeface="Source Sans Pro"/>
              </a:rPr>
              <a:t>‹#›</a:t>
            </a:fld>
            <a:endParaRPr b="0" i="0" sz="900" u="none" cap="none" strike="noStrike">
              <a:solidFill>
                <a:schemeClr val="dk1"/>
              </a:solidFill>
              <a:latin typeface="Source Sans Pro"/>
              <a:ea typeface="Source Sans Pro"/>
              <a:cs typeface="Source Sans Pro"/>
              <a:sym typeface="Source Sans Pro"/>
            </a:endParaRPr>
          </a:p>
        </p:txBody>
      </p:sp>
      <p:sp>
        <p:nvSpPr>
          <p:cNvPr id="4981" name="Google Shape;4981;g15b87989459_0_10517:notes"/>
          <p:cNvSpPr/>
          <p:nvPr>
            <p:ph idx="2" type="sldImg"/>
          </p:nvPr>
        </p:nvSpPr>
        <p:spPr>
          <a:xfrm>
            <a:off x="381000" y="381000"/>
            <a:ext cx="4468800" cy="2514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82" name="Google Shape;4982;g15b87989459_0_10517:notes"/>
          <p:cNvSpPr txBox="1"/>
          <p:nvPr>
            <p:ph idx="1" type="body"/>
          </p:nvPr>
        </p:nvSpPr>
        <p:spPr>
          <a:xfrm>
            <a:off x="381000" y="3048000"/>
            <a:ext cx="6096000" cy="5486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1100"/>
              <a:buNone/>
            </a:pPr>
            <a:r>
              <a:rPr lang="en-PH">
                <a:latin typeface="Arial"/>
                <a:ea typeface="Arial"/>
                <a:cs typeface="Arial"/>
                <a:sym typeface="Arial"/>
              </a:rPr>
              <a:t>Placeholder</a:t>
            </a:r>
            <a:endParaRPr>
              <a:latin typeface="Arial"/>
              <a:ea typeface="Arial"/>
              <a:cs typeface="Arial"/>
              <a:sym typeface="Arial"/>
            </a:endParaRPr>
          </a:p>
          <a:p>
            <a:pPr indent="0" lvl="0" marL="0" rtl="0" algn="l">
              <a:lnSpc>
                <a:spcPct val="115000"/>
              </a:lnSpc>
              <a:spcBef>
                <a:spcPts val="0"/>
              </a:spcBef>
              <a:spcAft>
                <a:spcPts val="0"/>
              </a:spcAft>
              <a:buSzPts val="1100"/>
              <a:buNone/>
            </a:pPr>
            <a:r>
              <a:t/>
            </a:r>
            <a:endParaRPr>
              <a:latin typeface="Arial"/>
              <a:ea typeface="Arial"/>
              <a:cs typeface="Arial"/>
              <a:sym typeface="Arial"/>
            </a:endParaRPr>
          </a:p>
          <a:p>
            <a:pPr indent="0" lvl="0" marL="0" rtl="0" algn="l">
              <a:lnSpc>
                <a:spcPct val="115000"/>
              </a:lnSpc>
              <a:spcBef>
                <a:spcPts val="0"/>
              </a:spcBef>
              <a:spcAft>
                <a:spcPts val="0"/>
              </a:spcAft>
              <a:buSzPts val="1100"/>
              <a:buNone/>
            </a:pPr>
            <a:r>
              <a:rPr lang="en-PH">
                <a:latin typeface="Arial"/>
                <a:ea typeface="Arial"/>
                <a:cs typeface="Arial"/>
                <a:sym typeface="Arial"/>
              </a:rPr>
              <a:t>When customer asks about safety, say “Let me give you a sense on how we think about safety.” Even if you are in the middle of the demo, quickly switch over to this slide.</a:t>
            </a:r>
            <a:endParaRPr>
              <a:latin typeface="Arial"/>
              <a:ea typeface="Arial"/>
              <a:cs typeface="Arial"/>
              <a:sym typeface="Arial"/>
            </a:endParaRPr>
          </a:p>
          <a:p>
            <a:pPr indent="0" lvl="0" marL="0" rtl="0" algn="l">
              <a:lnSpc>
                <a:spcPct val="115000"/>
              </a:lnSpc>
              <a:spcBef>
                <a:spcPts val="0"/>
              </a:spcBef>
              <a:spcAft>
                <a:spcPts val="0"/>
              </a:spcAft>
              <a:buSzPts val="1100"/>
              <a:buNone/>
            </a:pPr>
            <a:r>
              <a:t/>
            </a:r>
            <a:endParaRPr>
              <a:latin typeface="Arial"/>
              <a:ea typeface="Arial"/>
              <a:cs typeface="Arial"/>
              <a:sym typeface="Arial"/>
            </a:endParaRPr>
          </a:p>
          <a:p>
            <a:pPr indent="0" lvl="0" marL="0" rtl="0" algn="l">
              <a:lnSpc>
                <a:spcPct val="115000"/>
              </a:lnSpc>
              <a:spcBef>
                <a:spcPts val="0"/>
              </a:spcBef>
              <a:spcAft>
                <a:spcPts val="0"/>
              </a:spcAft>
              <a:buSzPts val="1100"/>
              <a:buNone/>
            </a:pPr>
            <a:r>
              <a:rPr lang="en-PH">
                <a:latin typeface="Arial"/>
                <a:ea typeface="Arial"/>
                <a:cs typeface="Arial"/>
                <a:sym typeface="Arial"/>
              </a:rPr>
              <a:t>Generally speaking, we should OK to go to demo quickly, but come back to slides if a specific question arises. This is a much better way to communicate with the customer without messing their mojo.</a:t>
            </a:r>
            <a:endParaRPr>
              <a:latin typeface="Arial"/>
              <a:ea typeface="Arial"/>
              <a:cs typeface="Arial"/>
              <a:sym typeface="Arial"/>
            </a:endParaRPr>
          </a:p>
          <a:p>
            <a:pPr indent="0" lvl="0" marL="0" rtl="0" algn="l">
              <a:lnSpc>
                <a:spcPct val="115000"/>
              </a:lnSpc>
              <a:spcBef>
                <a:spcPts val="0"/>
              </a:spcBef>
              <a:spcAft>
                <a:spcPts val="0"/>
              </a:spcAft>
              <a:buSzPts val="1100"/>
              <a:buNone/>
            </a:pPr>
            <a:r>
              <a:t/>
            </a:r>
            <a:endParaRPr>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“Azuga is built from the ground up to be all about Safety.  It is literally in our DNA and its starts with our hardware.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It is designed to capture everything you need to know to track key safety elements.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When we talk about safety, we do not talk about a sample customer cherry picked to have good results.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Instead we solve it systemically for the guys that live and die based on their ability to get it right.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(Transition)</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Allstate chose us as the device of choice and have made us the centerpiece of their DriveWise program.</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But we grew beyond that.</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Our customers wanted surround sound tools and processes to drive real, tangible improvements in safety.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It’s what drove us to build our full management and driver software solution -- the most comprehensive in the industry.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(Transition)</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Philadelphia Insurance had a real problem. Their commercial accounts were driving more costs in accidents than Philadelphia Insurance  was collecting in premiums.</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Philadelphia Insurance took a dozen of their commercial accounts and deployed Azuga to them. That was 18 months ago.  Since then, Azuga has become a core of their commercial fleet safety program and they have deployed over 10,000 vehicles with us. They actually use it as a pint of differentiation with their customers.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This ONLY happened once they saw clear proof that we moved the needle in a big way. </a:t>
            </a:r>
            <a:endParaRPr>
              <a:solidFill>
                <a:srgbClr val="666666"/>
              </a:solidFill>
              <a:latin typeface="Arial"/>
              <a:ea typeface="Arial"/>
              <a:cs typeface="Arial"/>
              <a:sym typeface="Arial"/>
            </a:endParaRPr>
          </a:p>
          <a:p>
            <a:pPr indent="0" lvl="0" marL="0" rtl="0" algn="l">
              <a:lnSpc>
                <a:spcPct val="100000"/>
              </a:lnSpc>
              <a:spcBef>
                <a:spcPts val="0"/>
              </a:spcBef>
              <a:spcAft>
                <a:spcPts val="0"/>
              </a:spcAft>
              <a:buClr>
                <a:schemeClr val="dk2"/>
              </a:buClr>
              <a:buSzPts val="1100"/>
              <a:buFont typeface="Arial"/>
              <a:buNone/>
            </a:pPr>
            <a:r>
              <a:rPr lang="en-PH">
                <a:solidFill>
                  <a:srgbClr val="666666"/>
                </a:solidFill>
                <a:latin typeface="Arial"/>
                <a:ea typeface="Arial"/>
                <a:cs typeface="Arial"/>
                <a:sym typeface="Arial"/>
              </a:rPr>
              <a:t> - For Azuga, safety is not  just about features.  It’s about how we operate.</a:t>
            </a:r>
            <a:endParaRPr b="1" sz="1000">
              <a:solidFill>
                <a:srgbClr val="FF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0" name="Shape 5000"/>
        <p:cNvGrpSpPr/>
        <p:nvPr/>
      </p:nvGrpSpPr>
      <p:grpSpPr>
        <a:xfrm>
          <a:off x="0" y="0"/>
          <a:ext cx="0" cy="0"/>
          <a:chOff x="0" y="0"/>
          <a:chExt cx="0" cy="0"/>
        </a:xfrm>
      </p:grpSpPr>
      <p:sp>
        <p:nvSpPr>
          <p:cNvPr id="5001" name="Google Shape;5001;g15b87989459_0_105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PH"/>
              <a:t>placeholder</a:t>
            </a:r>
            <a:endParaRPr/>
          </a:p>
        </p:txBody>
      </p:sp>
      <p:sp>
        <p:nvSpPr>
          <p:cNvPr id="5002" name="Google Shape;5002;g15b87989459_0_105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8" name="Shape 5028"/>
        <p:cNvGrpSpPr/>
        <p:nvPr/>
      </p:nvGrpSpPr>
      <p:grpSpPr>
        <a:xfrm>
          <a:off x="0" y="0"/>
          <a:ext cx="0" cy="0"/>
          <a:chOff x="0" y="0"/>
          <a:chExt cx="0" cy="0"/>
        </a:xfrm>
      </p:grpSpPr>
      <p:sp>
        <p:nvSpPr>
          <p:cNvPr id="5029" name="Google Shape;5029;g15b87989459_0_1264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30" name="Google Shape;5030;g15b87989459_0_126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2" name="Shape 5052"/>
        <p:cNvGrpSpPr/>
        <p:nvPr/>
      </p:nvGrpSpPr>
      <p:grpSpPr>
        <a:xfrm>
          <a:off x="0" y="0"/>
          <a:ext cx="0" cy="0"/>
          <a:chOff x="0" y="0"/>
          <a:chExt cx="0" cy="0"/>
        </a:xfrm>
      </p:grpSpPr>
      <p:sp>
        <p:nvSpPr>
          <p:cNvPr id="5053" name="Google Shape;5053;g15b87989459_0_1266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54" name="Google Shape;5054;g15b87989459_0_126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5" name="Shape 5075"/>
        <p:cNvGrpSpPr/>
        <p:nvPr/>
      </p:nvGrpSpPr>
      <p:grpSpPr>
        <a:xfrm>
          <a:off x="0" y="0"/>
          <a:ext cx="0" cy="0"/>
          <a:chOff x="0" y="0"/>
          <a:chExt cx="0" cy="0"/>
        </a:xfrm>
      </p:grpSpPr>
      <p:sp>
        <p:nvSpPr>
          <p:cNvPr id="5076" name="Google Shape;5076;g15b87989459_0_1268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77" name="Google Shape;5077;g15b87989459_0_126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1" name="Shape 5101"/>
        <p:cNvGrpSpPr/>
        <p:nvPr/>
      </p:nvGrpSpPr>
      <p:grpSpPr>
        <a:xfrm>
          <a:off x="0" y="0"/>
          <a:ext cx="0" cy="0"/>
          <a:chOff x="0" y="0"/>
          <a:chExt cx="0" cy="0"/>
        </a:xfrm>
      </p:grpSpPr>
      <p:sp>
        <p:nvSpPr>
          <p:cNvPr id="5102" name="Google Shape;5102;g15b87989459_0_127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03" name="Google Shape;5103;g15b87989459_0_127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2" name="Shape 2992"/>
        <p:cNvGrpSpPr/>
        <p:nvPr/>
      </p:nvGrpSpPr>
      <p:grpSpPr>
        <a:xfrm>
          <a:off x="0" y="0"/>
          <a:ext cx="0" cy="0"/>
          <a:chOff x="0" y="0"/>
          <a:chExt cx="0" cy="0"/>
        </a:xfrm>
      </p:grpSpPr>
      <p:sp>
        <p:nvSpPr>
          <p:cNvPr id="2993" name="Google Shape;2993;g1a37c33ce89_0_8033: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994" name="Google Shape;2994;g1a37c33ce89_0_8033: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2995" name="Google Shape;2995;g1a37c33ce89_0_8033: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6/17/21 8:47 AM</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6" name="Shape 5126"/>
        <p:cNvGrpSpPr/>
        <p:nvPr/>
      </p:nvGrpSpPr>
      <p:grpSpPr>
        <a:xfrm>
          <a:off x="0" y="0"/>
          <a:ext cx="0" cy="0"/>
          <a:chOff x="0" y="0"/>
          <a:chExt cx="0" cy="0"/>
        </a:xfrm>
      </p:grpSpPr>
      <p:sp>
        <p:nvSpPr>
          <p:cNvPr id="5127" name="Google Shape;5127;g15b87989459_0_14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8" name="Google Shape;5128;g15b87989459_0_1447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2" name="Shape 5132"/>
        <p:cNvGrpSpPr/>
        <p:nvPr/>
      </p:nvGrpSpPr>
      <p:grpSpPr>
        <a:xfrm>
          <a:off x="0" y="0"/>
          <a:ext cx="0" cy="0"/>
          <a:chOff x="0" y="0"/>
          <a:chExt cx="0" cy="0"/>
        </a:xfrm>
      </p:grpSpPr>
      <p:sp>
        <p:nvSpPr>
          <p:cNvPr id="5133" name="Google Shape;5133;g15b87989459_0_144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4" name="Google Shape;5134;g15b87989459_0_1447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PH"/>
              <a:t>*Add webinar link once completed for Greener Miles</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1" name="Shape 5141"/>
        <p:cNvGrpSpPr/>
        <p:nvPr/>
      </p:nvGrpSpPr>
      <p:grpSpPr>
        <a:xfrm>
          <a:off x="0" y="0"/>
          <a:ext cx="0" cy="0"/>
          <a:chOff x="0" y="0"/>
          <a:chExt cx="0" cy="0"/>
        </a:xfrm>
      </p:grpSpPr>
      <p:sp>
        <p:nvSpPr>
          <p:cNvPr id="5142" name="Google Shape;514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43" name="Google Shape;514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3" name="Shape 5203"/>
        <p:cNvGrpSpPr/>
        <p:nvPr/>
      </p:nvGrpSpPr>
      <p:grpSpPr>
        <a:xfrm>
          <a:off x="0" y="0"/>
          <a:ext cx="0" cy="0"/>
          <a:chOff x="0" y="0"/>
          <a:chExt cx="0" cy="0"/>
        </a:xfrm>
      </p:grpSpPr>
      <p:sp>
        <p:nvSpPr>
          <p:cNvPr id="5204" name="Google Shape;520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05" name="Google Shape;520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3" name="Shape 5233"/>
        <p:cNvGrpSpPr/>
        <p:nvPr/>
      </p:nvGrpSpPr>
      <p:grpSpPr>
        <a:xfrm>
          <a:off x="0" y="0"/>
          <a:ext cx="0" cy="0"/>
          <a:chOff x="0" y="0"/>
          <a:chExt cx="0" cy="0"/>
        </a:xfrm>
      </p:grpSpPr>
      <p:sp>
        <p:nvSpPr>
          <p:cNvPr id="5234" name="Google Shape;523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35" name="Google Shape;523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9" name="Shape 5269"/>
        <p:cNvGrpSpPr/>
        <p:nvPr/>
      </p:nvGrpSpPr>
      <p:grpSpPr>
        <a:xfrm>
          <a:off x="0" y="0"/>
          <a:ext cx="0" cy="0"/>
          <a:chOff x="0" y="0"/>
          <a:chExt cx="0" cy="0"/>
        </a:xfrm>
      </p:grpSpPr>
      <p:sp>
        <p:nvSpPr>
          <p:cNvPr id="5270" name="Google Shape;527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71" name="Google Shape;527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3" name="Shape 5283"/>
        <p:cNvGrpSpPr/>
        <p:nvPr/>
      </p:nvGrpSpPr>
      <p:grpSpPr>
        <a:xfrm>
          <a:off x="0" y="0"/>
          <a:ext cx="0" cy="0"/>
          <a:chOff x="0" y="0"/>
          <a:chExt cx="0" cy="0"/>
        </a:xfrm>
      </p:grpSpPr>
      <p:sp>
        <p:nvSpPr>
          <p:cNvPr id="5284" name="Google Shape;528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85" name="Google Shape;528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4" name="Shape 5304"/>
        <p:cNvGrpSpPr/>
        <p:nvPr/>
      </p:nvGrpSpPr>
      <p:grpSpPr>
        <a:xfrm>
          <a:off x="0" y="0"/>
          <a:ext cx="0" cy="0"/>
          <a:chOff x="0" y="0"/>
          <a:chExt cx="0" cy="0"/>
        </a:xfrm>
      </p:grpSpPr>
      <p:sp>
        <p:nvSpPr>
          <p:cNvPr id="5305" name="Google Shape;530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06" name="Google Shape;530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8" name="Shape 5328"/>
        <p:cNvGrpSpPr/>
        <p:nvPr/>
      </p:nvGrpSpPr>
      <p:grpSpPr>
        <a:xfrm>
          <a:off x="0" y="0"/>
          <a:ext cx="0" cy="0"/>
          <a:chOff x="0" y="0"/>
          <a:chExt cx="0" cy="0"/>
        </a:xfrm>
      </p:grpSpPr>
      <p:sp>
        <p:nvSpPr>
          <p:cNvPr id="5329" name="Google Shape;532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30" name="Google Shape;533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8" name="Shape 5338"/>
        <p:cNvGrpSpPr/>
        <p:nvPr/>
      </p:nvGrpSpPr>
      <p:grpSpPr>
        <a:xfrm>
          <a:off x="0" y="0"/>
          <a:ext cx="0" cy="0"/>
          <a:chOff x="0" y="0"/>
          <a:chExt cx="0" cy="0"/>
        </a:xfrm>
      </p:grpSpPr>
      <p:sp>
        <p:nvSpPr>
          <p:cNvPr id="5339" name="Google Shape;533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40" name="Google Shape;534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0" name="Shape 3120"/>
        <p:cNvGrpSpPr/>
        <p:nvPr/>
      </p:nvGrpSpPr>
      <p:grpSpPr>
        <a:xfrm>
          <a:off x="0" y="0"/>
          <a:ext cx="0" cy="0"/>
          <a:chOff x="0" y="0"/>
          <a:chExt cx="0" cy="0"/>
        </a:xfrm>
      </p:grpSpPr>
      <p:sp>
        <p:nvSpPr>
          <p:cNvPr id="3121" name="Google Shape;3121;g1a37c33ce89_0_8160: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22" name="Google Shape;3122;g1a37c33ce89_0_8160: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123" name="Google Shape;3123;g1a37c33ce89_0_8160: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6/17/21 8:16 AM</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5" name="Shape 5355"/>
        <p:cNvGrpSpPr/>
        <p:nvPr/>
      </p:nvGrpSpPr>
      <p:grpSpPr>
        <a:xfrm>
          <a:off x="0" y="0"/>
          <a:ext cx="0" cy="0"/>
          <a:chOff x="0" y="0"/>
          <a:chExt cx="0" cy="0"/>
        </a:xfrm>
      </p:grpSpPr>
      <p:sp>
        <p:nvSpPr>
          <p:cNvPr id="5356" name="Google Shape;535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57" name="Google Shape;535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7" name="Shape 5387"/>
        <p:cNvGrpSpPr/>
        <p:nvPr/>
      </p:nvGrpSpPr>
      <p:grpSpPr>
        <a:xfrm>
          <a:off x="0" y="0"/>
          <a:ext cx="0" cy="0"/>
          <a:chOff x="0" y="0"/>
          <a:chExt cx="0" cy="0"/>
        </a:xfrm>
      </p:grpSpPr>
      <p:sp>
        <p:nvSpPr>
          <p:cNvPr id="5388" name="Google Shape;538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89" name="Google Shape;538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1" name="Shape 5411"/>
        <p:cNvGrpSpPr/>
        <p:nvPr/>
      </p:nvGrpSpPr>
      <p:grpSpPr>
        <a:xfrm>
          <a:off x="0" y="0"/>
          <a:ext cx="0" cy="0"/>
          <a:chOff x="0" y="0"/>
          <a:chExt cx="0" cy="0"/>
        </a:xfrm>
      </p:grpSpPr>
      <p:sp>
        <p:nvSpPr>
          <p:cNvPr id="5412" name="Google Shape;541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13" name="Google Shape;541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8" name="Shape 5458"/>
        <p:cNvGrpSpPr/>
        <p:nvPr/>
      </p:nvGrpSpPr>
      <p:grpSpPr>
        <a:xfrm>
          <a:off x="0" y="0"/>
          <a:ext cx="0" cy="0"/>
          <a:chOff x="0" y="0"/>
          <a:chExt cx="0" cy="0"/>
        </a:xfrm>
      </p:grpSpPr>
      <p:sp>
        <p:nvSpPr>
          <p:cNvPr id="5459" name="Google Shape;545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60" name="Google Shape;546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1" name="Shape 5491"/>
        <p:cNvGrpSpPr/>
        <p:nvPr/>
      </p:nvGrpSpPr>
      <p:grpSpPr>
        <a:xfrm>
          <a:off x="0" y="0"/>
          <a:ext cx="0" cy="0"/>
          <a:chOff x="0" y="0"/>
          <a:chExt cx="0" cy="0"/>
        </a:xfrm>
      </p:grpSpPr>
      <p:sp>
        <p:nvSpPr>
          <p:cNvPr id="5492" name="Google Shape;549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93" name="Google Shape;549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9" name="Shape 5529"/>
        <p:cNvGrpSpPr/>
        <p:nvPr/>
      </p:nvGrpSpPr>
      <p:grpSpPr>
        <a:xfrm>
          <a:off x="0" y="0"/>
          <a:ext cx="0" cy="0"/>
          <a:chOff x="0" y="0"/>
          <a:chExt cx="0" cy="0"/>
        </a:xfrm>
      </p:grpSpPr>
      <p:sp>
        <p:nvSpPr>
          <p:cNvPr id="5530" name="Google Shape;553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31" name="Google Shape;553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9" name="Shape 5589"/>
        <p:cNvGrpSpPr/>
        <p:nvPr/>
      </p:nvGrpSpPr>
      <p:grpSpPr>
        <a:xfrm>
          <a:off x="0" y="0"/>
          <a:ext cx="0" cy="0"/>
          <a:chOff x="0" y="0"/>
          <a:chExt cx="0" cy="0"/>
        </a:xfrm>
      </p:grpSpPr>
      <p:sp>
        <p:nvSpPr>
          <p:cNvPr id="5590" name="Google Shape;5590;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1" name="Google Shape;559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7" name="Shape 5617"/>
        <p:cNvGrpSpPr/>
        <p:nvPr/>
      </p:nvGrpSpPr>
      <p:grpSpPr>
        <a:xfrm>
          <a:off x="0" y="0"/>
          <a:ext cx="0" cy="0"/>
          <a:chOff x="0" y="0"/>
          <a:chExt cx="0" cy="0"/>
        </a:xfrm>
      </p:grpSpPr>
      <p:sp>
        <p:nvSpPr>
          <p:cNvPr id="5618" name="Google Shape;561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19" name="Google Shape;5619;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9" name="Shape 5659"/>
        <p:cNvGrpSpPr/>
        <p:nvPr/>
      </p:nvGrpSpPr>
      <p:grpSpPr>
        <a:xfrm>
          <a:off x="0" y="0"/>
          <a:ext cx="0" cy="0"/>
          <a:chOff x="0" y="0"/>
          <a:chExt cx="0" cy="0"/>
        </a:xfrm>
      </p:grpSpPr>
      <p:sp>
        <p:nvSpPr>
          <p:cNvPr id="5660" name="Google Shape;5660;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61" name="Google Shape;566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9" name="Shape 5749"/>
        <p:cNvGrpSpPr/>
        <p:nvPr/>
      </p:nvGrpSpPr>
      <p:grpSpPr>
        <a:xfrm>
          <a:off x="0" y="0"/>
          <a:ext cx="0" cy="0"/>
          <a:chOff x="0" y="0"/>
          <a:chExt cx="0" cy="0"/>
        </a:xfrm>
      </p:grpSpPr>
      <p:sp>
        <p:nvSpPr>
          <p:cNvPr id="5750" name="Google Shape;5750;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51" name="Google Shape;575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7" name="Shape 3147"/>
        <p:cNvGrpSpPr/>
        <p:nvPr/>
      </p:nvGrpSpPr>
      <p:grpSpPr>
        <a:xfrm>
          <a:off x="0" y="0"/>
          <a:ext cx="0" cy="0"/>
          <a:chOff x="0" y="0"/>
          <a:chExt cx="0" cy="0"/>
        </a:xfrm>
      </p:grpSpPr>
      <p:sp>
        <p:nvSpPr>
          <p:cNvPr id="3148" name="Google Shape;3148;g1a37c33ce89_0_8186: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49" name="Google Shape;3149;g1a37c33ce89_0_8186: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150" name="Google Shape;3150;g1a37c33ce89_0_8186: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0" name="Shape 5760"/>
        <p:cNvGrpSpPr/>
        <p:nvPr/>
      </p:nvGrpSpPr>
      <p:grpSpPr>
        <a:xfrm>
          <a:off x="0" y="0"/>
          <a:ext cx="0" cy="0"/>
          <a:chOff x="0" y="0"/>
          <a:chExt cx="0" cy="0"/>
        </a:xfrm>
      </p:grpSpPr>
      <p:sp>
        <p:nvSpPr>
          <p:cNvPr id="5761" name="Google Shape;5761;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62" name="Google Shape;576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3" name="Shape 5783"/>
        <p:cNvGrpSpPr/>
        <p:nvPr/>
      </p:nvGrpSpPr>
      <p:grpSpPr>
        <a:xfrm>
          <a:off x="0" y="0"/>
          <a:ext cx="0" cy="0"/>
          <a:chOff x="0" y="0"/>
          <a:chExt cx="0" cy="0"/>
        </a:xfrm>
      </p:grpSpPr>
      <p:sp>
        <p:nvSpPr>
          <p:cNvPr id="5784" name="Google Shape;5784;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85" name="Google Shape;578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0" name="Shape 5790"/>
        <p:cNvGrpSpPr/>
        <p:nvPr/>
      </p:nvGrpSpPr>
      <p:grpSpPr>
        <a:xfrm>
          <a:off x="0" y="0"/>
          <a:ext cx="0" cy="0"/>
          <a:chOff x="0" y="0"/>
          <a:chExt cx="0" cy="0"/>
        </a:xfrm>
      </p:grpSpPr>
      <p:sp>
        <p:nvSpPr>
          <p:cNvPr id="5791" name="Google Shape;5791;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92" name="Google Shape;579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0" name="Shape 5870"/>
        <p:cNvGrpSpPr/>
        <p:nvPr/>
      </p:nvGrpSpPr>
      <p:grpSpPr>
        <a:xfrm>
          <a:off x="0" y="0"/>
          <a:ext cx="0" cy="0"/>
          <a:chOff x="0" y="0"/>
          <a:chExt cx="0" cy="0"/>
        </a:xfrm>
      </p:grpSpPr>
      <p:sp>
        <p:nvSpPr>
          <p:cNvPr id="5871" name="Google Shape;5871;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72" name="Google Shape;587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3" name="Shape 5893"/>
        <p:cNvGrpSpPr/>
        <p:nvPr/>
      </p:nvGrpSpPr>
      <p:grpSpPr>
        <a:xfrm>
          <a:off x="0" y="0"/>
          <a:ext cx="0" cy="0"/>
          <a:chOff x="0" y="0"/>
          <a:chExt cx="0" cy="0"/>
        </a:xfrm>
      </p:grpSpPr>
      <p:sp>
        <p:nvSpPr>
          <p:cNvPr id="5894" name="Google Shape;589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95" name="Google Shape;589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9" name="Shape 5909"/>
        <p:cNvGrpSpPr/>
        <p:nvPr/>
      </p:nvGrpSpPr>
      <p:grpSpPr>
        <a:xfrm>
          <a:off x="0" y="0"/>
          <a:ext cx="0" cy="0"/>
          <a:chOff x="0" y="0"/>
          <a:chExt cx="0" cy="0"/>
        </a:xfrm>
      </p:grpSpPr>
      <p:sp>
        <p:nvSpPr>
          <p:cNvPr id="5910" name="Google Shape;5910;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11" name="Google Shape;591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5" name="Shape 5955"/>
        <p:cNvGrpSpPr/>
        <p:nvPr/>
      </p:nvGrpSpPr>
      <p:grpSpPr>
        <a:xfrm>
          <a:off x="0" y="0"/>
          <a:ext cx="0" cy="0"/>
          <a:chOff x="0" y="0"/>
          <a:chExt cx="0" cy="0"/>
        </a:xfrm>
      </p:grpSpPr>
      <p:sp>
        <p:nvSpPr>
          <p:cNvPr id="5956" name="Google Shape;595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57" name="Google Shape;595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6" name="Shape 3196"/>
        <p:cNvGrpSpPr/>
        <p:nvPr/>
      </p:nvGrpSpPr>
      <p:grpSpPr>
        <a:xfrm>
          <a:off x="0" y="0"/>
          <a:ext cx="0" cy="0"/>
          <a:chOff x="0" y="0"/>
          <a:chExt cx="0" cy="0"/>
        </a:xfrm>
      </p:grpSpPr>
      <p:sp>
        <p:nvSpPr>
          <p:cNvPr id="3197" name="Google Shape;3197;g1a37c33ce89_0_8234: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98" name="Google Shape;3198;g1a37c33ce89_0_8234: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199" name="Google Shape;3199;g1a37c33ce89_0_8234: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1" name="Shape 3241"/>
        <p:cNvGrpSpPr/>
        <p:nvPr/>
      </p:nvGrpSpPr>
      <p:grpSpPr>
        <a:xfrm>
          <a:off x="0" y="0"/>
          <a:ext cx="0" cy="0"/>
          <a:chOff x="0" y="0"/>
          <a:chExt cx="0" cy="0"/>
        </a:xfrm>
      </p:grpSpPr>
      <p:sp>
        <p:nvSpPr>
          <p:cNvPr id="3242" name="Google Shape;3242;g1a37c33ce89_0_8278:notes"/>
          <p:cNvSpPr/>
          <p:nvPr>
            <p:ph idx="2" type="sldImg"/>
          </p:nvPr>
        </p:nvSpPr>
        <p:spPr>
          <a:xfrm>
            <a:off x="-59014" y="435208"/>
            <a:ext cx="6982200" cy="3918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243" name="Google Shape;3243;g1a37c33ce89_0_8278:notes"/>
          <p:cNvSpPr txBox="1"/>
          <p:nvPr>
            <p:ph idx="1" type="body"/>
          </p:nvPr>
        </p:nvSpPr>
        <p:spPr>
          <a:xfrm>
            <a:off x="285750" y="4572000"/>
            <a:ext cx="6286500" cy="4341300"/>
          </a:xfrm>
          <a:prstGeom prst="rect">
            <a:avLst/>
          </a:prstGeom>
          <a:noFill/>
          <a:ln>
            <a:noFill/>
          </a:ln>
        </p:spPr>
        <p:txBody>
          <a:bodyPr anchorCtr="0" anchor="t" bIns="45275" lIns="90575" spcFirstLastPara="1" rIns="90575" wrap="square" tIns="45275">
            <a:noAutofit/>
          </a:bodyPr>
          <a:lstStyle/>
          <a:p>
            <a:pPr indent="0" lvl="0" marL="0" rtl="0" algn="l">
              <a:spcBef>
                <a:spcPts val="0"/>
              </a:spcBef>
              <a:spcAft>
                <a:spcPts val="0"/>
              </a:spcAft>
              <a:buNone/>
            </a:pPr>
            <a:r>
              <a:t/>
            </a:r>
            <a:endParaRPr/>
          </a:p>
        </p:txBody>
      </p:sp>
      <p:sp>
        <p:nvSpPr>
          <p:cNvPr id="3244" name="Google Shape;3244;g1a37c33ce89_0_8278:notes"/>
          <p:cNvSpPr txBox="1"/>
          <p:nvPr>
            <p:ph idx="10" type="dt"/>
          </p:nvPr>
        </p:nvSpPr>
        <p:spPr>
          <a:xfrm>
            <a:off x="3599829" y="144037"/>
            <a:ext cx="2972400" cy="2184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PH"/>
              <a:t>6/15/2021 8:16 PM</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8.png"/><Relationship Id="rId10"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11.png"/><Relationship Id="rId8"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2" showMasterSp="0">
  <p:cSld name="Cover 2">
    <p:bg>
      <p:bgPr>
        <a:solidFill>
          <a:srgbClr val="08212E"/>
        </a:solidFill>
      </p:bgPr>
    </p:bg>
    <p:spTree>
      <p:nvGrpSpPr>
        <p:cNvPr id="46" name="Shape 46"/>
        <p:cNvGrpSpPr/>
        <p:nvPr/>
      </p:nvGrpSpPr>
      <p:grpSpPr>
        <a:xfrm>
          <a:off x="0" y="0"/>
          <a:ext cx="0" cy="0"/>
          <a:chOff x="0" y="0"/>
          <a:chExt cx="0" cy="0"/>
        </a:xfrm>
      </p:grpSpPr>
      <p:grpSp>
        <p:nvGrpSpPr>
          <p:cNvPr id="47" name="Google Shape;47;p31"/>
          <p:cNvGrpSpPr/>
          <p:nvPr/>
        </p:nvGrpSpPr>
        <p:grpSpPr>
          <a:xfrm>
            <a:off x="7587710" y="3942985"/>
            <a:ext cx="4604290" cy="1000538"/>
            <a:chOff x="3990071" y="424322"/>
            <a:chExt cx="4604290" cy="1000538"/>
          </a:xfrm>
        </p:grpSpPr>
        <p:grpSp>
          <p:nvGrpSpPr>
            <p:cNvPr id="48" name="Google Shape;48;p31"/>
            <p:cNvGrpSpPr/>
            <p:nvPr/>
          </p:nvGrpSpPr>
          <p:grpSpPr>
            <a:xfrm>
              <a:off x="3990071" y="424322"/>
              <a:ext cx="4604290" cy="418355"/>
              <a:chOff x="633413" y="5462006"/>
              <a:chExt cx="4604290" cy="418355"/>
            </a:xfrm>
          </p:grpSpPr>
          <p:grpSp>
            <p:nvGrpSpPr>
              <p:cNvPr id="49" name="Google Shape;49;p31"/>
              <p:cNvGrpSpPr/>
              <p:nvPr/>
            </p:nvGrpSpPr>
            <p:grpSpPr>
              <a:xfrm rot="5400000">
                <a:off x="3918190" y="4560848"/>
                <a:ext cx="418355" cy="2220671"/>
                <a:chOff x="9657360" y="3789713"/>
                <a:chExt cx="418355" cy="2220671"/>
              </a:xfrm>
            </p:grpSpPr>
            <p:sp>
              <p:nvSpPr>
                <p:cNvPr id="50" name="Google Shape;50;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 name="Google Shape;51;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 name="Google Shape;52;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 name="Google Shape;53;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 name="Google Shape;54;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 name="Google Shape;55;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 name="Google Shape;56;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 name="Google Shape;57;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 name="Google Shape;58;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 name="Google Shape;59;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 name="Google Shape;60;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 name="Google Shape;61;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2" name="Google Shape;62;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3" name="Google Shape;63;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 name="Google Shape;64;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5" name="Google Shape;65;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6" name="Google Shape;66;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7" name="Google Shape;67;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8" name="Google Shape;68;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9" name="Google Shape;69;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0" name="Google Shape;70;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 name="Google Shape;71;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2" name="Google Shape;72;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3" name="Google Shape;73;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4" name="Google Shape;74;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5" name="Google Shape;75;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6" name="Google Shape;76;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7" name="Google Shape;77;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8" name="Google Shape;78;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9" name="Google Shape;79;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80" name="Google Shape;80;p31"/>
              <p:cNvGrpSpPr/>
              <p:nvPr/>
            </p:nvGrpSpPr>
            <p:grpSpPr>
              <a:xfrm rot="5400000">
                <a:off x="1534571" y="4560848"/>
                <a:ext cx="418355" cy="2220671"/>
                <a:chOff x="9657360" y="3789713"/>
                <a:chExt cx="418355" cy="2220671"/>
              </a:xfrm>
            </p:grpSpPr>
            <p:sp>
              <p:nvSpPr>
                <p:cNvPr id="81" name="Google Shape;81;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3" name="Google Shape;83;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4" name="Google Shape;84;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5" name="Google Shape;85;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 name="Google Shape;86;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7" name="Google Shape;87;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8" name="Google Shape;88;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9" name="Google Shape;89;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0" name="Google Shape;90;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1" name="Google Shape;91;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2" name="Google Shape;92;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3" name="Google Shape;93;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5" name="Google Shape;95;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6" name="Google Shape;96;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7" name="Google Shape;97;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8" name="Google Shape;98;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9" name="Google Shape;99;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0" name="Google Shape;100;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1" name="Google Shape;101;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2" name="Google Shape;102;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3" name="Google Shape;103;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4" name="Google Shape;104;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 name="Google Shape;106;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 name="Google Shape;107;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 name="Google Shape;108;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9" name="Google Shape;109;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0" name="Google Shape;110;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nvGrpSpPr>
            <p:cNvPr id="111" name="Google Shape;111;p31"/>
            <p:cNvGrpSpPr/>
            <p:nvPr/>
          </p:nvGrpSpPr>
          <p:grpSpPr>
            <a:xfrm>
              <a:off x="3990071" y="1006505"/>
              <a:ext cx="4604290" cy="418355"/>
              <a:chOff x="633413" y="5462006"/>
              <a:chExt cx="4604290" cy="418355"/>
            </a:xfrm>
          </p:grpSpPr>
          <p:grpSp>
            <p:nvGrpSpPr>
              <p:cNvPr id="112" name="Google Shape;112;p31"/>
              <p:cNvGrpSpPr/>
              <p:nvPr/>
            </p:nvGrpSpPr>
            <p:grpSpPr>
              <a:xfrm rot="5400000">
                <a:off x="3918190" y="4560848"/>
                <a:ext cx="418355" cy="2220671"/>
                <a:chOff x="9657360" y="3789713"/>
                <a:chExt cx="418355" cy="2220671"/>
              </a:xfrm>
            </p:grpSpPr>
            <p:sp>
              <p:nvSpPr>
                <p:cNvPr id="113" name="Google Shape;113;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4" name="Google Shape;114;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5" name="Google Shape;115;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 name="Google Shape;116;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 name="Google Shape;117;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9" name="Google Shape;119;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0" name="Google Shape;120;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1" name="Google Shape;121;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2" name="Google Shape;122;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3" name="Google Shape;123;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4" name="Google Shape;124;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 name="Google Shape;125;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6" name="Google Shape;126;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7" name="Google Shape;127;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 name="Google Shape;128;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9" name="Google Shape;129;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0" name="Google Shape;130;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1" name="Google Shape;131;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2" name="Google Shape;132;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4" name="Google Shape;134;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5" name="Google Shape;135;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6" name="Google Shape;136;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 name="Google Shape;137;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8" name="Google Shape;138;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 name="Google Shape;139;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0" name="Google Shape;140;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 name="Google Shape;141;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2" name="Google Shape;142;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43" name="Google Shape;143;p31"/>
              <p:cNvGrpSpPr/>
              <p:nvPr/>
            </p:nvGrpSpPr>
            <p:grpSpPr>
              <a:xfrm rot="5400000">
                <a:off x="1534571" y="4560848"/>
                <a:ext cx="418355" cy="2220671"/>
                <a:chOff x="9657360" y="3789713"/>
                <a:chExt cx="418355" cy="2220671"/>
              </a:xfrm>
            </p:grpSpPr>
            <p:sp>
              <p:nvSpPr>
                <p:cNvPr id="144" name="Google Shape;144;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 name="Google Shape;145;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 name="Google Shape;146;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 name="Google Shape;147;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8" name="Google Shape;148;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 name="Google Shape;149;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 name="Google Shape;150;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1" name="Google Shape;151;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 name="Google Shape;152;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 name="Google Shape;153;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 name="Google Shape;154;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 name="Google Shape;156;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 name="Google Shape;157;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 name="Google Shape;158;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9" name="Google Shape;159;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 name="Google Shape;160;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1" name="Google Shape;161;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 name="Google Shape;162;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 name="Google Shape;163;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 name="Google Shape;164;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5" name="Google Shape;165;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 name="Google Shape;166;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 name="Google Shape;167;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 name="Google Shape;169;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 name="Google Shape;170;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 name="Google Shape;171;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 name="Google Shape;172;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 name="Google Shape;173;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cxnSp>
        <p:nvCxnSpPr>
          <p:cNvPr id="174" name="Google Shape;174;p31"/>
          <p:cNvCxnSpPr/>
          <p:nvPr/>
        </p:nvCxnSpPr>
        <p:spPr>
          <a:xfrm>
            <a:off x="9934103" y="5431960"/>
            <a:ext cx="474967" cy="1426040"/>
          </a:xfrm>
          <a:prstGeom prst="straightConnector1">
            <a:avLst/>
          </a:prstGeom>
          <a:noFill/>
          <a:ln cap="flat" cmpd="sng" w="12700">
            <a:solidFill>
              <a:schemeClr val="accent1"/>
            </a:solidFill>
            <a:prstDash val="solid"/>
            <a:miter lim="800000"/>
            <a:headEnd len="sm" w="sm" type="none"/>
            <a:tailEnd len="sm" w="sm" type="none"/>
          </a:ln>
        </p:spPr>
      </p:cxnSp>
      <p:cxnSp>
        <p:nvCxnSpPr>
          <p:cNvPr id="175" name="Google Shape;175;p31"/>
          <p:cNvCxnSpPr/>
          <p:nvPr/>
        </p:nvCxnSpPr>
        <p:spPr>
          <a:xfrm>
            <a:off x="6719922" y="2609743"/>
            <a:ext cx="1717671" cy="1013829"/>
          </a:xfrm>
          <a:prstGeom prst="straightConnector1">
            <a:avLst/>
          </a:prstGeom>
          <a:noFill/>
          <a:ln cap="flat" cmpd="sng" w="12700">
            <a:solidFill>
              <a:schemeClr val="accent1"/>
            </a:solidFill>
            <a:prstDash val="solid"/>
            <a:miter lim="800000"/>
            <a:headEnd len="sm" w="sm" type="none"/>
            <a:tailEnd len="sm" w="sm" type="none"/>
          </a:ln>
        </p:spPr>
      </p:cxnSp>
      <p:cxnSp>
        <p:nvCxnSpPr>
          <p:cNvPr id="176" name="Google Shape;176;p31"/>
          <p:cNvCxnSpPr>
            <a:stCxn id="177" idx="4"/>
          </p:cNvCxnSpPr>
          <p:nvPr/>
        </p:nvCxnSpPr>
        <p:spPr>
          <a:xfrm>
            <a:off x="9598561" y="1354819"/>
            <a:ext cx="0" cy="1536600"/>
          </a:xfrm>
          <a:prstGeom prst="straightConnector1">
            <a:avLst/>
          </a:prstGeom>
          <a:noFill/>
          <a:ln cap="flat" cmpd="sng" w="12700">
            <a:solidFill>
              <a:schemeClr val="accent1"/>
            </a:solidFill>
            <a:prstDash val="solid"/>
            <a:miter lim="800000"/>
            <a:headEnd len="sm" w="sm" type="none"/>
            <a:tailEnd len="sm" w="sm" type="none"/>
          </a:ln>
        </p:spPr>
      </p:cxnSp>
      <p:cxnSp>
        <p:nvCxnSpPr>
          <p:cNvPr id="178" name="Google Shape;178;p31"/>
          <p:cNvCxnSpPr>
            <a:stCxn id="179" idx="6"/>
          </p:cNvCxnSpPr>
          <p:nvPr/>
        </p:nvCxnSpPr>
        <p:spPr>
          <a:xfrm>
            <a:off x="7651319" y="4453461"/>
            <a:ext cx="760200" cy="0"/>
          </a:xfrm>
          <a:prstGeom prst="straightConnector1">
            <a:avLst/>
          </a:prstGeom>
          <a:noFill/>
          <a:ln cap="flat" cmpd="sng" w="12700">
            <a:solidFill>
              <a:schemeClr val="accent1"/>
            </a:solidFill>
            <a:prstDash val="solid"/>
            <a:miter lim="800000"/>
            <a:headEnd len="sm" w="sm" type="none"/>
            <a:tailEnd len="sm" w="sm" type="none"/>
          </a:ln>
        </p:spPr>
      </p:cxnSp>
      <p:cxnSp>
        <p:nvCxnSpPr>
          <p:cNvPr id="180" name="Google Shape;180;p31"/>
          <p:cNvCxnSpPr/>
          <p:nvPr/>
        </p:nvCxnSpPr>
        <p:spPr>
          <a:xfrm flipH="1" rot="10800000">
            <a:off x="8912470" y="5244296"/>
            <a:ext cx="263354" cy="710429"/>
          </a:xfrm>
          <a:prstGeom prst="straightConnector1">
            <a:avLst/>
          </a:prstGeom>
          <a:noFill/>
          <a:ln cap="flat" cmpd="sng" w="12700">
            <a:solidFill>
              <a:schemeClr val="accent1"/>
            </a:solidFill>
            <a:prstDash val="solid"/>
            <a:miter lim="800000"/>
            <a:headEnd len="sm" w="sm" type="none"/>
            <a:tailEnd len="sm" w="sm" type="none"/>
          </a:ln>
        </p:spPr>
      </p:cxnSp>
      <p:cxnSp>
        <p:nvCxnSpPr>
          <p:cNvPr id="181" name="Google Shape;181;p31"/>
          <p:cNvCxnSpPr/>
          <p:nvPr/>
        </p:nvCxnSpPr>
        <p:spPr>
          <a:xfrm>
            <a:off x="10409071" y="4988674"/>
            <a:ext cx="763998" cy="883225"/>
          </a:xfrm>
          <a:prstGeom prst="straightConnector1">
            <a:avLst/>
          </a:prstGeom>
          <a:noFill/>
          <a:ln cap="flat" cmpd="sng" w="12700">
            <a:solidFill>
              <a:schemeClr val="accent1"/>
            </a:solidFill>
            <a:prstDash val="solid"/>
            <a:miter lim="800000"/>
            <a:headEnd len="sm" w="sm" type="none"/>
            <a:tailEnd len="sm" w="sm" type="none"/>
          </a:ln>
        </p:spPr>
      </p:cxnSp>
      <p:cxnSp>
        <p:nvCxnSpPr>
          <p:cNvPr id="182" name="Google Shape;182;p31"/>
          <p:cNvCxnSpPr/>
          <p:nvPr/>
        </p:nvCxnSpPr>
        <p:spPr>
          <a:xfrm flipH="1" rot="10800000">
            <a:off x="10225156" y="2316996"/>
            <a:ext cx="967857" cy="951620"/>
          </a:xfrm>
          <a:prstGeom prst="straightConnector1">
            <a:avLst/>
          </a:prstGeom>
          <a:noFill/>
          <a:ln cap="flat" cmpd="sng" w="12700">
            <a:solidFill>
              <a:schemeClr val="accent1"/>
            </a:solidFill>
            <a:prstDash val="solid"/>
            <a:miter lim="800000"/>
            <a:headEnd len="sm" w="sm" type="none"/>
            <a:tailEnd len="sm" w="sm" type="none"/>
          </a:ln>
        </p:spPr>
      </p:cxnSp>
      <p:cxnSp>
        <p:nvCxnSpPr>
          <p:cNvPr id="183" name="Google Shape;183;p31"/>
          <p:cNvCxnSpPr/>
          <p:nvPr/>
        </p:nvCxnSpPr>
        <p:spPr>
          <a:xfrm>
            <a:off x="8411545" y="2316996"/>
            <a:ext cx="516490" cy="691861"/>
          </a:xfrm>
          <a:prstGeom prst="straightConnector1">
            <a:avLst/>
          </a:prstGeom>
          <a:noFill/>
          <a:ln cap="flat" cmpd="sng" w="12700">
            <a:solidFill>
              <a:schemeClr val="accent1"/>
            </a:solidFill>
            <a:prstDash val="solid"/>
            <a:miter lim="800000"/>
            <a:headEnd len="sm" w="sm" type="none"/>
            <a:tailEnd len="sm" w="sm" type="none"/>
          </a:ln>
        </p:spPr>
      </p:cxnSp>
      <p:sp>
        <p:nvSpPr>
          <p:cNvPr id="184" name="Google Shape;184;p31"/>
          <p:cNvSpPr/>
          <p:nvPr/>
        </p:nvSpPr>
        <p:spPr>
          <a:xfrm>
            <a:off x="7485792" y="5871898"/>
            <a:ext cx="2112768" cy="986103"/>
          </a:xfrm>
          <a:custGeom>
            <a:rect b="b" l="l" r="r" t="t"/>
            <a:pathLst>
              <a:path extrusionOk="0" h="917618" w="1966036">
                <a:moveTo>
                  <a:pt x="983018" y="0"/>
                </a:moveTo>
                <a:cubicBezTo>
                  <a:pt x="1493793" y="0"/>
                  <a:pt x="1913902" y="388186"/>
                  <a:pt x="1964421" y="885633"/>
                </a:cubicBezTo>
                <a:lnTo>
                  <a:pt x="1966036" y="917618"/>
                </a:lnTo>
                <a:lnTo>
                  <a:pt x="0" y="917618"/>
                </a:lnTo>
                <a:lnTo>
                  <a:pt x="1615" y="885633"/>
                </a:lnTo>
                <a:cubicBezTo>
                  <a:pt x="52134" y="388186"/>
                  <a:pt x="472243" y="0"/>
                  <a:pt x="983018" y="0"/>
                </a:cubicBezTo>
                <a:close/>
              </a:path>
            </a:pathLst>
          </a:cu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9" name="Google Shape;179;p31"/>
          <p:cNvSpPr/>
          <p:nvPr/>
        </p:nvSpPr>
        <p:spPr>
          <a:xfrm>
            <a:off x="6069650" y="3662626"/>
            <a:ext cx="1581669" cy="158166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85" name="Google Shape;185;p31"/>
          <p:cNvPicPr preferRelativeResize="0"/>
          <p:nvPr/>
        </p:nvPicPr>
        <p:blipFill rotWithShape="1">
          <a:blip r:embed="rId2">
            <a:alphaModFix/>
          </a:blip>
          <a:srcRect b="0" l="0" r="0" t="0"/>
          <a:stretch/>
        </p:blipFill>
        <p:spPr>
          <a:xfrm>
            <a:off x="6404414" y="3997390"/>
            <a:ext cx="912143" cy="912143"/>
          </a:xfrm>
          <a:prstGeom prst="rect">
            <a:avLst/>
          </a:prstGeom>
          <a:noFill/>
          <a:ln>
            <a:noFill/>
          </a:ln>
        </p:spPr>
      </p:pic>
      <p:sp>
        <p:nvSpPr>
          <p:cNvPr id="186" name="Google Shape;186;p31"/>
          <p:cNvSpPr/>
          <p:nvPr/>
        </p:nvSpPr>
        <p:spPr>
          <a:xfrm>
            <a:off x="8090379" y="2495129"/>
            <a:ext cx="3102634" cy="3102632"/>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87" name="Google Shape;187;p31"/>
          <p:cNvPicPr preferRelativeResize="0"/>
          <p:nvPr/>
        </p:nvPicPr>
        <p:blipFill rotWithShape="1">
          <a:blip r:embed="rId3">
            <a:alphaModFix/>
          </a:blip>
          <a:srcRect b="0" l="0" r="0" t="0"/>
          <a:stretch/>
        </p:blipFill>
        <p:spPr>
          <a:xfrm>
            <a:off x="8835726" y="3191685"/>
            <a:ext cx="1709520" cy="1709520"/>
          </a:xfrm>
          <a:prstGeom prst="rect">
            <a:avLst/>
          </a:prstGeom>
          <a:noFill/>
          <a:ln>
            <a:noFill/>
          </a:ln>
        </p:spPr>
      </p:pic>
      <p:sp>
        <p:nvSpPr>
          <p:cNvPr id="188" name="Google Shape;188;p31"/>
          <p:cNvSpPr/>
          <p:nvPr/>
        </p:nvSpPr>
        <p:spPr>
          <a:xfrm>
            <a:off x="7599117" y="1354819"/>
            <a:ext cx="1313353" cy="131335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89" name="Google Shape;189;p31"/>
          <p:cNvPicPr preferRelativeResize="0"/>
          <p:nvPr/>
        </p:nvPicPr>
        <p:blipFill rotWithShape="1">
          <a:blip r:embed="rId4">
            <a:alphaModFix/>
          </a:blip>
          <a:srcRect b="0" l="0" r="0" t="0"/>
          <a:stretch/>
        </p:blipFill>
        <p:spPr>
          <a:xfrm>
            <a:off x="7914770" y="1642696"/>
            <a:ext cx="682046" cy="682046"/>
          </a:xfrm>
          <a:prstGeom prst="rect">
            <a:avLst/>
          </a:prstGeom>
          <a:noFill/>
          <a:ln>
            <a:noFill/>
          </a:ln>
        </p:spPr>
      </p:pic>
      <p:sp>
        <p:nvSpPr>
          <p:cNvPr id="190" name="Google Shape;190;p31"/>
          <p:cNvSpPr/>
          <p:nvPr/>
        </p:nvSpPr>
        <p:spPr>
          <a:xfrm>
            <a:off x="10545247" y="440820"/>
            <a:ext cx="1646753" cy="2444917"/>
          </a:xfrm>
          <a:custGeom>
            <a:rect b="b" l="l" r="r" t="t"/>
            <a:pathLst>
              <a:path extrusionOk="0" h="2275116" w="1532385">
                <a:moveTo>
                  <a:pt x="1137558" y="0"/>
                </a:moveTo>
                <a:cubicBezTo>
                  <a:pt x="1216090" y="0"/>
                  <a:pt x="1292763" y="7958"/>
                  <a:pt x="1366816" y="23111"/>
                </a:cubicBezTo>
                <a:lnTo>
                  <a:pt x="1532385" y="74507"/>
                </a:lnTo>
                <a:lnTo>
                  <a:pt x="1532385" y="2200609"/>
                </a:lnTo>
                <a:lnTo>
                  <a:pt x="1366816" y="2252005"/>
                </a:lnTo>
                <a:cubicBezTo>
                  <a:pt x="1292763" y="2267158"/>
                  <a:pt x="1216090" y="2275116"/>
                  <a:pt x="1137558" y="2275116"/>
                </a:cubicBezTo>
                <a:cubicBezTo>
                  <a:pt x="509302" y="2275116"/>
                  <a:pt x="0" y="1765814"/>
                  <a:pt x="0" y="1137558"/>
                </a:cubicBezTo>
                <a:cubicBezTo>
                  <a:pt x="0" y="509302"/>
                  <a:pt x="509302" y="0"/>
                  <a:pt x="113755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91" name="Google Shape;191;p31"/>
          <p:cNvPicPr preferRelativeResize="0"/>
          <p:nvPr/>
        </p:nvPicPr>
        <p:blipFill rotWithShape="1">
          <a:blip r:embed="rId5">
            <a:alphaModFix/>
          </a:blip>
          <a:srcRect b="0" l="0" r="0" t="0"/>
          <a:stretch/>
        </p:blipFill>
        <p:spPr>
          <a:xfrm>
            <a:off x="11029290" y="1181841"/>
            <a:ext cx="962876" cy="962876"/>
          </a:xfrm>
          <a:prstGeom prst="rect">
            <a:avLst/>
          </a:prstGeom>
          <a:noFill/>
          <a:ln>
            <a:noFill/>
          </a:ln>
        </p:spPr>
      </p:pic>
      <p:sp>
        <p:nvSpPr>
          <p:cNvPr id="177" name="Google Shape;177;p31"/>
          <p:cNvSpPr/>
          <p:nvPr/>
        </p:nvSpPr>
        <p:spPr>
          <a:xfrm>
            <a:off x="9133312" y="424322"/>
            <a:ext cx="930498" cy="930497"/>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92" name="Google Shape;192;p31"/>
          <p:cNvPicPr preferRelativeResize="0"/>
          <p:nvPr/>
        </p:nvPicPr>
        <p:blipFill rotWithShape="1">
          <a:blip r:embed="rId6">
            <a:alphaModFix/>
          </a:blip>
          <a:srcRect b="0" l="0" r="0" t="0"/>
          <a:stretch/>
        </p:blipFill>
        <p:spPr>
          <a:xfrm>
            <a:off x="9334388" y="625399"/>
            <a:ext cx="528345" cy="528345"/>
          </a:xfrm>
          <a:prstGeom prst="rect">
            <a:avLst/>
          </a:prstGeom>
          <a:noFill/>
          <a:ln>
            <a:noFill/>
          </a:ln>
        </p:spPr>
      </p:pic>
      <p:sp>
        <p:nvSpPr>
          <p:cNvPr id="193" name="Google Shape;193;p31"/>
          <p:cNvSpPr/>
          <p:nvPr/>
        </p:nvSpPr>
        <p:spPr>
          <a:xfrm>
            <a:off x="6184314" y="2117398"/>
            <a:ext cx="836147" cy="836147"/>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94" name="Google Shape;194;p31"/>
          <p:cNvPicPr preferRelativeResize="0"/>
          <p:nvPr/>
        </p:nvPicPr>
        <p:blipFill rotWithShape="1">
          <a:blip r:embed="rId7">
            <a:alphaModFix/>
          </a:blip>
          <a:srcRect b="0" l="0" r="0" t="0"/>
          <a:stretch/>
        </p:blipFill>
        <p:spPr>
          <a:xfrm>
            <a:off x="6388507" y="2321590"/>
            <a:ext cx="427764" cy="427764"/>
          </a:xfrm>
          <a:prstGeom prst="rect">
            <a:avLst/>
          </a:prstGeom>
          <a:noFill/>
          <a:ln>
            <a:noFill/>
          </a:ln>
        </p:spPr>
      </p:pic>
      <p:sp>
        <p:nvSpPr>
          <p:cNvPr id="195" name="Google Shape;195;p31"/>
          <p:cNvSpPr/>
          <p:nvPr/>
        </p:nvSpPr>
        <p:spPr>
          <a:xfrm>
            <a:off x="10701423" y="5341492"/>
            <a:ext cx="1302099" cy="130209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96" name="Google Shape;196;p31"/>
          <p:cNvPicPr preferRelativeResize="0"/>
          <p:nvPr/>
        </p:nvPicPr>
        <p:blipFill rotWithShape="1">
          <a:blip r:embed="rId8">
            <a:alphaModFix/>
          </a:blip>
          <a:srcRect b="0" l="0" r="0" t="0"/>
          <a:stretch/>
        </p:blipFill>
        <p:spPr>
          <a:xfrm>
            <a:off x="10992000" y="5632069"/>
            <a:ext cx="720945" cy="720945"/>
          </a:xfrm>
          <a:prstGeom prst="rect">
            <a:avLst/>
          </a:prstGeom>
          <a:noFill/>
          <a:ln>
            <a:noFill/>
          </a:ln>
        </p:spPr>
      </p:pic>
      <p:pic>
        <p:nvPicPr>
          <p:cNvPr id="197" name="Google Shape;197;p31"/>
          <p:cNvPicPr preferRelativeResize="0"/>
          <p:nvPr/>
        </p:nvPicPr>
        <p:blipFill rotWithShape="1">
          <a:blip r:embed="rId9">
            <a:alphaModFix/>
          </a:blip>
          <a:srcRect b="0" l="0" r="0" t="0"/>
          <a:stretch/>
        </p:blipFill>
        <p:spPr>
          <a:xfrm>
            <a:off x="8206488" y="6091963"/>
            <a:ext cx="671377" cy="671375"/>
          </a:xfrm>
          <a:prstGeom prst="rect">
            <a:avLst/>
          </a:prstGeom>
          <a:noFill/>
          <a:ln>
            <a:noFill/>
          </a:ln>
        </p:spPr>
      </p:pic>
      <p:sp>
        <p:nvSpPr>
          <p:cNvPr id="198" name="Google Shape;198;p31"/>
          <p:cNvSpPr txBox="1"/>
          <p:nvPr>
            <p:ph type="ctrTitle"/>
          </p:nvPr>
        </p:nvSpPr>
        <p:spPr>
          <a:xfrm>
            <a:off x="632639" y="2314937"/>
            <a:ext cx="4834667" cy="2233914"/>
          </a:xfrm>
          <a:prstGeom prst="rect">
            <a:avLst/>
          </a:prstGeom>
          <a:noFill/>
          <a:ln>
            <a:noFill/>
          </a:ln>
        </p:spPr>
        <p:txBody>
          <a:bodyPr anchorCtr="0" anchor="b" bIns="0" lIns="0" spcFirstLastPara="1" rIns="0" wrap="square" tIns="0">
            <a:noAutofit/>
          </a:bodyPr>
          <a:lstStyle>
            <a:lvl1pPr lvl="0" algn="l">
              <a:lnSpc>
                <a:spcPct val="91666"/>
              </a:lnSpc>
              <a:spcBef>
                <a:spcPts val="0"/>
              </a:spcBef>
              <a:spcAft>
                <a:spcPts val="0"/>
              </a:spcAft>
              <a:buClr>
                <a:schemeClr val="lt1"/>
              </a:buClr>
              <a:buSzPts val="4800"/>
              <a:buFont typeface="Arial"/>
              <a:buNone/>
              <a:defRPr b="1" sz="4800" cap="none">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 name="Google Shape;199;p31"/>
          <p:cNvSpPr txBox="1"/>
          <p:nvPr>
            <p:ph idx="1" type="subTitle"/>
          </p:nvPr>
        </p:nvSpPr>
        <p:spPr>
          <a:xfrm>
            <a:off x="632639" y="4973257"/>
            <a:ext cx="4834667" cy="290483"/>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None/>
              <a:defRPr sz="1800">
                <a:solidFill>
                  <a:schemeClr val="lt1"/>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p:txBody>
      </p:sp>
      <p:sp>
        <p:nvSpPr>
          <p:cNvPr id="200" name="Google Shape;200;p31"/>
          <p:cNvSpPr/>
          <p:nvPr/>
        </p:nvSpPr>
        <p:spPr>
          <a:xfrm>
            <a:off x="633413" y="446645"/>
            <a:ext cx="1727822" cy="558907"/>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1" name="Google Shape;201;p31"/>
          <p:cNvSpPr/>
          <p:nvPr/>
        </p:nvSpPr>
        <p:spPr>
          <a:xfrm>
            <a:off x="1" y="0"/>
            <a:ext cx="300942" cy="435208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2" name="Google Shape;202;p31"/>
          <p:cNvGrpSpPr/>
          <p:nvPr/>
        </p:nvGrpSpPr>
        <p:grpSpPr>
          <a:xfrm>
            <a:off x="3990071" y="424322"/>
            <a:ext cx="4604290" cy="1000538"/>
            <a:chOff x="3990071" y="424322"/>
            <a:chExt cx="4604290" cy="1000538"/>
          </a:xfrm>
        </p:grpSpPr>
        <p:grpSp>
          <p:nvGrpSpPr>
            <p:cNvPr id="203" name="Google Shape;203;p31"/>
            <p:cNvGrpSpPr/>
            <p:nvPr/>
          </p:nvGrpSpPr>
          <p:grpSpPr>
            <a:xfrm>
              <a:off x="3990071" y="424322"/>
              <a:ext cx="4604290" cy="418355"/>
              <a:chOff x="633413" y="5462006"/>
              <a:chExt cx="4604290" cy="418355"/>
            </a:xfrm>
          </p:grpSpPr>
          <p:grpSp>
            <p:nvGrpSpPr>
              <p:cNvPr id="204" name="Google Shape;204;p31"/>
              <p:cNvGrpSpPr/>
              <p:nvPr/>
            </p:nvGrpSpPr>
            <p:grpSpPr>
              <a:xfrm rot="5400000">
                <a:off x="3918190" y="4560848"/>
                <a:ext cx="418355" cy="2220671"/>
                <a:chOff x="9657360" y="3789713"/>
                <a:chExt cx="418355" cy="2220671"/>
              </a:xfrm>
            </p:grpSpPr>
            <p:sp>
              <p:nvSpPr>
                <p:cNvPr id="205" name="Google Shape;205;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6" name="Google Shape;206;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7" name="Google Shape;207;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8" name="Google Shape;208;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9" name="Google Shape;209;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0" name="Google Shape;210;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1" name="Google Shape;211;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2" name="Google Shape;212;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3" name="Google Shape;213;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4" name="Google Shape;214;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5" name="Google Shape;215;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6" name="Google Shape;216;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7" name="Google Shape;217;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8" name="Google Shape;218;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9" name="Google Shape;219;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0" name="Google Shape;220;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1" name="Google Shape;221;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2" name="Google Shape;222;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3" name="Google Shape;223;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4" name="Google Shape;224;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5" name="Google Shape;225;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6" name="Google Shape;226;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7" name="Google Shape;227;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8" name="Google Shape;228;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9" name="Google Shape;229;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0" name="Google Shape;230;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1" name="Google Shape;231;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2" name="Google Shape;232;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3" name="Google Shape;233;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4" name="Google Shape;234;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35" name="Google Shape;235;p31"/>
              <p:cNvGrpSpPr/>
              <p:nvPr/>
            </p:nvGrpSpPr>
            <p:grpSpPr>
              <a:xfrm rot="5400000">
                <a:off x="1534571" y="4560848"/>
                <a:ext cx="418355" cy="2220671"/>
                <a:chOff x="9657360" y="3789713"/>
                <a:chExt cx="418355" cy="2220671"/>
              </a:xfrm>
            </p:grpSpPr>
            <p:sp>
              <p:nvSpPr>
                <p:cNvPr id="236" name="Google Shape;236;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7" name="Google Shape;237;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8" name="Google Shape;238;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9" name="Google Shape;239;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0" name="Google Shape;240;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1" name="Google Shape;241;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2" name="Google Shape;242;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3" name="Google Shape;243;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4" name="Google Shape;244;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5" name="Google Shape;245;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6" name="Google Shape;246;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7" name="Google Shape;247;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8" name="Google Shape;248;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9" name="Google Shape;249;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0" name="Google Shape;250;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1" name="Google Shape;251;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2" name="Google Shape;252;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3" name="Google Shape;253;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4" name="Google Shape;254;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5" name="Google Shape;255;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6" name="Google Shape;256;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7" name="Google Shape;257;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8" name="Google Shape;258;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9" name="Google Shape;259;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0" name="Google Shape;260;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1" name="Google Shape;261;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2" name="Google Shape;262;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3" name="Google Shape;263;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4" name="Google Shape;264;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5" name="Google Shape;265;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nvGrpSpPr>
            <p:cNvPr id="266" name="Google Shape;266;p31"/>
            <p:cNvGrpSpPr/>
            <p:nvPr/>
          </p:nvGrpSpPr>
          <p:grpSpPr>
            <a:xfrm>
              <a:off x="3990071" y="1006505"/>
              <a:ext cx="4604290" cy="418355"/>
              <a:chOff x="633413" y="5462006"/>
              <a:chExt cx="4604290" cy="418355"/>
            </a:xfrm>
          </p:grpSpPr>
          <p:grpSp>
            <p:nvGrpSpPr>
              <p:cNvPr id="267" name="Google Shape;267;p31"/>
              <p:cNvGrpSpPr/>
              <p:nvPr/>
            </p:nvGrpSpPr>
            <p:grpSpPr>
              <a:xfrm rot="5400000">
                <a:off x="3918190" y="4560848"/>
                <a:ext cx="418355" cy="2220671"/>
                <a:chOff x="9657360" y="3789713"/>
                <a:chExt cx="418355" cy="2220671"/>
              </a:xfrm>
            </p:grpSpPr>
            <p:sp>
              <p:nvSpPr>
                <p:cNvPr id="268" name="Google Shape;268;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9" name="Google Shape;269;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0" name="Google Shape;270;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1" name="Google Shape;271;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2" name="Google Shape;272;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3" name="Google Shape;273;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4" name="Google Shape;274;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5" name="Google Shape;275;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6" name="Google Shape;276;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7" name="Google Shape;277;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8" name="Google Shape;278;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9" name="Google Shape;279;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0" name="Google Shape;280;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1" name="Google Shape;281;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2" name="Google Shape;282;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3" name="Google Shape;283;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4" name="Google Shape;284;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5" name="Google Shape;285;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6" name="Google Shape;286;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7" name="Google Shape;287;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8" name="Google Shape;288;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9" name="Google Shape;289;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0" name="Google Shape;290;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1" name="Google Shape;291;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2" name="Google Shape;292;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3" name="Google Shape;293;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4" name="Google Shape;294;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5" name="Google Shape;295;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6" name="Google Shape;296;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7" name="Google Shape;297;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98" name="Google Shape;298;p31"/>
              <p:cNvGrpSpPr/>
              <p:nvPr/>
            </p:nvGrpSpPr>
            <p:grpSpPr>
              <a:xfrm rot="5400000">
                <a:off x="1534571" y="4560848"/>
                <a:ext cx="418355" cy="2220671"/>
                <a:chOff x="9657360" y="3789713"/>
                <a:chExt cx="418355" cy="2220671"/>
              </a:xfrm>
            </p:grpSpPr>
            <p:sp>
              <p:nvSpPr>
                <p:cNvPr id="299" name="Google Shape;299;p31"/>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0" name="Google Shape;300;p31"/>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1" name="Google Shape;301;p31"/>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2" name="Google Shape;302;p31"/>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3" name="Google Shape;303;p31"/>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4" name="Google Shape;304;p31"/>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5" name="Google Shape;305;p31"/>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6" name="Google Shape;306;p31"/>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7" name="Google Shape;307;p31"/>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8" name="Google Shape;308;p31"/>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9" name="Google Shape;309;p31"/>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0" name="Google Shape;310;p31"/>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1" name="Google Shape;311;p31"/>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2" name="Google Shape;312;p31"/>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3" name="Google Shape;313;p31"/>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4" name="Google Shape;314;p31"/>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5" name="Google Shape;315;p31"/>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6" name="Google Shape;316;p31"/>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7" name="Google Shape;317;p31"/>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8" name="Google Shape;318;p31"/>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9" name="Google Shape;319;p31"/>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0" name="Google Shape;320;p31"/>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1" name="Google Shape;321;p31"/>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2" name="Google Shape;322;p31"/>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3" name="Google Shape;323;p31"/>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4" name="Google Shape;324;p31"/>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5" name="Google Shape;325;p31"/>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6" name="Google Shape;326;p31"/>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7" name="Google Shape;327;p31"/>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8" name="Google Shape;328;p31"/>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cxnSp>
        <p:nvCxnSpPr>
          <p:cNvPr id="329" name="Google Shape;329;p31"/>
          <p:cNvCxnSpPr/>
          <p:nvPr/>
        </p:nvCxnSpPr>
        <p:spPr>
          <a:xfrm>
            <a:off x="633413" y="4694003"/>
            <a:ext cx="1901443" cy="0"/>
          </a:xfrm>
          <a:prstGeom prst="straightConnector1">
            <a:avLst/>
          </a:prstGeom>
          <a:noFill/>
          <a:ln cap="flat" cmpd="sng" w="50800">
            <a:solidFill>
              <a:schemeClr val="accent1"/>
            </a:solidFill>
            <a:prstDash val="solid"/>
            <a:miter lim="800000"/>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etitive Landscape">
  <p:cSld name="Competitive Landscape">
    <p:spTree>
      <p:nvGrpSpPr>
        <p:cNvPr id="880" name="Shape 880"/>
        <p:cNvGrpSpPr/>
        <p:nvPr/>
      </p:nvGrpSpPr>
      <p:grpSpPr>
        <a:xfrm>
          <a:off x="0" y="0"/>
          <a:ext cx="0" cy="0"/>
          <a:chOff x="0" y="0"/>
          <a:chExt cx="0" cy="0"/>
        </a:xfrm>
      </p:grpSpPr>
      <p:grpSp>
        <p:nvGrpSpPr>
          <p:cNvPr id="881" name="Google Shape;881;p40"/>
          <p:cNvGrpSpPr/>
          <p:nvPr/>
        </p:nvGrpSpPr>
        <p:grpSpPr>
          <a:xfrm>
            <a:off x="6247924" y="1219200"/>
            <a:ext cx="4989195" cy="4914900"/>
            <a:chOff x="6248400" y="1219200"/>
            <a:chExt cx="4989195" cy="4914900"/>
          </a:xfrm>
        </p:grpSpPr>
        <p:cxnSp>
          <p:nvCxnSpPr>
            <p:cNvPr id="882" name="Google Shape;882;p40"/>
            <p:cNvCxnSpPr/>
            <p:nvPr/>
          </p:nvCxnSpPr>
          <p:spPr>
            <a:xfrm>
              <a:off x="624840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3" name="Google Shape;883;p40"/>
            <p:cNvCxnSpPr/>
            <p:nvPr/>
          </p:nvCxnSpPr>
          <p:spPr>
            <a:xfrm>
              <a:off x="63912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4" name="Google Shape;884;p40"/>
            <p:cNvCxnSpPr/>
            <p:nvPr/>
          </p:nvCxnSpPr>
          <p:spPr>
            <a:xfrm>
              <a:off x="65341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5" name="Google Shape;885;p40"/>
            <p:cNvCxnSpPr/>
            <p:nvPr/>
          </p:nvCxnSpPr>
          <p:spPr>
            <a:xfrm>
              <a:off x="66770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6" name="Google Shape;886;p40"/>
            <p:cNvCxnSpPr/>
            <p:nvPr/>
          </p:nvCxnSpPr>
          <p:spPr>
            <a:xfrm>
              <a:off x="68179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7" name="Google Shape;887;p40"/>
            <p:cNvCxnSpPr/>
            <p:nvPr/>
          </p:nvCxnSpPr>
          <p:spPr>
            <a:xfrm>
              <a:off x="69608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8" name="Google Shape;888;p40"/>
            <p:cNvCxnSpPr/>
            <p:nvPr/>
          </p:nvCxnSpPr>
          <p:spPr>
            <a:xfrm>
              <a:off x="710374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89" name="Google Shape;889;p40"/>
            <p:cNvCxnSpPr/>
            <p:nvPr/>
          </p:nvCxnSpPr>
          <p:spPr>
            <a:xfrm>
              <a:off x="72466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0" name="Google Shape;890;p40"/>
            <p:cNvCxnSpPr/>
            <p:nvPr/>
          </p:nvCxnSpPr>
          <p:spPr>
            <a:xfrm>
              <a:off x="73894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1" name="Google Shape;891;p40"/>
            <p:cNvCxnSpPr/>
            <p:nvPr/>
          </p:nvCxnSpPr>
          <p:spPr>
            <a:xfrm>
              <a:off x="75323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2" name="Google Shape;892;p40"/>
            <p:cNvCxnSpPr/>
            <p:nvPr/>
          </p:nvCxnSpPr>
          <p:spPr>
            <a:xfrm>
              <a:off x="76733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3" name="Google Shape;893;p40"/>
            <p:cNvCxnSpPr/>
            <p:nvPr/>
          </p:nvCxnSpPr>
          <p:spPr>
            <a:xfrm>
              <a:off x="78162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4" name="Google Shape;894;p40"/>
            <p:cNvCxnSpPr/>
            <p:nvPr/>
          </p:nvCxnSpPr>
          <p:spPr>
            <a:xfrm>
              <a:off x="795909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5" name="Google Shape;895;p40"/>
            <p:cNvCxnSpPr/>
            <p:nvPr/>
          </p:nvCxnSpPr>
          <p:spPr>
            <a:xfrm>
              <a:off x="810196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6" name="Google Shape;896;p40"/>
            <p:cNvCxnSpPr/>
            <p:nvPr/>
          </p:nvCxnSpPr>
          <p:spPr>
            <a:xfrm>
              <a:off x="82448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7" name="Google Shape;897;p40"/>
            <p:cNvCxnSpPr/>
            <p:nvPr/>
          </p:nvCxnSpPr>
          <p:spPr>
            <a:xfrm>
              <a:off x="83877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8" name="Google Shape;898;p40"/>
            <p:cNvCxnSpPr/>
            <p:nvPr/>
          </p:nvCxnSpPr>
          <p:spPr>
            <a:xfrm>
              <a:off x="85286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899" name="Google Shape;899;p40"/>
            <p:cNvCxnSpPr/>
            <p:nvPr/>
          </p:nvCxnSpPr>
          <p:spPr>
            <a:xfrm>
              <a:off x="867156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0" name="Google Shape;900;p40"/>
            <p:cNvCxnSpPr/>
            <p:nvPr/>
          </p:nvCxnSpPr>
          <p:spPr>
            <a:xfrm>
              <a:off x="881443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1" name="Google Shape;901;p40"/>
            <p:cNvCxnSpPr/>
            <p:nvPr/>
          </p:nvCxnSpPr>
          <p:spPr>
            <a:xfrm>
              <a:off x="895731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2" name="Google Shape;902;p40"/>
            <p:cNvCxnSpPr/>
            <p:nvPr/>
          </p:nvCxnSpPr>
          <p:spPr>
            <a:xfrm>
              <a:off x="91001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3" name="Google Shape;903;p40"/>
            <p:cNvCxnSpPr/>
            <p:nvPr/>
          </p:nvCxnSpPr>
          <p:spPr>
            <a:xfrm>
              <a:off x="924306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4" name="Google Shape;904;p40"/>
            <p:cNvCxnSpPr/>
            <p:nvPr/>
          </p:nvCxnSpPr>
          <p:spPr>
            <a:xfrm>
              <a:off x="938403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5" name="Google Shape;905;p40"/>
            <p:cNvCxnSpPr/>
            <p:nvPr/>
          </p:nvCxnSpPr>
          <p:spPr>
            <a:xfrm>
              <a:off x="952690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6" name="Google Shape;906;p40"/>
            <p:cNvCxnSpPr/>
            <p:nvPr/>
          </p:nvCxnSpPr>
          <p:spPr>
            <a:xfrm>
              <a:off x="966978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7" name="Google Shape;907;p40"/>
            <p:cNvCxnSpPr/>
            <p:nvPr/>
          </p:nvCxnSpPr>
          <p:spPr>
            <a:xfrm>
              <a:off x="981265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8" name="Google Shape;908;p40"/>
            <p:cNvCxnSpPr/>
            <p:nvPr/>
          </p:nvCxnSpPr>
          <p:spPr>
            <a:xfrm>
              <a:off x="995553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09" name="Google Shape;909;p40"/>
            <p:cNvCxnSpPr/>
            <p:nvPr/>
          </p:nvCxnSpPr>
          <p:spPr>
            <a:xfrm>
              <a:off x="1009840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0" name="Google Shape;910;p40"/>
            <p:cNvCxnSpPr/>
            <p:nvPr/>
          </p:nvCxnSpPr>
          <p:spPr>
            <a:xfrm>
              <a:off x="102393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1" name="Google Shape;911;p40"/>
            <p:cNvCxnSpPr/>
            <p:nvPr/>
          </p:nvCxnSpPr>
          <p:spPr>
            <a:xfrm>
              <a:off x="103822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2" name="Google Shape;912;p40"/>
            <p:cNvCxnSpPr/>
            <p:nvPr/>
          </p:nvCxnSpPr>
          <p:spPr>
            <a:xfrm>
              <a:off x="105251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3" name="Google Shape;913;p40"/>
            <p:cNvCxnSpPr/>
            <p:nvPr/>
          </p:nvCxnSpPr>
          <p:spPr>
            <a:xfrm>
              <a:off x="1066800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4" name="Google Shape;914;p40"/>
            <p:cNvCxnSpPr/>
            <p:nvPr/>
          </p:nvCxnSpPr>
          <p:spPr>
            <a:xfrm>
              <a:off x="108108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5" name="Google Shape;915;p40"/>
            <p:cNvCxnSpPr/>
            <p:nvPr/>
          </p:nvCxnSpPr>
          <p:spPr>
            <a:xfrm>
              <a:off x="109537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6" name="Google Shape;916;p40"/>
            <p:cNvCxnSpPr/>
            <p:nvPr/>
          </p:nvCxnSpPr>
          <p:spPr>
            <a:xfrm>
              <a:off x="110947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17" name="Google Shape;917;p40"/>
            <p:cNvCxnSpPr/>
            <p:nvPr/>
          </p:nvCxnSpPr>
          <p:spPr>
            <a:xfrm>
              <a:off x="11237595" y="1219200"/>
              <a:ext cx="0" cy="4914900"/>
            </a:xfrm>
            <a:prstGeom prst="straightConnector1">
              <a:avLst/>
            </a:prstGeom>
            <a:noFill/>
            <a:ln cap="flat" cmpd="sng" w="9525">
              <a:solidFill>
                <a:srgbClr val="F2F2F2"/>
              </a:solidFill>
              <a:prstDash val="solid"/>
              <a:miter lim="800000"/>
              <a:headEnd len="sm" w="sm" type="none"/>
              <a:tailEnd len="sm" w="sm" type="none"/>
            </a:ln>
          </p:spPr>
        </p:cxnSp>
      </p:grpSp>
      <p:grpSp>
        <p:nvGrpSpPr>
          <p:cNvPr id="918" name="Google Shape;918;p40"/>
          <p:cNvGrpSpPr/>
          <p:nvPr/>
        </p:nvGrpSpPr>
        <p:grpSpPr>
          <a:xfrm>
            <a:off x="954881" y="1219200"/>
            <a:ext cx="4989195" cy="4914900"/>
            <a:chOff x="6248400" y="1219200"/>
            <a:chExt cx="4989195" cy="4914900"/>
          </a:xfrm>
        </p:grpSpPr>
        <p:cxnSp>
          <p:nvCxnSpPr>
            <p:cNvPr id="919" name="Google Shape;919;p40"/>
            <p:cNvCxnSpPr/>
            <p:nvPr/>
          </p:nvCxnSpPr>
          <p:spPr>
            <a:xfrm>
              <a:off x="624840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0" name="Google Shape;920;p40"/>
            <p:cNvCxnSpPr/>
            <p:nvPr/>
          </p:nvCxnSpPr>
          <p:spPr>
            <a:xfrm>
              <a:off x="63912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1" name="Google Shape;921;p40"/>
            <p:cNvCxnSpPr/>
            <p:nvPr/>
          </p:nvCxnSpPr>
          <p:spPr>
            <a:xfrm>
              <a:off x="65341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2" name="Google Shape;922;p40"/>
            <p:cNvCxnSpPr/>
            <p:nvPr/>
          </p:nvCxnSpPr>
          <p:spPr>
            <a:xfrm>
              <a:off x="66770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3" name="Google Shape;923;p40"/>
            <p:cNvCxnSpPr/>
            <p:nvPr/>
          </p:nvCxnSpPr>
          <p:spPr>
            <a:xfrm>
              <a:off x="68179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4" name="Google Shape;924;p40"/>
            <p:cNvCxnSpPr/>
            <p:nvPr/>
          </p:nvCxnSpPr>
          <p:spPr>
            <a:xfrm>
              <a:off x="69608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5" name="Google Shape;925;p40"/>
            <p:cNvCxnSpPr/>
            <p:nvPr/>
          </p:nvCxnSpPr>
          <p:spPr>
            <a:xfrm>
              <a:off x="710374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6" name="Google Shape;926;p40"/>
            <p:cNvCxnSpPr/>
            <p:nvPr/>
          </p:nvCxnSpPr>
          <p:spPr>
            <a:xfrm>
              <a:off x="72466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7" name="Google Shape;927;p40"/>
            <p:cNvCxnSpPr/>
            <p:nvPr/>
          </p:nvCxnSpPr>
          <p:spPr>
            <a:xfrm>
              <a:off x="73894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8" name="Google Shape;928;p40"/>
            <p:cNvCxnSpPr/>
            <p:nvPr/>
          </p:nvCxnSpPr>
          <p:spPr>
            <a:xfrm>
              <a:off x="75323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29" name="Google Shape;929;p40"/>
            <p:cNvCxnSpPr/>
            <p:nvPr/>
          </p:nvCxnSpPr>
          <p:spPr>
            <a:xfrm>
              <a:off x="76733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0" name="Google Shape;930;p40"/>
            <p:cNvCxnSpPr/>
            <p:nvPr/>
          </p:nvCxnSpPr>
          <p:spPr>
            <a:xfrm>
              <a:off x="78162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1" name="Google Shape;931;p40"/>
            <p:cNvCxnSpPr/>
            <p:nvPr/>
          </p:nvCxnSpPr>
          <p:spPr>
            <a:xfrm>
              <a:off x="795909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2" name="Google Shape;932;p40"/>
            <p:cNvCxnSpPr/>
            <p:nvPr/>
          </p:nvCxnSpPr>
          <p:spPr>
            <a:xfrm>
              <a:off x="810196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3" name="Google Shape;933;p40"/>
            <p:cNvCxnSpPr/>
            <p:nvPr/>
          </p:nvCxnSpPr>
          <p:spPr>
            <a:xfrm>
              <a:off x="82448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4" name="Google Shape;934;p40"/>
            <p:cNvCxnSpPr/>
            <p:nvPr/>
          </p:nvCxnSpPr>
          <p:spPr>
            <a:xfrm>
              <a:off x="83877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5" name="Google Shape;935;p40"/>
            <p:cNvCxnSpPr/>
            <p:nvPr/>
          </p:nvCxnSpPr>
          <p:spPr>
            <a:xfrm>
              <a:off x="85286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6" name="Google Shape;936;p40"/>
            <p:cNvCxnSpPr/>
            <p:nvPr/>
          </p:nvCxnSpPr>
          <p:spPr>
            <a:xfrm>
              <a:off x="867156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7" name="Google Shape;937;p40"/>
            <p:cNvCxnSpPr/>
            <p:nvPr/>
          </p:nvCxnSpPr>
          <p:spPr>
            <a:xfrm>
              <a:off x="881443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8" name="Google Shape;938;p40"/>
            <p:cNvCxnSpPr/>
            <p:nvPr/>
          </p:nvCxnSpPr>
          <p:spPr>
            <a:xfrm>
              <a:off x="895731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39" name="Google Shape;939;p40"/>
            <p:cNvCxnSpPr/>
            <p:nvPr/>
          </p:nvCxnSpPr>
          <p:spPr>
            <a:xfrm>
              <a:off x="91001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0" name="Google Shape;940;p40"/>
            <p:cNvCxnSpPr/>
            <p:nvPr/>
          </p:nvCxnSpPr>
          <p:spPr>
            <a:xfrm>
              <a:off x="924306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1" name="Google Shape;941;p40"/>
            <p:cNvCxnSpPr/>
            <p:nvPr/>
          </p:nvCxnSpPr>
          <p:spPr>
            <a:xfrm>
              <a:off x="938403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2" name="Google Shape;942;p40"/>
            <p:cNvCxnSpPr/>
            <p:nvPr/>
          </p:nvCxnSpPr>
          <p:spPr>
            <a:xfrm>
              <a:off x="952690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3" name="Google Shape;943;p40"/>
            <p:cNvCxnSpPr/>
            <p:nvPr/>
          </p:nvCxnSpPr>
          <p:spPr>
            <a:xfrm>
              <a:off x="966978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4" name="Google Shape;944;p40"/>
            <p:cNvCxnSpPr/>
            <p:nvPr/>
          </p:nvCxnSpPr>
          <p:spPr>
            <a:xfrm>
              <a:off x="981265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5" name="Google Shape;945;p40"/>
            <p:cNvCxnSpPr/>
            <p:nvPr/>
          </p:nvCxnSpPr>
          <p:spPr>
            <a:xfrm>
              <a:off x="995553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6" name="Google Shape;946;p40"/>
            <p:cNvCxnSpPr/>
            <p:nvPr/>
          </p:nvCxnSpPr>
          <p:spPr>
            <a:xfrm>
              <a:off x="1009840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7" name="Google Shape;947;p40"/>
            <p:cNvCxnSpPr/>
            <p:nvPr/>
          </p:nvCxnSpPr>
          <p:spPr>
            <a:xfrm>
              <a:off x="102393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8" name="Google Shape;948;p40"/>
            <p:cNvCxnSpPr/>
            <p:nvPr/>
          </p:nvCxnSpPr>
          <p:spPr>
            <a:xfrm>
              <a:off x="103822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49" name="Google Shape;949;p40"/>
            <p:cNvCxnSpPr/>
            <p:nvPr/>
          </p:nvCxnSpPr>
          <p:spPr>
            <a:xfrm>
              <a:off x="105251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0" name="Google Shape;950;p40"/>
            <p:cNvCxnSpPr/>
            <p:nvPr/>
          </p:nvCxnSpPr>
          <p:spPr>
            <a:xfrm>
              <a:off x="1066800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1" name="Google Shape;951;p40"/>
            <p:cNvCxnSpPr/>
            <p:nvPr/>
          </p:nvCxnSpPr>
          <p:spPr>
            <a:xfrm>
              <a:off x="108108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2" name="Google Shape;952;p40"/>
            <p:cNvCxnSpPr/>
            <p:nvPr/>
          </p:nvCxnSpPr>
          <p:spPr>
            <a:xfrm>
              <a:off x="109537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3" name="Google Shape;953;p40"/>
            <p:cNvCxnSpPr/>
            <p:nvPr/>
          </p:nvCxnSpPr>
          <p:spPr>
            <a:xfrm>
              <a:off x="110947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4" name="Google Shape;954;p40"/>
            <p:cNvCxnSpPr/>
            <p:nvPr/>
          </p:nvCxnSpPr>
          <p:spPr>
            <a:xfrm>
              <a:off x="11237595" y="1219200"/>
              <a:ext cx="0" cy="4914900"/>
            </a:xfrm>
            <a:prstGeom prst="straightConnector1">
              <a:avLst/>
            </a:prstGeom>
            <a:noFill/>
            <a:ln cap="flat" cmpd="sng" w="9525">
              <a:solidFill>
                <a:srgbClr val="F2F2F2"/>
              </a:solidFill>
              <a:prstDash val="solid"/>
              <a:miter lim="800000"/>
              <a:headEnd len="sm" w="sm" type="none"/>
              <a:tailEnd len="sm" w="sm" type="none"/>
            </a:ln>
          </p:spPr>
        </p:cxnSp>
      </p:grpSp>
      <p:grpSp>
        <p:nvGrpSpPr>
          <p:cNvPr id="955" name="Google Shape;955;p40"/>
          <p:cNvGrpSpPr/>
          <p:nvPr/>
        </p:nvGrpSpPr>
        <p:grpSpPr>
          <a:xfrm>
            <a:off x="304798" y="1219201"/>
            <a:ext cx="11578592" cy="4914901"/>
            <a:chOff x="807716" y="1219201"/>
            <a:chExt cx="10572756" cy="4914901"/>
          </a:xfrm>
        </p:grpSpPr>
        <p:grpSp>
          <p:nvGrpSpPr>
            <p:cNvPr id="956" name="Google Shape;956;p40"/>
            <p:cNvGrpSpPr/>
            <p:nvPr/>
          </p:nvGrpSpPr>
          <p:grpSpPr>
            <a:xfrm rot="-5400000">
              <a:off x="4936244" y="-2909327"/>
              <a:ext cx="2315700" cy="10572756"/>
              <a:chOff x="6391275" y="1219200"/>
              <a:chExt cx="2280285" cy="4914900"/>
            </a:xfrm>
          </p:grpSpPr>
          <p:cxnSp>
            <p:nvCxnSpPr>
              <p:cNvPr id="957" name="Google Shape;957;p40"/>
              <p:cNvCxnSpPr/>
              <p:nvPr/>
            </p:nvCxnSpPr>
            <p:spPr>
              <a:xfrm>
                <a:off x="639127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8" name="Google Shape;958;p40"/>
              <p:cNvCxnSpPr/>
              <p:nvPr/>
            </p:nvCxnSpPr>
            <p:spPr>
              <a:xfrm>
                <a:off x="65341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59" name="Google Shape;959;p40"/>
              <p:cNvCxnSpPr/>
              <p:nvPr/>
            </p:nvCxnSpPr>
            <p:spPr>
              <a:xfrm>
                <a:off x="66770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0" name="Google Shape;960;p40"/>
              <p:cNvCxnSpPr/>
              <p:nvPr/>
            </p:nvCxnSpPr>
            <p:spPr>
              <a:xfrm>
                <a:off x="6817996"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1" name="Google Shape;961;p40"/>
              <p:cNvCxnSpPr/>
              <p:nvPr/>
            </p:nvCxnSpPr>
            <p:spPr>
              <a:xfrm>
                <a:off x="69608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2" name="Google Shape;962;p40"/>
              <p:cNvCxnSpPr/>
              <p:nvPr/>
            </p:nvCxnSpPr>
            <p:spPr>
              <a:xfrm>
                <a:off x="710374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3" name="Google Shape;963;p40"/>
              <p:cNvCxnSpPr/>
              <p:nvPr/>
            </p:nvCxnSpPr>
            <p:spPr>
              <a:xfrm>
                <a:off x="72466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4" name="Google Shape;964;p40"/>
              <p:cNvCxnSpPr/>
              <p:nvPr/>
            </p:nvCxnSpPr>
            <p:spPr>
              <a:xfrm>
                <a:off x="73894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5" name="Google Shape;965;p40"/>
              <p:cNvCxnSpPr/>
              <p:nvPr/>
            </p:nvCxnSpPr>
            <p:spPr>
              <a:xfrm>
                <a:off x="75323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6" name="Google Shape;966;p40"/>
              <p:cNvCxnSpPr/>
              <p:nvPr/>
            </p:nvCxnSpPr>
            <p:spPr>
              <a:xfrm>
                <a:off x="76733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7" name="Google Shape;967;p40"/>
              <p:cNvCxnSpPr/>
              <p:nvPr/>
            </p:nvCxnSpPr>
            <p:spPr>
              <a:xfrm>
                <a:off x="78162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8" name="Google Shape;968;p40"/>
              <p:cNvCxnSpPr/>
              <p:nvPr/>
            </p:nvCxnSpPr>
            <p:spPr>
              <a:xfrm>
                <a:off x="795909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69" name="Google Shape;969;p40"/>
              <p:cNvCxnSpPr/>
              <p:nvPr/>
            </p:nvCxnSpPr>
            <p:spPr>
              <a:xfrm>
                <a:off x="810196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0" name="Google Shape;970;p40"/>
              <p:cNvCxnSpPr/>
              <p:nvPr/>
            </p:nvCxnSpPr>
            <p:spPr>
              <a:xfrm>
                <a:off x="82448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1" name="Google Shape;971;p40"/>
              <p:cNvCxnSpPr/>
              <p:nvPr/>
            </p:nvCxnSpPr>
            <p:spPr>
              <a:xfrm>
                <a:off x="83877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2" name="Google Shape;972;p40"/>
              <p:cNvCxnSpPr/>
              <p:nvPr/>
            </p:nvCxnSpPr>
            <p:spPr>
              <a:xfrm>
                <a:off x="85286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3" name="Google Shape;973;p40"/>
              <p:cNvCxnSpPr/>
              <p:nvPr/>
            </p:nvCxnSpPr>
            <p:spPr>
              <a:xfrm>
                <a:off x="8671560" y="1219200"/>
                <a:ext cx="0" cy="4914900"/>
              </a:xfrm>
              <a:prstGeom prst="straightConnector1">
                <a:avLst/>
              </a:prstGeom>
              <a:noFill/>
              <a:ln cap="flat" cmpd="sng" w="19050">
                <a:solidFill>
                  <a:srgbClr val="F2F2F2"/>
                </a:solidFill>
                <a:prstDash val="solid"/>
                <a:miter lim="800000"/>
                <a:headEnd len="sm" w="sm" type="none"/>
                <a:tailEnd len="sm" w="sm" type="none"/>
              </a:ln>
            </p:spPr>
          </p:cxnSp>
        </p:grpSp>
        <p:grpSp>
          <p:nvGrpSpPr>
            <p:cNvPr id="974" name="Google Shape;974;p40"/>
            <p:cNvGrpSpPr/>
            <p:nvPr/>
          </p:nvGrpSpPr>
          <p:grpSpPr>
            <a:xfrm rot="-5400000">
              <a:off x="4936244" y="-310126"/>
              <a:ext cx="2315700" cy="10572756"/>
              <a:chOff x="6391275" y="1219200"/>
              <a:chExt cx="2280285" cy="4914900"/>
            </a:xfrm>
          </p:grpSpPr>
          <p:cxnSp>
            <p:nvCxnSpPr>
              <p:cNvPr id="975" name="Google Shape;975;p40"/>
              <p:cNvCxnSpPr/>
              <p:nvPr/>
            </p:nvCxnSpPr>
            <p:spPr>
              <a:xfrm>
                <a:off x="6391275" y="1219200"/>
                <a:ext cx="0" cy="4914900"/>
              </a:xfrm>
              <a:prstGeom prst="straightConnector1">
                <a:avLst/>
              </a:prstGeom>
              <a:noFill/>
              <a:ln cap="flat" cmpd="sng" w="19050">
                <a:solidFill>
                  <a:srgbClr val="F2F2F2"/>
                </a:solidFill>
                <a:prstDash val="solid"/>
                <a:miter lim="800000"/>
                <a:headEnd len="sm" w="sm" type="none"/>
                <a:tailEnd len="sm" w="sm" type="none"/>
              </a:ln>
            </p:spPr>
          </p:cxnSp>
          <p:cxnSp>
            <p:nvCxnSpPr>
              <p:cNvPr id="976" name="Google Shape;976;p40"/>
              <p:cNvCxnSpPr/>
              <p:nvPr/>
            </p:nvCxnSpPr>
            <p:spPr>
              <a:xfrm>
                <a:off x="653415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7" name="Google Shape;977;p40"/>
              <p:cNvCxnSpPr/>
              <p:nvPr/>
            </p:nvCxnSpPr>
            <p:spPr>
              <a:xfrm>
                <a:off x="667702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8" name="Google Shape;978;p40"/>
              <p:cNvCxnSpPr/>
              <p:nvPr/>
            </p:nvCxnSpPr>
            <p:spPr>
              <a:xfrm>
                <a:off x="68179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79" name="Google Shape;979;p40"/>
              <p:cNvCxnSpPr/>
              <p:nvPr/>
            </p:nvCxnSpPr>
            <p:spPr>
              <a:xfrm>
                <a:off x="69608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0" name="Google Shape;980;p40"/>
              <p:cNvCxnSpPr/>
              <p:nvPr/>
            </p:nvCxnSpPr>
            <p:spPr>
              <a:xfrm>
                <a:off x="710374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1" name="Google Shape;981;p40"/>
              <p:cNvCxnSpPr/>
              <p:nvPr/>
            </p:nvCxnSpPr>
            <p:spPr>
              <a:xfrm>
                <a:off x="724662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2" name="Google Shape;982;p40"/>
              <p:cNvCxnSpPr/>
              <p:nvPr/>
            </p:nvCxnSpPr>
            <p:spPr>
              <a:xfrm>
                <a:off x="738949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3" name="Google Shape;983;p40"/>
              <p:cNvCxnSpPr/>
              <p:nvPr/>
            </p:nvCxnSpPr>
            <p:spPr>
              <a:xfrm>
                <a:off x="753237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4" name="Google Shape;984;p40"/>
              <p:cNvCxnSpPr/>
              <p:nvPr/>
            </p:nvCxnSpPr>
            <p:spPr>
              <a:xfrm>
                <a:off x="76733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5" name="Google Shape;985;p40"/>
              <p:cNvCxnSpPr/>
              <p:nvPr/>
            </p:nvCxnSpPr>
            <p:spPr>
              <a:xfrm>
                <a:off x="78162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6" name="Google Shape;986;p40"/>
              <p:cNvCxnSpPr/>
              <p:nvPr/>
            </p:nvCxnSpPr>
            <p:spPr>
              <a:xfrm>
                <a:off x="795909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7" name="Google Shape;987;p40"/>
              <p:cNvCxnSpPr/>
              <p:nvPr/>
            </p:nvCxnSpPr>
            <p:spPr>
              <a:xfrm>
                <a:off x="810196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8" name="Google Shape;988;p40"/>
              <p:cNvCxnSpPr/>
              <p:nvPr/>
            </p:nvCxnSpPr>
            <p:spPr>
              <a:xfrm>
                <a:off x="8244840"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89" name="Google Shape;989;p40"/>
              <p:cNvCxnSpPr/>
              <p:nvPr/>
            </p:nvCxnSpPr>
            <p:spPr>
              <a:xfrm>
                <a:off x="838771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90" name="Google Shape;990;p40"/>
              <p:cNvCxnSpPr/>
              <p:nvPr/>
            </p:nvCxnSpPr>
            <p:spPr>
              <a:xfrm>
                <a:off x="8528685" y="1219200"/>
                <a:ext cx="0" cy="4914900"/>
              </a:xfrm>
              <a:prstGeom prst="straightConnector1">
                <a:avLst/>
              </a:prstGeom>
              <a:noFill/>
              <a:ln cap="flat" cmpd="sng" w="9525">
                <a:solidFill>
                  <a:srgbClr val="F2F2F2"/>
                </a:solidFill>
                <a:prstDash val="solid"/>
                <a:miter lim="800000"/>
                <a:headEnd len="sm" w="sm" type="none"/>
                <a:tailEnd len="sm" w="sm" type="none"/>
              </a:ln>
            </p:spPr>
          </p:cxnSp>
          <p:cxnSp>
            <p:nvCxnSpPr>
              <p:cNvPr id="991" name="Google Shape;991;p40"/>
              <p:cNvCxnSpPr/>
              <p:nvPr/>
            </p:nvCxnSpPr>
            <p:spPr>
              <a:xfrm>
                <a:off x="8671560" y="1219200"/>
                <a:ext cx="0" cy="4914900"/>
              </a:xfrm>
              <a:prstGeom prst="straightConnector1">
                <a:avLst/>
              </a:prstGeom>
              <a:noFill/>
              <a:ln cap="flat" cmpd="sng" w="9525">
                <a:solidFill>
                  <a:srgbClr val="F2F2F2"/>
                </a:solidFill>
                <a:prstDash val="solid"/>
                <a:miter lim="800000"/>
                <a:headEnd len="sm" w="sm" type="none"/>
                <a:tailEnd len="sm" w="sm" type="none"/>
              </a:ln>
            </p:spPr>
          </p:cxnSp>
        </p:grpSp>
      </p:grpSp>
      <p:sp>
        <p:nvSpPr>
          <p:cNvPr id="992" name="Google Shape;992;p4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3" name="Google Shape;993;p40"/>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4" name="Google Shape;994;p40"/>
          <p:cNvSpPr txBox="1"/>
          <p:nvPr>
            <p:ph idx="2" type="body"/>
          </p:nvPr>
        </p:nvSpPr>
        <p:spPr>
          <a:xfrm rot="-5400000">
            <a:off x="-673608" y="2197608"/>
            <a:ext cx="2459736" cy="502920"/>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5" name="Google Shape;995;p40"/>
          <p:cNvSpPr txBox="1"/>
          <p:nvPr>
            <p:ph idx="3" type="body"/>
          </p:nvPr>
        </p:nvSpPr>
        <p:spPr>
          <a:xfrm rot="5400000">
            <a:off x="10405114" y="2194558"/>
            <a:ext cx="2457443" cy="506731"/>
          </a:xfrm>
          <a:prstGeom prst="rect">
            <a:avLst/>
          </a:prstGeom>
          <a:solidFill>
            <a:schemeClr val="accent1"/>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6" name="Google Shape;996;p40"/>
          <p:cNvSpPr txBox="1"/>
          <p:nvPr>
            <p:ph idx="4" type="body"/>
          </p:nvPr>
        </p:nvSpPr>
        <p:spPr>
          <a:xfrm rot="-5400000">
            <a:off x="-673607" y="4652772"/>
            <a:ext cx="2459736" cy="502920"/>
          </a:xfrm>
          <a:prstGeom prst="rect">
            <a:avLst/>
          </a:prstGeom>
          <a:solidFill>
            <a:schemeClr val="accent2"/>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7" name="Google Shape;997;p40"/>
          <p:cNvSpPr txBox="1"/>
          <p:nvPr>
            <p:ph idx="5" type="body"/>
          </p:nvPr>
        </p:nvSpPr>
        <p:spPr>
          <a:xfrm rot="5400000">
            <a:off x="10405112" y="4652012"/>
            <a:ext cx="2457448" cy="506731"/>
          </a:xfrm>
          <a:prstGeom prst="rect">
            <a:avLst/>
          </a:prstGeom>
          <a:solidFill>
            <a:schemeClr val="accent3"/>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998" name="Google Shape;998;p40"/>
          <p:cNvCxnSpPr/>
          <p:nvPr/>
        </p:nvCxnSpPr>
        <p:spPr>
          <a:xfrm>
            <a:off x="6096000" y="1219200"/>
            <a:ext cx="0" cy="4914900"/>
          </a:xfrm>
          <a:prstGeom prst="straightConnector1">
            <a:avLst/>
          </a:prstGeom>
          <a:noFill/>
          <a:ln cap="flat" cmpd="sng" w="19050">
            <a:solidFill>
              <a:srgbClr val="BFBFBF"/>
            </a:solidFill>
            <a:prstDash val="solid"/>
            <a:miter lim="800000"/>
            <a:headEnd len="sm" w="sm" type="none"/>
            <a:tailEnd len="sm" w="sm" type="none"/>
          </a:ln>
        </p:spPr>
      </p:cxnSp>
      <p:cxnSp>
        <p:nvCxnSpPr>
          <p:cNvPr id="999" name="Google Shape;999;p40"/>
          <p:cNvCxnSpPr/>
          <p:nvPr/>
        </p:nvCxnSpPr>
        <p:spPr>
          <a:xfrm>
            <a:off x="304800" y="3676650"/>
            <a:ext cx="11582404" cy="0"/>
          </a:xfrm>
          <a:prstGeom prst="straightConnector1">
            <a:avLst/>
          </a:prstGeom>
          <a:noFill/>
          <a:ln cap="flat" cmpd="sng" w="19050">
            <a:solidFill>
              <a:srgbClr val="BFBFBF"/>
            </a:solidFill>
            <a:prstDash val="solid"/>
            <a:miter lim="800000"/>
            <a:headEnd len="sm" w="sm" type="none"/>
            <a:tailEnd len="sm" w="sm"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PS">
  <p:cSld name="NPS">
    <p:bg>
      <p:bgPr>
        <a:solidFill>
          <a:srgbClr val="08232E"/>
        </a:solidFill>
      </p:bgPr>
    </p:bg>
    <p:spTree>
      <p:nvGrpSpPr>
        <p:cNvPr id="1000" name="Shape 1000"/>
        <p:cNvGrpSpPr/>
        <p:nvPr/>
      </p:nvGrpSpPr>
      <p:grpSpPr>
        <a:xfrm>
          <a:off x="0" y="0"/>
          <a:ext cx="0" cy="0"/>
          <a:chOff x="0" y="0"/>
          <a:chExt cx="0" cy="0"/>
        </a:xfrm>
      </p:grpSpPr>
      <p:sp>
        <p:nvSpPr>
          <p:cNvPr id="1001" name="Google Shape;1001;p41"/>
          <p:cNvSpPr/>
          <p:nvPr/>
        </p:nvSpPr>
        <p:spPr>
          <a:xfrm>
            <a:off x="7631576" y="0"/>
            <a:ext cx="4560424"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02" name="Google Shape;1002;p41"/>
          <p:cNvSpPr txBox="1"/>
          <p:nvPr>
            <p:ph type="title"/>
          </p:nvPr>
        </p:nvSpPr>
        <p:spPr>
          <a:xfrm>
            <a:off x="304800" y="266699"/>
            <a:ext cx="6955538"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3" name="Google Shape;1003;p41"/>
          <p:cNvSpPr txBox="1"/>
          <p:nvPr>
            <p:ph idx="1" type="body"/>
          </p:nvPr>
        </p:nvSpPr>
        <p:spPr>
          <a:xfrm>
            <a:off x="7909372" y="6521852"/>
            <a:ext cx="3977832"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rgbClr val="7F7F7F"/>
              </a:buClr>
              <a:buSzPts val="1000"/>
              <a:buNone/>
              <a:defRPr sz="1000">
                <a:solidFill>
                  <a:srgbClr val="7F7F7F"/>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4" name="Google Shape;1004;p41"/>
          <p:cNvSpPr/>
          <p:nvPr>
            <p:ph idx="2" type="chart"/>
          </p:nvPr>
        </p:nvSpPr>
        <p:spPr>
          <a:xfrm>
            <a:off x="7936379" y="1229247"/>
            <a:ext cx="3950818" cy="4904851"/>
          </a:xfrm>
          <a:prstGeom prst="rect">
            <a:avLst/>
          </a:prstGeom>
          <a:noFill/>
          <a:ln>
            <a:noFill/>
          </a:ln>
        </p:spPr>
        <p:txBody>
          <a:bodyPr anchorCtr="0" anchor="t" bIns="0" lIns="0" spcFirstLastPara="1" rIns="0" wrap="square" tIns="0">
            <a:noAutofit/>
          </a:bodyPr>
          <a:lstStyle>
            <a:lvl1pPr lvl="0" marR="0" rtl="0" algn="l">
              <a:lnSpc>
                <a:spcPct val="100000"/>
              </a:lnSpc>
              <a:spcBef>
                <a:spcPts val="6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lvl="1" marR="0" rtl="0" algn="l">
              <a:lnSpc>
                <a:spcPct val="100000"/>
              </a:lnSpc>
              <a:spcBef>
                <a:spcPts val="600"/>
              </a:spcBef>
              <a:spcAft>
                <a:spcPts val="0"/>
              </a:spcAft>
              <a:buClr>
                <a:schemeClr val="accent1"/>
              </a:buClr>
              <a:buSzPts val="1800"/>
              <a:buFont typeface="Arial"/>
              <a:buChar char="•"/>
              <a:defRPr b="0" i="0" sz="1800" u="none" cap="none" strike="noStrike">
                <a:solidFill>
                  <a:schemeClr val="dk2"/>
                </a:solidFill>
                <a:latin typeface="Arial"/>
                <a:ea typeface="Arial"/>
                <a:cs typeface="Arial"/>
                <a:sym typeface="Arial"/>
              </a:defRPr>
            </a:lvl2pPr>
            <a:lvl3pPr lvl="2" marR="0" rtl="0" algn="l">
              <a:lnSpc>
                <a:spcPct val="100000"/>
              </a:lnSpc>
              <a:spcBef>
                <a:spcPts val="6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lvl="4" marR="0" rtl="0" algn="l">
              <a:lnSpc>
                <a:spcPct val="100000"/>
              </a:lnSpc>
              <a:spcBef>
                <a:spcPts val="6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05" name="Google Shape;1005;p41"/>
          <p:cNvSpPr txBox="1"/>
          <p:nvPr>
            <p:ph idx="3" type="body"/>
          </p:nvPr>
        </p:nvSpPr>
        <p:spPr>
          <a:xfrm>
            <a:off x="304802" y="1406778"/>
            <a:ext cx="6955538" cy="246221"/>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lt1"/>
              </a:buClr>
              <a:buSzPts val="1600"/>
              <a:buNone/>
              <a:defRPr b="1" sz="16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6" name="Google Shape;1006;p41"/>
          <p:cNvSpPr txBox="1"/>
          <p:nvPr>
            <p:ph idx="4" type="body"/>
          </p:nvPr>
        </p:nvSpPr>
        <p:spPr>
          <a:xfrm>
            <a:off x="952136" y="2077051"/>
            <a:ext cx="4926150" cy="7902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7" name="Google Shape;1007;p41"/>
          <p:cNvSpPr txBox="1"/>
          <p:nvPr>
            <p:ph idx="5" type="body"/>
          </p:nvPr>
        </p:nvSpPr>
        <p:spPr>
          <a:xfrm>
            <a:off x="952136" y="3532243"/>
            <a:ext cx="4954142" cy="7902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8" name="Google Shape;1008;p41"/>
          <p:cNvSpPr txBox="1"/>
          <p:nvPr>
            <p:ph idx="6" type="body"/>
          </p:nvPr>
        </p:nvSpPr>
        <p:spPr>
          <a:xfrm>
            <a:off x="952136" y="4976107"/>
            <a:ext cx="4954142" cy="7902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9" name="Google Shape;1009;p41"/>
          <p:cNvSpPr txBox="1"/>
          <p:nvPr>
            <p:ph idx="7" type="body"/>
          </p:nvPr>
        </p:nvSpPr>
        <p:spPr>
          <a:xfrm>
            <a:off x="304800" y="1798233"/>
            <a:ext cx="577887" cy="1231106"/>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8000"/>
              <a:buNone/>
              <a:defRPr b="1" sz="80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0" name="Google Shape;1010;p41"/>
          <p:cNvSpPr txBox="1"/>
          <p:nvPr>
            <p:ph idx="8" type="body"/>
          </p:nvPr>
        </p:nvSpPr>
        <p:spPr>
          <a:xfrm>
            <a:off x="304800" y="3247761"/>
            <a:ext cx="577887" cy="1231106"/>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8000"/>
              <a:buNone/>
              <a:defRPr b="1" sz="80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1" name="Google Shape;1011;p41"/>
          <p:cNvSpPr txBox="1"/>
          <p:nvPr>
            <p:ph idx="9" type="body"/>
          </p:nvPr>
        </p:nvSpPr>
        <p:spPr>
          <a:xfrm>
            <a:off x="315952" y="4697289"/>
            <a:ext cx="577887" cy="1231106"/>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8000"/>
              <a:buNone/>
              <a:defRPr b="1" sz="80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012" name="Google Shape;1012;p41"/>
          <p:cNvCxnSpPr/>
          <p:nvPr/>
        </p:nvCxnSpPr>
        <p:spPr>
          <a:xfrm>
            <a:off x="304800" y="3138550"/>
            <a:ext cx="6955538" cy="0"/>
          </a:xfrm>
          <a:prstGeom prst="straightConnector1">
            <a:avLst/>
          </a:prstGeom>
          <a:noFill/>
          <a:ln cap="flat" cmpd="sng" w="9525">
            <a:solidFill>
              <a:schemeClr val="lt1"/>
            </a:solidFill>
            <a:prstDash val="solid"/>
            <a:miter lim="800000"/>
            <a:headEnd len="sm" w="sm" type="none"/>
            <a:tailEnd len="sm" w="sm" type="none"/>
          </a:ln>
        </p:spPr>
      </p:cxnSp>
      <p:cxnSp>
        <p:nvCxnSpPr>
          <p:cNvPr id="1013" name="Google Shape;1013;p41"/>
          <p:cNvCxnSpPr/>
          <p:nvPr/>
        </p:nvCxnSpPr>
        <p:spPr>
          <a:xfrm>
            <a:off x="304800" y="4588078"/>
            <a:ext cx="6955538" cy="0"/>
          </a:xfrm>
          <a:prstGeom prst="straightConnector1">
            <a:avLst/>
          </a:prstGeom>
          <a:noFill/>
          <a:ln cap="flat" cmpd="sng" w="9525">
            <a:solidFill>
              <a:schemeClr val="lt1"/>
            </a:solidFill>
            <a:prstDash val="solid"/>
            <a:miter lim="800000"/>
            <a:headEnd len="sm" w="sm" type="none"/>
            <a:tailEnd len="sm" w="sm" type="none"/>
          </a:ln>
        </p:spPr>
      </p:cxnSp>
      <p:pic>
        <p:nvPicPr>
          <p:cNvPr descr="Azuga – Logos Download" id="1014" name="Google Shape;1014;p41"/>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tform Overview 1">
  <p:cSld name="Platform Overview 1">
    <p:spTree>
      <p:nvGrpSpPr>
        <p:cNvPr id="1015" name="Shape 1015"/>
        <p:cNvGrpSpPr/>
        <p:nvPr/>
      </p:nvGrpSpPr>
      <p:grpSpPr>
        <a:xfrm>
          <a:off x="0" y="0"/>
          <a:ext cx="0" cy="0"/>
          <a:chOff x="0" y="0"/>
          <a:chExt cx="0" cy="0"/>
        </a:xfrm>
      </p:grpSpPr>
      <p:sp>
        <p:nvSpPr>
          <p:cNvPr id="1016" name="Google Shape;1016;p42"/>
          <p:cNvSpPr txBox="1"/>
          <p:nvPr>
            <p:ph idx="1" type="body"/>
          </p:nvPr>
        </p:nvSpPr>
        <p:spPr>
          <a:xfrm>
            <a:off x="711203" y="2307189"/>
            <a:ext cx="5756272" cy="578886"/>
          </a:xfrm>
          <a:prstGeom prst="rect">
            <a:avLst/>
          </a:prstGeom>
          <a:solidFill>
            <a:srgbClr val="F2F2F2"/>
          </a:solidFill>
          <a:ln>
            <a:noFill/>
          </a:ln>
        </p:spPr>
        <p:txBody>
          <a:bodyPr anchorCtr="0" anchor="ctr" bIns="0" lIns="0" spcFirstLastPara="1" rIns="457200" wrap="square" tIns="0">
            <a:noAutofit/>
          </a:bodyPr>
          <a:lstStyle>
            <a:lvl1pPr indent="-228600" lvl="0" marL="457200" algn="r">
              <a:lnSpc>
                <a:spcPct val="100000"/>
              </a:lnSpc>
              <a:spcBef>
                <a:spcPts val="600"/>
              </a:spcBef>
              <a:spcAft>
                <a:spcPts val="0"/>
              </a:spcAft>
              <a:buClr>
                <a:schemeClr val="accent4"/>
              </a:buClr>
              <a:buSzPts val="1200"/>
              <a:buNone/>
              <a:defRPr b="1" sz="12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7" name="Google Shape;1017;p42"/>
          <p:cNvSpPr txBox="1"/>
          <p:nvPr>
            <p:ph idx="2" type="body"/>
          </p:nvPr>
        </p:nvSpPr>
        <p:spPr>
          <a:xfrm>
            <a:off x="711203" y="3014651"/>
            <a:ext cx="5756272" cy="578886"/>
          </a:xfrm>
          <a:prstGeom prst="rect">
            <a:avLst/>
          </a:prstGeom>
          <a:solidFill>
            <a:srgbClr val="F2F2F2"/>
          </a:solidFill>
          <a:ln>
            <a:noFill/>
          </a:ln>
        </p:spPr>
        <p:txBody>
          <a:bodyPr anchorCtr="0" anchor="ctr" bIns="0" lIns="0" spcFirstLastPara="1" rIns="457200" wrap="square" tIns="0">
            <a:noAutofit/>
          </a:bodyPr>
          <a:lstStyle>
            <a:lvl1pPr indent="-228600" lvl="0" marL="457200" algn="r">
              <a:lnSpc>
                <a:spcPct val="100000"/>
              </a:lnSpc>
              <a:spcBef>
                <a:spcPts val="600"/>
              </a:spcBef>
              <a:spcAft>
                <a:spcPts val="0"/>
              </a:spcAft>
              <a:buClr>
                <a:schemeClr val="accent4"/>
              </a:buClr>
              <a:buSzPts val="1200"/>
              <a:buNone/>
              <a:defRPr b="1" sz="12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8" name="Google Shape;1018;p42"/>
          <p:cNvSpPr txBox="1"/>
          <p:nvPr>
            <p:ph idx="3" type="body"/>
          </p:nvPr>
        </p:nvSpPr>
        <p:spPr>
          <a:xfrm>
            <a:off x="711203" y="3722113"/>
            <a:ext cx="5756272" cy="578886"/>
          </a:xfrm>
          <a:prstGeom prst="rect">
            <a:avLst/>
          </a:prstGeom>
          <a:solidFill>
            <a:srgbClr val="F2F2F2"/>
          </a:solidFill>
          <a:ln>
            <a:noFill/>
          </a:ln>
        </p:spPr>
        <p:txBody>
          <a:bodyPr anchorCtr="0" anchor="ctr" bIns="0" lIns="0" spcFirstLastPara="1" rIns="457200" wrap="square" tIns="0">
            <a:noAutofit/>
          </a:bodyPr>
          <a:lstStyle>
            <a:lvl1pPr indent="-228600" lvl="0" marL="457200" algn="r">
              <a:lnSpc>
                <a:spcPct val="100000"/>
              </a:lnSpc>
              <a:spcBef>
                <a:spcPts val="600"/>
              </a:spcBef>
              <a:spcAft>
                <a:spcPts val="0"/>
              </a:spcAft>
              <a:buClr>
                <a:schemeClr val="accent4"/>
              </a:buClr>
              <a:buSzPts val="1200"/>
              <a:buNone/>
              <a:defRPr b="1" sz="12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9" name="Google Shape;1019;p42"/>
          <p:cNvSpPr txBox="1"/>
          <p:nvPr>
            <p:ph idx="4" type="body"/>
          </p:nvPr>
        </p:nvSpPr>
        <p:spPr>
          <a:xfrm>
            <a:off x="711203" y="4429576"/>
            <a:ext cx="5756272" cy="578886"/>
          </a:xfrm>
          <a:prstGeom prst="rect">
            <a:avLst/>
          </a:prstGeom>
          <a:solidFill>
            <a:srgbClr val="F2F2F2"/>
          </a:solidFill>
          <a:ln>
            <a:noFill/>
          </a:ln>
        </p:spPr>
        <p:txBody>
          <a:bodyPr anchorCtr="0" anchor="ctr" bIns="0" lIns="0" spcFirstLastPara="1" rIns="457200" wrap="square" tIns="0">
            <a:noAutofit/>
          </a:bodyPr>
          <a:lstStyle>
            <a:lvl1pPr indent="-228600" lvl="0" marL="457200" algn="r">
              <a:lnSpc>
                <a:spcPct val="100000"/>
              </a:lnSpc>
              <a:spcBef>
                <a:spcPts val="600"/>
              </a:spcBef>
              <a:spcAft>
                <a:spcPts val="0"/>
              </a:spcAft>
              <a:buClr>
                <a:schemeClr val="accent4"/>
              </a:buClr>
              <a:buSzPts val="1200"/>
              <a:buNone/>
              <a:defRPr b="1" sz="12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0" name="Google Shape;1020;p42"/>
          <p:cNvSpPr txBox="1"/>
          <p:nvPr>
            <p:ph idx="5" type="body"/>
          </p:nvPr>
        </p:nvSpPr>
        <p:spPr>
          <a:xfrm>
            <a:off x="711203" y="5137039"/>
            <a:ext cx="5756272" cy="578886"/>
          </a:xfrm>
          <a:prstGeom prst="rect">
            <a:avLst/>
          </a:prstGeom>
          <a:solidFill>
            <a:srgbClr val="F2F2F2"/>
          </a:solidFill>
          <a:ln>
            <a:noFill/>
          </a:ln>
        </p:spPr>
        <p:txBody>
          <a:bodyPr anchorCtr="0" anchor="ctr" bIns="0" lIns="0" spcFirstLastPara="1" rIns="457200" wrap="square" tIns="0">
            <a:noAutofit/>
          </a:bodyPr>
          <a:lstStyle>
            <a:lvl1pPr indent="-228600" lvl="0" marL="457200" algn="r">
              <a:lnSpc>
                <a:spcPct val="100000"/>
              </a:lnSpc>
              <a:spcBef>
                <a:spcPts val="600"/>
              </a:spcBef>
              <a:spcAft>
                <a:spcPts val="0"/>
              </a:spcAft>
              <a:buClr>
                <a:schemeClr val="accent4"/>
              </a:buClr>
              <a:buSzPts val="1200"/>
              <a:buNone/>
              <a:defRPr b="1" sz="12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1" name="Google Shape;1021;p42"/>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2" name="Google Shape;1022;p42"/>
          <p:cNvSpPr txBox="1"/>
          <p:nvPr>
            <p:ph idx="6"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3" name="Google Shape;1023;p42"/>
          <p:cNvSpPr txBox="1"/>
          <p:nvPr>
            <p:ph idx="7" type="body"/>
          </p:nvPr>
        </p:nvSpPr>
        <p:spPr>
          <a:xfrm>
            <a:off x="298450" y="1219200"/>
            <a:ext cx="11588750" cy="43088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400"/>
              <a:buNone/>
              <a:defRPr sz="1400"/>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4" name="Google Shape;1024;p42"/>
          <p:cNvSpPr txBox="1"/>
          <p:nvPr>
            <p:ph idx="8" type="body"/>
          </p:nvPr>
        </p:nvSpPr>
        <p:spPr>
          <a:xfrm>
            <a:off x="711202" y="1785576"/>
            <a:ext cx="6045195" cy="386124"/>
          </a:xfrm>
          <a:prstGeom prst="rect">
            <a:avLst/>
          </a:prstGeom>
          <a:solidFill>
            <a:schemeClr val="accent4"/>
          </a:solidFill>
          <a:ln>
            <a:noFill/>
          </a:ln>
        </p:spPr>
        <p:txBody>
          <a:bodyPr anchorCtr="0" anchor="ctr" bIns="0" lIns="182875" spcFirstLastPara="1" rIns="182875" wrap="square" tIns="0">
            <a:noAutofit/>
          </a:bodyPr>
          <a:lstStyle>
            <a:lvl1pPr indent="-228600" lvl="0" marL="457200" algn="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5" name="Google Shape;1025;p42"/>
          <p:cNvSpPr txBox="1"/>
          <p:nvPr>
            <p:ph idx="9" type="body"/>
          </p:nvPr>
        </p:nvSpPr>
        <p:spPr>
          <a:xfrm>
            <a:off x="6877049" y="1785576"/>
            <a:ext cx="2359025" cy="386124"/>
          </a:xfrm>
          <a:prstGeom prst="rect">
            <a:avLst/>
          </a:prstGeom>
          <a:solidFill>
            <a:schemeClr val="accent1"/>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6" name="Google Shape;1026;p42"/>
          <p:cNvSpPr txBox="1"/>
          <p:nvPr>
            <p:ph idx="13" type="body"/>
          </p:nvPr>
        </p:nvSpPr>
        <p:spPr>
          <a:xfrm>
            <a:off x="9356726" y="1785576"/>
            <a:ext cx="2359025" cy="386124"/>
          </a:xfrm>
          <a:prstGeom prst="rect">
            <a:avLst/>
          </a:prstGeom>
          <a:solidFill>
            <a:schemeClr val="accent2"/>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7" name="Google Shape;1027;p42"/>
          <p:cNvSpPr/>
          <p:nvPr>
            <p:ph idx="14" type="body"/>
          </p:nvPr>
        </p:nvSpPr>
        <p:spPr>
          <a:xfrm rot="-5400000">
            <a:off x="-1726587" y="3816960"/>
            <a:ext cx="4348525" cy="285749"/>
          </a:xfrm>
          <a:prstGeom prst="homePlate">
            <a:avLst>
              <a:gd fmla="val 50000" name="adj"/>
            </a:avLst>
          </a:prstGeom>
          <a:solidFill>
            <a:srgbClr val="D8D8D8"/>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100"/>
              <a:buNone/>
              <a:defRPr b="1" sz="11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8" name="Google Shape;1028;p42"/>
          <p:cNvSpPr/>
          <p:nvPr>
            <p:ph idx="15" type="body"/>
          </p:nvPr>
        </p:nvSpPr>
        <p:spPr>
          <a:xfrm>
            <a:off x="590551" y="5848348"/>
            <a:ext cx="11296649" cy="285749"/>
          </a:xfrm>
          <a:prstGeom prst="homePlate">
            <a:avLst>
              <a:gd fmla="val 50000" name="adj"/>
            </a:avLst>
          </a:prstGeom>
          <a:solidFill>
            <a:srgbClr val="D8D8D8"/>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100"/>
              <a:buNone/>
              <a:defRPr b="1" sz="11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9" name="Google Shape;1029;p42"/>
          <p:cNvSpPr txBox="1"/>
          <p:nvPr>
            <p:ph idx="16" type="body"/>
          </p:nvPr>
        </p:nvSpPr>
        <p:spPr>
          <a:xfrm>
            <a:off x="6877048" y="2307189"/>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0" name="Google Shape;1030;p42"/>
          <p:cNvSpPr txBox="1"/>
          <p:nvPr>
            <p:ph idx="17" type="body"/>
          </p:nvPr>
        </p:nvSpPr>
        <p:spPr>
          <a:xfrm>
            <a:off x="9356726" y="2307189"/>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1" name="Google Shape;1031;p42"/>
          <p:cNvSpPr txBox="1"/>
          <p:nvPr>
            <p:ph idx="18" type="body"/>
          </p:nvPr>
        </p:nvSpPr>
        <p:spPr>
          <a:xfrm>
            <a:off x="6877048" y="3014651"/>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2" name="Google Shape;1032;p42"/>
          <p:cNvSpPr txBox="1"/>
          <p:nvPr>
            <p:ph idx="19" type="body"/>
          </p:nvPr>
        </p:nvSpPr>
        <p:spPr>
          <a:xfrm>
            <a:off x="9356726" y="3014651"/>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3" name="Google Shape;1033;p42"/>
          <p:cNvSpPr txBox="1"/>
          <p:nvPr>
            <p:ph idx="20" type="body"/>
          </p:nvPr>
        </p:nvSpPr>
        <p:spPr>
          <a:xfrm>
            <a:off x="6877048" y="3722113"/>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4" name="Google Shape;1034;p42"/>
          <p:cNvSpPr txBox="1"/>
          <p:nvPr>
            <p:ph idx="21" type="body"/>
          </p:nvPr>
        </p:nvSpPr>
        <p:spPr>
          <a:xfrm>
            <a:off x="9356726" y="3722113"/>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5" name="Google Shape;1035;p42"/>
          <p:cNvSpPr txBox="1"/>
          <p:nvPr>
            <p:ph idx="22" type="body"/>
          </p:nvPr>
        </p:nvSpPr>
        <p:spPr>
          <a:xfrm>
            <a:off x="6877048" y="4429576"/>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6" name="Google Shape;1036;p42"/>
          <p:cNvSpPr txBox="1"/>
          <p:nvPr>
            <p:ph idx="23" type="body"/>
          </p:nvPr>
        </p:nvSpPr>
        <p:spPr>
          <a:xfrm>
            <a:off x="9356726" y="4429576"/>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7" name="Google Shape;1037;p42"/>
          <p:cNvSpPr txBox="1"/>
          <p:nvPr>
            <p:ph idx="24" type="body"/>
          </p:nvPr>
        </p:nvSpPr>
        <p:spPr>
          <a:xfrm>
            <a:off x="6877048" y="5137039"/>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8" name="Google Shape;1038;p42"/>
          <p:cNvSpPr txBox="1"/>
          <p:nvPr>
            <p:ph idx="25" type="body"/>
          </p:nvPr>
        </p:nvSpPr>
        <p:spPr>
          <a:xfrm>
            <a:off x="9356726" y="5137039"/>
            <a:ext cx="2359025"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9" name="Google Shape;1039;p42"/>
          <p:cNvSpPr/>
          <p:nvPr>
            <p:ph idx="26" type="pic"/>
          </p:nvPr>
        </p:nvSpPr>
        <p:spPr>
          <a:xfrm>
            <a:off x="6172197" y="2301557"/>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40" name="Google Shape;1040;p42"/>
          <p:cNvSpPr/>
          <p:nvPr>
            <p:ph idx="27" type="pic"/>
          </p:nvPr>
        </p:nvSpPr>
        <p:spPr>
          <a:xfrm>
            <a:off x="6172197" y="3009099"/>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41" name="Google Shape;1041;p42"/>
          <p:cNvSpPr/>
          <p:nvPr>
            <p:ph idx="28" type="pic"/>
          </p:nvPr>
        </p:nvSpPr>
        <p:spPr>
          <a:xfrm>
            <a:off x="6172197" y="3716641"/>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42" name="Google Shape;1042;p42"/>
          <p:cNvSpPr/>
          <p:nvPr>
            <p:ph idx="29" type="pic"/>
          </p:nvPr>
        </p:nvSpPr>
        <p:spPr>
          <a:xfrm>
            <a:off x="6172197" y="4424184"/>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43" name="Google Shape;1043;p42"/>
          <p:cNvSpPr/>
          <p:nvPr>
            <p:ph idx="30" type="pic"/>
          </p:nvPr>
        </p:nvSpPr>
        <p:spPr>
          <a:xfrm>
            <a:off x="6172197" y="5131727"/>
            <a:ext cx="584198" cy="584198"/>
          </a:xfrm>
          <a:prstGeom prst="ellipse">
            <a:avLst/>
          </a:prstGeom>
          <a:solidFill>
            <a:schemeClr val="lt1"/>
          </a:solidFill>
          <a:ln cap="flat" cmpd="sng" w="12700">
            <a:solidFill>
              <a:srgbClr val="08212E"/>
            </a:solidFill>
            <a:prstDash val="solid"/>
            <a:round/>
            <a:headEnd len="sm" w="sm" type="none"/>
            <a:tailEnd len="sm" w="sm" type="none"/>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tform Overview 2" showMasterSp="0">
  <p:cSld name="Platform Overview 2">
    <p:spTree>
      <p:nvGrpSpPr>
        <p:cNvPr id="1044" name="Shape 1044"/>
        <p:cNvGrpSpPr/>
        <p:nvPr/>
      </p:nvGrpSpPr>
      <p:grpSpPr>
        <a:xfrm>
          <a:off x="0" y="0"/>
          <a:ext cx="0" cy="0"/>
          <a:chOff x="0" y="0"/>
          <a:chExt cx="0" cy="0"/>
        </a:xfrm>
      </p:grpSpPr>
      <p:sp>
        <p:nvSpPr>
          <p:cNvPr id="1045" name="Google Shape;1045;p43"/>
          <p:cNvSpPr/>
          <p:nvPr/>
        </p:nvSpPr>
        <p:spPr>
          <a:xfrm>
            <a:off x="7821924" y="-3175"/>
            <a:ext cx="4370076"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46" name="Google Shape;1046;p43"/>
          <p:cNvSpPr txBox="1"/>
          <p:nvPr>
            <p:ph type="title"/>
          </p:nvPr>
        </p:nvSpPr>
        <p:spPr>
          <a:xfrm>
            <a:off x="304800" y="266699"/>
            <a:ext cx="7212962"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7" name="Google Shape;1047;p43"/>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8" name="Google Shape;1048;p43"/>
          <p:cNvSpPr txBox="1"/>
          <p:nvPr>
            <p:ph idx="2" type="body"/>
          </p:nvPr>
        </p:nvSpPr>
        <p:spPr>
          <a:xfrm>
            <a:off x="8148956" y="2154976"/>
            <a:ext cx="3738247" cy="466202"/>
          </a:xfrm>
          <a:prstGeom prst="rect">
            <a:avLst/>
          </a:prstGeom>
          <a:solidFill>
            <a:schemeClr val="accent4"/>
          </a:solidFill>
          <a:ln>
            <a:noFill/>
          </a:ln>
        </p:spPr>
        <p:txBody>
          <a:bodyPr anchorCtr="0" anchor="ctr" bIns="0" lIns="91425" spcFirstLastPara="1" rIns="91425" wrap="square" tIns="0">
            <a:noAutofit/>
          </a:bodyPr>
          <a:lstStyle>
            <a:lvl1pPr indent="-228600" lvl="0" marL="457200" algn="l">
              <a:lnSpc>
                <a:spcPct val="100000"/>
              </a:lnSpc>
              <a:spcBef>
                <a:spcPts val="600"/>
              </a:spcBef>
              <a:spcAft>
                <a:spcPts val="0"/>
              </a:spcAft>
              <a:buClr>
                <a:schemeClr val="lt1"/>
              </a:buClr>
              <a:buSzPts val="1200"/>
              <a:buNone/>
              <a:defRPr b="1"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9" name="Google Shape;1049;p43"/>
          <p:cNvSpPr txBox="1"/>
          <p:nvPr>
            <p:ph idx="3" type="body"/>
          </p:nvPr>
        </p:nvSpPr>
        <p:spPr>
          <a:xfrm>
            <a:off x="8853807" y="2747142"/>
            <a:ext cx="3033393"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0" name="Google Shape;1050;p43"/>
          <p:cNvSpPr/>
          <p:nvPr>
            <p:ph idx="4" type="pic"/>
          </p:nvPr>
        </p:nvSpPr>
        <p:spPr>
          <a:xfrm>
            <a:off x="8148956" y="2741510"/>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51" name="Google Shape;1051;p43"/>
          <p:cNvSpPr txBox="1"/>
          <p:nvPr>
            <p:ph idx="5" type="body"/>
          </p:nvPr>
        </p:nvSpPr>
        <p:spPr>
          <a:xfrm>
            <a:off x="8853807" y="3451672"/>
            <a:ext cx="3033393"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2" name="Google Shape;1052;p43"/>
          <p:cNvSpPr/>
          <p:nvPr>
            <p:ph idx="6" type="pic"/>
          </p:nvPr>
        </p:nvSpPr>
        <p:spPr>
          <a:xfrm>
            <a:off x="8148956" y="3446040"/>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53" name="Google Shape;1053;p43"/>
          <p:cNvSpPr txBox="1"/>
          <p:nvPr>
            <p:ph idx="7" type="body"/>
          </p:nvPr>
        </p:nvSpPr>
        <p:spPr>
          <a:xfrm>
            <a:off x="8853807" y="4156202"/>
            <a:ext cx="3033393"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4" name="Google Shape;1054;p43"/>
          <p:cNvSpPr/>
          <p:nvPr>
            <p:ph idx="8" type="pic"/>
          </p:nvPr>
        </p:nvSpPr>
        <p:spPr>
          <a:xfrm>
            <a:off x="8148956" y="4150570"/>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55" name="Google Shape;1055;p43"/>
          <p:cNvSpPr txBox="1"/>
          <p:nvPr>
            <p:ph idx="9" type="body"/>
          </p:nvPr>
        </p:nvSpPr>
        <p:spPr>
          <a:xfrm>
            <a:off x="8853807" y="4860732"/>
            <a:ext cx="3033393"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6" name="Google Shape;1056;p43"/>
          <p:cNvSpPr/>
          <p:nvPr>
            <p:ph idx="13" type="pic"/>
          </p:nvPr>
        </p:nvSpPr>
        <p:spPr>
          <a:xfrm>
            <a:off x="8148956" y="4855100"/>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57" name="Google Shape;1057;p43"/>
          <p:cNvSpPr txBox="1"/>
          <p:nvPr>
            <p:ph idx="14" type="body"/>
          </p:nvPr>
        </p:nvSpPr>
        <p:spPr>
          <a:xfrm>
            <a:off x="8853807" y="5565262"/>
            <a:ext cx="3033393"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8" name="Google Shape;1058;p43"/>
          <p:cNvSpPr/>
          <p:nvPr>
            <p:ph idx="15" type="pic"/>
          </p:nvPr>
        </p:nvSpPr>
        <p:spPr>
          <a:xfrm>
            <a:off x="8148956" y="5559630"/>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059" name="Google Shape;1059;p43"/>
          <p:cNvSpPr txBox="1"/>
          <p:nvPr>
            <p:ph idx="16" type="body"/>
          </p:nvPr>
        </p:nvSpPr>
        <p:spPr>
          <a:xfrm>
            <a:off x="8148952" y="1219199"/>
            <a:ext cx="3738248" cy="80981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sz="1200">
                <a:solidFill>
                  <a:schemeClr val="lt1"/>
                </a:solidFill>
              </a:defRPr>
            </a:lvl1pPr>
            <a:lvl2pPr indent="-304800" lvl="1" marL="914400" algn="l">
              <a:lnSpc>
                <a:spcPct val="100000"/>
              </a:lnSpc>
              <a:spcBef>
                <a:spcPts val="600"/>
              </a:spcBef>
              <a:spcAft>
                <a:spcPts val="0"/>
              </a:spcAft>
              <a:buSzPts val="1200"/>
              <a:buChar char="•"/>
              <a:defRPr sz="1200"/>
            </a:lvl2pPr>
            <a:lvl3pPr indent="-298450" lvl="2" marL="1371600" algn="l">
              <a:lnSpc>
                <a:spcPct val="100000"/>
              </a:lnSpc>
              <a:spcBef>
                <a:spcPts val="600"/>
              </a:spcBef>
              <a:spcAft>
                <a:spcPts val="0"/>
              </a:spcAft>
              <a:buClr>
                <a:schemeClr val="dk2"/>
              </a:buClr>
              <a:buSzPts val="1100"/>
              <a:buChar char="–"/>
              <a:defRPr sz="1100"/>
            </a:lvl3pPr>
            <a:lvl4pPr indent="-295275" lvl="3" marL="1828800" algn="l">
              <a:lnSpc>
                <a:spcPct val="100000"/>
              </a:lnSpc>
              <a:spcBef>
                <a:spcPts val="600"/>
              </a:spcBef>
              <a:spcAft>
                <a:spcPts val="0"/>
              </a:spcAft>
              <a:buClr>
                <a:schemeClr val="dk2"/>
              </a:buClr>
              <a:buSzPts val="1050"/>
              <a:buChar char="•"/>
              <a:defRPr sz="1050"/>
            </a:lvl4pPr>
            <a:lvl5pPr indent="-292100" lvl="4" marL="2286000" algn="l">
              <a:lnSpc>
                <a:spcPct val="100000"/>
              </a:lnSpc>
              <a:spcBef>
                <a:spcPts val="600"/>
              </a:spcBef>
              <a:spcAft>
                <a:spcPts val="0"/>
              </a:spcAft>
              <a:buSzPts val="1000"/>
              <a:buChar char="–"/>
              <a:defRPr sz="10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0" name="Google Shape;1060;p43"/>
          <p:cNvSpPr txBox="1"/>
          <p:nvPr>
            <p:ph idx="17" type="body"/>
          </p:nvPr>
        </p:nvSpPr>
        <p:spPr>
          <a:xfrm>
            <a:off x="304800" y="1219200"/>
            <a:ext cx="7213600" cy="4914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20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61" name="Google Shape;1061;p43"/>
          <p:cNvGrpSpPr/>
          <p:nvPr/>
        </p:nvGrpSpPr>
        <p:grpSpPr>
          <a:xfrm>
            <a:off x="663617" y="6524313"/>
            <a:ext cx="3176435" cy="181165"/>
            <a:chOff x="8385911" y="6517433"/>
            <a:chExt cx="3176435" cy="181165"/>
          </a:xfrm>
        </p:grpSpPr>
        <p:sp>
          <p:nvSpPr>
            <p:cNvPr id="1062" name="Google Shape;1062;p43"/>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3" name="Google Shape;1063;p43"/>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4" name="Google Shape;1064;p43"/>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5" name="Google Shape;1065;p43"/>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6" name="Google Shape;1066;p43"/>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7" name="Google Shape;1067;p43"/>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8" name="Google Shape;1068;p43"/>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9" name="Google Shape;1069;p43"/>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0" name="Google Shape;1070;p43"/>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1" name="Google Shape;1071;p43"/>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2" name="Google Shape;1072;p43"/>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3" name="Google Shape;1073;p43"/>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4" name="Google Shape;1074;p43"/>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5" name="Google Shape;1075;p43"/>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6" name="Google Shape;1076;p43"/>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7" name="Google Shape;1077;p43"/>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8" name="Google Shape;1078;p43"/>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79" name="Google Shape;1079;p43"/>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0" name="Google Shape;1080;p43"/>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1" name="Google Shape;1081;p43"/>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2" name="Google Shape;1082;p43"/>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3" name="Google Shape;1083;p43"/>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4" name="Google Shape;1084;p43"/>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5" name="Google Shape;1085;p43"/>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6" name="Google Shape;1086;p43"/>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7" name="Google Shape;1087;p43"/>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8" name="Google Shape;1088;p43"/>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9" name="Google Shape;1089;p43"/>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90" name="Google Shape;1090;p43"/>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pic>
        <p:nvPicPr>
          <p:cNvPr descr="Azuga – Logos Download" id="1091" name="Google Shape;1091;p43"/>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cific Modules/Capabilties/Features" showMasterSp="0">
  <p:cSld name="Specific Modules/Capabilties/Features">
    <p:spTree>
      <p:nvGrpSpPr>
        <p:cNvPr id="1092" name="Shape 1092"/>
        <p:cNvGrpSpPr/>
        <p:nvPr/>
      </p:nvGrpSpPr>
      <p:grpSpPr>
        <a:xfrm>
          <a:off x="0" y="0"/>
          <a:ext cx="0" cy="0"/>
          <a:chOff x="0" y="0"/>
          <a:chExt cx="0" cy="0"/>
        </a:xfrm>
      </p:grpSpPr>
      <p:sp>
        <p:nvSpPr>
          <p:cNvPr id="1093" name="Google Shape;1093;p44"/>
          <p:cNvSpPr/>
          <p:nvPr/>
        </p:nvSpPr>
        <p:spPr>
          <a:xfrm>
            <a:off x="0" y="-3175"/>
            <a:ext cx="609600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94" name="Google Shape;1094;p44"/>
          <p:cNvSpPr txBox="1"/>
          <p:nvPr>
            <p:ph type="title"/>
          </p:nvPr>
        </p:nvSpPr>
        <p:spPr>
          <a:xfrm>
            <a:off x="304800" y="266699"/>
            <a:ext cx="5486403"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5" name="Google Shape;1095;p44"/>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rgbClr val="7F7F7F"/>
              </a:buClr>
              <a:buSzPts val="1000"/>
              <a:buNone/>
              <a:defRPr sz="1000">
                <a:solidFill>
                  <a:srgbClr val="7F7F7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096" name="Google Shape;1096;p44"/>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097" name="Google Shape;1097;p44"/>
          <p:cNvSpPr/>
          <p:nvPr>
            <p:ph idx="2" type="pic"/>
          </p:nvPr>
        </p:nvSpPr>
        <p:spPr>
          <a:xfrm>
            <a:off x="6400799" y="1219200"/>
            <a:ext cx="5486402" cy="4914900"/>
          </a:xfrm>
          <a:prstGeom prst="rect">
            <a:avLst/>
          </a:prstGeom>
          <a:noFill/>
          <a:ln>
            <a:noFill/>
          </a:ln>
        </p:spPr>
      </p:sp>
      <p:sp>
        <p:nvSpPr>
          <p:cNvPr id="1098" name="Google Shape;1098;p44"/>
          <p:cNvSpPr txBox="1"/>
          <p:nvPr>
            <p:ph idx="3" type="body"/>
          </p:nvPr>
        </p:nvSpPr>
        <p:spPr>
          <a:xfrm>
            <a:off x="1009651" y="3899667"/>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9" name="Google Shape;1099;p44"/>
          <p:cNvSpPr/>
          <p:nvPr>
            <p:ph idx="4" type="pic"/>
          </p:nvPr>
        </p:nvSpPr>
        <p:spPr>
          <a:xfrm>
            <a:off x="304800" y="3894035"/>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00" name="Google Shape;1100;p44"/>
          <p:cNvSpPr txBox="1"/>
          <p:nvPr>
            <p:ph idx="5" type="body"/>
          </p:nvPr>
        </p:nvSpPr>
        <p:spPr>
          <a:xfrm>
            <a:off x="3981454" y="3899667"/>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1" name="Google Shape;1101;p44"/>
          <p:cNvSpPr/>
          <p:nvPr>
            <p:ph idx="6" type="pic"/>
          </p:nvPr>
        </p:nvSpPr>
        <p:spPr>
          <a:xfrm>
            <a:off x="3276603" y="3894035"/>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02" name="Google Shape;1102;p44"/>
          <p:cNvSpPr txBox="1"/>
          <p:nvPr>
            <p:ph idx="7" type="body"/>
          </p:nvPr>
        </p:nvSpPr>
        <p:spPr>
          <a:xfrm>
            <a:off x="1009651" y="4723776"/>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3" name="Google Shape;1103;p44"/>
          <p:cNvSpPr/>
          <p:nvPr>
            <p:ph idx="8" type="pic"/>
          </p:nvPr>
        </p:nvSpPr>
        <p:spPr>
          <a:xfrm>
            <a:off x="304800" y="4718144"/>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04" name="Google Shape;1104;p44"/>
          <p:cNvSpPr txBox="1"/>
          <p:nvPr>
            <p:ph idx="9" type="body"/>
          </p:nvPr>
        </p:nvSpPr>
        <p:spPr>
          <a:xfrm>
            <a:off x="3981454" y="4723776"/>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5" name="Google Shape;1105;p44"/>
          <p:cNvSpPr/>
          <p:nvPr>
            <p:ph idx="13" type="pic"/>
          </p:nvPr>
        </p:nvSpPr>
        <p:spPr>
          <a:xfrm>
            <a:off x="3276603" y="4718144"/>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06" name="Google Shape;1106;p44"/>
          <p:cNvSpPr txBox="1"/>
          <p:nvPr>
            <p:ph idx="14" type="body"/>
          </p:nvPr>
        </p:nvSpPr>
        <p:spPr>
          <a:xfrm>
            <a:off x="1009651" y="5547884"/>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7" name="Google Shape;1107;p44"/>
          <p:cNvSpPr/>
          <p:nvPr>
            <p:ph idx="15" type="pic"/>
          </p:nvPr>
        </p:nvSpPr>
        <p:spPr>
          <a:xfrm>
            <a:off x="304800" y="5542252"/>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08" name="Google Shape;1108;p44"/>
          <p:cNvSpPr txBox="1"/>
          <p:nvPr>
            <p:ph idx="16" type="body"/>
          </p:nvPr>
        </p:nvSpPr>
        <p:spPr>
          <a:xfrm>
            <a:off x="3981454" y="5547884"/>
            <a:ext cx="180974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9" name="Google Shape;1109;p44"/>
          <p:cNvSpPr/>
          <p:nvPr>
            <p:ph idx="17" type="pic"/>
          </p:nvPr>
        </p:nvSpPr>
        <p:spPr>
          <a:xfrm>
            <a:off x="3276603" y="5542252"/>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10" name="Google Shape;1110;p44"/>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600"/>
              <a:buNone/>
              <a:defRPr sz="1600">
                <a:solidFill>
                  <a:schemeClr val="lt1"/>
                </a:solidFill>
              </a:defRPr>
            </a:lvl1pPr>
            <a:lvl2pPr indent="-317500" lvl="1" marL="914400" algn="l">
              <a:lnSpc>
                <a:spcPct val="100000"/>
              </a:lnSpc>
              <a:spcBef>
                <a:spcPts val="600"/>
              </a:spcBef>
              <a:spcAft>
                <a:spcPts val="0"/>
              </a:spcAft>
              <a:buSzPts val="1400"/>
              <a:buChar char="•"/>
              <a:defRPr sz="1400">
                <a:solidFill>
                  <a:schemeClr val="lt1"/>
                </a:solidFill>
              </a:defRPr>
            </a:lvl2pPr>
            <a:lvl3pPr indent="-304800" lvl="2" marL="1371600" algn="l">
              <a:lnSpc>
                <a:spcPct val="100000"/>
              </a:lnSpc>
              <a:spcBef>
                <a:spcPts val="600"/>
              </a:spcBef>
              <a:spcAft>
                <a:spcPts val="0"/>
              </a:spcAft>
              <a:buClr>
                <a:schemeClr val="lt1"/>
              </a:buClr>
              <a:buSzPts val="1200"/>
              <a:buChar char="–"/>
              <a:defRPr sz="1200">
                <a:solidFill>
                  <a:schemeClr val="lt1"/>
                </a:solidFill>
              </a:defRPr>
            </a:lvl3pPr>
            <a:lvl4pPr indent="-298450" lvl="3" marL="1828800" algn="l">
              <a:lnSpc>
                <a:spcPct val="100000"/>
              </a:lnSpc>
              <a:spcBef>
                <a:spcPts val="600"/>
              </a:spcBef>
              <a:spcAft>
                <a:spcPts val="0"/>
              </a:spcAft>
              <a:buClr>
                <a:schemeClr val="lt1"/>
              </a:buClr>
              <a:buSzPts val="1100"/>
              <a:buChar char="•"/>
              <a:defRPr sz="1100">
                <a:solidFill>
                  <a:schemeClr val="lt1"/>
                </a:solidFill>
              </a:defRPr>
            </a:lvl4pPr>
            <a:lvl5pPr indent="-295275" lvl="4" marL="2286000" algn="l">
              <a:lnSpc>
                <a:spcPct val="100000"/>
              </a:lnSpc>
              <a:spcBef>
                <a:spcPts val="600"/>
              </a:spcBef>
              <a:spcAft>
                <a:spcPts val="0"/>
              </a:spcAft>
              <a:buSzPts val="1050"/>
              <a:buChar char="–"/>
              <a:defRPr sz="105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1" name="Google Shape;1111;p44"/>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112" name="Google Shape;1112;p44"/>
          <p:cNvGrpSpPr/>
          <p:nvPr/>
        </p:nvGrpSpPr>
        <p:grpSpPr>
          <a:xfrm>
            <a:off x="663617" y="6524313"/>
            <a:ext cx="3176435" cy="181165"/>
            <a:chOff x="8385911" y="6517433"/>
            <a:chExt cx="3176435" cy="181165"/>
          </a:xfrm>
        </p:grpSpPr>
        <p:sp>
          <p:nvSpPr>
            <p:cNvPr id="1113" name="Google Shape;1113;p44"/>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4" name="Google Shape;1114;p44"/>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5" name="Google Shape;1115;p44"/>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6" name="Google Shape;1116;p44"/>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7" name="Google Shape;1117;p44"/>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8" name="Google Shape;1118;p44"/>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19" name="Google Shape;1119;p44"/>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0" name="Google Shape;1120;p44"/>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1" name="Google Shape;1121;p44"/>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2" name="Google Shape;1122;p44"/>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3" name="Google Shape;1123;p44"/>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4" name="Google Shape;1124;p44"/>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5" name="Google Shape;1125;p44"/>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6" name="Google Shape;1126;p44"/>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7" name="Google Shape;1127;p44"/>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8" name="Google Shape;1128;p44"/>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29" name="Google Shape;1129;p44"/>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0" name="Google Shape;1130;p44"/>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1" name="Google Shape;1131;p44"/>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2" name="Google Shape;1132;p44"/>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3" name="Google Shape;1133;p44"/>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4" name="Google Shape;1134;p44"/>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5" name="Google Shape;1135;p44"/>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6" name="Google Shape;1136;p44"/>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7" name="Google Shape;1137;p44"/>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8" name="Google Shape;1138;p44"/>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39" name="Google Shape;1139;p44"/>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40" name="Google Shape;1140;p44"/>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end Infrastructure" showMasterSp="0">
  <p:cSld name="Back-end Infrastructure">
    <p:spTree>
      <p:nvGrpSpPr>
        <p:cNvPr id="1141" name="Shape 1141"/>
        <p:cNvGrpSpPr/>
        <p:nvPr/>
      </p:nvGrpSpPr>
      <p:grpSpPr>
        <a:xfrm>
          <a:off x="0" y="0"/>
          <a:ext cx="0" cy="0"/>
          <a:chOff x="0" y="0"/>
          <a:chExt cx="0" cy="0"/>
        </a:xfrm>
      </p:grpSpPr>
      <p:sp>
        <p:nvSpPr>
          <p:cNvPr id="1142" name="Google Shape;1142;p45"/>
          <p:cNvSpPr txBox="1"/>
          <p:nvPr>
            <p:ph idx="1" type="body"/>
          </p:nvPr>
        </p:nvSpPr>
        <p:spPr>
          <a:xfrm>
            <a:off x="4674876" y="1219200"/>
            <a:ext cx="7213600" cy="4914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20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3" name="Google Shape;1143;p45"/>
          <p:cNvSpPr/>
          <p:nvPr/>
        </p:nvSpPr>
        <p:spPr>
          <a:xfrm>
            <a:off x="0" y="-3175"/>
            <a:ext cx="4370076"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44" name="Google Shape;1144;p45"/>
          <p:cNvSpPr txBox="1"/>
          <p:nvPr>
            <p:ph type="title"/>
          </p:nvPr>
        </p:nvSpPr>
        <p:spPr>
          <a:xfrm>
            <a:off x="304801" y="266699"/>
            <a:ext cx="3760476"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5" name="Google Shape;1145;p45"/>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rgbClr val="7F7F7F"/>
              </a:buClr>
              <a:buSzPts val="1000"/>
              <a:buNone/>
              <a:defRPr sz="1000">
                <a:solidFill>
                  <a:srgbClr val="7F7F7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146" name="Google Shape;1146;p45"/>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147" name="Google Shape;1147;p45"/>
          <p:cNvSpPr txBox="1"/>
          <p:nvPr>
            <p:ph idx="3" type="body"/>
          </p:nvPr>
        </p:nvSpPr>
        <p:spPr>
          <a:xfrm>
            <a:off x="1009651" y="3899667"/>
            <a:ext cx="3055625"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8" name="Google Shape;1148;p45"/>
          <p:cNvSpPr/>
          <p:nvPr>
            <p:ph idx="4" type="pic"/>
          </p:nvPr>
        </p:nvSpPr>
        <p:spPr>
          <a:xfrm>
            <a:off x="304800" y="3894035"/>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49" name="Google Shape;1149;p45"/>
          <p:cNvSpPr txBox="1"/>
          <p:nvPr>
            <p:ph idx="5" type="body"/>
          </p:nvPr>
        </p:nvSpPr>
        <p:spPr>
          <a:xfrm>
            <a:off x="1009651" y="4723776"/>
            <a:ext cx="3055625"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0" name="Google Shape;1150;p45"/>
          <p:cNvSpPr/>
          <p:nvPr>
            <p:ph idx="6" type="pic"/>
          </p:nvPr>
        </p:nvSpPr>
        <p:spPr>
          <a:xfrm>
            <a:off x="304800" y="4718144"/>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51" name="Google Shape;1151;p45"/>
          <p:cNvSpPr txBox="1"/>
          <p:nvPr>
            <p:ph idx="7" type="body"/>
          </p:nvPr>
        </p:nvSpPr>
        <p:spPr>
          <a:xfrm>
            <a:off x="1009651" y="5547884"/>
            <a:ext cx="3055625"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000"/>
              <a:buNone/>
              <a:defRPr b="0" sz="10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2" name="Google Shape;1152;p45"/>
          <p:cNvSpPr/>
          <p:nvPr>
            <p:ph idx="8" type="pic"/>
          </p:nvPr>
        </p:nvSpPr>
        <p:spPr>
          <a:xfrm>
            <a:off x="304800" y="5542252"/>
            <a:ext cx="584198" cy="584198"/>
          </a:xfrm>
          <a:prstGeom prst="ellipse">
            <a:avLst/>
          </a:prstGeom>
          <a:solidFill>
            <a:schemeClr val="lt1"/>
          </a:solidFill>
          <a:ln cap="flat" cmpd="sng" w="12700">
            <a:solidFill>
              <a:srgbClr val="08212E"/>
            </a:solidFill>
            <a:prstDash val="solid"/>
            <a:round/>
            <a:headEnd len="sm" w="sm" type="none"/>
            <a:tailEnd len="sm" w="sm" type="none"/>
          </a:ln>
        </p:spPr>
      </p:sp>
      <p:sp>
        <p:nvSpPr>
          <p:cNvPr id="1153" name="Google Shape;1153;p45"/>
          <p:cNvSpPr txBox="1"/>
          <p:nvPr>
            <p:ph idx="9" type="body"/>
          </p:nvPr>
        </p:nvSpPr>
        <p:spPr>
          <a:xfrm>
            <a:off x="304800" y="1329416"/>
            <a:ext cx="3759200" cy="20447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600"/>
              <a:buNone/>
              <a:defRPr sz="1600">
                <a:solidFill>
                  <a:schemeClr val="lt1"/>
                </a:solidFill>
              </a:defRPr>
            </a:lvl1pPr>
            <a:lvl2pPr indent="-317500" lvl="1" marL="914400" algn="l">
              <a:lnSpc>
                <a:spcPct val="100000"/>
              </a:lnSpc>
              <a:spcBef>
                <a:spcPts val="600"/>
              </a:spcBef>
              <a:spcAft>
                <a:spcPts val="0"/>
              </a:spcAft>
              <a:buSzPts val="1400"/>
              <a:buChar char="•"/>
              <a:defRPr sz="1400">
                <a:solidFill>
                  <a:schemeClr val="lt1"/>
                </a:solidFill>
              </a:defRPr>
            </a:lvl2pPr>
            <a:lvl3pPr indent="-304800" lvl="2" marL="1371600" algn="l">
              <a:lnSpc>
                <a:spcPct val="100000"/>
              </a:lnSpc>
              <a:spcBef>
                <a:spcPts val="600"/>
              </a:spcBef>
              <a:spcAft>
                <a:spcPts val="0"/>
              </a:spcAft>
              <a:buClr>
                <a:schemeClr val="lt1"/>
              </a:buClr>
              <a:buSzPts val="1200"/>
              <a:buChar char="–"/>
              <a:defRPr sz="1200">
                <a:solidFill>
                  <a:schemeClr val="lt1"/>
                </a:solidFill>
              </a:defRPr>
            </a:lvl3pPr>
            <a:lvl4pPr indent="-298450" lvl="3" marL="1828800" algn="l">
              <a:lnSpc>
                <a:spcPct val="100000"/>
              </a:lnSpc>
              <a:spcBef>
                <a:spcPts val="600"/>
              </a:spcBef>
              <a:spcAft>
                <a:spcPts val="0"/>
              </a:spcAft>
              <a:buClr>
                <a:schemeClr val="lt1"/>
              </a:buClr>
              <a:buSzPts val="1100"/>
              <a:buChar char="•"/>
              <a:defRPr sz="1100">
                <a:solidFill>
                  <a:schemeClr val="lt1"/>
                </a:solidFill>
              </a:defRPr>
            </a:lvl4pPr>
            <a:lvl5pPr indent="-295275" lvl="4" marL="2286000" algn="l">
              <a:lnSpc>
                <a:spcPct val="100000"/>
              </a:lnSpc>
              <a:spcBef>
                <a:spcPts val="600"/>
              </a:spcBef>
              <a:spcAft>
                <a:spcPts val="0"/>
              </a:spcAft>
              <a:buSzPts val="1050"/>
              <a:buChar char="–"/>
              <a:defRPr sz="105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4" name="Google Shape;1154;p45"/>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155" name="Google Shape;1155;p45"/>
          <p:cNvGrpSpPr/>
          <p:nvPr/>
        </p:nvGrpSpPr>
        <p:grpSpPr>
          <a:xfrm>
            <a:off x="663617" y="6524313"/>
            <a:ext cx="3176435" cy="181165"/>
            <a:chOff x="8385911" y="6517433"/>
            <a:chExt cx="3176435" cy="181165"/>
          </a:xfrm>
        </p:grpSpPr>
        <p:sp>
          <p:nvSpPr>
            <p:cNvPr id="1156" name="Google Shape;1156;p45"/>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57" name="Google Shape;1157;p45"/>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58" name="Google Shape;1158;p45"/>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59" name="Google Shape;1159;p45"/>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0" name="Google Shape;1160;p45"/>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1" name="Google Shape;1161;p45"/>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2" name="Google Shape;1162;p45"/>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3" name="Google Shape;1163;p45"/>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4" name="Google Shape;1164;p45"/>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5" name="Google Shape;1165;p45"/>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6" name="Google Shape;1166;p45"/>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7" name="Google Shape;1167;p45"/>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8" name="Google Shape;1168;p45"/>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69" name="Google Shape;1169;p45"/>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0" name="Google Shape;1170;p45"/>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1" name="Google Shape;1171;p45"/>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2" name="Google Shape;1172;p45"/>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3" name="Google Shape;1173;p45"/>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4" name="Google Shape;1174;p45"/>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5" name="Google Shape;1175;p45"/>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6" name="Google Shape;1176;p45"/>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7" name="Google Shape;1177;p45"/>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8" name="Google Shape;1178;p45"/>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79" name="Google Shape;1179;p45"/>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0" name="Google Shape;1180;p45"/>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1" name="Google Shape;1181;p45"/>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2" name="Google Shape;1182;p45"/>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3" name="Google Shape;1183;p45"/>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surance Story">
  <p:cSld name="Insurance Story">
    <p:bg>
      <p:bgPr>
        <a:solidFill>
          <a:srgbClr val="07222E"/>
        </a:solidFill>
      </p:bgPr>
    </p:bg>
    <p:spTree>
      <p:nvGrpSpPr>
        <p:cNvPr id="1184" name="Shape 1184"/>
        <p:cNvGrpSpPr/>
        <p:nvPr/>
      </p:nvGrpSpPr>
      <p:grpSpPr>
        <a:xfrm>
          <a:off x="0" y="0"/>
          <a:ext cx="0" cy="0"/>
          <a:chOff x="0" y="0"/>
          <a:chExt cx="0" cy="0"/>
        </a:xfrm>
      </p:grpSpPr>
      <p:sp>
        <p:nvSpPr>
          <p:cNvPr id="1185" name="Google Shape;1185;p46"/>
          <p:cNvSpPr/>
          <p:nvPr/>
        </p:nvSpPr>
        <p:spPr>
          <a:xfrm>
            <a:off x="304800" y="1219200"/>
            <a:ext cx="3617178" cy="4526908"/>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6" name="Google Shape;1186;p46"/>
          <p:cNvSpPr txBox="1"/>
          <p:nvPr>
            <p:ph idx="1" type="body"/>
          </p:nvPr>
        </p:nvSpPr>
        <p:spPr>
          <a:xfrm>
            <a:off x="711203" y="25322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87" name="Google Shape;1187;p46"/>
          <p:cNvSpPr/>
          <p:nvPr/>
        </p:nvSpPr>
        <p:spPr>
          <a:xfrm>
            <a:off x="10755517" y="226337"/>
            <a:ext cx="1195057" cy="706170"/>
          </a:xfrm>
          <a:prstGeom prst="rect">
            <a:avLst/>
          </a:prstGeom>
          <a:solidFill>
            <a:srgbClr val="0823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8" name="Google Shape;1188;p46"/>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sz="1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9" name="Google Shape;1189;p46"/>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0" name="Google Shape;1190;p46"/>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91" name="Google Shape;1191;p46"/>
          <p:cNvSpPr/>
          <p:nvPr/>
        </p:nvSpPr>
        <p:spPr>
          <a:xfrm>
            <a:off x="8270022" y="1219200"/>
            <a:ext cx="3617178" cy="4526908"/>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92" name="Google Shape;1192;p46"/>
          <p:cNvSpPr/>
          <p:nvPr/>
        </p:nvSpPr>
        <p:spPr>
          <a:xfrm>
            <a:off x="4287411" y="1219200"/>
            <a:ext cx="3617178" cy="4526908"/>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cxnSp>
        <p:nvCxnSpPr>
          <p:cNvPr id="1193" name="Google Shape;1193;p46"/>
          <p:cNvCxnSpPr/>
          <p:nvPr/>
        </p:nvCxnSpPr>
        <p:spPr>
          <a:xfrm>
            <a:off x="1557805" y="2111601"/>
            <a:ext cx="1111169" cy="0"/>
          </a:xfrm>
          <a:prstGeom prst="straightConnector1">
            <a:avLst/>
          </a:prstGeom>
          <a:noFill/>
          <a:ln cap="flat" cmpd="sng" w="69850">
            <a:solidFill>
              <a:schemeClr val="accent1"/>
            </a:solidFill>
            <a:prstDash val="solid"/>
            <a:miter lim="800000"/>
            <a:headEnd len="sm" w="sm" type="none"/>
            <a:tailEnd len="sm" w="sm" type="none"/>
          </a:ln>
        </p:spPr>
      </p:cxnSp>
      <p:cxnSp>
        <p:nvCxnSpPr>
          <p:cNvPr id="1194" name="Google Shape;1194;p46"/>
          <p:cNvCxnSpPr/>
          <p:nvPr/>
        </p:nvCxnSpPr>
        <p:spPr>
          <a:xfrm>
            <a:off x="5540416" y="2111601"/>
            <a:ext cx="1111169" cy="0"/>
          </a:xfrm>
          <a:prstGeom prst="straightConnector1">
            <a:avLst/>
          </a:prstGeom>
          <a:noFill/>
          <a:ln cap="flat" cmpd="sng" w="69850">
            <a:solidFill>
              <a:schemeClr val="accent2"/>
            </a:solidFill>
            <a:prstDash val="solid"/>
            <a:miter lim="800000"/>
            <a:headEnd len="sm" w="sm" type="none"/>
            <a:tailEnd len="sm" w="sm" type="none"/>
          </a:ln>
        </p:spPr>
      </p:cxnSp>
      <p:cxnSp>
        <p:nvCxnSpPr>
          <p:cNvPr id="1195" name="Google Shape;1195;p46"/>
          <p:cNvCxnSpPr/>
          <p:nvPr/>
        </p:nvCxnSpPr>
        <p:spPr>
          <a:xfrm>
            <a:off x="9523027" y="2111601"/>
            <a:ext cx="1111169" cy="0"/>
          </a:xfrm>
          <a:prstGeom prst="straightConnector1">
            <a:avLst/>
          </a:prstGeom>
          <a:noFill/>
          <a:ln cap="flat" cmpd="sng" w="69850">
            <a:solidFill>
              <a:schemeClr val="accent3"/>
            </a:solidFill>
            <a:prstDash val="solid"/>
            <a:miter lim="800000"/>
            <a:headEnd len="sm" w="sm" type="none"/>
            <a:tailEnd len="sm" w="sm" type="none"/>
          </a:ln>
        </p:spPr>
      </p:cxnSp>
      <p:sp>
        <p:nvSpPr>
          <p:cNvPr id="1196" name="Google Shape;1196;p46"/>
          <p:cNvSpPr/>
          <p:nvPr>
            <p:ph idx="3" type="pic"/>
          </p:nvPr>
        </p:nvSpPr>
        <p:spPr>
          <a:xfrm>
            <a:off x="461137" y="2532299"/>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197" name="Google Shape;1197;p46"/>
          <p:cNvSpPr txBox="1"/>
          <p:nvPr>
            <p:ph idx="4" type="body"/>
          </p:nvPr>
        </p:nvSpPr>
        <p:spPr>
          <a:xfrm>
            <a:off x="711203" y="32325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8" name="Google Shape;1198;p46"/>
          <p:cNvSpPr txBox="1"/>
          <p:nvPr>
            <p:ph idx="5" type="body"/>
          </p:nvPr>
        </p:nvSpPr>
        <p:spPr>
          <a:xfrm>
            <a:off x="711203" y="4009467"/>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9" name="Google Shape;1199;p46"/>
          <p:cNvSpPr txBox="1"/>
          <p:nvPr>
            <p:ph idx="6" type="body"/>
          </p:nvPr>
        </p:nvSpPr>
        <p:spPr>
          <a:xfrm>
            <a:off x="711203" y="4746524"/>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0" name="Google Shape;1200;p46"/>
          <p:cNvSpPr/>
          <p:nvPr>
            <p:ph idx="7" type="pic"/>
          </p:nvPr>
        </p:nvSpPr>
        <p:spPr>
          <a:xfrm>
            <a:off x="461137" y="3235413"/>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01" name="Google Shape;1201;p46"/>
          <p:cNvSpPr/>
          <p:nvPr>
            <p:ph idx="8" type="pic"/>
          </p:nvPr>
        </p:nvSpPr>
        <p:spPr>
          <a:xfrm>
            <a:off x="461137" y="401228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02" name="Google Shape;1202;p46"/>
          <p:cNvSpPr/>
          <p:nvPr>
            <p:ph idx="9" type="pic"/>
          </p:nvPr>
        </p:nvSpPr>
        <p:spPr>
          <a:xfrm>
            <a:off x="461137" y="474793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03" name="Google Shape;1203;p46"/>
          <p:cNvSpPr txBox="1"/>
          <p:nvPr>
            <p:ph idx="13" type="body"/>
          </p:nvPr>
        </p:nvSpPr>
        <p:spPr>
          <a:xfrm>
            <a:off x="4716275" y="25322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4" name="Google Shape;1204;p46"/>
          <p:cNvSpPr/>
          <p:nvPr>
            <p:ph idx="14" type="pic"/>
          </p:nvPr>
        </p:nvSpPr>
        <p:spPr>
          <a:xfrm>
            <a:off x="4466209" y="2532299"/>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05" name="Google Shape;1205;p46"/>
          <p:cNvSpPr txBox="1"/>
          <p:nvPr>
            <p:ph idx="15" type="body"/>
          </p:nvPr>
        </p:nvSpPr>
        <p:spPr>
          <a:xfrm>
            <a:off x="4716275" y="32325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6" name="Google Shape;1206;p46"/>
          <p:cNvSpPr txBox="1"/>
          <p:nvPr>
            <p:ph idx="16" type="body"/>
          </p:nvPr>
        </p:nvSpPr>
        <p:spPr>
          <a:xfrm>
            <a:off x="4716275" y="4009467"/>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7" name="Google Shape;1207;p46"/>
          <p:cNvSpPr txBox="1"/>
          <p:nvPr>
            <p:ph idx="17" type="body"/>
          </p:nvPr>
        </p:nvSpPr>
        <p:spPr>
          <a:xfrm>
            <a:off x="4716275" y="4746524"/>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8" name="Google Shape;1208;p46"/>
          <p:cNvSpPr/>
          <p:nvPr>
            <p:ph idx="18" type="pic"/>
          </p:nvPr>
        </p:nvSpPr>
        <p:spPr>
          <a:xfrm>
            <a:off x="4466209" y="3235413"/>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09" name="Google Shape;1209;p46"/>
          <p:cNvSpPr/>
          <p:nvPr>
            <p:ph idx="19" type="pic"/>
          </p:nvPr>
        </p:nvSpPr>
        <p:spPr>
          <a:xfrm>
            <a:off x="4466209" y="401228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0" name="Google Shape;1210;p46"/>
          <p:cNvSpPr/>
          <p:nvPr>
            <p:ph idx="20" type="pic"/>
          </p:nvPr>
        </p:nvSpPr>
        <p:spPr>
          <a:xfrm>
            <a:off x="4466209" y="474793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1" name="Google Shape;1211;p46"/>
          <p:cNvSpPr txBox="1"/>
          <p:nvPr>
            <p:ph idx="21" type="body"/>
          </p:nvPr>
        </p:nvSpPr>
        <p:spPr>
          <a:xfrm>
            <a:off x="8710215" y="25322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2" name="Google Shape;1212;p46"/>
          <p:cNvSpPr/>
          <p:nvPr>
            <p:ph idx="22" type="pic"/>
          </p:nvPr>
        </p:nvSpPr>
        <p:spPr>
          <a:xfrm>
            <a:off x="8460149" y="2532299"/>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3" name="Google Shape;1213;p46"/>
          <p:cNvSpPr txBox="1"/>
          <p:nvPr>
            <p:ph idx="23" type="body"/>
          </p:nvPr>
        </p:nvSpPr>
        <p:spPr>
          <a:xfrm>
            <a:off x="8710215" y="3232599"/>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4" name="Google Shape;1214;p46"/>
          <p:cNvSpPr txBox="1"/>
          <p:nvPr>
            <p:ph idx="24" type="body"/>
          </p:nvPr>
        </p:nvSpPr>
        <p:spPr>
          <a:xfrm>
            <a:off x="8710215" y="4009467"/>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5" name="Google Shape;1215;p46"/>
          <p:cNvSpPr txBox="1"/>
          <p:nvPr>
            <p:ph idx="25" type="body"/>
          </p:nvPr>
        </p:nvSpPr>
        <p:spPr>
          <a:xfrm>
            <a:off x="8710215" y="4746524"/>
            <a:ext cx="2964685" cy="578886"/>
          </a:xfrm>
          <a:prstGeom prst="rect">
            <a:avLst/>
          </a:prstGeom>
          <a:solidFill>
            <a:srgbClr val="F2F2F2"/>
          </a:solidFill>
          <a:ln>
            <a:noFill/>
          </a:ln>
        </p:spPr>
        <p:txBody>
          <a:bodyPr anchorCtr="0" anchor="ctr" bIns="0" lIns="457200" spcFirstLastPara="1" rIns="45720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6" name="Google Shape;1216;p46"/>
          <p:cNvSpPr/>
          <p:nvPr>
            <p:ph idx="26" type="pic"/>
          </p:nvPr>
        </p:nvSpPr>
        <p:spPr>
          <a:xfrm>
            <a:off x="8460149" y="3235413"/>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7" name="Google Shape;1217;p46"/>
          <p:cNvSpPr/>
          <p:nvPr>
            <p:ph idx="27" type="pic"/>
          </p:nvPr>
        </p:nvSpPr>
        <p:spPr>
          <a:xfrm>
            <a:off x="8460149" y="401228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8" name="Google Shape;1218;p46"/>
          <p:cNvSpPr/>
          <p:nvPr>
            <p:ph idx="28" type="pic"/>
          </p:nvPr>
        </p:nvSpPr>
        <p:spPr>
          <a:xfrm>
            <a:off x="8460149" y="4747931"/>
            <a:ext cx="576072" cy="576072"/>
          </a:xfrm>
          <a:prstGeom prst="ellipse">
            <a:avLst/>
          </a:prstGeom>
          <a:solidFill>
            <a:schemeClr val="lt1"/>
          </a:solidFill>
          <a:ln cap="flat" cmpd="sng" w="12700">
            <a:solidFill>
              <a:srgbClr val="08212E"/>
            </a:solidFill>
            <a:prstDash val="solid"/>
            <a:round/>
            <a:headEnd len="sm" w="sm" type="none"/>
            <a:tailEnd len="sm" w="sm" type="none"/>
          </a:ln>
        </p:spPr>
      </p:sp>
      <p:sp>
        <p:nvSpPr>
          <p:cNvPr id="1219" name="Google Shape;1219;p46"/>
          <p:cNvSpPr txBox="1"/>
          <p:nvPr>
            <p:ph idx="29" type="body"/>
          </p:nvPr>
        </p:nvSpPr>
        <p:spPr>
          <a:xfrm>
            <a:off x="560034" y="1538688"/>
            <a:ext cx="3106710" cy="246221"/>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0" name="Google Shape;1220;p46"/>
          <p:cNvSpPr txBox="1"/>
          <p:nvPr>
            <p:ph idx="30" type="body"/>
          </p:nvPr>
        </p:nvSpPr>
        <p:spPr>
          <a:xfrm>
            <a:off x="4542645" y="1538688"/>
            <a:ext cx="3106710" cy="246221"/>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600"/>
              </a:spcBef>
              <a:spcAft>
                <a:spcPts val="0"/>
              </a:spcAft>
              <a:buClr>
                <a:schemeClr val="accent2"/>
              </a:buClr>
              <a:buSzPts val="1600"/>
              <a:buNone/>
              <a:defRPr b="1" sz="1600">
                <a:solidFill>
                  <a:schemeClr val="accent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1" name="Google Shape;1221;p46"/>
          <p:cNvSpPr txBox="1"/>
          <p:nvPr>
            <p:ph idx="31" type="body"/>
          </p:nvPr>
        </p:nvSpPr>
        <p:spPr>
          <a:xfrm>
            <a:off x="8525256" y="1538688"/>
            <a:ext cx="3106710" cy="246221"/>
          </a:xfrm>
          <a:prstGeom prst="rect">
            <a:avLst/>
          </a:prstGeom>
          <a:noFill/>
          <a:ln>
            <a:noFill/>
          </a:ln>
        </p:spPr>
        <p:txBody>
          <a:bodyPr anchorCtr="0" anchor="b" bIns="0" lIns="0" spcFirstLastPara="1" rIns="0" wrap="square" tIns="0">
            <a:noAutofit/>
          </a:bodyPr>
          <a:lstStyle>
            <a:lvl1pPr indent="-228600" lvl="0" marL="457200" algn="ctr">
              <a:lnSpc>
                <a:spcPct val="100000"/>
              </a:lnSpc>
              <a:spcBef>
                <a:spcPts val="600"/>
              </a:spcBef>
              <a:spcAft>
                <a:spcPts val="0"/>
              </a:spcAft>
              <a:buClr>
                <a:schemeClr val="accent3"/>
              </a:buClr>
              <a:buSzPts val="1600"/>
              <a:buNone/>
              <a:defRPr b="1" sz="1600">
                <a:solidFill>
                  <a:schemeClr val="accent3"/>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1222" name="Google Shape;1222;p46"/>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e GTM Machine">
  <p:cSld name="The GTM Machine">
    <p:spTree>
      <p:nvGrpSpPr>
        <p:cNvPr id="1223" name="Shape 1223"/>
        <p:cNvGrpSpPr/>
        <p:nvPr/>
      </p:nvGrpSpPr>
      <p:grpSpPr>
        <a:xfrm>
          <a:off x="0" y="0"/>
          <a:ext cx="0" cy="0"/>
          <a:chOff x="0" y="0"/>
          <a:chExt cx="0" cy="0"/>
        </a:xfrm>
      </p:grpSpPr>
      <p:sp>
        <p:nvSpPr>
          <p:cNvPr id="1224" name="Google Shape;1224;p47"/>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5" name="Google Shape;1225;p47"/>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6" name="Google Shape;1226;p47"/>
          <p:cNvSpPr txBox="1"/>
          <p:nvPr>
            <p:ph idx="2" type="body"/>
          </p:nvPr>
        </p:nvSpPr>
        <p:spPr>
          <a:xfrm>
            <a:off x="4054877" y="1219200"/>
            <a:ext cx="1856528" cy="386124"/>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7" name="Google Shape;1227;p47"/>
          <p:cNvSpPr txBox="1"/>
          <p:nvPr>
            <p:ph idx="3" type="body"/>
          </p:nvPr>
        </p:nvSpPr>
        <p:spPr>
          <a:xfrm>
            <a:off x="6046808" y="1219200"/>
            <a:ext cx="1856528" cy="386124"/>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8" name="Google Shape;1228;p47"/>
          <p:cNvSpPr/>
          <p:nvPr>
            <p:ph idx="4" type="body"/>
          </p:nvPr>
        </p:nvSpPr>
        <p:spPr>
          <a:xfrm>
            <a:off x="304801" y="5555212"/>
            <a:ext cx="11582400" cy="578885"/>
          </a:xfrm>
          <a:prstGeom prst="homePlate">
            <a:avLst>
              <a:gd fmla="val 50000" name="adj"/>
            </a:avLst>
          </a:prstGeom>
          <a:solidFill>
            <a:srgbClr val="D8D8D8"/>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100"/>
              <a:buNone/>
              <a:defRPr b="1" sz="11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9" name="Google Shape;1229;p47"/>
          <p:cNvSpPr txBox="1"/>
          <p:nvPr>
            <p:ph idx="5" type="body"/>
          </p:nvPr>
        </p:nvSpPr>
        <p:spPr>
          <a:xfrm>
            <a:off x="4054876" y="180357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0" name="Google Shape;1230;p47"/>
          <p:cNvSpPr txBox="1"/>
          <p:nvPr>
            <p:ph idx="6" type="body"/>
          </p:nvPr>
        </p:nvSpPr>
        <p:spPr>
          <a:xfrm>
            <a:off x="4054876" y="2533598"/>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1" name="Google Shape;1231;p47"/>
          <p:cNvSpPr txBox="1"/>
          <p:nvPr>
            <p:ph idx="7" type="body"/>
          </p:nvPr>
        </p:nvSpPr>
        <p:spPr>
          <a:xfrm>
            <a:off x="4054876" y="3263626"/>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2" name="Google Shape;1232;p47"/>
          <p:cNvSpPr txBox="1"/>
          <p:nvPr>
            <p:ph idx="8" type="body"/>
          </p:nvPr>
        </p:nvSpPr>
        <p:spPr>
          <a:xfrm>
            <a:off x="4054876" y="3993654"/>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3" name="Google Shape;1233;p47"/>
          <p:cNvSpPr txBox="1"/>
          <p:nvPr>
            <p:ph idx="9" type="body"/>
          </p:nvPr>
        </p:nvSpPr>
        <p:spPr>
          <a:xfrm>
            <a:off x="4054876" y="472368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4" name="Google Shape;1234;p47"/>
          <p:cNvSpPr txBox="1"/>
          <p:nvPr>
            <p:ph idx="13" type="body"/>
          </p:nvPr>
        </p:nvSpPr>
        <p:spPr>
          <a:xfrm>
            <a:off x="8038740" y="1219200"/>
            <a:ext cx="1856528" cy="386124"/>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5" name="Google Shape;1235;p47"/>
          <p:cNvSpPr txBox="1"/>
          <p:nvPr>
            <p:ph idx="14" type="body"/>
          </p:nvPr>
        </p:nvSpPr>
        <p:spPr>
          <a:xfrm>
            <a:off x="10030672" y="1219200"/>
            <a:ext cx="1856528" cy="386124"/>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6" name="Google Shape;1236;p47"/>
          <p:cNvSpPr txBox="1"/>
          <p:nvPr>
            <p:ph idx="15" type="body"/>
          </p:nvPr>
        </p:nvSpPr>
        <p:spPr>
          <a:xfrm>
            <a:off x="6046808" y="180357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7" name="Google Shape;1237;p47"/>
          <p:cNvSpPr txBox="1"/>
          <p:nvPr>
            <p:ph idx="16" type="body"/>
          </p:nvPr>
        </p:nvSpPr>
        <p:spPr>
          <a:xfrm>
            <a:off x="6046808" y="2533598"/>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8" name="Google Shape;1238;p47"/>
          <p:cNvSpPr txBox="1"/>
          <p:nvPr>
            <p:ph idx="17" type="body"/>
          </p:nvPr>
        </p:nvSpPr>
        <p:spPr>
          <a:xfrm>
            <a:off x="6046808" y="3263626"/>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9" name="Google Shape;1239;p47"/>
          <p:cNvSpPr txBox="1"/>
          <p:nvPr>
            <p:ph idx="18" type="body"/>
          </p:nvPr>
        </p:nvSpPr>
        <p:spPr>
          <a:xfrm>
            <a:off x="6046808" y="3993654"/>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0" name="Google Shape;1240;p47"/>
          <p:cNvSpPr txBox="1"/>
          <p:nvPr>
            <p:ph idx="19" type="body"/>
          </p:nvPr>
        </p:nvSpPr>
        <p:spPr>
          <a:xfrm>
            <a:off x="6046808" y="472368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1" name="Google Shape;1241;p47"/>
          <p:cNvSpPr txBox="1"/>
          <p:nvPr>
            <p:ph idx="20" type="body"/>
          </p:nvPr>
        </p:nvSpPr>
        <p:spPr>
          <a:xfrm>
            <a:off x="8038740" y="180357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2" name="Google Shape;1242;p47"/>
          <p:cNvSpPr txBox="1"/>
          <p:nvPr>
            <p:ph idx="21" type="body"/>
          </p:nvPr>
        </p:nvSpPr>
        <p:spPr>
          <a:xfrm>
            <a:off x="8038740" y="2533598"/>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3" name="Google Shape;1243;p47"/>
          <p:cNvSpPr txBox="1"/>
          <p:nvPr>
            <p:ph idx="22" type="body"/>
          </p:nvPr>
        </p:nvSpPr>
        <p:spPr>
          <a:xfrm>
            <a:off x="8038740" y="3263626"/>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4" name="Google Shape;1244;p47"/>
          <p:cNvSpPr txBox="1"/>
          <p:nvPr>
            <p:ph idx="23" type="body"/>
          </p:nvPr>
        </p:nvSpPr>
        <p:spPr>
          <a:xfrm>
            <a:off x="8038740" y="3993654"/>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5" name="Google Shape;1245;p47"/>
          <p:cNvSpPr txBox="1"/>
          <p:nvPr>
            <p:ph idx="24" type="body"/>
          </p:nvPr>
        </p:nvSpPr>
        <p:spPr>
          <a:xfrm>
            <a:off x="8038740" y="472368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6" name="Google Shape;1246;p47"/>
          <p:cNvSpPr txBox="1"/>
          <p:nvPr>
            <p:ph idx="25" type="body"/>
          </p:nvPr>
        </p:nvSpPr>
        <p:spPr>
          <a:xfrm>
            <a:off x="10030672" y="180357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7" name="Google Shape;1247;p47"/>
          <p:cNvSpPr txBox="1"/>
          <p:nvPr>
            <p:ph idx="26" type="body"/>
          </p:nvPr>
        </p:nvSpPr>
        <p:spPr>
          <a:xfrm>
            <a:off x="10030672" y="2533598"/>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8" name="Google Shape;1248;p47"/>
          <p:cNvSpPr txBox="1"/>
          <p:nvPr>
            <p:ph idx="27" type="body"/>
          </p:nvPr>
        </p:nvSpPr>
        <p:spPr>
          <a:xfrm>
            <a:off x="10030672" y="3263626"/>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9" name="Google Shape;1249;p47"/>
          <p:cNvSpPr txBox="1"/>
          <p:nvPr>
            <p:ph idx="28" type="body"/>
          </p:nvPr>
        </p:nvSpPr>
        <p:spPr>
          <a:xfrm>
            <a:off x="10030672" y="3993654"/>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0" name="Google Shape;1250;p47"/>
          <p:cNvSpPr txBox="1"/>
          <p:nvPr>
            <p:ph idx="29" type="body"/>
          </p:nvPr>
        </p:nvSpPr>
        <p:spPr>
          <a:xfrm>
            <a:off x="10030672" y="4723680"/>
            <a:ext cx="1856528" cy="578886"/>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1" name="Google Shape;1251;p47"/>
          <p:cNvSpPr txBox="1"/>
          <p:nvPr>
            <p:ph idx="30" type="body"/>
          </p:nvPr>
        </p:nvSpPr>
        <p:spPr>
          <a:xfrm rot="-5400000">
            <a:off x="1769429" y="3111751"/>
            <a:ext cx="4095879" cy="285749"/>
          </a:xfrm>
          <a:prstGeom prst="rect">
            <a:avLst/>
          </a:prstGeom>
          <a:solidFill>
            <a:schemeClr val="lt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100"/>
              <a:buNone/>
              <a:defRPr b="1" sz="11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252" name="Google Shape;1252;p47"/>
          <p:cNvCxnSpPr/>
          <p:nvPr/>
        </p:nvCxnSpPr>
        <p:spPr>
          <a:xfrm>
            <a:off x="304800" y="2526543"/>
            <a:ext cx="3105912" cy="0"/>
          </a:xfrm>
          <a:prstGeom prst="straightConnector1">
            <a:avLst/>
          </a:prstGeom>
          <a:noFill/>
          <a:ln cap="flat" cmpd="sng" w="9525">
            <a:solidFill>
              <a:srgbClr val="D8D8D8"/>
            </a:solidFill>
            <a:prstDash val="solid"/>
            <a:miter lim="800000"/>
            <a:headEnd len="sm" w="sm" type="none"/>
            <a:tailEnd len="sm" w="sm" type="none"/>
          </a:ln>
        </p:spPr>
      </p:cxnSp>
      <p:cxnSp>
        <p:nvCxnSpPr>
          <p:cNvPr id="1253" name="Google Shape;1253;p47"/>
          <p:cNvCxnSpPr/>
          <p:nvPr/>
        </p:nvCxnSpPr>
        <p:spPr>
          <a:xfrm>
            <a:off x="304800" y="3890540"/>
            <a:ext cx="3105912" cy="0"/>
          </a:xfrm>
          <a:prstGeom prst="straightConnector1">
            <a:avLst/>
          </a:prstGeom>
          <a:noFill/>
          <a:ln cap="flat" cmpd="sng" w="9525">
            <a:solidFill>
              <a:srgbClr val="D8D8D8"/>
            </a:solidFill>
            <a:prstDash val="solid"/>
            <a:miter lim="800000"/>
            <a:headEnd len="sm" w="sm" type="none"/>
            <a:tailEnd len="sm" w="sm" type="none"/>
          </a:ln>
        </p:spPr>
      </p:cxnSp>
      <p:sp>
        <p:nvSpPr>
          <p:cNvPr id="1254" name="Google Shape;1254;p47"/>
          <p:cNvSpPr/>
          <p:nvPr/>
        </p:nvSpPr>
        <p:spPr>
          <a:xfrm>
            <a:off x="1695106" y="1219993"/>
            <a:ext cx="1910557" cy="1307307"/>
          </a:xfrm>
          <a:custGeom>
            <a:rect b="b" l="l" r="r" t="t"/>
            <a:pathLst>
              <a:path extrusionOk="0" h="1307307" w="1910557">
                <a:moveTo>
                  <a:pt x="0" y="0"/>
                </a:moveTo>
                <a:lnTo>
                  <a:pt x="1910557" y="1"/>
                </a:lnTo>
                <a:lnTo>
                  <a:pt x="1910557" y="1307307"/>
                </a:lnTo>
                <a:lnTo>
                  <a:pt x="631032" y="1307307"/>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5" name="Google Shape;1255;p47"/>
          <p:cNvSpPr/>
          <p:nvPr/>
        </p:nvSpPr>
        <p:spPr>
          <a:xfrm>
            <a:off x="2322963" y="2527300"/>
            <a:ext cx="1282700" cy="1365250"/>
          </a:xfrm>
          <a:custGeom>
            <a:rect b="b" l="l" r="r" t="t"/>
            <a:pathLst>
              <a:path extrusionOk="0" h="1365250" w="1282700">
                <a:moveTo>
                  <a:pt x="0" y="0"/>
                </a:moveTo>
                <a:lnTo>
                  <a:pt x="1282700" y="0"/>
                </a:lnTo>
                <a:lnTo>
                  <a:pt x="1282700" y="1365250"/>
                </a:lnTo>
                <a:lnTo>
                  <a:pt x="635000" y="1365250"/>
                </a:lnTo>
                <a:lnTo>
                  <a:pt x="0"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6" name="Google Shape;1256;p47"/>
          <p:cNvSpPr/>
          <p:nvPr/>
        </p:nvSpPr>
        <p:spPr>
          <a:xfrm>
            <a:off x="2957963" y="3892550"/>
            <a:ext cx="647700" cy="1416050"/>
          </a:xfrm>
          <a:custGeom>
            <a:rect b="b" l="l" r="r" t="t"/>
            <a:pathLst>
              <a:path extrusionOk="0" h="1416050" w="647700">
                <a:moveTo>
                  <a:pt x="0" y="0"/>
                </a:moveTo>
                <a:lnTo>
                  <a:pt x="647700" y="0"/>
                </a:lnTo>
                <a:lnTo>
                  <a:pt x="647700" y="1416050"/>
                </a:ln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7" name="Google Shape;1257;p47"/>
          <p:cNvSpPr txBox="1"/>
          <p:nvPr>
            <p:ph idx="31" type="body"/>
          </p:nvPr>
        </p:nvSpPr>
        <p:spPr>
          <a:xfrm>
            <a:off x="304800" y="4844629"/>
            <a:ext cx="2762250"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accent3"/>
              </a:buClr>
              <a:buSzPts val="1800"/>
              <a:buNone/>
              <a:defRPr b="1" sz="1800">
                <a:solidFill>
                  <a:schemeClr val="accent3"/>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8" name="Google Shape;1258;p47"/>
          <p:cNvSpPr txBox="1"/>
          <p:nvPr>
            <p:ph idx="32" type="body"/>
          </p:nvPr>
        </p:nvSpPr>
        <p:spPr>
          <a:xfrm>
            <a:off x="303586" y="3359045"/>
            <a:ext cx="2134813"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accent2"/>
              </a:buClr>
              <a:buSzPts val="1800"/>
              <a:buNone/>
              <a:defRPr b="1" sz="1800">
                <a:solidFill>
                  <a:schemeClr val="accent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9" name="Google Shape;1259;p47"/>
          <p:cNvSpPr txBox="1"/>
          <p:nvPr>
            <p:ph idx="33" type="body"/>
          </p:nvPr>
        </p:nvSpPr>
        <p:spPr>
          <a:xfrm>
            <a:off x="304800" y="2035669"/>
            <a:ext cx="1514475"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accent1"/>
              </a:buClr>
              <a:buSzPts val="1800"/>
              <a:buNone/>
              <a:defRPr b="1" sz="1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0" name="Google Shape;1260;p47"/>
          <p:cNvSpPr/>
          <p:nvPr>
            <p:ph idx="34" type="pic"/>
          </p:nvPr>
        </p:nvSpPr>
        <p:spPr>
          <a:xfrm>
            <a:off x="357865" y="4203709"/>
            <a:ext cx="547010" cy="547010"/>
          </a:xfrm>
          <a:prstGeom prst="ellipse">
            <a:avLst/>
          </a:prstGeom>
          <a:solidFill>
            <a:schemeClr val="lt1"/>
          </a:solidFill>
          <a:ln cap="flat" cmpd="sng" w="12700">
            <a:solidFill>
              <a:srgbClr val="08212E"/>
            </a:solidFill>
            <a:prstDash val="solid"/>
            <a:round/>
            <a:headEnd len="sm" w="sm" type="none"/>
            <a:tailEnd len="sm" w="sm" type="none"/>
          </a:ln>
        </p:spPr>
      </p:sp>
      <p:sp>
        <p:nvSpPr>
          <p:cNvPr id="1261" name="Google Shape;1261;p47"/>
          <p:cNvSpPr/>
          <p:nvPr>
            <p:ph idx="35" type="pic"/>
          </p:nvPr>
        </p:nvSpPr>
        <p:spPr>
          <a:xfrm>
            <a:off x="357865" y="2701968"/>
            <a:ext cx="547010" cy="547010"/>
          </a:xfrm>
          <a:prstGeom prst="ellipse">
            <a:avLst/>
          </a:prstGeom>
          <a:solidFill>
            <a:schemeClr val="lt1"/>
          </a:solidFill>
          <a:ln cap="flat" cmpd="sng" w="12700">
            <a:solidFill>
              <a:srgbClr val="08212E"/>
            </a:solidFill>
            <a:prstDash val="solid"/>
            <a:round/>
            <a:headEnd len="sm" w="sm" type="none"/>
            <a:tailEnd len="sm" w="sm" type="none"/>
          </a:ln>
        </p:spPr>
      </p:sp>
      <p:sp>
        <p:nvSpPr>
          <p:cNvPr id="1262" name="Google Shape;1262;p47"/>
          <p:cNvSpPr/>
          <p:nvPr>
            <p:ph idx="36" type="pic"/>
          </p:nvPr>
        </p:nvSpPr>
        <p:spPr>
          <a:xfrm>
            <a:off x="357865" y="1361528"/>
            <a:ext cx="547010" cy="547010"/>
          </a:xfrm>
          <a:prstGeom prst="ellipse">
            <a:avLst/>
          </a:prstGeom>
          <a:solidFill>
            <a:schemeClr val="lt1"/>
          </a:solidFill>
          <a:ln cap="flat" cmpd="sng" w="12700">
            <a:solidFill>
              <a:srgbClr val="08212E"/>
            </a:solidFill>
            <a:prstDash val="solid"/>
            <a:round/>
            <a:headEnd len="sm" w="sm" type="none"/>
            <a:tailEnd len="sm" w="sm" type="none"/>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Roadmap">
  <p:cSld name="Product Roadmap">
    <p:bg>
      <p:bgPr>
        <a:solidFill>
          <a:srgbClr val="08212E"/>
        </a:solidFill>
      </p:bgPr>
    </p:bg>
    <p:spTree>
      <p:nvGrpSpPr>
        <p:cNvPr id="1263" name="Shape 1263"/>
        <p:cNvGrpSpPr/>
        <p:nvPr/>
      </p:nvGrpSpPr>
      <p:grpSpPr>
        <a:xfrm>
          <a:off x="0" y="0"/>
          <a:ext cx="0" cy="0"/>
          <a:chOff x="0" y="0"/>
          <a:chExt cx="0" cy="0"/>
        </a:xfrm>
      </p:grpSpPr>
      <p:sp>
        <p:nvSpPr>
          <p:cNvPr id="1264" name="Google Shape;1264;p48"/>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5" name="Google Shape;1265;p4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6" name="Google Shape;1266;p48"/>
          <p:cNvSpPr txBox="1"/>
          <p:nvPr>
            <p:ph idx="2" type="body"/>
          </p:nvPr>
        </p:nvSpPr>
        <p:spPr>
          <a:xfrm rot="-5400000">
            <a:off x="-562588" y="2651738"/>
            <a:ext cx="2120900" cy="386124"/>
          </a:xfrm>
          <a:prstGeom prst="rect">
            <a:avLst/>
          </a:prstGeom>
          <a:solidFill>
            <a:schemeClr val="accent1"/>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7" name="Google Shape;1267;p48"/>
          <p:cNvSpPr txBox="1"/>
          <p:nvPr>
            <p:ph idx="3" type="body"/>
          </p:nvPr>
        </p:nvSpPr>
        <p:spPr>
          <a:xfrm rot="-5400000">
            <a:off x="-562588" y="4880588"/>
            <a:ext cx="2120900" cy="386124"/>
          </a:xfrm>
          <a:prstGeom prst="rect">
            <a:avLst/>
          </a:prstGeom>
          <a:solidFill>
            <a:schemeClr val="accent2"/>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8" name="Google Shape;1268;p48"/>
          <p:cNvSpPr txBox="1"/>
          <p:nvPr>
            <p:ph idx="4" type="body"/>
          </p:nvPr>
        </p:nvSpPr>
        <p:spPr>
          <a:xfrm>
            <a:off x="800100" y="1273788"/>
            <a:ext cx="1785470" cy="386124"/>
          </a:xfrm>
          <a:prstGeom prst="rect">
            <a:avLst/>
          </a:prstGeom>
          <a:solidFill>
            <a:schemeClr val="accent1"/>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9" name="Google Shape;1269;p48"/>
          <p:cNvSpPr/>
          <p:nvPr/>
        </p:nvSpPr>
        <p:spPr>
          <a:xfrm>
            <a:off x="800100" y="1784350"/>
            <a:ext cx="11087100" cy="4349750"/>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70" name="Google Shape;1270;p48"/>
          <p:cNvSpPr txBox="1"/>
          <p:nvPr>
            <p:ph idx="5" type="body"/>
          </p:nvPr>
        </p:nvSpPr>
        <p:spPr>
          <a:xfrm>
            <a:off x="8374393" y="1273788"/>
            <a:ext cx="3512807" cy="386124"/>
          </a:xfrm>
          <a:prstGeom prst="rect">
            <a:avLst/>
          </a:prstGeom>
          <a:solidFill>
            <a:schemeClr val="accent4"/>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1" name="Google Shape;1271;p48"/>
          <p:cNvSpPr txBox="1"/>
          <p:nvPr>
            <p:ph idx="6" type="body"/>
          </p:nvPr>
        </p:nvSpPr>
        <p:spPr>
          <a:xfrm>
            <a:off x="2892654" y="1273788"/>
            <a:ext cx="2462209" cy="386124"/>
          </a:xfrm>
          <a:prstGeom prst="rect">
            <a:avLst/>
          </a:prstGeom>
          <a:solidFill>
            <a:schemeClr val="accent2"/>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2" name="Google Shape;1272;p48"/>
          <p:cNvSpPr txBox="1"/>
          <p:nvPr>
            <p:ph idx="7" type="body"/>
          </p:nvPr>
        </p:nvSpPr>
        <p:spPr>
          <a:xfrm>
            <a:off x="5661947" y="1273788"/>
            <a:ext cx="2405360" cy="386124"/>
          </a:xfrm>
          <a:prstGeom prst="rect">
            <a:avLst/>
          </a:prstGeom>
          <a:solidFill>
            <a:schemeClr val="accent3"/>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3" name="Google Shape;1273;p48"/>
          <p:cNvSpPr/>
          <p:nvPr/>
        </p:nvSpPr>
        <p:spPr>
          <a:xfrm flipH="1" rot="-5400000">
            <a:off x="8454201" y="-1931843"/>
            <a:ext cx="7297806" cy="7823207"/>
          </a:xfrm>
          <a:prstGeom prst="arc">
            <a:avLst>
              <a:gd fmla="val 16107555" name="adj1"/>
              <a:gd fmla="val 21371314" name="adj2"/>
            </a:avLst>
          </a:prstGeom>
          <a:noFill/>
          <a:ln cap="flat" cmpd="sng" w="9525">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74" name="Google Shape;1274;p48"/>
          <p:cNvSpPr/>
          <p:nvPr/>
        </p:nvSpPr>
        <p:spPr>
          <a:xfrm flipH="1" rot="-5400000">
            <a:off x="5219457" y="-1855768"/>
            <a:ext cx="8310792" cy="7726100"/>
          </a:xfrm>
          <a:prstGeom prst="arc">
            <a:avLst>
              <a:gd fmla="val 16063904" name="adj1"/>
              <a:gd fmla="val 21193976" name="adj2"/>
            </a:avLst>
          </a:prstGeom>
          <a:noFill/>
          <a:ln cap="flat" cmpd="sng" w="9525">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275" name="Google Shape;1275;p48"/>
          <p:cNvSpPr/>
          <p:nvPr/>
        </p:nvSpPr>
        <p:spPr>
          <a:xfrm flipH="1" rot="-5400000">
            <a:off x="1372517" y="-790131"/>
            <a:ext cx="8461828" cy="5745861"/>
          </a:xfrm>
          <a:prstGeom prst="arc">
            <a:avLst>
              <a:gd fmla="val 15928933" name="adj1"/>
              <a:gd fmla="val 20885284" name="adj2"/>
            </a:avLst>
          </a:prstGeom>
          <a:noFill/>
          <a:ln cap="flat" cmpd="sng" w="9525">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cxnSp>
        <p:nvCxnSpPr>
          <p:cNvPr id="1276" name="Google Shape;1276;p48"/>
          <p:cNvCxnSpPr/>
          <p:nvPr/>
        </p:nvCxnSpPr>
        <p:spPr>
          <a:xfrm>
            <a:off x="813816" y="3959225"/>
            <a:ext cx="11073384" cy="0"/>
          </a:xfrm>
          <a:prstGeom prst="straightConnector1">
            <a:avLst/>
          </a:prstGeom>
          <a:noFill/>
          <a:ln cap="flat" cmpd="sng" w="9525">
            <a:solidFill>
              <a:srgbClr val="D8D8D8"/>
            </a:solidFill>
            <a:prstDash val="solid"/>
            <a:miter lim="800000"/>
            <a:headEnd len="sm" w="sm" type="none"/>
            <a:tailEnd len="sm" w="sm" type="none"/>
          </a:ln>
        </p:spPr>
      </p:cxnSp>
      <p:cxnSp>
        <p:nvCxnSpPr>
          <p:cNvPr id="1277" name="Google Shape;1277;p48"/>
          <p:cNvCxnSpPr/>
          <p:nvPr/>
        </p:nvCxnSpPr>
        <p:spPr>
          <a:xfrm>
            <a:off x="2739112" y="1278914"/>
            <a:ext cx="0" cy="435586"/>
          </a:xfrm>
          <a:prstGeom prst="straightConnector1">
            <a:avLst/>
          </a:prstGeom>
          <a:noFill/>
          <a:ln cap="flat" cmpd="sng" w="9525">
            <a:solidFill>
              <a:schemeClr val="lt1"/>
            </a:solidFill>
            <a:prstDash val="solid"/>
            <a:miter lim="800000"/>
            <a:headEnd len="sm" w="sm" type="none"/>
            <a:tailEnd len="sm" w="sm" type="none"/>
          </a:ln>
        </p:spPr>
      </p:cxnSp>
      <p:cxnSp>
        <p:nvCxnSpPr>
          <p:cNvPr id="1278" name="Google Shape;1278;p48"/>
          <p:cNvCxnSpPr/>
          <p:nvPr/>
        </p:nvCxnSpPr>
        <p:spPr>
          <a:xfrm>
            <a:off x="5508405" y="1278914"/>
            <a:ext cx="0" cy="435586"/>
          </a:xfrm>
          <a:prstGeom prst="straightConnector1">
            <a:avLst/>
          </a:prstGeom>
          <a:noFill/>
          <a:ln cap="flat" cmpd="sng" w="9525">
            <a:solidFill>
              <a:schemeClr val="lt1"/>
            </a:solidFill>
            <a:prstDash val="solid"/>
            <a:miter lim="800000"/>
            <a:headEnd len="sm" w="sm" type="none"/>
            <a:tailEnd len="sm" w="sm" type="none"/>
          </a:ln>
        </p:spPr>
      </p:cxnSp>
      <p:cxnSp>
        <p:nvCxnSpPr>
          <p:cNvPr id="1279" name="Google Shape;1279;p48"/>
          <p:cNvCxnSpPr/>
          <p:nvPr/>
        </p:nvCxnSpPr>
        <p:spPr>
          <a:xfrm>
            <a:off x="8220849" y="1278914"/>
            <a:ext cx="0" cy="435586"/>
          </a:xfrm>
          <a:prstGeom prst="straightConnector1">
            <a:avLst/>
          </a:prstGeom>
          <a:noFill/>
          <a:ln cap="flat" cmpd="sng" w="9525">
            <a:solidFill>
              <a:schemeClr val="lt1"/>
            </a:solidFill>
            <a:prstDash val="solid"/>
            <a:miter lim="800000"/>
            <a:headEnd len="sm" w="sm" type="none"/>
            <a:tailEnd len="sm" w="sm" type="none"/>
          </a:ln>
        </p:spPr>
      </p:cxnSp>
      <p:pic>
        <p:nvPicPr>
          <p:cNvPr descr="Azuga – Logos Download" id="1280" name="Google Shape;1280;p48"/>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 Addressable Market">
  <p:cSld name="Total Addressable Market">
    <p:spTree>
      <p:nvGrpSpPr>
        <p:cNvPr id="1281" name="Shape 1281"/>
        <p:cNvGrpSpPr/>
        <p:nvPr/>
      </p:nvGrpSpPr>
      <p:grpSpPr>
        <a:xfrm>
          <a:off x="0" y="0"/>
          <a:ext cx="0" cy="0"/>
          <a:chOff x="0" y="0"/>
          <a:chExt cx="0" cy="0"/>
        </a:xfrm>
      </p:grpSpPr>
      <p:sp>
        <p:nvSpPr>
          <p:cNvPr id="1282" name="Google Shape;1282;p49"/>
          <p:cNvSpPr/>
          <p:nvPr/>
        </p:nvSpPr>
        <p:spPr>
          <a:xfrm>
            <a:off x="6096000" y="-3175"/>
            <a:ext cx="609600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3" name="Google Shape;1283;p49"/>
          <p:cNvSpPr txBox="1"/>
          <p:nvPr>
            <p:ph type="title"/>
          </p:nvPr>
        </p:nvSpPr>
        <p:spPr>
          <a:xfrm>
            <a:off x="304800" y="266699"/>
            <a:ext cx="5638800"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4" name="Google Shape;1284;p49"/>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5" name="Google Shape;1285;p49"/>
          <p:cNvSpPr txBox="1"/>
          <p:nvPr>
            <p:ph idx="2" type="body"/>
          </p:nvPr>
        </p:nvSpPr>
        <p:spPr>
          <a:xfrm>
            <a:off x="304800" y="1219200"/>
            <a:ext cx="5638800" cy="4914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20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6" name="Google Shape;1286;p49"/>
          <p:cNvSpPr txBox="1"/>
          <p:nvPr>
            <p:ph idx="3" type="body"/>
          </p:nvPr>
        </p:nvSpPr>
        <p:spPr>
          <a:xfrm>
            <a:off x="6350000" y="1219200"/>
            <a:ext cx="5548302" cy="386124"/>
          </a:xfrm>
          <a:prstGeom prst="rect">
            <a:avLst/>
          </a:prstGeom>
          <a:solidFill>
            <a:schemeClr val="accent1"/>
          </a:solid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7" name="Google Shape;1287;p49"/>
          <p:cNvSpPr/>
          <p:nvPr/>
        </p:nvSpPr>
        <p:spPr>
          <a:xfrm>
            <a:off x="6353175" y="1800134"/>
            <a:ext cx="1739900" cy="206066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8" name="Google Shape;1288;p49"/>
          <p:cNvSpPr/>
          <p:nvPr/>
        </p:nvSpPr>
        <p:spPr>
          <a:xfrm>
            <a:off x="8274050" y="1800134"/>
            <a:ext cx="1739900" cy="206066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9" name="Google Shape;1289;p49"/>
          <p:cNvSpPr/>
          <p:nvPr/>
        </p:nvSpPr>
        <p:spPr>
          <a:xfrm>
            <a:off x="10161577" y="1800134"/>
            <a:ext cx="1739900" cy="206066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90" name="Google Shape;1290;p49"/>
          <p:cNvSpPr/>
          <p:nvPr/>
        </p:nvSpPr>
        <p:spPr>
          <a:xfrm>
            <a:off x="7223125" y="4073434"/>
            <a:ext cx="1739900" cy="206066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91" name="Google Shape;1291;p49"/>
          <p:cNvSpPr/>
          <p:nvPr/>
        </p:nvSpPr>
        <p:spPr>
          <a:xfrm>
            <a:off x="9127725" y="4073434"/>
            <a:ext cx="1739900" cy="206066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92" name="Google Shape;1292;p49"/>
          <p:cNvSpPr txBox="1"/>
          <p:nvPr>
            <p:ph idx="4" type="body"/>
          </p:nvPr>
        </p:nvSpPr>
        <p:spPr>
          <a:xfrm>
            <a:off x="6350000" y="180013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3" name="Google Shape;1293;p49"/>
          <p:cNvSpPr txBox="1"/>
          <p:nvPr>
            <p:ph idx="5" type="body"/>
          </p:nvPr>
        </p:nvSpPr>
        <p:spPr>
          <a:xfrm>
            <a:off x="7219950" y="407331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4" name="Google Shape;1294;p49"/>
          <p:cNvSpPr txBox="1"/>
          <p:nvPr>
            <p:ph idx="6" type="body"/>
          </p:nvPr>
        </p:nvSpPr>
        <p:spPr>
          <a:xfrm>
            <a:off x="8264925" y="1800134"/>
            <a:ext cx="175815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5" name="Google Shape;1295;p49"/>
          <p:cNvSpPr txBox="1"/>
          <p:nvPr>
            <p:ph idx="7" type="body"/>
          </p:nvPr>
        </p:nvSpPr>
        <p:spPr>
          <a:xfrm>
            <a:off x="9118600" y="4073314"/>
            <a:ext cx="175815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6" name="Google Shape;1296;p49"/>
          <p:cNvSpPr txBox="1"/>
          <p:nvPr>
            <p:ph idx="8" type="body"/>
          </p:nvPr>
        </p:nvSpPr>
        <p:spPr>
          <a:xfrm>
            <a:off x="10158402" y="180013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1" sz="12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7" name="Google Shape;1297;p49"/>
          <p:cNvSpPr txBox="1"/>
          <p:nvPr>
            <p:ph idx="9" type="body"/>
          </p:nvPr>
        </p:nvSpPr>
        <p:spPr>
          <a:xfrm>
            <a:off x="6440123" y="2381068"/>
            <a:ext cx="1566005" cy="1286669"/>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8" name="Google Shape;1298;p49"/>
          <p:cNvSpPr txBox="1"/>
          <p:nvPr>
            <p:ph idx="13" type="body"/>
          </p:nvPr>
        </p:nvSpPr>
        <p:spPr>
          <a:xfrm>
            <a:off x="8360997" y="2381068"/>
            <a:ext cx="1566005" cy="1286669"/>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9" name="Google Shape;1299;p49"/>
          <p:cNvSpPr txBox="1"/>
          <p:nvPr>
            <p:ph idx="14" type="body"/>
          </p:nvPr>
        </p:nvSpPr>
        <p:spPr>
          <a:xfrm>
            <a:off x="10248524" y="2381068"/>
            <a:ext cx="1566005" cy="1286669"/>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0" name="Google Shape;1300;p49"/>
          <p:cNvSpPr txBox="1"/>
          <p:nvPr>
            <p:ph idx="15" type="body"/>
          </p:nvPr>
        </p:nvSpPr>
        <p:spPr>
          <a:xfrm>
            <a:off x="7310072" y="4646028"/>
            <a:ext cx="1566005" cy="1286669"/>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1" name="Google Shape;1301;p49"/>
          <p:cNvSpPr txBox="1"/>
          <p:nvPr>
            <p:ph idx="16" type="body"/>
          </p:nvPr>
        </p:nvSpPr>
        <p:spPr>
          <a:xfrm>
            <a:off x="9230946" y="4646028"/>
            <a:ext cx="1566005" cy="1286669"/>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000"/>
              <a:buNone/>
              <a:defRPr b="0" sz="10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1302" name="Google Shape;1302;p49"/>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showMasterSp="0">
  <p:cSld name="Divider 1">
    <p:spTree>
      <p:nvGrpSpPr>
        <p:cNvPr id="330" name="Shape 330"/>
        <p:cNvGrpSpPr/>
        <p:nvPr/>
      </p:nvGrpSpPr>
      <p:grpSpPr>
        <a:xfrm>
          <a:off x="0" y="0"/>
          <a:ext cx="0" cy="0"/>
          <a:chOff x="0" y="0"/>
          <a:chExt cx="0" cy="0"/>
        </a:xfrm>
      </p:grpSpPr>
      <p:sp>
        <p:nvSpPr>
          <p:cNvPr id="331" name="Google Shape;331;p32"/>
          <p:cNvSpPr/>
          <p:nvPr/>
        </p:nvSpPr>
        <p:spPr>
          <a:xfrm>
            <a:off x="0" y="-1"/>
            <a:ext cx="12191999" cy="4836161"/>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2" name="Google Shape;332;p32"/>
          <p:cNvSpPr/>
          <p:nvPr/>
        </p:nvSpPr>
        <p:spPr>
          <a:xfrm>
            <a:off x="11891058" y="0"/>
            <a:ext cx="300942" cy="5524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3" name="Google Shape;333;p32"/>
          <p:cNvSpPr txBox="1"/>
          <p:nvPr>
            <p:ph type="ctrTitle"/>
          </p:nvPr>
        </p:nvSpPr>
        <p:spPr>
          <a:xfrm>
            <a:off x="300943" y="5253423"/>
            <a:ext cx="9144000" cy="807582"/>
          </a:xfrm>
          <a:prstGeom prst="rect">
            <a:avLst/>
          </a:prstGeom>
          <a:noFill/>
          <a:ln>
            <a:noFill/>
          </a:ln>
        </p:spPr>
        <p:txBody>
          <a:bodyPr anchorCtr="0" anchor="b" bIns="0" lIns="0" spcFirstLastPara="1" rIns="0" wrap="square" tIns="0">
            <a:noAutofit/>
          </a:bodyPr>
          <a:lstStyle>
            <a:lvl1pPr lvl="0" algn="l">
              <a:lnSpc>
                <a:spcPct val="110000"/>
              </a:lnSpc>
              <a:spcBef>
                <a:spcPts val="0"/>
              </a:spcBef>
              <a:spcAft>
                <a:spcPts val="0"/>
              </a:spcAft>
              <a:buClr>
                <a:schemeClr val="accent1"/>
              </a:buClr>
              <a:buSzPts val="4000"/>
              <a:buFont typeface="Arial"/>
              <a:buNone/>
              <a:defRPr b="1" sz="4000" cap="none">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4" name="Google Shape;334;p32"/>
          <p:cNvSpPr txBox="1"/>
          <p:nvPr>
            <p:ph idx="1" type="subTitle"/>
          </p:nvPr>
        </p:nvSpPr>
        <p:spPr>
          <a:xfrm>
            <a:off x="300943" y="6156425"/>
            <a:ext cx="9144000" cy="290483"/>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2"/>
              </a:buClr>
              <a:buSzPts val="1800"/>
              <a:buNone/>
              <a:defRPr sz="1800">
                <a:solidFill>
                  <a:schemeClr val="dk2"/>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p:txBody>
      </p:sp>
      <p:grpSp>
        <p:nvGrpSpPr>
          <p:cNvPr id="335" name="Google Shape;335;p32"/>
          <p:cNvGrpSpPr/>
          <p:nvPr/>
        </p:nvGrpSpPr>
        <p:grpSpPr>
          <a:xfrm>
            <a:off x="193022" y="433508"/>
            <a:ext cx="9145923" cy="1016843"/>
            <a:chOff x="193022" y="433508"/>
            <a:chExt cx="9145923" cy="1016843"/>
          </a:xfrm>
        </p:grpSpPr>
        <p:grpSp>
          <p:nvGrpSpPr>
            <p:cNvPr id="336" name="Google Shape;336;p32"/>
            <p:cNvGrpSpPr/>
            <p:nvPr/>
          </p:nvGrpSpPr>
          <p:grpSpPr>
            <a:xfrm>
              <a:off x="3029109" y="433508"/>
              <a:ext cx="4604290" cy="1000538"/>
              <a:chOff x="3990071" y="424322"/>
              <a:chExt cx="4604290" cy="1000538"/>
            </a:xfrm>
          </p:grpSpPr>
          <p:grpSp>
            <p:nvGrpSpPr>
              <p:cNvPr id="337" name="Google Shape;337;p32"/>
              <p:cNvGrpSpPr/>
              <p:nvPr/>
            </p:nvGrpSpPr>
            <p:grpSpPr>
              <a:xfrm>
                <a:off x="3990071" y="424322"/>
                <a:ext cx="4604290" cy="418355"/>
                <a:chOff x="633413" y="5462006"/>
                <a:chExt cx="4604290" cy="418355"/>
              </a:xfrm>
            </p:grpSpPr>
            <p:grpSp>
              <p:nvGrpSpPr>
                <p:cNvPr id="338" name="Google Shape;338;p32"/>
                <p:cNvGrpSpPr/>
                <p:nvPr/>
              </p:nvGrpSpPr>
              <p:grpSpPr>
                <a:xfrm rot="5400000">
                  <a:off x="3918190" y="4560848"/>
                  <a:ext cx="418355" cy="2220671"/>
                  <a:chOff x="9657360" y="3789713"/>
                  <a:chExt cx="418355" cy="2220671"/>
                </a:xfrm>
              </p:grpSpPr>
              <p:sp>
                <p:nvSpPr>
                  <p:cNvPr id="339" name="Google Shape;339;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0" name="Google Shape;340;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1" name="Google Shape;341;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2" name="Google Shape;342;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3" name="Google Shape;343;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4" name="Google Shape;344;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5" name="Google Shape;345;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6" name="Google Shape;346;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7" name="Google Shape;347;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8" name="Google Shape;348;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9" name="Google Shape;349;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0" name="Google Shape;350;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1" name="Google Shape;351;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2" name="Google Shape;352;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3" name="Google Shape;353;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4" name="Google Shape;354;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5" name="Google Shape;355;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6" name="Google Shape;356;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7" name="Google Shape;357;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8" name="Google Shape;358;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9" name="Google Shape;359;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0" name="Google Shape;360;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1" name="Google Shape;361;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2" name="Google Shape;362;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3" name="Google Shape;363;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4" name="Google Shape;364;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5" name="Google Shape;365;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6" name="Google Shape;366;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7" name="Google Shape;367;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8" name="Google Shape;368;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69" name="Google Shape;369;p32"/>
                <p:cNvGrpSpPr/>
                <p:nvPr/>
              </p:nvGrpSpPr>
              <p:grpSpPr>
                <a:xfrm rot="5400000">
                  <a:off x="1534571" y="4560848"/>
                  <a:ext cx="418355" cy="2220671"/>
                  <a:chOff x="9657360" y="3789713"/>
                  <a:chExt cx="418355" cy="2220671"/>
                </a:xfrm>
              </p:grpSpPr>
              <p:sp>
                <p:nvSpPr>
                  <p:cNvPr id="370" name="Google Shape;370;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1" name="Google Shape;371;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2" name="Google Shape;372;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3" name="Google Shape;373;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4" name="Google Shape;374;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5" name="Google Shape;375;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6" name="Google Shape;376;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7" name="Google Shape;377;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8" name="Google Shape;378;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9" name="Google Shape;379;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0" name="Google Shape;380;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1" name="Google Shape;381;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2" name="Google Shape;382;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3" name="Google Shape;383;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4" name="Google Shape;384;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5" name="Google Shape;385;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6" name="Google Shape;386;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7" name="Google Shape;387;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8" name="Google Shape;388;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9" name="Google Shape;389;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0" name="Google Shape;390;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1" name="Google Shape;391;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2" name="Google Shape;392;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3" name="Google Shape;393;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4" name="Google Shape;394;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5" name="Google Shape;395;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6" name="Google Shape;396;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7" name="Google Shape;397;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8" name="Google Shape;398;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9" name="Google Shape;399;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nvGrpSpPr>
              <p:cNvPr id="400" name="Google Shape;400;p32"/>
              <p:cNvGrpSpPr/>
              <p:nvPr/>
            </p:nvGrpSpPr>
            <p:grpSpPr>
              <a:xfrm>
                <a:off x="3990071" y="1006505"/>
                <a:ext cx="4604290" cy="418355"/>
                <a:chOff x="633413" y="5462006"/>
                <a:chExt cx="4604290" cy="418355"/>
              </a:xfrm>
            </p:grpSpPr>
            <p:grpSp>
              <p:nvGrpSpPr>
                <p:cNvPr id="401" name="Google Shape;401;p32"/>
                <p:cNvGrpSpPr/>
                <p:nvPr/>
              </p:nvGrpSpPr>
              <p:grpSpPr>
                <a:xfrm rot="5400000">
                  <a:off x="3918190" y="4560848"/>
                  <a:ext cx="418355" cy="2220671"/>
                  <a:chOff x="9657360" y="3789713"/>
                  <a:chExt cx="418355" cy="2220671"/>
                </a:xfrm>
              </p:grpSpPr>
              <p:sp>
                <p:nvSpPr>
                  <p:cNvPr id="402" name="Google Shape;402;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3" name="Google Shape;403;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4" name="Google Shape;404;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5" name="Google Shape;405;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6" name="Google Shape;406;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7" name="Google Shape;407;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8" name="Google Shape;408;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9" name="Google Shape;409;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0" name="Google Shape;410;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1" name="Google Shape;411;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2" name="Google Shape;412;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3" name="Google Shape;413;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4" name="Google Shape;414;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5" name="Google Shape;415;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6" name="Google Shape;416;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7" name="Google Shape;417;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8" name="Google Shape;418;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9" name="Google Shape;419;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0" name="Google Shape;420;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1" name="Google Shape;421;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2" name="Google Shape;422;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3" name="Google Shape;423;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4" name="Google Shape;424;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5" name="Google Shape;425;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6" name="Google Shape;426;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7" name="Google Shape;427;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8" name="Google Shape;428;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9" name="Google Shape;429;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0" name="Google Shape;430;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1" name="Google Shape;431;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32" name="Google Shape;432;p32"/>
                <p:cNvGrpSpPr/>
                <p:nvPr/>
              </p:nvGrpSpPr>
              <p:grpSpPr>
                <a:xfrm rot="5400000">
                  <a:off x="1534571" y="4560848"/>
                  <a:ext cx="418355" cy="2220671"/>
                  <a:chOff x="9657360" y="3789713"/>
                  <a:chExt cx="418355" cy="2220671"/>
                </a:xfrm>
              </p:grpSpPr>
              <p:sp>
                <p:nvSpPr>
                  <p:cNvPr id="433" name="Google Shape;433;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4" name="Google Shape;434;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5" name="Google Shape;435;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6" name="Google Shape;436;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7" name="Google Shape;437;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8" name="Google Shape;438;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9" name="Google Shape;439;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0" name="Google Shape;440;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1" name="Google Shape;441;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2" name="Google Shape;442;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3" name="Google Shape;443;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4" name="Google Shape;444;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5" name="Google Shape;445;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6" name="Google Shape;446;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7" name="Google Shape;447;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8" name="Google Shape;448;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9" name="Google Shape;449;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0" name="Google Shape;450;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1" name="Google Shape;451;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2" name="Google Shape;452;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3" name="Google Shape;453;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4" name="Google Shape;454;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5" name="Google Shape;455;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6" name="Google Shape;456;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7" name="Google Shape;457;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8" name="Google Shape;458;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9" name="Google Shape;459;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0" name="Google Shape;460;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1" name="Google Shape;461;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2" name="Google Shape;462;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grpSp>
          <p:nvGrpSpPr>
            <p:cNvPr id="463" name="Google Shape;463;p32"/>
            <p:cNvGrpSpPr/>
            <p:nvPr/>
          </p:nvGrpSpPr>
          <p:grpSpPr>
            <a:xfrm rot="5400000">
              <a:off x="1543088" y="-467650"/>
              <a:ext cx="418355" cy="2220671"/>
              <a:chOff x="9657360" y="3789713"/>
              <a:chExt cx="418355" cy="2220671"/>
            </a:xfrm>
          </p:grpSpPr>
          <p:sp>
            <p:nvSpPr>
              <p:cNvPr id="464" name="Google Shape;464;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5" name="Google Shape;465;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6" name="Google Shape;466;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7" name="Google Shape;467;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8" name="Google Shape;468;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9" name="Google Shape;469;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0" name="Google Shape;470;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1" name="Google Shape;471;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2" name="Google Shape;472;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3" name="Google Shape;473;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4" name="Google Shape;474;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5" name="Google Shape;475;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6" name="Google Shape;476;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7" name="Google Shape;477;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8" name="Google Shape;478;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9" name="Google Shape;479;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0" name="Google Shape;480;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1" name="Google Shape;481;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2" name="Google Shape;482;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3" name="Google Shape;483;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4" name="Google Shape;484;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5" name="Google Shape;485;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6" name="Google Shape;486;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7" name="Google Shape;487;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8" name="Google Shape;488;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89" name="Google Shape;489;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0" name="Google Shape;490;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1" name="Google Shape;491;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2" name="Google Shape;492;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3" name="Google Shape;493;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94" name="Google Shape;494;p32"/>
            <p:cNvSpPr/>
            <p:nvPr/>
          </p:nvSpPr>
          <p:spPr>
            <a:xfrm rot="5400000">
              <a:off x="442406" y="4335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5" name="Google Shape;495;p32"/>
            <p:cNvSpPr/>
            <p:nvPr/>
          </p:nvSpPr>
          <p:spPr>
            <a:xfrm rot="5400000">
              <a:off x="193022" y="4335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6" name="Google Shape;496;p32"/>
            <p:cNvSpPr/>
            <p:nvPr/>
          </p:nvSpPr>
          <p:spPr>
            <a:xfrm rot="5400000">
              <a:off x="442406" y="62439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7" name="Google Shape;497;p32"/>
            <p:cNvSpPr/>
            <p:nvPr/>
          </p:nvSpPr>
          <p:spPr>
            <a:xfrm rot="5400000">
              <a:off x="193022" y="62439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8" name="Google Shape;498;p32"/>
            <p:cNvSpPr/>
            <p:nvPr/>
          </p:nvSpPr>
          <p:spPr>
            <a:xfrm rot="5400000">
              <a:off x="442406" y="81528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9" name="Google Shape;499;p32"/>
            <p:cNvSpPr/>
            <p:nvPr/>
          </p:nvSpPr>
          <p:spPr>
            <a:xfrm rot="5400000">
              <a:off x="193022" y="81528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500" name="Google Shape;500;p32"/>
            <p:cNvGrpSpPr/>
            <p:nvPr/>
          </p:nvGrpSpPr>
          <p:grpSpPr>
            <a:xfrm rot="5400000">
              <a:off x="1543088" y="114533"/>
              <a:ext cx="418355" cy="2220671"/>
              <a:chOff x="9657360" y="3789713"/>
              <a:chExt cx="418355" cy="2220671"/>
            </a:xfrm>
          </p:grpSpPr>
          <p:sp>
            <p:nvSpPr>
              <p:cNvPr id="501" name="Google Shape;501;p32"/>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2" name="Google Shape;502;p32"/>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3" name="Google Shape;503;p32"/>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4" name="Google Shape;504;p32"/>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5" name="Google Shape;505;p32"/>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6" name="Google Shape;506;p32"/>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7" name="Google Shape;507;p32"/>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8" name="Google Shape;508;p32"/>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9" name="Google Shape;509;p32"/>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0" name="Google Shape;510;p32"/>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1" name="Google Shape;511;p32"/>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2" name="Google Shape;512;p32"/>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3" name="Google Shape;513;p32"/>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4" name="Google Shape;514;p32"/>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5" name="Google Shape;515;p32"/>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6" name="Google Shape;516;p32"/>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7" name="Google Shape;517;p32"/>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8" name="Google Shape;518;p32"/>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19" name="Google Shape;519;p32"/>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0" name="Google Shape;520;p32"/>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1" name="Google Shape;521;p32"/>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2" name="Google Shape;522;p32"/>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3" name="Google Shape;523;p32"/>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4" name="Google Shape;524;p32"/>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5" name="Google Shape;525;p32"/>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6" name="Google Shape;526;p32"/>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7" name="Google Shape;527;p32"/>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8" name="Google Shape;528;p32"/>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9" name="Google Shape;529;p32"/>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0" name="Google Shape;530;p32"/>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31" name="Google Shape;531;p32"/>
            <p:cNvSpPr/>
            <p:nvPr/>
          </p:nvSpPr>
          <p:spPr>
            <a:xfrm rot="5400000">
              <a:off x="442406" y="101569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2" name="Google Shape;532;p32"/>
            <p:cNvSpPr/>
            <p:nvPr/>
          </p:nvSpPr>
          <p:spPr>
            <a:xfrm rot="5400000">
              <a:off x="193022" y="101569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3" name="Google Shape;533;p32"/>
            <p:cNvSpPr/>
            <p:nvPr/>
          </p:nvSpPr>
          <p:spPr>
            <a:xfrm rot="5400000">
              <a:off x="442406" y="120658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4" name="Google Shape;534;p32"/>
            <p:cNvSpPr/>
            <p:nvPr/>
          </p:nvSpPr>
          <p:spPr>
            <a:xfrm rot="5400000">
              <a:off x="193022" y="120658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5" name="Google Shape;535;p32"/>
            <p:cNvSpPr/>
            <p:nvPr/>
          </p:nvSpPr>
          <p:spPr>
            <a:xfrm rot="5400000">
              <a:off x="442406" y="139747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6" name="Google Shape;536;p32"/>
            <p:cNvSpPr/>
            <p:nvPr/>
          </p:nvSpPr>
          <p:spPr>
            <a:xfrm rot="5400000">
              <a:off x="193022" y="139747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7" name="Google Shape;537;p32"/>
            <p:cNvSpPr/>
            <p:nvPr/>
          </p:nvSpPr>
          <p:spPr>
            <a:xfrm rot="5400000">
              <a:off x="9302369"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8" name="Google Shape;538;p32"/>
            <p:cNvSpPr/>
            <p:nvPr/>
          </p:nvSpPr>
          <p:spPr>
            <a:xfrm rot="5400000">
              <a:off x="9052985"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39" name="Google Shape;539;p32"/>
            <p:cNvSpPr/>
            <p:nvPr/>
          </p:nvSpPr>
          <p:spPr>
            <a:xfrm rot="5400000">
              <a:off x="8803600"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0" name="Google Shape;540;p32"/>
            <p:cNvSpPr/>
            <p:nvPr/>
          </p:nvSpPr>
          <p:spPr>
            <a:xfrm rot="5400000">
              <a:off x="8572806"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1" name="Google Shape;541;p32"/>
            <p:cNvSpPr/>
            <p:nvPr/>
          </p:nvSpPr>
          <p:spPr>
            <a:xfrm rot="5400000">
              <a:off x="8323421"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2" name="Google Shape;542;p32"/>
            <p:cNvSpPr/>
            <p:nvPr/>
          </p:nvSpPr>
          <p:spPr>
            <a:xfrm rot="5400000">
              <a:off x="8074037"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3" name="Google Shape;543;p32"/>
            <p:cNvSpPr/>
            <p:nvPr/>
          </p:nvSpPr>
          <p:spPr>
            <a:xfrm rot="5400000">
              <a:off x="7824653" y="4498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4" name="Google Shape;544;p32"/>
            <p:cNvSpPr/>
            <p:nvPr/>
          </p:nvSpPr>
          <p:spPr>
            <a:xfrm rot="5400000">
              <a:off x="9302369"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5" name="Google Shape;545;p32"/>
            <p:cNvSpPr/>
            <p:nvPr/>
          </p:nvSpPr>
          <p:spPr>
            <a:xfrm rot="5400000">
              <a:off x="9052985"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6" name="Google Shape;546;p32"/>
            <p:cNvSpPr/>
            <p:nvPr/>
          </p:nvSpPr>
          <p:spPr>
            <a:xfrm rot="5400000">
              <a:off x="8803600"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7" name="Google Shape;547;p32"/>
            <p:cNvSpPr/>
            <p:nvPr/>
          </p:nvSpPr>
          <p:spPr>
            <a:xfrm rot="5400000">
              <a:off x="8572806"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8" name="Google Shape;548;p32"/>
            <p:cNvSpPr/>
            <p:nvPr/>
          </p:nvSpPr>
          <p:spPr>
            <a:xfrm rot="5400000">
              <a:off x="8323421"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9" name="Google Shape;549;p32"/>
            <p:cNvSpPr/>
            <p:nvPr/>
          </p:nvSpPr>
          <p:spPr>
            <a:xfrm rot="5400000">
              <a:off x="8074037"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0" name="Google Shape;550;p32"/>
            <p:cNvSpPr/>
            <p:nvPr/>
          </p:nvSpPr>
          <p:spPr>
            <a:xfrm rot="5400000">
              <a:off x="7824653" y="64070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1" name="Google Shape;551;p32"/>
            <p:cNvSpPr/>
            <p:nvPr/>
          </p:nvSpPr>
          <p:spPr>
            <a:xfrm rot="5400000">
              <a:off x="9302369"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2" name="Google Shape;552;p32"/>
            <p:cNvSpPr/>
            <p:nvPr/>
          </p:nvSpPr>
          <p:spPr>
            <a:xfrm rot="5400000">
              <a:off x="9052985"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3" name="Google Shape;553;p32"/>
            <p:cNvSpPr/>
            <p:nvPr/>
          </p:nvSpPr>
          <p:spPr>
            <a:xfrm rot="5400000">
              <a:off x="8803600"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4" name="Google Shape;554;p32"/>
            <p:cNvSpPr/>
            <p:nvPr/>
          </p:nvSpPr>
          <p:spPr>
            <a:xfrm rot="5400000">
              <a:off x="8572806"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 name="Google Shape;555;p32"/>
            <p:cNvSpPr/>
            <p:nvPr/>
          </p:nvSpPr>
          <p:spPr>
            <a:xfrm rot="5400000">
              <a:off x="8323421"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 name="Google Shape;556;p32"/>
            <p:cNvSpPr/>
            <p:nvPr/>
          </p:nvSpPr>
          <p:spPr>
            <a:xfrm rot="5400000">
              <a:off x="8074037"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 name="Google Shape;557;p32"/>
            <p:cNvSpPr/>
            <p:nvPr/>
          </p:nvSpPr>
          <p:spPr>
            <a:xfrm rot="5400000">
              <a:off x="7824653" y="8315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 name="Google Shape;558;p32"/>
            <p:cNvSpPr/>
            <p:nvPr/>
          </p:nvSpPr>
          <p:spPr>
            <a:xfrm rot="5400000">
              <a:off x="9302369"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9" name="Google Shape;559;p32"/>
            <p:cNvSpPr/>
            <p:nvPr/>
          </p:nvSpPr>
          <p:spPr>
            <a:xfrm rot="5400000">
              <a:off x="9052985"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0" name="Google Shape;560;p32"/>
            <p:cNvSpPr/>
            <p:nvPr/>
          </p:nvSpPr>
          <p:spPr>
            <a:xfrm rot="5400000">
              <a:off x="8803600"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1" name="Google Shape;561;p32"/>
            <p:cNvSpPr/>
            <p:nvPr/>
          </p:nvSpPr>
          <p:spPr>
            <a:xfrm rot="5400000">
              <a:off x="8572806"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2" name="Google Shape;562;p32"/>
            <p:cNvSpPr/>
            <p:nvPr/>
          </p:nvSpPr>
          <p:spPr>
            <a:xfrm rot="5400000">
              <a:off x="8323421"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3" name="Google Shape;563;p32"/>
            <p:cNvSpPr/>
            <p:nvPr/>
          </p:nvSpPr>
          <p:spPr>
            <a:xfrm rot="5400000">
              <a:off x="8074037"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4" name="Google Shape;564;p32"/>
            <p:cNvSpPr/>
            <p:nvPr/>
          </p:nvSpPr>
          <p:spPr>
            <a:xfrm rot="5400000">
              <a:off x="7824653" y="103199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5" name="Google Shape;565;p32"/>
            <p:cNvSpPr/>
            <p:nvPr/>
          </p:nvSpPr>
          <p:spPr>
            <a:xfrm rot="5400000">
              <a:off x="9302369"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6" name="Google Shape;566;p32"/>
            <p:cNvSpPr/>
            <p:nvPr/>
          </p:nvSpPr>
          <p:spPr>
            <a:xfrm rot="5400000">
              <a:off x="9052985"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7" name="Google Shape;567;p32"/>
            <p:cNvSpPr/>
            <p:nvPr/>
          </p:nvSpPr>
          <p:spPr>
            <a:xfrm rot="5400000">
              <a:off x="8803600"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8" name="Google Shape;568;p32"/>
            <p:cNvSpPr/>
            <p:nvPr/>
          </p:nvSpPr>
          <p:spPr>
            <a:xfrm rot="5400000">
              <a:off x="8572806"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9" name="Google Shape;569;p32"/>
            <p:cNvSpPr/>
            <p:nvPr/>
          </p:nvSpPr>
          <p:spPr>
            <a:xfrm rot="5400000">
              <a:off x="8323421"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0" name="Google Shape;570;p32"/>
            <p:cNvSpPr/>
            <p:nvPr/>
          </p:nvSpPr>
          <p:spPr>
            <a:xfrm rot="5400000">
              <a:off x="8074037"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1" name="Google Shape;571;p32"/>
            <p:cNvSpPr/>
            <p:nvPr/>
          </p:nvSpPr>
          <p:spPr>
            <a:xfrm rot="5400000">
              <a:off x="7824653" y="122288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2" name="Google Shape;572;p32"/>
            <p:cNvSpPr/>
            <p:nvPr/>
          </p:nvSpPr>
          <p:spPr>
            <a:xfrm rot="5400000">
              <a:off x="9302369"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3" name="Google Shape;573;p32"/>
            <p:cNvSpPr/>
            <p:nvPr/>
          </p:nvSpPr>
          <p:spPr>
            <a:xfrm rot="5400000">
              <a:off x="9052985"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4" name="Google Shape;574;p32"/>
            <p:cNvSpPr/>
            <p:nvPr/>
          </p:nvSpPr>
          <p:spPr>
            <a:xfrm rot="5400000">
              <a:off x="8803600"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5" name="Google Shape;575;p32"/>
            <p:cNvSpPr/>
            <p:nvPr/>
          </p:nvSpPr>
          <p:spPr>
            <a:xfrm rot="5400000">
              <a:off x="8572806"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6" name="Google Shape;576;p32"/>
            <p:cNvSpPr/>
            <p:nvPr/>
          </p:nvSpPr>
          <p:spPr>
            <a:xfrm rot="5400000">
              <a:off x="8323421"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7" name="Google Shape;577;p32"/>
            <p:cNvSpPr/>
            <p:nvPr/>
          </p:nvSpPr>
          <p:spPr>
            <a:xfrm rot="5400000">
              <a:off x="8074037"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8" name="Google Shape;578;p32"/>
            <p:cNvSpPr/>
            <p:nvPr/>
          </p:nvSpPr>
          <p:spPr>
            <a:xfrm rot="5400000">
              <a:off x="7824653" y="141377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79" name="Google Shape;579;p32"/>
          <p:cNvSpPr/>
          <p:nvPr/>
        </p:nvSpPr>
        <p:spPr>
          <a:xfrm>
            <a:off x="9765105" y="385685"/>
            <a:ext cx="1727822" cy="558907"/>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580" name="Google Shape;580;p32"/>
          <p:cNvSpPr/>
          <p:nvPr>
            <p:ph idx="2" type="pic"/>
          </p:nvPr>
        </p:nvSpPr>
        <p:spPr>
          <a:xfrm>
            <a:off x="0" y="0"/>
            <a:ext cx="12191999" cy="483616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e Connected Work Truck">
  <p:cSld name="The Connected Work Truck">
    <p:spTree>
      <p:nvGrpSpPr>
        <p:cNvPr id="1303" name="Shape 1303"/>
        <p:cNvGrpSpPr/>
        <p:nvPr/>
      </p:nvGrpSpPr>
      <p:grpSpPr>
        <a:xfrm>
          <a:off x="0" y="0"/>
          <a:ext cx="0" cy="0"/>
          <a:chOff x="0" y="0"/>
          <a:chExt cx="0" cy="0"/>
        </a:xfrm>
      </p:grpSpPr>
      <p:sp>
        <p:nvSpPr>
          <p:cNvPr id="1304" name="Google Shape;1304;p5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5" name="Google Shape;1305;p50"/>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6" name="Google Shape;1306;p50"/>
          <p:cNvSpPr/>
          <p:nvPr/>
        </p:nvSpPr>
        <p:spPr>
          <a:xfrm>
            <a:off x="8925066" y="1817368"/>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07" name="Google Shape;1307;p50"/>
          <p:cNvSpPr txBox="1"/>
          <p:nvPr>
            <p:ph idx="2" type="body"/>
          </p:nvPr>
        </p:nvSpPr>
        <p:spPr>
          <a:xfrm>
            <a:off x="8925065" y="162468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8" name="Google Shape;1308;p50"/>
          <p:cNvSpPr/>
          <p:nvPr/>
        </p:nvSpPr>
        <p:spPr>
          <a:xfrm>
            <a:off x="8925066" y="3246781"/>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09" name="Google Shape;1309;p50"/>
          <p:cNvSpPr txBox="1"/>
          <p:nvPr>
            <p:ph idx="3" type="body"/>
          </p:nvPr>
        </p:nvSpPr>
        <p:spPr>
          <a:xfrm>
            <a:off x="8925065" y="3054096"/>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0" name="Google Shape;1310;p50"/>
          <p:cNvSpPr/>
          <p:nvPr/>
        </p:nvSpPr>
        <p:spPr>
          <a:xfrm>
            <a:off x="8925066" y="4659708"/>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11" name="Google Shape;1311;p50"/>
          <p:cNvSpPr txBox="1"/>
          <p:nvPr>
            <p:ph idx="4" type="body"/>
          </p:nvPr>
        </p:nvSpPr>
        <p:spPr>
          <a:xfrm>
            <a:off x="8925065" y="446702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312" name="Google Shape;1312;p50"/>
          <p:cNvGrpSpPr/>
          <p:nvPr/>
        </p:nvGrpSpPr>
        <p:grpSpPr>
          <a:xfrm>
            <a:off x="3786659" y="2122624"/>
            <a:ext cx="4514172" cy="3011992"/>
            <a:chOff x="3786659" y="1848528"/>
            <a:chExt cx="4514172" cy="3011992"/>
          </a:xfrm>
        </p:grpSpPr>
        <p:sp>
          <p:nvSpPr>
            <p:cNvPr id="1313" name="Google Shape;1313;p50"/>
            <p:cNvSpPr/>
            <p:nvPr/>
          </p:nvSpPr>
          <p:spPr>
            <a:xfrm>
              <a:off x="5993578" y="2424175"/>
              <a:ext cx="763986" cy="986997"/>
            </a:xfrm>
            <a:custGeom>
              <a:rect b="b" l="l" r="r" t="t"/>
              <a:pathLst>
                <a:path extrusionOk="0" h="986997" w="763986">
                  <a:moveTo>
                    <a:pt x="481697" y="4091"/>
                  </a:moveTo>
                  <a:lnTo>
                    <a:pt x="86343" y="108128"/>
                  </a:lnTo>
                  <a:cubicBezTo>
                    <a:pt x="24940" y="124932"/>
                    <a:pt x="-18260" y="704953"/>
                    <a:pt x="7672" y="705831"/>
                  </a:cubicBezTo>
                  <a:lnTo>
                    <a:pt x="312847" y="731262"/>
                  </a:lnTo>
                  <a:cubicBezTo>
                    <a:pt x="576077" y="763070"/>
                    <a:pt x="531652" y="982020"/>
                    <a:pt x="626372" y="986998"/>
                  </a:cubicBezTo>
                  <a:lnTo>
                    <a:pt x="673309" y="986998"/>
                  </a:lnTo>
                  <a:cubicBezTo>
                    <a:pt x="709376" y="986998"/>
                    <a:pt x="739834" y="960559"/>
                    <a:pt x="745349" y="924919"/>
                  </a:cubicBezTo>
                  <a:cubicBezTo>
                    <a:pt x="790768" y="631107"/>
                    <a:pt x="756000" y="342003"/>
                    <a:pt x="609779" y="59465"/>
                  </a:cubicBezTo>
                  <a:cubicBezTo>
                    <a:pt x="585734" y="13001"/>
                    <a:pt x="532101" y="-9941"/>
                    <a:pt x="481697" y="4091"/>
                  </a:cubicBezTo>
                  <a:close/>
                </a:path>
              </a:pathLst>
            </a:custGeom>
            <a:solidFill>
              <a:schemeClr val="accent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4" name="Google Shape;1314;p50"/>
            <p:cNvSpPr/>
            <p:nvPr/>
          </p:nvSpPr>
          <p:spPr>
            <a:xfrm>
              <a:off x="6875367" y="3764481"/>
              <a:ext cx="603127" cy="300795"/>
            </a:xfrm>
            <a:custGeom>
              <a:rect b="b" l="l" r="r" t="t"/>
              <a:pathLst>
                <a:path extrusionOk="0" h="300795" w="603127">
                  <a:moveTo>
                    <a:pt x="84512" y="300684"/>
                  </a:moveTo>
                  <a:lnTo>
                    <a:pt x="527035" y="277430"/>
                  </a:lnTo>
                  <a:cubicBezTo>
                    <a:pt x="572853" y="275021"/>
                    <a:pt x="607346" y="234774"/>
                    <a:pt x="602710" y="189122"/>
                  </a:cubicBezTo>
                  <a:lnTo>
                    <a:pt x="590818" y="72171"/>
                  </a:lnTo>
                  <a:cubicBezTo>
                    <a:pt x="586653" y="31184"/>
                    <a:pt x="552139" y="0"/>
                    <a:pt x="510934" y="0"/>
                  </a:cubicBezTo>
                  <a:lnTo>
                    <a:pt x="80290" y="0"/>
                  </a:lnTo>
                  <a:cubicBezTo>
                    <a:pt x="35944" y="0"/>
                    <a:pt x="0" y="35951"/>
                    <a:pt x="0" y="80290"/>
                  </a:cubicBezTo>
                  <a:lnTo>
                    <a:pt x="0" y="220495"/>
                  </a:lnTo>
                  <a:cubicBezTo>
                    <a:pt x="7" y="266495"/>
                    <a:pt x="38570" y="303092"/>
                    <a:pt x="84512" y="300684"/>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5" name="Google Shape;1315;p50"/>
            <p:cNvSpPr/>
            <p:nvPr/>
          </p:nvSpPr>
          <p:spPr>
            <a:xfrm>
              <a:off x="8116113" y="3762014"/>
              <a:ext cx="165262" cy="250641"/>
            </a:xfrm>
            <a:custGeom>
              <a:rect b="b" l="l" r="r" t="t"/>
              <a:pathLst>
                <a:path extrusionOk="0" h="250641" w="165262">
                  <a:moveTo>
                    <a:pt x="146242" y="5028"/>
                  </a:moveTo>
                  <a:lnTo>
                    <a:pt x="29827" y="7"/>
                  </a:lnTo>
                  <a:cubicBezTo>
                    <a:pt x="17848" y="-508"/>
                    <a:pt x="6827" y="29022"/>
                    <a:pt x="5231" y="65974"/>
                  </a:cubicBezTo>
                  <a:lnTo>
                    <a:pt x="196" y="182795"/>
                  </a:lnTo>
                  <a:cubicBezTo>
                    <a:pt x="-1466" y="221119"/>
                    <a:pt x="7647" y="252064"/>
                    <a:pt x="20156" y="250591"/>
                  </a:cubicBezTo>
                  <a:lnTo>
                    <a:pt x="140619" y="236385"/>
                  </a:lnTo>
                  <a:cubicBezTo>
                    <a:pt x="153099" y="234912"/>
                    <a:pt x="163866" y="201776"/>
                    <a:pt x="164251" y="163684"/>
                  </a:cubicBezTo>
                  <a:lnTo>
                    <a:pt x="165252" y="66105"/>
                  </a:lnTo>
                  <a:cubicBezTo>
                    <a:pt x="165593" y="31895"/>
                    <a:pt x="157380" y="5507"/>
                    <a:pt x="146242" y="5028"/>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6" name="Google Shape;1316;p50"/>
            <p:cNvSpPr/>
            <p:nvPr/>
          </p:nvSpPr>
          <p:spPr>
            <a:xfrm>
              <a:off x="3786659" y="1848528"/>
              <a:ext cx="4307631" cy="3011992"/>
            </a:xfrm>
            <a:custGeom>
              <a:rect b="b" l="l" r="r" t="t"/>
              <a:pathLst>
                <a:path extrusionOk="0" h="3011992" w="4307631">
                  <a:moveTo>
                    <a:pt x="4298387" y="2856299"/>
                  </a:moveTo>
                  <a:lnTo>
                    <a:pt x="3795281" y="2830498"/>
                  </a:lnTo>
                  <a:cubicBezTo>
                    <a:pt x="3900348" y="2830498"/>
                    <a:pt x="3993378" y="2634381"/>
                    <a:pt x="3993378" y="2515485"/>
                  </a:cubicBezTo>
                  <a:lnTo>
                    <a:pt x="3379938" y="2566310"/>
                  </a:lnTo>
                  <a:cubicBezTo>
                    <a:pt x="3393825" y="2676565"/>
                    <a:pt x="3447008" y="2804306"/>
                    <a:pt x="3504508" y="2814442"/>
                  </a:cubicBezTo>
                  <a:lnTo>
                    <a:pt x="2845909" y="2751456"/>
                  </a:lnTo>
                  <a:cubicBezTo>
                    <a:pt x="2864977" y="2709781"/>
                    <a:pt x="2867835" y="2627162"/>
                    <a:pt x="2868263" y="2540647"/>
                  </a:cubicBezTo>
                  <a:lnTo>
                    <a:pt x="2756833" y="2515478"/>
                  </a:lnTo>
                  <a:cubicBezTo>
                    <a:pt x="2662010" y="2471110"/>
                    <a:pt x="2645925" y="1985526"/>
                    <a:pt x="2462411" y="1985526"/>
                  </a:cubicBezTo>
                  <a:lnTo>
                    <a:pt x="2136666" y="1991440"/>
                  </a:lnTo>
                  <a:cubicBezTo>
                    <a:pt x="2094700" y="1992202"/>
                    <a:pt x="2060280" y="1958354"/>
                    <a:pt x="2060338" y="1916381"/>
                  </a:cubicBezTo>
                  <a:cubicBezTo>
                    <a:pt x="2065308" y="1429564"/>
                    <a:pt x="2075343" y="957861"/>
                    <a:pt x="2142689" y="656952"/>
                  </a:cubicBezTo>
                  <a:cubicBezTo>
                    <a:pt x="2149001" y="628750"/>
                    <a:pt x="2170390" y="606366"/>
                    <a:pt x="2198273" y="598784"/>
                  </a:cubicBezTo>
                  <a:cubicBezTo>
                    <a:pt x="2849900" y="421641"/>
                    <a:pt x="2836194" y="394868"/>
                    <a:pt x="3410433" y="474591"/>
                  </a:cubicBezTo>
                  <a:lnTo>
                    <a:pt x="3410433" y="239636"/>
                  </a:lnTo>
                  <a:lnTo>
                    <a:pt x="1707429" y="0"/>
                  </a:lnTo>
                  <a:lnTo>
                    <a:pt x="0" y="436485"/>
                  </a:lnTo>
                  <a:lnTo>
                    <a:pt x="0" y="2066346"/>
                  </a:lnTo>
                  <a:lnTo>
                    <a:pt x="417541" y="2066346"/>
                  </a:lnTo>
                  <a:lnTo>
                    <a:pt x="385421" y="2333487"/>
                  </a:lnTo>
                  <a:lnTo>
                    <a:pt x="519249" y="2328133"/>
                  </a:lnTo>
                  <a:cubicBezTo>
                    <a:pt x="508097" y="2354746"/>
                    <a:pt x="501662" y="2431582"/>
                    <a:pt x="501662" y="2516573"/>
                  </a:cubicBezTo>
                  <a:cubicBezTo>
                    <a:pt x="501662" y="2658999"/>
                    <a:pt x="561984" y="2843681"/>
                    <a:pt x="641788" y="2843681"/>
                  </a:cubicBezTo>
                  <a:lnTo>
                    <a:pt x="2452601" y="3001482"/>
                  </a:lnTo>
                  <a:cubicBezTo>
                    <a:pt x="3048469" y="3035227"/>
                    <a:pt x="3665958" y="2986245"/>
                    <a:pt x="4299526" y="2875693"/>
                  </a:cubicBezTo>
                  <a:cubicBezTo>
                    <a:pt x="4310997" y="2873690"/>
                    <a:pt x="4310002" y="2856894"/>
                    <a:pt x="4298387" y="2856299"/>
                  </a:cubicBezTo>
                  <a:close/>
                  <a:moveTo>
                    <a:pt x="646054" y="2705217"/>
                  </a:moveTo>
                  <a:cubicBezTo>
                    <a:pt x="603624" y="2705217"/>
                    <a:pt x="569240" y="2620755"/>
                    <a:pt x="569240" y="2516573"/>
                  </a:cubicBezTo>
                  <a:cubicBezTo>
                    <a:pt x="569240" y="2412391"/>
                    <a:pt x="603631" y="2327929"/>
                    <a:pt x="646054" y="2327929"/>
                  </a:cubicBezTo>
                  <a:cubicBezTo>
                    <a:pt x="664737" y="2327929"/>
                    <a:pt x="681853" y="2344320"/>
                    <a:pt x="695167" y="2371550"/>
                  </a:cubicBezTo>
                  <a:cubicBezTo>
                    <a:pt x="672312" y="2376237"/>
                    <a:pt x="654202" y="2439280"/>
                    <a:pt x="654202" y="2516573"/>
                  </a:cubicBezTo>
                  <a:cubicBezTo>
                    <a:pt x="654202" y="2593866"/>
                    <a:pt x="672312" y="2656910"/>
                    <a:pt x="695167" y="2661590"/>
                  </a:cubicBezTo>
                  <a:cubicBezTo>
                    <a:pt x="681853" y="2688819"/>
                    <a:pt x="664737" y="2705217"/>
                    <a:pt x="646054" y="2705217"/>
                  </a:cubicBezTo>
                  <a:close/>
                  <a:moveTo>
                    <a:pt x="1006705" y="2742314"/>
                  </a:moveTo>
                  <a:cubicBezTo>
                    <a:pt x="1037650" y="2706552"/>
                    <a:pt x="1056238" y="2575633"/>
                    <a:pt x="1056238" y="2527239"/>
                  </a:cubicBezTo>
                  <a:lnTo>
                    <a:pt x="1487848" y="2527239"/>
                  </a:lnTo>
                  <a:cubicBezTo>
                    <a:pt x="1485570" y="2607833"/>
                    <a:pt x="1517247" y="2660712"/>
                    <a:pt x="1559192" y="2705210"/>
                  </a:cubicBezTo>
                  <a:lnTo>
                    <a:pt x="1006705" y="2742314"/>
                  </a:lnTo>
                  <a:close/>
                  <a:moveTo>
                    <a:pt x="1928643" y="2720541"/>
                  </a:moveTo>
                  <a:cubicBezTo>
                    <a:pt x="1985338" y="2720541"/>
                    <a:pt x="2025468" y="2590202"/>
                    <a:pt x="2025468" y="2501765"/>
                  </a:cubicBezTo>
                  <a:lnTo>
                    <a:pt x="2174337" y="2504783"/>
                  </a:lnTo>
                  <a:cubicBezTo>
                    <a:pt x="2161139" y="2586001"/>
                    <a:pt x="2171689" y="2650561"/>
                    <a:pt x="2191801" y="2742314"/>
                  </a:cubicBezTo>
                  <a:lnTo>
                    <a:pt x="1928643" y="2720541"/>
                  </a:lnTo>
                  <a:close/>
                  <a:moveTo>
                    <a:pt x="2403597" y="2880445"/>
                  </a:moveTo>
                  <a:cubicBezTo>
                    <a:pt x="2307150" y="2880445"/>
                    <a:pt x="2228971" y="2752675"/>
                    <a:pt x="2228971" y="2595056"/>
                  </a:cubicBezTo>
                  <a:cubicBezTo>
                    <a:pt x="2228971" y="2437444"/>
                    <a:pt x="2307150" y="2309674"/>
                    <a:pt x="2403597" y="2309674"/>
                  </a:cubicBezTo>
                  <a:cubicBezTo>
                    <a:pt x="2500038" y="2309674"/>
                    <a:pt x="2578224" y="2437444"/>
                    <a:pt x="2578224" y="2595056"/>
                  </a:cubicBezTo>
                  <a:cubicBezTo>
                    <a:pt x="2578231" y="2752675"/>
                    <a:pt x="2500038" y="2880445"/>
                    <a:pt x="2403597" y="2880445"/>
                  </a:cubicBezTo>
                  <a:close/>
                </a:path>
              </a:pathLst>
            </a:custGeom>
            <a:solidFill>
              <a:schemeClr val="accent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7" name="Google Shape;1317;p50"/>
            <p:cNvSpPr/>
            <p:nvPr/>
          </p:nvSpPr>
          <p:spPr>
            <a:xfrm>
              <a:off x="6728186" y="2364113"/>
              <a:ext cx="1572645" cy="1098115"/>
            </a:xfrm>
            <a:custGeom>
              <a:rect b="b" l="l" r="r" t="t"/>
              <a:pathLst>
                <a:path extrusionOk="0" h="1098115" w="1572645">
                  <a:moveTo>
                    <a:pt x="1571594" y="431102"/>
                  </a:moveTo>
                  <a:cubicBezTo>
                    <a:pt x="1571536" y="389738"/>
                    <a:pt x="1552824" y="348614"/>
                    <a:pt x="1517177" y="311915"/>
                  </a:cubicBezTo>
                  <a:cubicBezTo>
                    <a:pt x="1429922" y="222063"/>
                    <a:pt x="1254324" y="168423"/>
                    <a:pt x="1047476" y="168423"/>
                  </a:cubicBezTo>
                  <a:cubicBezTo>
                    <a:pt x="1043906" y="168423"/>
                    <a:pt x="1040526" y="169155"/>
                    <a:pt x="1037362" y="170338"/>
                  </a:cubicBezTo>
                  <a:cubicBezTo>
                    <a:pt x="1034307" y="168981"/>
                    <a:pt x="1031231" y="167683"/>
                    <a:pt x="1028046" y="166645"/>
                  </a:cubicBezTo>
                  <a:cubicBezTo>
                    <a:pt x="744921" y="74188"/>
                    <a:pt x="474195" y="26700"/>
                    <a:pt x="209216" y="0"/>
                  </a:cubicBezTo>
                  <a:cubicBezTo>
                    <a:pt x="249324" y="19713"/>
                    <a:pt x="284927" y="44999"/>
                    <a:pt x="314798" y="75443"/>
                  </a:cubicBezTo>
                  <a:cubicBezTo>
                    <a:pt x="370136" y="131826"/>
                    <a:pt x="400109" y="201334"/>
                    <a:pt x="399449" y="271379"/>
                  </a:cubicBezTo>
                  <a:cubicBezTo>
                    <a:pt x="439942" y="284330"/>
                    <a:pt x="468905" y="318249"/>
                    <a:pt x="468905" y="358184"/>
                  </a:cubicBezTo>
                  <a:lnTo>
                    <a:pt x="468905" y="641135"/>
                  </a:lnTo>
                  <a:cubicBezTo>
                    <a:pt x="468905" y="692221"/>
                    <a:pt x="421592" y="733636"/>
                    <a:pt x="363229" y="733636"/>
                  </a:cubicBezTo>
                  <a:cubicBezTo>
                    <a:pt x="304865" y="733636"/>
                    <a:pt x="257559" y="692221"/>
                    <a:pt x="257559" y="641135"/>
                  </a:cubicBezTo>
                  <a:lnTo>
                    <a:pt x="257559" y="358184"/>
                  </a:lnTo>
                  <a:cubicBezTo>
                    <a:pt x="257559" y="318286"/>
                    <a:pt x="286473" y="284388"/>
                    <a:pt x="326922" y="271408"/>
                  </a:cubicBezTo>
                  <a:cubicBezTo>
                    <a:pt x="327619" y="220510"/>
                    <a:pt x="304967" y="168996"/>
                    <a:pt x="263023" y="126261"/>
                  </a:cubicBezTo>
                  <a:cubicBezTo>
                    <a:pt x="201866" y="63950"/>
                    <a:pt x="109742" y="27760"/>
                    <a:pt x="1773" y="23102"/>
                  </a:cubicBezTo>
                  <a:cubicBezTo>
                    <a:pt x="-324" y="30734"/>
                    <a:pt x="-658" y="39013"/>
                    <a:pt x="1294" y="47444"/>
                  </a:cubicBezTo>
                  <a:cubicBezTo>
                    <a:pt x="83608" y="402754"/>
                    <a:pt x="196134" y="690828"/>
                    <a:pt x="322417" y="948334"/>
                  </a:cubicBezTo>
                  <a:cubicBezTo>
                    <a:pt x="349414" y="1003382"/>
                    <a:pt x="402967" y="1040530"/>
                    <a:pt x="463921" y="1047045"/>
                  </a:cubicBezTo>
                  <a:cubicBezTo>
                    <a:pt x="867837" y="1090223"/>
                    <a:pt x="1221123" y="1111329"/>
                    <a:pt x="1475422" y="1089273"/>
                  </a:cubicBezTo>
                  <a:cubicBezTo>
                    <a:pt x="1501476" y="1087016"/>
                    <a:pt x="1520399" y="1063254"/>
                    <a:pt x="1516314" y="1037425"/>
                  </a:cubicBezTo>
                  <a:cubicBezTo>
                    <a:pt x="1468028" y="732576"/>
                    <a:pt x="1319588" y="466719"/>
                    <a:pt x="1101915" y="227795"/>
                  </a:cubicBezTo>
                  <a:cubicBezTo>
                    <a:pt x="1296152" y="237263"/>
                    <a:pt x="1421361" y="296533"/>
                    <a:pt x="1475560" y="352336"/>
                  </a:cubicBezTo>
                  <a:cubicBezTo>
                    <a:pt x="1483251" y="360251"/>
                    <a:pt x="1489664" y="368327"/>
                    <a:pt x="1495070" y="376460"/>
                  </a:cubicBezTo>
                  <a:cubicBezTo>
                    <a:pt x="1475103" y="387837"/>
                    <a:pt x="1461092" y="414363"/>
                    <a:pt x="1461092" y="445272"/>
                  </a:cubicBezTo>
                  <a:lnTo>
                    <a:pt x="1461092" y="673901"/>
                  </a:lnTo>
                  <a:cubicBezTo>
                    <a:pt x="1461092" y="715177"/>
                    <a:pt x="1486058" y="748647"/>
                    <a:pt x="1516873" y="748647"/>
                  </a:cubicBezTo>
                  <a:cubicBezTo>
                    <a:pt x="1547672" y="748647"/>
                    <a:pt x="1572646" y="715185"/>
                    <a:pt x="1572646" y="673901"/>
                  </a:cubicBezTo>
                  <a:lnTo>
                    <a:pt x="1572646" y="445272"/>
                  </a:lnTo>
                  <a:cubicBezTo>
                    <a:pt x="1572631" y="440447"/>
                    <a:pt x="1572254" y="435702"/>
                    <a:pt x="1571594" y="431102"/>
                  </a:cubicBezTo>
                  <a:close/>
                </a:path>
              </a:pathLst>
            </a:custGeom>
            <a:solidFill>
              <a:schemeClr val="accent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8" name="Google Shape;1318;p50"/>
            <p:cNvSpPr/>
            <p:nvPr/>
          </p:nvSpPr>
          <p:spPr>
            <a:xfrm>
              <a:off x="7551744" y="3822002"/>
              <a:ext cx="537455" cy="65918"/>
            </a:xfrm>
            <a:custGeom>
              <a:rect b="b" l="l" r="r" t="t"/>
              <a:pathLst>
                <a:path extrusionOk="0" h="65918" w="537455">
                  <a:moveTo>
                    <a:pt x="537429" y="31330"/>
                  </a:moveTo>
                  <a:cubicBezTo>
                    <a:pt x="538147" y="14192"/>
                    <a:pt x="524405" y="-79"/>
                    <a:pt x="507253" y="0"/>
                  </a:cubicBezTo>
                  <a:lnTo>
                    <a:pt x="31508" y="1996"/>
                  </a:lnTo>
                  <a:cubicBezTo>
                    <a:pt x="13870" y="2068"/>
                    <a:pt x="-293" y="16536"/>
                    <a:pt x="5" y="34167"/>
                  </a:cubicBezTo>
                  <a:lnTo>
                    <a:pt x="12" y="34812"/>
                  </a:lnTo>
                  <a:cubicBezTo>
                    <a:pt x="302" y="52204"/>
                    <a:pt x="14595" y="66106"/>
                    <a:pt x="31987" y="65917"/>
                  </a:cubicBezTo>
                  <a:lnTo>
                    <a:pt x="507681" y="60751"/>
                  </a:lnTo>
                  <a:cubicBezTo>
                    <a:pt x="523672" y="60577"/>
                    <a:pt x="536732" y="47909"/>
                    <a:pt x="537407" y="31932"/>
                  </a:cubicBezTo>
                  <a:lnTo>
                    <a:pt x="537429" y="31330"/>
                  </a:lnTo>
                  <a:close/>
                </a:path>
              </a:pathLst>
            </a:custGeom>
            <a:solidFill>
              <a:schemeClr val="accent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19" name="Google Shape;1319;p50"/>
            <p:cNvSpPr/>
            <p:nvPr/>
          </p:nvSpPr>
          <p:spPr>
            <a:xfrm>
              <a:off x="7553681" y="3923815"/>
              <a:ext cx="531146" cy="82784"/>
            </a:xfrm>
            <a:custGeom>
              <a:rect b="b" l="l" r="r" t="t"/>
              <a:pathLst>
                <a:path extrusionOk="0" h="82784" w="531146">
                  <a:moveTo>
                    <a:pt x="497749" y="12"/>
                  </a:moveTo>
                  <a:lnTo>
                    <a:pt x="33911" y="12411"/>
                  </a:lnTo>
                  <a:cubicBezTo>
                    <a:pt x="14807" y="12919"/>
                    <a:pt x="-321" y="28722"/>
                    <a:pt x="5" y="47826"/>
                  </a:cubicBezTo>
                  <a:lnTo>
                    <a:pt x="20" y="48537"/>
                  </a:lnTo>
                  <a:cubicBezTo>
                    <a:pt x="346" y="68039"/>
                    <a:pt x="16628" y="83472"/>
                    <a:pt x="36130" y="82761"/>
                  </a:cubicBezTo>
                  <a:lnTo>
                    <a:pt x="499788" y="65689"/>
                  </a:lnTo>
                  <a:cubicBezTo>
                    <a:pt x="516751" y="65065"/>
                    <a:pt x="530385" y="51504"/>
                    <a:pt x="531088" y="34548"/>
                  </a:cubicBezTo>
                  <a:lnTo>
                    <a:pt x="531117" y="33888"/>
                  </a:lnTo>
                  <a:cubicBezTo>
                    <a:pt x="531908" y="15060"/>
                    <a:pt x="516584" y="-489"/>
                    <a:pt x="497749" y="12"/>
                  </a:cubicBezTo>
                  <a:close/>
                </a:path>
              </a:pathLst>
            </a:custGeom>
            <a:solidFill>
              <a:schemeClr val="accent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cxnSp>
        <p:nvCxnSpPr>
          <p:cNvPr id="1320" name="Google Shape;1320;p50"/>
          <p:cNvCxnSpPr/>
          <p:nvPr/>
        </p:nvCxnSpPr>
        <p:spPr>
          <a:xfrm rot="10800000">
            <a:off x="7600949" y="3895061"/>
            <a:ext cx="1324119" cy="0"/>
          </a:xfrm>
          <a:prstGeom prst="straightConnector1">
            <a:avLst/>
          </a:prstGeom>
          <a:noFill/>
          <a:ln cap="flat" cmpd="sng" w="19050">
            <a:solidFill>
              <a:schemeClr val="accent3"/>
            </a:solidFill>
            <a:prstDash val="solid"/>
            <a:miter lim="800000"/>
            <a:headEnd len="sm" w="sm" type="none"/>
            <a:tailEnd len="med" w="med" type="oval"/>
          </a:ln>
        </p:spPr>
      </p:cxnSp>
      <p:grpSp>
        <p:nvGrpSpPr>
          <p:cNvPr id="1321" name="Google Shape;1321;p50"/>
          <p:cNvGrpSpPr/>
          <p:nvPr/>
        </p:nvGrpSpPr>
        <p:grpSpPr>
          <a:xfrm>
            <a:off x="7795033" y="2420849"/>
            <a:ext cx="1130034" cy="951004"/>
            <a:chOff x="7795033" y="2420849"/>
            <a:chExt cx="1130034" cy="951004"/>
          </a:xfrm>
        </p:grpSpPr>
        <p:cxnSp>
          <p:nvCxnSpPr>
            <p:cNvPr id="1322" name="Google Shape;1322;p50"/>
            <p:cNvCxnSpPr/>
            <p:nvPr/>
          </p:nvCxnSpPr>
          <p:spPr>
            <a:xfrm rot="10800000">
              <a:off x="7795033" y="3362510"/>
              <a:ext cx="368677" cy="0"/>
            </a:xfrm>
            <a:prstGeom prst="straightConnector1">
              <a:avLst/>
            </a:prstGeom>
            <a:noFill/>
            <a:ln cap="flat" cmpd="sng" w="19050">
              <a:solidFill>
                <a:schemeClr val="accent3"/>
              </a:solidFill>
              <a:prstDash val="solid"/>
              <a:miter lim="800000"/>
              <a:headEnd len="sm" w="sm" type="none"/>
              <a:tailEnd len="med" w="med" type="oval"/>
            </a:ln>
          </p:spPr>
        </p:cxnSp>
        <p:cxnSp>
          <p:nvCxnSpPr>
            <p:cNvPr id="1323" name="Google Shape;1323;p50"/>
            <p:cNvCxnSpPr/>
            <p:nvPr/>
          </p:nvCxnSpPr>
          <p:spPr>
            <a:xfrm>
              <a:off x="8163711" y="2420849"/>
              <a:ext cx="0" cy="951004"/>
            </a:xfrm>
            <a:prstGeom prst="straightConnector1">
              <a:avLst/>
            </a:prstGeom>
            <a:noFill/>
            <a:ln cap="flat" cmpd="sng" w="19050">
              <a:solidFill>
                <a:schemeClr val="accent3"/>
              </a:solidFill>
              <a:prstDash val="solid"/>
              <a:miter lim="800000"/>
              <a:headEnd len="sm" w="sm" type="none"/>
              <a:tailEnd len="sm" w="sm" type="none"/>
            </a:ln>
          </p:spPr>
        </p:cxnSp>
        <p:cxnSp>
          <p:nvCxnSpPr>
            <p:cNvPr id="1324" name="Google Shape;1324;p50"/>
            <p:cNvCxnSpPr/>
            <p:nvPr/>
          </p:nvCxnSpPr>
          <p:spPr>
            <a:xfrm rot="10800000">
              <a:off x="8153400" y="2420849"/>
              <a:ext cx="771667" cy="0"/>
            </a:xfrm>
            <a:prstGeom prst="straightConnector1">
              <a:avLst/>
            </a:prstGeom>
            <a:noFill/>
            <a:ln cap="flat" cmpd="sng" w="19050">
              <a:solidFill>
                <a:schemeClr val="accent3"/>
              </a:solidFill>
              <a:prstDash val="solid"/>
              <a:miter lim="800000"/>
              <a:headEnd len="sm" w="sm" type="none"/>
              <a:tailEnd len="sm" w="sm" type="none"/>
            </a:ln>
          </p:spPr>
        </p:cxnSp>
      </p:grpSp>
      <p:sp>
        <p:nvSpPr>
          <p:cNvPr id="1325" name="Google Shape;1325;p50"/>
          <p:cNvSpPr/>
          <p:nvPr/>
        </p:nvSpPr>
        <p:spPr>
          <a:xfrm>
            <a:off x="298706" y="1817368"/>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26" name="Google Shape;1326;p50"/>
          <p:cNvSpPr txBox="1"/>
          <p:nvPr>
            <p:ph idx="5" type="body"/>
          </p:nvPr>
        </p:nvSpPr>
        <p:spPr>
          <a:xfrm>
            <a:off x="298705" y="162468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7" name="Google Shape;1327;p50"/>
          <p:cNvSpPr/>
          <p:nvPr/>
        </p:nvSpPr>
        <p:spPr>
          <a:xfrm>
            <a:off x="298706" y="3246781"/>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28" name="Google Shape;1328;p50"/>
          <p:cNvSpPr txBox="1"/>
          <p:nvPr>
            <p:ph idx="6" type="body"/>
          </p:nvPr>
        </p:nvSpPr>
        <p:spPr>
          <a:xfrm>
            <a:off x="298705" y="3054096"/>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9" name="Google Shape;1329;p50"/>
          <p:cNvSpPr/>
          <p:nvPr/>
        </p:nvSpPr>
        <p:spPr>
          <a:xfrm>
            <a:off x="298706" y="4659708"/>
            <a:ext cx="2767013" cy="1095373"/>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0" name="Google Shape;1330;p50"/>
          <p:cNvSpPr txBox="1"/>
          <p:nvPr>
            <p:ph idx="7" type="body"/>
          </p:nvPr>
        </p:nvSpPr>
        <p:spPr>
          <a:xfrm>
            <a:off x="298705" y="446702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331" name="Google Shape;1331;p50"/>
          <p:cNvCxnSpPr/>
          <p:nvPr/>
        </p:nvCxnSpPr>
        <p:spPr>
          <a:xfrm>
            <a:off x="3520440" y="3190776"/>
            <a:ext cx="4058169" cy="0"/>
          </a:xfrm>
          <a:prstGeom prst="straightConnector1">
            <a:avLst/>
          </a:prstGeom>
          <a:noFill/>
          <a:ln cap="flat" cmpd="sng" w="19050">
            <a:solidFill>
              <a:schemeClr val="accent3"/>
            </a:solidFill>
            <a:prstDash val="solid"/>
            <a:miter lim="800000"/>
            <a:headEnd len="sm" w="sm" type="none"/>
            <a:tailEnd len="med" w="med" type="oval"/>
          </a:ln>
        </p:spPr>
      </p:cxnSp>
      <p:cxnSp>
        <p:nvCxnSpPr>
          <p:cNvPr id="1332" name="Google Shape;1332;p50"/>
          <p:cNvCxnSpPr/>
          <p:nvPr/>
        </p:nvCxnSpPr>
        <p:spPr>
          <a:xfrm>
            <a:off x="3520440" y="2420849"/>
            <a:ext cx="0" cy="769927"/>
          </a:xfrm>
          <a:prstGeom prst="straightConnector1">
            <a:avLst/>
          </a:prstGeom>
          <a:noFill/>
          <a:ln cap="flat" cmpd="sng" w="19050">
            <a:solidFill>
              <a:schemeClr val="accent3"/>
            </a:solidFill>
            <a:prstDash val="solid"/>
            <a:miter lim="800000"/>
            <a:headEnd len="sm" w="sm" type="none"/>
            <a:tailEnd len="sm" w="sm" type="none"/>
          </a:ln>
        </p:spPr>
      </p:cxnSp>
      <p:cxnSp>
        <p:nvCxnSpPr>
          <p:cNvPr id="1333" name="Google Shape;1333;p50"/>
          <p:cNvCxnSpPr/>
          <p:nvPr/>
        </p:nvCxnSpPr>
        <p:spPr>
          <a:xfrm rot="10800000">
            <a:off x="3065718" y="2420849"/>
            <a:ext cx="454721" cy="0"/>
          </a:xfrm>
          <a:prstGeom prst="straightConnector1">
            <a:avLst/>
          </a:prstGeom>
          <a:noFill/>
          <a:ln cap="flat" cmpd="sng" w="19050">
            <a:solidFill>
              <a:schemeClr val="accent3"/>
            </a:solidFill>
            <a:prstDash val="solid"/>
            <a:miter lim="800000"/>
            <a:headEnd len="sm" w="sm" type="none"/>
            <a:tailEnd len="sm" w="sm" type="none"/>
          </a:ln>
        </p:spPr>
      </p:cxnSp>
      <p:cxnSp>
        <p:nvCxnSpPr>
          <p:cNvPr id="1334" name="Google Shape;1334;p50"/>
          <p:cNvCxnSpPr/>
          <p:nvPr/>
        </p:nvCxnSpPr>
        <p:spPr>
          <a:xfrm>
            <a:off x="3520440" y="3534244"/>
            <a:ext cx="4058169" cy="0"/>
          </a:xfrm>
          <a:prstGeom prst="straightConnector1">
            <a:avLst/>
          </a:prstGeom>
          <a:noFill/>
          <a:ln cap="flat" cmpd="sng" w="19050">
            <a:solidFill>
              <a:schemeClr val="accent3"/>
            </a:solidFill>
            <a:prstDash val="solid"/>
            <a:miter lim="800000"/>
            <a:headEnd len="sm" w="sm" type="none"/>
            <a:tailEnd len="med" w="med" type="oval"/>
          </a:ln>
        </p:spPr>
      </p:cxnSp>
      <p:cxnSp>
        <p:nvCxnSpPr>
          <p:cNvPr id="1335" name="Google Shape;1335;p50"/>
          <p:cNvCxnSpPr/>
          <p:nvPr/>
        </p:nvCxnSpPr>
        <p:spPr>
          <a:xfrm>
            <a:off x="3520440" y="3534244"/>
            <a:ext cx="0" cy="360817"/>
          </a:xfrm>
          <a:prstGeom prst="straightConnector1">
            <a:avLst/>
          </a:prstGeom>
          <a:noFill/>
          <a:ln cap="flat" cmpd="sng" w="19050">
            <a:solidFill>
              <a:schemeClr val="accent3"/>
            </a:solidFill>
            <a:prstDash val="solid"/>
            <a:miter lim="800000"/>
            <a:headEnd len="sm" w="sm" type="none"/>
            <a:tailEnd len="sm" w="sm" type="none"/>
          </a:ln>
        </p:spPr>
      </p:cxnSp>
      <p:cxnSp>
        <p:nvCxnSpPr>
          <p:cNvPr id="1336" name="Google Shape;1336;p50"/>
          <p:cNvCxnSpPr/>
          <p:nvPr/>
        </p:nvCxnSpPr>
        <p:spPr>
          <a:xfrm rot="10800000">
            <a:off x="3065718" y="3895061"/>
            <a:ext cx="454721" cy="0"/>
          </a:xfrm>
          <a:prstGeom prst="straightConnector1">
            <a:avLst/>
          </a:prstGeom>
          <a:noFill/>
          <a:ln cap="flat" cmpd="sng" w="19050">
            <a:solidFill>
              <a:schemeClr val="accent3"/>
            </a:solidFill>
            <a:prstDash val="solid"/>
            <a:miter lim="800000"/>
            <a:headEnd len="sm" w="sm" type="none"/>
            <a:tailEnd len="sm" w="sm" type="none"/>
          </a:ln>
        </p:spPr>
      </p:cxnSp>
      <p:cxnSp>
        <p:nvCxnSpPr>
          <p:cNvPr id="1337" name="Google Shape;1337;p50"/>
          <p:cNvCxnSpPr/>
          <p:nvPr/>
        </p:nvCxnSpPr>
        <p:spPr>
          <a:xfrm>
            <a:off x="3584448" y="5039605"/>
            <a:ext cx="3245021" cy="0"/>
          </a:xfrm>
          <a:prstGeom prst="straightConnector1">
            <a:avLst/>
          </a:prstGeom>
          <a:noFill/>
          <a:ln cap="flat" cmpd="sng" w="19050">
            <a:solidFill>
              <a:schemeClr val="accent3"/>
            </a:solidFill>
            <a:prstDash val="solid"/>
            <a:miter lim="800000"/>
            <a:headEnd len="sm" w="sm" type="none"/>
            <a:tailEnd len="med" w="med" type="oval"/>
          </a:ln>
        </p:spPr>
      </p:cxnSp>
      <p:cxnSp>
        <p:nvCxnSpPr>
          <p:cNvPr id="1338" name="Google Shape;1338;p50"/>
          <p:cNvCxnSpPr/>
          <p:nvPr/>
        </p:nvCxnSpPr>
        <p:spPr>
          <a:xfrm>
            <a:off x="3584448" y="5039605"/>
            <a:ext cx="0" cy="199683"/>
          </a:xfrm>
          <a:prstGeom prst="straightConnector1">
            <a:avLst/>
          </a:prstGeom>
          <a:noFill/>
          <a:ln cap="flat" cmpd="sng" w="19050">
            <a:solidFill>
              <a:schemeClr val="accent3"/>
            </a:solidFill>
            <a:prstDash val="solid"/>
            <a:miter lim="800000"/>
            <a:headEnd len="sm" w="sm" type="none"/>
            <a:tailEnd len="sm" w="sm" type="none"/>
          </a:ln>
        </p:spPr>
      </p:cxnSp>
      <p:cxnSp>
        <p:nvCxnSpPr>
          <p:cNvPr id="1339" name="Google Shape;1339;p50"/>
          <p:cNvCxnSpPr/>
          <p:nvPr/>
        </p:nvCxnSpPr>
        <p:spPr>
          <a:xfrm rot="10800000">
            <a:off x="3065719" y="5239288"/>
            <a:ext cx="518729" cy="0"/>
          </a:xfrm>
          <a:prstGeom prst="straightConnector1">
            <a:avLst/>
          </a:prstGeom>
          <a:noFill/>
          <a:ln cap="flat" cmpd="sng" w="19050">
            <a:solidFill>
              <a:schemeClr val="accent3"/>
            </a:solidFill>
            <a:prstDash val="solid"/>
            <a:miter lim="800000"/>
            <a:headEnd len="sm" w="sm" type="none"/>
            <a:tailEnd len="sm" w="sm" type="none"/>
          </a:ln>
        </p:spPr>
      </p:cxnSp>
      <p:cxnSp>
        <p:nvCxnSpPr>
          <p:cNvPr id="1340" name="Google Shape;1340;p50"/>
          <p:cNvCxnSpPr/>
          <p:nvPr/>
        </p:nvCxnSpPr>
        <p:spPr>
          <a:xfrm rot="10800000">
            <a:off x="7600949" y="4811767"/>
            <a:ext cx="562762" cy="0"/>
          </a:xfrm>
          <a:prstGeom prst="straightConnector1">
            <a:avLst/>
          </a:prstGeom>
          <a:noFill/>
          <a:ln cap="flat" cmpd="sng" w="19050">
            <a:solidFill>
              <a:schemeClr val="accent3"/>
            </a:solidFill>
            <a:prstDash val="solid"/>
            <a:miter lim="800000"/>
            <a:headEnd len="sm" w="sm" type="none"/>
            <a:tailEnd len="med" w="med" type="oval"/>
          </a:ln>
        </p:spPr>
      </p:cxnSp>
      <p:cxnSp>
        <p:nvCxnSpPr>
          <p:cNvPr id="1341" name="Google Shape;1341;p50"/>
          <p:cNvCxnSpPr/>
          <p:nvPr/>
        </p:nvCxnSpPr>
        <p:spPr>
          <a:xfrm>
            <a:off x="8163711" y="4811767"/>
            <a:ext cx="0" cy="395627"/>
          </a:xfrm>
          <a:prstGeom prst="straightConnector1">
            <a:avLst/>
          </a:prstGeom>
          <a:noFill/>
          <a:ln cap="flat" cmpd="sng" w="19050">
            <a:solidFill>
              <a:schemeClr val="accent3"/>
            </a:solidFill>
            <a:prstDash val="solid"/>
            <a:miter lim="800000"/>
            <a:headEnd len="sm" w="sm" type="none"/>
            <a:tailEnd len="sm" w="sm" type="none"/>
          </a:ln>
        </p:spPr>
      </p:cxnSp>
      <p:cxnSp>
        <p:nvCxnSpPr>
          <p:cNvPr id="1342" name="Google Shape;1342;p50"/>
          <p:cNvCxnSpPr/>
          <p:nvPr/>
        </p:nvCxnSpPr>
        <p:spPr>
          <a:xfrm rot="10800000">
            <a:off x="8163711" y="5207394"/>
            <a:ext cx="761355" cy="0"/>
          </a:xfrm>
          <a:prstGeom prst="straightConnector1">
            <a:avLst/>
          </a:prstGeom>
          <a:noFill/>
          <a:ln cap="flat" cmpd="sng" w="19050">
            <a:solidFill>
              <a:schemeClr val="accent3"/>
            </a:solidFill>
            <a:prstDash val="solid"/>
            <a:miter lim="800000"/>
            <a:headEnd len="sm" w="sm" type="none"/>
            <a:tailEnd len="sm" w="sm" type="none"/>
          </a:ln>
        </p:spPr>
      </p:cxnSp>
      <p:sp>
        <p:nvSpPr>
          <p:cNvPr id="1343" name="Google Shape;1343;p50"/>
          <p:cNvSpPr/>
          <p:nvPr>
            <p:ph idx="8" type="pic"/>
          </p:nvPr>
        </p:nvSpPr>
        <p:spPr>
          <a:xfrm>
            <a:off x="442340" y="2228454"/>
            <a:ext cx="576072" cy="576072"/>
          </a:xfrm>
          <a:prstGeom prst="rect">
            <a:avLst/>
          </a:prstGeom>
          <a:solidFill>
            <a:schemeClr val="lt2"/>
          </a:solidFill>
          <a:ln>
            <a:noFill/>
          </a:ln>
        </p:spPr>
      </p:sp>
      <p:sp>
        <p:nvSpPr>
          <p:cNvPr id="1344" name="Google Shape;1344;p50"/>
          <p:cNvSpPr/>
          <p:nvPr>
            <p:ph idx="9" type="pic"/>
          </p:nvPr>
        </p:nvSpPr>
        <p:spPr>
          <a:xfrm>
            <a:off x="1084808" y="2228454"/>
            <a:ext cx="576072" cy="576072"/>
          </a:xfrm>
          <a:prstGeom prst="rect">
            <a:avLst/>
          </a:prstGeom>
          <a:solidFill>
            <a:schemeClr val="lt2"/>
          </a:solidFill>
          <a:ln>
            <a:noFill/>
          </a:ln>
        </p:spPr>
      </p:sp>
      <p:sp>
        <p:nvSpPr>
          <p:cNvPr id="1345" name="Google Shape;1345;p50"/>
          <p:cNvSpPr/>
          <p:nvPr>
            <p:ph idx="13" type="pic"/>
          </p:nvPr>
        </p:nvSpPr>
        <p:spPr>
          <a:xfrm>
            <a:off x="1727276" y="2228454"/>
            <a:ext cx="576072" cy="576072"/>
          </a:xfrm>
          <a:prstGeom prst="rect">
            <a:avLst/>
          </a:prstGeom>
          <a:solidFill>
            <a:schemeClr val="lt2"/>
          </a:solidFill>
          <a:ln>
            <a:noFill/>
          </a:ln>
        </p:spPr>
      </p:sp>
      <p:sp>
        <p:nvSpPr>
          <p:cNvPr id="1346" name="Google Shape;1346;p50"/>
          <p:cNvSpPr/>
          <p:nvPr>
            <p:ph idx="14" type="pic"/>
          </p:nvPr>
        </p:nvSpPr>
        <p:spPr>
          <a:xfrm>
            <a:off x="2369744" y="2228454"/>
            <a:ext cx="576072" cy="576072"/>
          </a:xfrm>
          <a:prstGeom prst="rect">
            <a:avLst/>
          </a:prstGeom>
          <a:solidFill>
            <a:schemeClr val="lt2"/>
          </a:solidFill>
          <a:ln>
            <a:noFill/>
          </a:ln>
        </p:spPr>
      </p:sp>
      <p:sp>
        <p:nvSpPr>
          <p:cNvPr id="1347" name="Google Shape;1347;p50"/>
          <p:cNvSpPr/>
          <p:nvPr>
            <p:ph idx="15" type="pic"/>
          </p:nvPr>
        </p:nvSpPr>
        <p:spPr>
          <a:xfrm>
            <a:off x="442340" y="3628549"/>
            <a:ext cx="576072" cy="576072"/>
          </a:xfrm>
          <a:prstGeom prst="rect">
            <a:avLst/>
          </a:prstGeom>
          <a:solidFill>
            <a:schemeClr val="lt2"/>
          </a:solidFill>
          <a:ln>
            <a:noFill/>
          </a:ln>
        </p:spPr>
      </p:sp>
      <p:sp>
        <p:nvSpPr>
          <p:cNvPr id="1348" name="Google Shape;1348;p50"/>
          <p:cNvSpPr/>
          <p:nvPr>
            <p:ph idx="16" type="pic"/>
          </p:nvPr>
        </p:nvSpPr>
        <p:spPr>
          <a:xfrm>
            <a:off x="1084808" y="3628549"/>
            <a:ext cx="576072" cy="576072"/>
          </a:xfrm>
          <a:prstGeom prst="rect">
            <a:avLst/>
          </a:prstGeom>
          <a:solidFill>
            <a:schemeClr val="lt2"/>
          </a:solidFill>
          <a:ln>
            <a:noFill/>
          </a:ln>
        </p:spPr>
      </p:sp>
      <p:sp>
        <p:nvSpPr>
          <p:cNvPr id="1349" name="Google Shape;1349;p50"/>
          <p:cNvSpPr/>
          <p:nvPr>
            <p:ph idx="17" type="pic"/>
          </p:nvPr>
        </p:nvSpPr>
        <p:spPr>
          <a:xfrm>
            <a:off x="1727276" y="3628549"/>
            <a:ext cx="576072" cy="576072"/>
          </a:xfrm>
          <a:prstGeom prst="rect">
            <a:avLst/>
          </a:prstGeom>
          <a:solidFill>
            <a:schemeClr val="lt2"/>
          </a:solidFill>
          <a:ln>
            <a:noFill/>
          </a:ln>
        </p:spPr>
      </p:sp>
      <p:sp>
        <p:nvSpPr>
          <p:cNvPr id="1350" name="Google Shape;1350;p50"/>
          <p:cNvSpPr/>
          <p:nvPr>
            <p:ph idx="18" type="pic"/>
          </p:nvPr>
        </p:nvSpPr>
        <p:spPr>
          <a:xfrm>
            <a:off x="2369744" y="3628549"/>
            <a:ext cx="576072" cy="576072"/>
          </a:xfrm>
          <a:prstGeom prst="rect">
            <a:avLst/>
          </a:prstGeom>
          <a:solidFill>
            <a:schemeClr val="lt2"/>
          </a:solidFill>
          <a:ln>
            <a:noFill/>
          </a:ln>
        </p:spPr>
      </p:sp>
      <p:sp>
        <p:nvSpPr>
          <p:cNvPr id="1351" name="Google Shape;1351;p50"/>
          <p:cNvSpPr/>
          <p:nvPr>
            <p:ph idx="19" type="pic"/>
          </p:nvPr>
        </p:nvSpPr>
        <p:spPr>
          <a:xfrm>
            <a:off x="442340" y="5058646"/>
            <a:ext cx="576072" cy="576072"/>
          </a:xfrm>
          <a:prstGeom prst="rect">
            <a:avLst/>
          </a:prstGeom>
          <a:solidFill>
            <a:schemeClr val="lt2"/>
          </a:solidFill>
          <a:ln>
            <a:noFill/>
          </a:ln>
        </p:spPr>
      </p:sp>
      <p:sp>
        <p:nvSpPr>
          <p:cNvPr id="1352" name="Google Shape;1352;p50"/>
          <p:cNvSpPr/>
          <p:nvPr>
            <p:ph idx="20" type="pic"/>
          </p:nvPr>
        </p:nvSpPr>
        <p:spPr>
          <a:xfrm>
            <a:off x="1084808" y="5058646"/>
            <a:ext cx="576072" cy="576072"/>
          </a:xfrm>
          <a:prstGeom prst="rect">
            <a:avLst/>
          </a:prstGeom>
          <a:solidFill>
            <a:schemeClr val="lt2"/>
          </a:solidFill>
          <a:ln>
            <a:noFill/>
          </a:ln>
        </p:spPr>
      </p:sp>
      <p:sp>
        <p:nvSpPr>
          <p:cNvPr id="1353" name="Google Shape;1353;p50"/>
          <p:cNvSpPr/>
          <p:nvPr>
            <p:ph idx="21" type="pic"/>
          </p:nvPr>
        </p:nvSpPr>
        <p:spPr>
          <a:xfrm>
            <a:off x="1727276" y="5058646"/>
            <a:ext cx="576072" cy="576072"/>
          </a:xfrm>
          <a:prstGeom prst="rect">
            <a:avLst/>
          </a:prstGeom>
          <a:solidFill>
            <a:schemeClr val="lt2"/>
          </a:solidFill>
          <a:ln>
            <a:noFill/>
          </a:ln>
        </p:spPr>
      </p:sp>
      <p:sp>
        <p:nvSpPr>
          <p:cNvPr id="1354" name="Google Shape;1354;p50"/>
          <p:cNvSpPr/>
          <p:nvPr>
            <p:ph idx="22" type="pic"/>
          </p:nvPr>
        </p:nvSpPr>
        <p:spPr>
          <a:xfrm>
            <a:off x="2369744" y="5058646"/>
            <a:ext cx="576072" cy="576072"/>
          </a:xfrm>
          <a:prstGeom prst="rect">
            <a:avLst/>
          </a:prstGeom>
          <a:solidFill>
            <a:schemeClr val="lt2"/>
          </a:solidFill>
          <a:ln>
            <a:noFill/>
          </a:ln>
        </p:spPr>
      </p:sp>
      <p:sp>
        <p:nvSpPr>
          <p:cNvPr id="1355" name="Google Shape;1355;p50"/>
          <p:cNvSpPr/>
          <p:nvPr>
            <p:ph idx="23" type="pic"/>
          </p:nvPr>
        </p:nvSpPr>
        <p:spPr>
          <a:xfrm>
            <a:off x="9061677" y="2228454"/>
            <a:ext cx="576072" cy="576072"/>
          </a:xfrm>
          <a:prstGeom prst="rect">
            <a:avLst/>
          </a:prstGeom>
          <a:solidFill>
            <a:schemeClr val="lt2"/>
          </a:solidFill>
          <a:ln>
            <a:noFill/>
          </a:ln>
        </p:spPr>
      </p:sp>
      <p:sp>
        <p:nvSpPr>
          <p:cNvPr id="1356" name="Google Shape;1356;p50"/>
          <p:cNvSpPr/>
          <p:nvPr>
            <p:ph idx="24" type="pic"/>
          </p:nvPr>
        </p:nvSpPr>
        <p:spPr>
          <a:xfrm>
            <a:off x="9704145" y="2228454"/>
            <a:ext cx="576072" cy="576072"/>
          </a:xfrm>
          <a:prstGeom prst="rect">
            <a:avLst/>
          </a:prstGeom>
          <a:solidFill>
            <a:schemeClr val="lt2"/>
          </a:solidFill>
          <a:ln>
            <a:noFill/>
          </a:ln>
        </p:spPr>
      </p:sp>
      <p:sp>
        <p:nvSpPr>
          <p:cNvPr id="1357" name="Google Shape;1357;p50"/>
          <p:cNvSpPr/>
          <p:nvPr>
            <p:ph idx="25" type="pic"/>
          </p:nvPr>
        </p:nvSpPr>
        <p:spPr>
          <a:xfrm>
            <a:off x="10346613" y="2228454"/>
            <a:ext cx="576072" cy="576072"/>
          </a:xfrm>
          <a:prstGeom prst="rect">
            <a:avLst/>
          </a:prstGeom>
          <a:solidFill>
            <a:schemeClr val="lt2"/>
          </a:solidFill>
          <a:ln>
            <a:noFill/>
          </a:ln>
        </p:spPr>
      </p:sp>
      <p:sp>
        <p:nvSpPr>
          <p:cNvPr id="1358" name="Google Shape;1358;p50"/>
          <p:cNvSpPr/>
          <p:nvPr>
            <p:ph idx="26" type="pic"/>
          </p:nvPr>
        </p:nvSpPr>
        <p:spPr>
          <a:xfrm>
            <a:off x="10989081" y="2228454"/>
            <a:ext cx="576072" cy="576072"/>
          </a:xfrm>
          <a:prstGeom prst="rect">
            <a:avLst/>
          </a:prstGeom>
          <a:solidFill>
            <a:schemeClr val="lt2"/>
          </a:solidFill>
          <a:ln>
            <a:noFill/>
          </a:ln>
        </p:spPr>
      </p:sp>
      <p:sp>
        <p:nvSpPr>
          <p:cNvPr id="1359" name="Google Shape;1359;p50"/>
          <p:cNvSpPr/>
          <p:nvPr>
            <p:ph idx="27" type="pic"/>
          </p:nvPr>
        </p:nvSpPr>
        <p:spPr>
          <a:xfrm>
            <a:off x="9061677" y="3628549"/>
            <a:ext cx="576072" cy="576072"/>
          </a:xfrm>
          <a:prstGeom prst="rect">
            <a:avLst/>
          </a:prstGeom>
          <a:solidFill>
            <a:schemeClr val="lt2"/>
          </a:solidFill>
          <a:ln>
            <a:noFill/>
          </a:ln>
        </p:spPr>
      </p:sp>
      <p:sp>
        <p:nvSpPr>
          <p:cNvPr id="1360" name="Google Shape;1360;p50"/>
          <p:cNvSpPr/>
          <p:nvPr>
            <p:ph idx="28" type="pic"/>
          </p:nvPr>
        </p:nvSpPr>
        <p:spPr>
          <a:xfrm>
            <a:off x="9704145" y="3628549"/>
            <a:ext cx="576072" cy="576072"/>
          </a:xfrm>
          <a:prstGeom prst="rect">
            <a:avLst/>
          </a:prstGeom>
          <a:solidFill>
            <a:schemeClr val="lt2"/>
          </a:solidFill>
          <a:ln>
            <a:noFill/>
          </a:ln>
        </p:spPr>
      </p:sp>
      <p:sp>
        <p:nvSpPr>
          <p:cNvPr id="1361" name="Google Shape;1361;p50"/>
          <p:cNvSpPr/>
          <p:nvPr>
            <p:ph idx="29" type="pic"/>
          </p:nvPr>
        </p:nvSpPr>
        <p:spPr>
          <a:xfrm>
            <a:off x="10346613" y="3628549"/>
            <a:ext cx="576072" cy="576072"/>
          </a:xfrm>
          <a:prstGeom prst="rect">
            <a:avLst/>
          </a:prstGeom>
          <a:solidFill>
            <a:schemeClr val="lt2"/>
          </a:solidFill>
          <a:ln>
            <a:noFill/>
          </a:ln>
        </p:spPr>
      </p:sp>
      <p:sp>
        <p:nvSpPr>
          <p:cNvPr id="1362" name="Google Shape;1362;p50"/>
          <p:cNvSpPr/>
          <p:nvPr>
            <p:ph idx="30" type="pic"/>
          </p:nvPr>
        </p:nvSpPr>
        <p:spPr>
          <a:xfrm>
            <a:off x="10989081" y="3628549"/>
            <a:ext cx="576072" cy="576072"/>
          </a:xfrm>
          <a:prstGeom prst="rect">
            <a:avLst/>
          </a:prstGeom>
          <a:solidFill>
            <a:schemeClr val="lt2"/>
          </a:solidFill>
          <a:ln>
            <a:noFill/>
          </a:ln>
        </p:spPr>
      </p:sp>
      <p:sp>
        <p:nvSpPr>
          <p:cNvPr id="1363" name="Google Shape;1363;p50"/>
          <p:cNvSpPr/>
          <p:nvPr>
            <p:ph idx="31" type="pic"/>
          </p:nvPr>
        </p:nvSpPr>
        <p:spPr>
          <a:xfrm>
            <a:off x="9061677" y="5058646"/>
            <a:ext cx="576072" cy="576072"/>
          </a:xfrm>
          <a:prstGeom prst="rect">
            <a:avLst/>
          </a:prstGeom>
          <a:solidFill>
            <a:schemeClr val="lt2"/>
          </a:solidFill>
          <a:ln>
            <a:noFill/>
          </a:ln>
        </p:spPr>
      </p:sp>
      <p:sp>
        <p:nvSpPr>
          <p:cNvPr id="1364" name="Google Shape;1364;p50"/>
          <p:cNvSpPr/>
          <p:nvPr>
            <p:ph idx="32" type="pic"/>
          </p:nvPr>
        </p:nvSpPr>
        <p:spPr>
          <a:xfrm>
            <a:off x="9704145" y="5058646"/>
            <a:ext cx="576072" cy="576072"/>
          </a:xfrm>
          <a:prstGeom prst="rect">
            <a:avLst/>
          </a:prstGeom>
          <a:solidFill>
            <a:schemeClr val="lt2"/>
          </a:solidFill>
          <a:ln>
            <a:noFill/>
          </a:ln>
        </p:spPr>
      </p:sp>
      <p:sp>
        <p:nvSpPr>
          <p:cNvPr id="1365" name="Google Shape;1365;p50"/>
          <p:cNvSpPr/>
          <p:nvPr>
            <p:ph idx="33" type="pic"/>
          </p:nvPr>
        </p:nvSpPr>
        <p:spPr>
          <a:xfrm>
            <a:off x="10346613" y="5058646"/>
            <a:ext cx="576072" cy="576072"/>
          </a:xfrm>
          <a:prstGeom prst="rect">
            <a:avLst/>
          </a:prstGeom>
          <a:solidFill>
            <a:schemeClr val="lt2"/>
          </a:solidFill>
          <a:ln>
            <a:noFill/>
          </a:ln>
        </p:spPr>
      </p:sp>
      <p:sp>
        <p:nvSpPr>
          <p:cNvPr id="1366" name="Google Shape;1366;p50"/>
          <p:cNvSpPr/>
          <p:nvPr>
            <p:ph idx="34" type="pic"/>
          </p:nvPr>
        </p:nvSpPr>
        <p:spPr>
          <a:xfrm>
            <a:off x="10989081" y="5058646"/>
            <a:ext cx="576072" cy="576072"/>
          </a:xfrm>
          <a:prstGeom prst="rect">
            <a:avLst/>
          </a:prstGeom>
          <a:solidFill>
            <a:schemeClr val="lt2"/>
          </a:solid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Journey Map">
  <p:cSld name="Customer Journey Map">
    <p:spTree>
      <p:nvGrpSpPr>
        <p:cNvPr id="1367" name="Shape 1367"/>
        <p:cNvGrpSpPr/>
        <p:nvPr/>
      </p:nvGrpSpPr>
      <p:grpSpPr>
        <a:xfrm>
          <a:off x="0" y="0"/>
          <a:ext cx="0" cy="0"/>
          <a:chOff x="0" y="0"/>
          <a:chExt cx="0" cy="0"/>
        </a:xfrm>
      </p:grpSpPr>
      <p:sp>
        <p:nvSpPr>
          <p:cNvPr id="1368" name="Google Shape;1368;p51"/>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9" name="Google Shape;1369;p51"/>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0" name="Google Shape;1370;p51"/>
          <p:cNvSpPr/>
          <p:nvPr/>
        </p:nvSpPr>
        <p:spPr>
          <a:xfrm>
            <a:off x="649232" y="2820308"/>
            <a:ext cx="1554940" cy="558800"/>
          </a:xfrm>
          <a:prstGeom prst="homePlat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1" name="Google Shape;1371;p51"/>
          <p:cNvSpPr/>
          <p:nvPr/>
        </p:nvSpPr>
        <p:spPr>
          <a:xfrm>
            <a:off x="2032521" y="2820308"/>
            <a:ext cx="1554940" cy="558800"/>
          </a:xfrm>
          <a:prstGeom prst="chevron">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2" name="Google Shape;1372;p51"/>
          <p:cNvSpPr/>
          <p:nvPr/>
        </p:nvSpPr>
        <p:spPr>
          <a:xfrm>
            <a:off x="3415811" y="2820308"/>
            <a:ext cx="1554940" cy="558800"/>
          </a:xfrm>
          <a:prstGeom prst="chevron">
            <a:avLst>
              <a:gd fmla="val 50000" name="adj"/>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3" name="Google Shape;1373;p51"/>
          <p:cNvSpPr/>
          <p:nvPr/>
        </p:nvSpPr>
        <p:spPr>
          <a:xfrm>
            <a:off x="4799102" y="2820308"/>
            <a:ext cx="1554940" cy="558800"/>
          </a:xfrm>
          <a:prstGeom prst="chevron">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4" name="Google Shape;1374;p51"/>
          <p:cNvSpPr/>
          <p:nvPr/>
        </p:nvSpPr>
        <p:spPr>
          <a:xfrm>
            <a:off x="6182391" y="2820308"/>
            <a:ext cx="1554940" cy="558800"/>
          </a:xfrm>
          <a:prstGeom prst="chevron">
            <a:avLst>
              <a:gd fmla="val 50000" name="adj"/>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5" name="Google Shape;1375;p51"/>
          <p:cNvSpPr/>
          <p:nvPr/>
        </p:nvSpPr>
        <p:spPr>
          <a:xfrm>
            <a:off x="7565680" y="2820308"/>
            <a:ext cx="1554940" cy="558800"/>
          </a:xfrm>
          <a:prstGeom prst="chevron">
            <a:avLst>
              <a:gd fmla="val 5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6" name="Google Shape;1376;p51"/>
          <p:cNvSpPr/>
          <p:nvPr/>
        </p:nvSpPr>
        <p:spPr>
          <a:xfrm>
            <a:off x="8948970" y="2820308"/>
            <a:ext cx="1554940" cy="558800"/>
          </a:xfrm>
          <a:prstGeom prst="chevron">
            <a:avLst>
              <a:gd fmla="val 50000" name="adj"/>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7" name="Google Shape;1377;p51"/>
          <p:cNvSpPr/>
          <p:nvPr/>
        </p:nvSpPr>
        <p:spPr>
          <a:xfrm>
            <a:off x="10332260" y="2820308"/>
            <a:ext cx="1554940" cy="558800"/>
          </a:xfrm>
          <a:prstGeom prst="chevron">
            <a:avLst>
              <a:gd fmla="val 50000" name="adj"/>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78" name="Google Shape;1378;p51"/>
          <p:cNvSpPr txBox="1"/>
          <p:nvPr>
            <p:ph idx="2" type="body"/>
          </p:nvPr>
        </p:nvSpPr>
        <p:spPr>
          <a:xfrm rot="-5400000">
            <a:off x="-320675" y="1800225"/>
            <a:ext cx="1530350" cy="279400"/>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800"/>
              <a:buNone/>
              <a:defRPr b="1" sz="8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9" name="Google Shape;1379;p51"/>
          <p:cNvSpPr txBox="1"/>
          <p:nvPr>
            <p:ph idx="3" type="body"/>
          </p:nvPr>
        </p:nvSpPr>
        <p:spPr>
          <a:xfrm rot="-5400000">
            <a:off x="165100" y="2960008"/>
            <a:ext cx="558800" cy="279400"/>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800"/>
              <a:buNone/>
              <a:defRPr b="1" sz="8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0" name="Google Shape;1380;p51"/>
          <p:cNvSpPr txBox="1"/>
          <p:nvPr>
            <p:ph idx="4" type="body"/>
          </p:nvPr>
        </p:nvSpPr>
        <p:spPr>
          <a:xfrm rot="-5400000">
            <a:off x="-138792" y="3937908"/>
            <a:ext cx="1166584" cy="279400"/>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800"/>
              <a:buNone/>
              <a:defRPr b="1" sz="8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1" name="Google Shape;1381;p51"/>
          <p:cNvSpPr txBox="1"/>
          <p:nvPr>
            <p:ph idx="5" type="body"/>
          </p:nvPr>
        </p:nvSpPr>
        <p:spPr>
          <a:xfrm rot="-5400000">
            <a:off x="-138792" y="5219700"/>
            <a:ext cx="1166584" cy="279400"/>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800"/>
              <a:buNone/>
              <a:defRPr b="1" sz="8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382" name="Google Shape;1382;p51"/>
          <p:cNvCxnSpPr/>
          <p:nvPr/>
        </p:nvCxnSpPr>
        <p:spPr>
          <a:xfrm>
            <a:off x="2010642"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3" name="Google Shape;1383;p51"/>
          <p:cNvCxnSpPr/>
          <p:nvPr/>
        </p:nvCxnSpPr>
        <p:spPr>
          <a:xfrm>
            <a:off x="3386281"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4" name="Google Shape;1384;p51"/>
          <p:cNvCxnSpPr/>
          <p:nvPr/>
        </p:nvCxnSpPr>
        <p:spPr>
          <a:xfrm>
            <a:off x="4764843"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5" name="Google Shape;1385;p51"/>
          <p:cNvCxnSpPr/>
          <p:nvPr/>
        </p:nvCxnSpPr>
        <p:spPr>
          <a:xfrm>
            <a:off x="6143404"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6" name="Google Shape;1386;p51"/>
          <p:cNvCxnSpPr/>
          <p:nvPr/>
        </p:nvCxnSpPr>
        <p:spPr>
          <a:xfrm>
            <a:off x="7519042"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7" name="Google Shape;1387;p51"/>
          <p:cNvCxnSpPr/>
          <p:nvPr/>
        </p:nvCxnSpPr>
        <p:spPr>
          <a:xfrm>
            <a:off x="8894681"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8" name="Google Shape;1388;p51"/>
          <p:cNvCxnSpPr/>
          <p:nvPr/>
        </p:nvCxnSpPr>
        <p:spPr>
          <a:xfrm>
            <a:off x="10273246" y="3531485"/>
            <a:ext cx="0" cy="2411207"/>
          </a:xfrm>
          <a:prstGeom prst="straightConnector1">
            <a:avLst/>
          </a:prstGeom>
          <a:noFill/>
          <a:ln cap="flat" cmpd="sng" w="9525">
            <a:solidFill>
              <a:srgbClr val="D8D8D8"/>
            </a:solidFill>
            <a:prstDash val="solid"/>
            <a:miter lim="800000"/>
            <a:headEnd len="sm" w="sm" type="none"/>
            <a:tailEnd len="sm" w="sm" type="none"/>
          </a:ln>
        </p:spPr>
      </p:cxnSp>
      <p:cxnSp>
        <p:nvCxnSpPr>
          <p:cNvPr id="1389" name="Google Shape;1389;p51"/>
          <p:cNvCxnSpPr/>
          <p:nvPr/>
        </p:nvCxnSpPr>
        <p:spPr>
          <a:xfrm rot="10800000">
            <a:off x="689015" y="4711246"/>
            <a:ext cx="1267616" cy="0"/>
          </a:xfrm>
          <a:prstGeom prst="straightConnector1">
            <a:avLst/>
          </a:prstGeom>
          <a:noFill/>
          <a:ln cap="flat" cmpd="sng" w="9525">
            <a:solidFill>
              <a:srgbClr val="D8D8D8"/>
            </a:solidFill>
            <a:prstDash val="solid"/>
            <a:miter lim="800000"/>
            <a:headEnd len="sm" w="sm" type="none"/>
            <a:tailEnd len="sm" w="sm" type="none"/>
          </a:ln>
        </p:spPr>
      </p:cxnSp>
      <p:sp>
        <p:nvSpPr>
          <p:cNvPr id="1390" name="Google Shape;1390;p51"/>
          <p:cNvSpPr/>
          <p:nvPr/>
        </p:nvSpPr>
        <p:spPr>
          <a:xfrm>
            <a:off x="689015" y="1263331"/>
            <a:ext cx="254508" cy="25450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1" name="Google Shape;1391;p51"/>
          <p:cNvSpPr/>
          <p:nvPr/>
        </p:nvSpPr>
        <p:spPr>
          <a:xfrm>
            <a:off x="689015" y="1819164"/>
            <a:ext cx="254508" cy="25450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2" name="Google Shape;1392;p51"/>
          <p:cNvSpPr/>
          <p:nvPr/>
        </p:nvSpPr>
        <p:spPr>
          <a:xfrm>
            <a:off x="689015" y="2363776"/>
            <a:ext cx="254508" cy="25450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3" name="Google Shape;1393;p51"/>
          <p:cNvSpPr txBox="1"/>
          <p:nvPr>
            <p:ph idx="6" type="body"/>
          </p:nvPr>
        </p:nvSpPr>
        <p:spPr>
          <a:xfrm>
            <a:off x="1051546"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4" name="Google Shape;1394;p51"/>
          <p:cNvSpPr txBox="1"/>
          <p:nvPr>
            <p:ph idx="7" type="body"/>
          </p:nvPr>
        </p:nvSpPr>
        <p:spPr>
          <a:xfrm>
            <a:off x="1051546"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5" name="Google Shape;1395;p51"/>
          <p:cNvSpPr txBox="1"/>
          <p:nvPr>
            <p:ph idx="8" type="body"/>
          </p:nvPr>
        </p:nvSpPr>
        <p:spPr>
          <a:xfrm>
            <a:off x="1051546"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6" name="Google Shape;1396;p51"/>
          <p:cNvSpPr/>
          <p:nvPr/>
        </p:nvSpPr>
        <p:spPr>
          <a:xfrm>
            <a:off x="2064654" y="1263331"/>
            <a:ext cx="254508" cy="25450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7" name="Google Shape;1397;p51"/>
          <p:cNvSpPr/>
          <p:nvPr/>
        </p:nvSpPr>
        <p:spPr>
          <a:xfrm>
            <a:off x="2064654" y="1819164"/>
            <a:ext cx="254508" cy="25450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8" name="Google Shape;1398;p51"/>
          <p:cNvSpPr/>
          <p:nvPr/>
        </p:nvSpPr>
        <p:spPr>
          <a:xfrm>
            <a:off x="2064654" y="2363776"/>
            <a:ext cx="254508" cy="25450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99" name="Google Shape;1399;p51"/>
          <p:cNvSpPr txBox="1"/>
          <p:nvPr>
            <p:ph idx="9" type="body"/>
          </p:nvPr>
        </p:nvSpPr>
        <p:spPr>
          <a:xfrm>
            <a:off x="2427185"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0" name="Google Shape;1400;p51"/>
          <p:cNvSpPr txBox="1"/>
          <p:nvPr>
            <p:ph idx="13" type="body"/>
          </p:nvPr>
        </p:nvSpPr>
        <p:spPr>
          <a:xfrm>
            <a:off x="2427185"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1" name="Google Shape;1401;p51"/>
          <p:cNvSpPr txBox="1"/>
          <p:nvPr>
            <p:ph idx="14" type="body"/>
          </p:nvPr>
        </p:nvSpPr>
        <p:spPr>
          <a:xfrm>
            <a:off x="2427185"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2" name="Google Shape;1402;p51"/>
          <p:cNvSpPr txBox="1"/>
          <p:nvPr>
            <p:ph idx="15" type="body"/>
          </p:nvPr>
        </p:nvSpPr>
        <p:spPr>
          <a:xfrm>
            <a:off x="888334"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3" name="Google Shape;1403;p51"/>
          <p:cNvSpPr txBox="1"/>
          <p:nvPr>
            <p:ph idx="16" type="body"/>
          </p:nvPr>
        </p:nvSpPr>
        <p:spPr>
          <a:xfrm>
            <a:off x="2336351"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4" name="Google Shape;1404;p51"/>
          <p:cNvSpPr txBox="1"/>
          <p:nvPr>
            <p:ph idx="17" type="body"/>
          </p:nvPr>
        </p:nvSpPr>
        <p:spPr>
          <a:xfrm>
            <a:off x="3761836"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5" name="Google Shape;1405;p51"/>
          <p:cNvSpPr txBox="1"/>
          <p:nvPr>
            <p:ph idx="18" type="body"/>
          </p:nvPr>
        </p:nvSpPr>
        <p:spPr>
          <a:xfrm>
            <a:off x="5124029"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6" name="Google Shape;1406;p51"/>
          <p:cNvSpPr txBox="1"/>
          <p:nvPr>
            <p:ph idx="19" type="body"/>
          </p:nvPr>
        </p:nvSpPr>
        <p:spPr>
          <a:xfrm>
            <a:off x="6507318"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7" name="Google Shape;1407;p51"/>
          <p:cNvSpPr txBox="1"/>
          <p:nvPr>
            <p:ph idx="20" type="body"/>
          </p:nvPr>
        </p:nvSpPr>
        <p:spPr>
          <a:xfrm>
            <a:off x="7890607"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8" name="Google Shape;1408;p51"/>
          <p:cNvSpPr txBox="1"/>
          <p:nvPr>
            <p:ph idx="21" type="body"/>
          </p:nvPr>
        </p:nvSpPr>
        <p:spPr>
          <a:xfrm>
            <a:off x="9273896"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9" name="Google Shape;1409;p51"/>
          <p:cNvSpPr txBox="1"/>
          <p:nvPr>
            <p:ph idx="22" type="body"/>
          </p:nvPr>
        </p:nvSpPr>
        <p:spPr>
          <a:xfrm>
            <a:off x="10657186" y="2937256"/>
            <a:ext cx="905085" cy="32490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900"/>
              <a:buNone/>
              <a:defRPr b="1" sz="9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0" name="Google Shape;1410;p51"/>
          <p:cNvSpPr/>
          <p:nvPr/>
        </p:nvSpPr>
        <p:spPr>
          <a:xfrm>
            <a:off x="3440293" y="1263331"/>
            <a:ext cx="254508" cy="25450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1" name="Google Shape;1411;p51"/>
          <p:cNvSpPr/>
          <p:nvPr/>
        </p:nvSpPr>
        <p:spPr>
          <a:xfrm>
            <a:off x="3440293" y="1819164"/>
            <a:ext cx="254508" cy="25450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2" name="Google Shape;1412;p51"/>
          <p:cNvSpPr/>
          <p:nvPr/>
        </p:nvSpPr>
        <p:spPr>
          <a:xfrm>
            <a:off x="3440293" y="2363776"/>
            <a:ext cx="254508" cy="25450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3" name="Google Shape;1413;p51"/>
          <p:cNvSpPr txBox="1"/>
          <p:nvPr>
            <p:ph idx="23" type="body"/>
          </p:nvPr>
        </p:nvSpPr>
        <p:spPr>
          <a:xfrm>
            <a:off x="3802824"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4" name="Google Shape;1414;p51"/>
          <p:cNvSpPr txBox="1"/>
          <p:nvPr>
            <p:ph idx="24" type="body"/>
          </p:nvPr>
        </p:nvSpPr>
        <p:spPr>
          <a:xfrm>
            <a:off x="3802824"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5" name="Google Shape;1415;p51"/>
          <p:cNvSpPr txBox="1"/>
          <p:nvPr>
            <p:ph idx="25" type="body"/>
          </p:nvPr>
        </p:nvSpPr>
        <p:spPr>
          <a:xfrm>
            <a:off x="3802824"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6" name="Google Shape;1416;p51"/>
          <p:cNvSpPr/>
          <p:nvPr/>
        </p:nvSpPr>
        <p:spPr>
          <a:xfrm>
            <a:off x="4821776" y="1263331"/>
            <a:ext cx="254508" cy="25450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7" name="Google Shape;1417;p51"/>
          <p:cNvSpPr/>
          <p:nvPr/>
        </p:nvSpPr>
        <p:spPr>
          <a:xfrm>
            <a:off x="4821776" y="1819164"/>
            <a:ext cx="254508" cy="25450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8" name="Google Shape;1418;p51"/>
          <p:cNvSpPr/>
          <p:nvPr/>
        </p:nvSpPr>
        <p:spPr>
          <a:xfrm>
            <a:off x="4821776" y="2363776"/>
            <a:ext cx="254508" cy="25450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19" name="Google Shape;1419;p51"/>
          <p:cNvSpPr txBox="1"/>
          <p:nvPr>
            <p:ph idx="26" type="body"/>
          </p:nvPr>
        </p:nvSpPr>
        <p:spPr>
          <a:xfrm>
            <a:off x="5184307"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0" name="Google Shape;1420;p51"/>
          <p:cNvSpPr txBox="1"/>
          <p:nvPr>
            <p:ph idx="27" type="body"/>
          </p:nvPr>
        </p:nvSpPr>
        <p:spPr>
          <a:xfrm>
            <a:off x="5184307"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1" name="Google Shape;1421;p51"/>
          <p:cNvSpPr txBox="1"/>
          <p:nvPr>
            <p:ph idx="28" type="body"/>
          </p:nvPr>
        </p:nvSpPr>
        <p:spPr>
          <a:xfrm>
            <a:off x="5184307"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2" name="Google Shape;1422;p51"/>
          <p:cNvSpPr/>
          <p:nvPr/>
        </p:nvSpPr>
        <p:spPr>
          <a:xfrm>
            <a:off x="6197415" y="1263331"/>
            <a:ext cx="254508" cy="254508"/>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23" name="Google Shape;1423;p51"/>
          <p:cNvSpPr/>
          <p:nvPr/>
        </p:nvSpPr>
        <p:spPr>
          <a:xfrm>
            <a:off x="6197415" y="1819164"/>
            <a:ext cx="254508" cy="254508"/>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24" name="Google Shape;1424;p51"/>
          <p:cNvSpPr/>
          <p:nvPr/>
        </p:nvSpPr>
        <p:spPr>
          <a:xfrm>
            <a:off x="6197415" y="2363776"/>
            <a:ext cx="254508" cy="254508"/>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25" name="Google Shape;1425;p51"/>
          <p:cNvSpPr txBox="1"/>
          <p:nvPr>
            <p:ph idx="29" type="body"/>
          </p:nvPr>
        </p:nvSpPr>
        <p:spPr>
          <a:xfrm>
            <a:off x="6559946"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6" name="Google Shape;1426;p51"/>
          <p:cNvSpPr txBox="1"/>
          <p:nvPr>
            <p:ph idx="30" type="body"/>
          </p:nvPr>
        </p:nvSpPr>
        <p:spPr>
          <a:xfrm>
            <a:off x="6559946"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7" name="Google Shape;1427;p51"/>
          <p:cNvSpPr txBox="1"/>
          <p:nvPr>
            <p:ph idx="31" type="body"/>
          </p:nvPr>
        </p:nvSpPr>
        <p:spPr>
          <a:xfrm>
            <a:off x="6559946"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8" name="Google Shape;1428;p51"/>
          <p:cNvSpPr/>
          <p:nvPr/>
        </p:nvSpPr>
        <p:spPr>
          <a:xfrm>
            <a:off x="7573054" y="1263331"/>
            <a:ext cx="254508" cy="254508"/>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29" name="Google Shape;1429;p51"/>
          <p:cNvSpPr/>
          <p:nvPr/>
        </p:nvSpPr>
        <p:spPr>
          <a:xfrm>
            <a:off x="7573054" y="1819164"/>
            <a:ext cx="254508" cy="254508"/>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30" name="Google Shape;1430;p51"/>
          <p:cNvSpPr/>
          <p:nvPr/>
        </p:nvSpPr>
        <p:spPr>
          <a:xfrm>
            <a:off x="7573054" y="2363776"/>
            <a:ext cx="254508" cy="254508"/>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31" name="Google Shape;1431;p51"/>
          <p:cNvSpPr txBox="1"/>
          <p:nvPr>
            <p:ph idx="32" type="body"/>
          </p:nvPr>
        </p:nvSpPr>
        <p:spPr>
          <a:xfrm>
            <a:off x="7935585"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2" name="Google Shape;1432;p51"/>
          <p:cNvSpPr txBox="1"/>
          <p:nvPr>
            <p:ph idx="33" type="body"/>
          </p:nvPr>
        </p:nvSpPr>
        <p:spPr>
          <a:xfrm>
            <a:off x="7935585"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3" name="Google Shape;1433;p51"/>
          <p:cNvSpPr txBox="1"/>
          <p:nvPr>
            <p:ph idx="34" type="body"/>
          </p:nvPr>
        </p:nvSpPr>
        <p:spPr>
          <a:xfrm>
            <a:off x="7935585"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4" name="Google Shape;1434;p51"/>
          <p:cNvSpPr/>
          <p:nvPr/>
        </p:nvSpPr>
        <p:spPr>
          <a:xfrm>
            <a:off x="8948693" y="1263331"/>
            <a:ext cx="254508" cy="254508"/>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35" name="Google Shape;1435;p51"/>
          <p:cNvSpPr/>
          <p:nvPr/>
        </p:nvSpPr>
        <p:spPr>
          <a:xfrm>
            <a:off x="8948693" y="1819164"/>
            <a:ext cx="254508" cy="254508"/>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36" name="Google Shape;1436;p51"/>
          <p:cNvSpPr/>
          <p:nvPr/>
        </p:nvSpPr>
        <p:spPr>
          <a:xfrm>
            <a:off x="8948693" y="2363776"/>
            <a:ext cx="254508" cy="254508"/>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37" name="Google Shape;1437;p51"/>
          <p:cNvSpPr txBox="1"/>
          <p:nvPr>
            <p:ph idx="35" type="body"/>
          </p:nvPr>
        </p:nvSpPr>
        <p:spPr>
          <a:xfrm>
            <a:off x="9311224"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8" name="Google Shape;1438;p51"/>
          <p:cNvSpPr txBox="1"/>
          <p:nvPr>
            <p:ph idx="36" type="body"/>
          </p:nvPr>
        </p:nvSpPr>
        <p:spPr>
          <a:xfrm>
            <a:off x="9311224"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9" name="Google Shape;1439;p51"/>
          <p:cNvSpPr txBox="1"/>
          <p:nvPr>
            <p:ph idx="37" type="body"/>
          </p:nvPr>
        </p:nvSpPr>
        <p:spPr>
          <a:xfrm>
            <a:off x="9311224"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0" name="Google Shape;1440;p51"/>
          <p:cNvSpPr/>
          <p:nvPr/>
        </p:nvSpPr>
        <p:spPr>
          <a:xfrm>
            <a:off x="10330183" y="1263331"/>
            <a:ext cx="254508" cy="254508"/>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1" name="Google Shape;1441;p51"/>
          <p:cNvSpPr/>
          <p:nvPr/>
        </p:nvSpPr>
        <p:spPr>
          <a:xfrm>
            <a:off x="10330183" y="1819164"/>
            <a:ext cx="254508" cy="254508"/>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2" name="Google Shape;1442;p51"/>
          <p:cNvSpPr/>
          <p:nvPr/>
        </p:nvSpPr>
        <p:spPr>
          <a:xfrm>
            <a:off x="10330183" y="2363776"/>
            <a:ext cx="254508" cy="254508"/>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3" name="Google Shape;1443;p51"/>
          <p:cNvSpPr txBox="1"/>
          <p:nvPr>
            <p:ph idx="38" type="body"/>
          </p:nvPr>
        </p:nvSpPr>
        <p:spPr>
          <a:xfrm>
            <a:off x="10692714" y="1228133"/>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4" name="Google Shape;1444;p51"/>
          <p:cNvSpPr txBox="1"/>
          <p:nvPr>
            <p:ph idx="39" type="body"/>
          </p:nvPr>
        </p:nvSpPr>
        <p:spPr>
          <a:xfrm>
            <a:off x="10692714" y="1783966"/>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5" name="Google Shape;1445;p51"/>
          <p:cNvSpPr txBox="1"/>
          <p:nvPr>
            <p:ph idx="40" type="body"/>
          </p:nvPr>
        </p:nvSpPr>
        <p:spPr>
          <a:xfrm>
            <a:off x="10692714" y="2328578"/>
            <a:ext cx="905085" cy="324904"/>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6" name="Google Shape;1446;p51"/>
          <p:cNvSpPr/>
          <p:nvPr/>
        </p:nvSpPr>
        <p:spPr>
          <a:xfrm>
            <a:off x="689015" y="3566683"/>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7" name="Google Shape;1447;p51"/>
          <p:cNvSpPr/>
          <p:nvPr/>
        </p:nvSpPr>
        <p:spPr>
          <a:xfrm>
            <a:off x="689015" y="3950355"/>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8" name="Google Shape;1448;p51"/>
          <p:cNvSpPr/>
          <p:nvPr/>
        </p:nvSpPr>
        <p:spPr>
          <a:xfrm>
            <a:off x="689015" y="4334026"/>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9" name="Google Shape;1449;p51"/>
          <p:cNvSpPr txBox="1"/>
          <p:nvPr>
            <p:ph idx="41" type="body"/>
          </p:nvPr>
        </p:nvSpPr>
        <p:spPr>
          <a:xfrm>
            <a:off x="887240"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0" name="Google Shape;1450;p51"/>
          <p:cNvSpPr txBox="1"/>
          <p:nvPr>
            <p:ph idx="42" type="body"/>
          </p:nvPr>
        </p:nvSpPr>
        <p:spPr>
          <a:xfrm>
            <a:off x="887240"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1" name="Google Shape;1451;p51"/>
          <p:cNvSpPr txBox="1"/>
          <p:nvPr>
            <p:ph idx="43" type="body"/>
          </p:nvPr>
        </p:nvSpPr>
        <p:spPr>
          <a:xfrm>
            <a:off x="887240"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2" name="Google Shape;1452;p51"/>
          <p:cNvSpPr/>
          <p:nvPr/>
        </p:nvSpPr>
        <p:spPr>
          <a:xfrm>
            <a:off x="2064654" y="3566683"/>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3" name="Google Shape;1453;p51"/>
          <p:cNvSpPr/>
          <p:nvPr/>
        </p:nvSpPr>
        <p:spPr>
          <a:xfrm>
            <a:off x="2064654" y="3950355"/>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4" name="Google Shape;1454;p51"/>
          <p:cNvSpPr/>
          <p:nvPr/>
        </p:nvSpPr>
        <p:spPr>
          <a:xfrm>
            <a:off x="2064654" y="4334026"/>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5" name="Google Shape;1455;p51"/>
          <p:cNvSpPr txBox="1"/>
          <p:nvPr>
            <p:ph idx="44" type="body"/>
          </p:nvPr>
        </p:nvSpPr>
        <p:spPr>
          <a:xfrm>
            <a:off x="2262879"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6" name="Google Shape;1456;p51"/>
          <p:cNvSpPr txBox="1"/>
          <p:nvPr>
            <p:ph idx="45" type="body"/>
          </p:nvPr>
        </p:nvSpPr>
        <p:spPr>
          <a:xfrm>
            <a:off x="2262879"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7" name="Google Shape;1457;p51"/>
          <p:cNvSpPr txBox="1"/>
          <p:nvPr>
            <p:ph idx="46" type="body"/>
          </p:nvPr>
        </p:nvSpPr>
        <p:spPr>
          <a:xfrm>
            <a:off x="2262879"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8" name="Google Shape;1458;p51"/>
          <p:cNvSpPr/>
          <p:nvPr/>
        </p:nvSpPr>
        <p:spPr>
          <a:xfrm>
            <a:off x="3440293" y="3566683"/>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9" name="Google Shape;1459;p51"/>
          <p:cNvSpPr/>
          <p:nvPr/>
        </p:nvSpPr>
        <p:spPr>
          <a:xfrm>
            <a:off x="3440293" y="3950355"/>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0" name="Google Shape;1460;p51"/>
          <p:cNvSpPr/>
          <p:nvPr/>
        </p:nvSpPr>
        <p:spPr>
          <a:xfrm>
            <a:off x="3440293" y="4334026"/>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1" name="Google Shape;1461;p51"/>
          <p:cNvSpPr txBox="1"/>
          <p:nvPr>
            <p:ph idx="47" type="body"/>
          </p:nvPr>
        </p:nvSpPr>
        <p:spPr>
          <a:xfrm>
            <a:off x="3638518"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2" name="Google Shape;1462;p51"/>
          <p:cNvSpPr txBox="1"/>
          <p:nvPr>
            <p:ph idx="48" type="body"/>
          </p:nvPr>
        </p:nvSpPr>
        <p:spPr>
          <a:xfrm>
            <a:off x="3638518"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3" name="Google Shape;1463;p51"/>
          <p:cNvSpPr txBox="1"/>
          <p:nvPr>
            <p:ph idx="49" type="body"/>
          </p:nvPr>
        </p:nvSpPr>
        <p:spPr>
          <a:xfrm>
            <a:off x="3638518"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4" name="Google Shape;1464;p51"/>
          <p:cNvSpPr/>
          <p:nvPr/>
        </p:nvSpPr>
        <p:spPr>
          <a:xfrm>
            <a:off x="4821776" y="3566683"/>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5" name="Google Shape;1465;p51"/>
          <p:cNvSpPr/>
          <p:nvPr/>
        </p:nvSpPr>
        <p:spPr>
          <a:xfrm>
            <a:off x="4821776" y="3950355"/>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6" name="Google Shape;1466;p51"/>
          <p:cNvSpPr/>
          <p:nvPr/>
        </p:nvSpPr>
        <p:spPr>
          <a:xfrm>
            <a:off x="4821776" y="4334026"/>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67" name="Google Shape;1467;p51"/>
          <p:cNvSpPr txBox="1"/>
          <p:nvPr>
            <p:ph idx="50" type="body"/>
          </p:nvPr>
        </p:nvSpPr>
        <p:spPr>
          <a:xfrm>
            <a:off x="5020001"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8" name="Google Shape;1468;p51"/>
          <p:cNvSpPr txBox="1"/>
          <p:nvPr>
            <p:ph idx="51" type="body"/>
          </p:nvPr>
        </p:nvSpPr>
        <p:spPr>
          <a:xfrm>
            <a:off x="5020001"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9" name="Google Shape;1469;p51"/>
          <p:cNvSpPr txBox="1"/>
          <p:nvPr>
            <p:ph idx="52" type="body"/>
          </p:nvPr>
        </p:nvSpPr>
        <p:spPr>
          <a:xfrm>
            <a:off x="5020001"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0" name="Google Shape;1470;p51"/>
          <p:cNvSpPr/>
          <p:nvPr/>
        </p:nvSpPr>
        <p:spPr>
          <a:xfrm>
            <a:off x="6197415" y="3566683"/>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1" name="Google Shape;1471;p51"/>
          <p:cNvSpPr/>
          <p:nvPr/>
        </p:nvSpPr>
        <p:spPr>
          <a:xfrm>
            <a:off x="6197415" y="3950355"/>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2" name="Google Shape;1472;p51"/>
          <p:cNvSpPr/>
          <p:nvPr/>
        </p:nvSpPr>
        <p:spPr>
          <a:xfrm>
            <a:off x="6197415" y="4334026"/>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3" name="Google Shape;1473;p51"/>
          <p:cNvSpPr txBox="1"/>
          <p:nvPr>
            <p:ph idx="53" type="body"/>
          </p:nvPr>
        </p:nvSpPr>
        <p:spPr>
          <a:xfrm>
            <a:off x="6395640"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4" name="Google Shape;1474;p51"/>
          <p:cNvSpPr txBox="1"/>
          <p:nvPr>
            <p:ph idx="54" type="body"/>
          </p:nvPr>
        </p:nvSpPr>
        <p:spPr>
          <a:xfrm>
            <a:off x="6395640"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5" name="Google Shape;1475;p51"/>
          <p:cNvSpPr txBox="1"/>
          <p:nvPr>
            <p:ph idx="55" type="body"/>
          </p:nvPr>
        </p:nvSpPr>
        <p:spPr>
          <a:xfrm>
            <a:off x="6395640"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76" name="Google Shape;1476;p51"/>
          <p:cNvSpPr/>
          <p:nvPr/>
        </p:nvSpPr>
        <p:spPr>
          <a:xfrm>
            <a:off x="7573054" y="3566683"/>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7" name="Google Shape;1477;p51"/>
          <p:cNvSpPr/>
          <p:nvPr/>
        </p:nvSpPr>
        <p:spPr>
          <a:xfrm>
            <a:off x="7573054" y="3950355"/>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8" name="Google Shape;1478;p51"/>
          <p:cNvSpPr/>
          <p:nvPr/>
        </p:nvSpPr>
        <p:spPr>
          <a:xfrm>
            <a:off x="7573054" y="4334026"/>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79" name="Google Shape;1479;p51"/>
          <p:cNvSpPr txBox="1"/>
          <p:nvPr>
            <p:ph idx="56" type="body"/>
          </p:nvPr>
        </p:nvSpPr>
        <p:spPr>
          <a:xfrm>
            <a:off x="7771279"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0" name="Google Shape;1480;p51"/>
          <p:cNvSpPr txBox="1"/>
          <p:nvPr>
            <p:ph idx="57" type="body"/>
          </p:nvPr>
        </p:nvSpPr>
        <p:spPr>
          <a:xfrm>
            <a:off x="7771279"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1" name="Google Shape;1481;p51"/>
          <p:cNvSpPr txBox="1"/>
          <p:nvPr>
            <p:ph idx="58" type="body"/>
          </p:nvPr>
        </p:nvSpPr>
        <p:spPr>
          <a:xfrm>
            <a:off x="7771279"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2" name="Google Shape;1482;p51"/>
          <p:cNvSpPr/>
          <p:nvPr/>
        </p:nvSpPr>
        <p:spPr>
          <a:xfrm>
            <a:off x="8948693" y="3566683"/>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83" name="Google Shape;1483;p51"/>
          <p:cNvSpPr/>
          <p:nvPr/>
        </p:nvSpPr>
        <p:spPr>
          <a:xfrm>
            <a:off x="8948693" y="3950355"/>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84" name="Google Shape;1484;p51"/>
          <p:cNvSpPr/>
          <p:nvPr/>
        </p:nvSpPr>
        <p:spPr>
          <a:xfrm>
            <a:off x="8948693" y="4334026"/>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85" name="Google Shape;1485;p51"/>
          <p:cNvSpPr txBox="1"/>
          <p:nvPr>
            <p:ph idx="59" type="body"/>
          </p:nvPr>
        </p:nvSpPr>
        <p:spPr>
          <a:xfrm>
            <a:off x="9146918"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6" name="Google Shape;1486;p51"/>
          <p:cNvSpPr txBox="1"/>
          <p:nvPr>
            <p:ph idx="60" type="body"/>
          </p:nvPr>
        </p:nvSpPr>
        <p:spPr>
          <a:xfrm>
            <a:off x="9146918"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7" name="Google Shape;1487;p51"/>
          <p:cNvSpPr txBox="1"/>
          <p:nvPr>
            <p:ph idx="61" type="body"/>
          </p:nvPr>
        </p:nvSpPr>
        <p:spPr>
          <a:xfrm>
            <a:off x="9146918"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8" name="Google Shape;1488;p51"/>
          <p:cNvSpPr/>
          <p:nvPr/>
        </p:nvSpPr>
        <p:spPr>
          <a:xfrm>
            <a:off x="10330183" y="3566683"/>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89" name="Google Shape;1489;p51"/>
          <p:cNvSpPr/>
          <p:nvPr/>
        </p:nvSpPr>
        <p:spPr>
          <a:xfrm>
            <a:off x="10330183" y="3950355"/>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0" name="Google Shape;1490;p51"/>
          <p:cNvSpPr/>
          <p:nvPr/>
        </p:nvSpPr>
        <p:spPr>
          <a:xfrm>
            <a:off x="10330183" y="4334026"/>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1" name="Google Shape;1491;p51"/>
          <p:cNvSpPr txBox="1"/>
          <p:nvPr>
            <p:ph idx="62" type="body"/>
          </p:nvPr>
        </p:nvSpPr>
        <p:spPr>
          <a:xfrm>
            <a:off x="10528408" y="353148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2" name="Google Shape;1492;p51"/>
          <p:cNvSpPr txBox="1"/>
          <p:nvPr>
            <p:ph idx="63" type="body"/>
          </p:nvPr>
        </p:nvSpPr>
        <p:spPr>
          <a:xfrm>
            <a:off x="10528408" y="3915157"/>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3" name="Google Shape;1493;p51"/>
          <p:cNvSpPr txBox="1"/>
          <p:nvPr>
            <p:ph idx="64" type="body"/>
          </p:nvPr>
        </p:nvSpPr>
        <p:spPr>
          <a:xfrm>
            <a:off x="10528408" y="4298828"/>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494" name="Google Shape;1494;p51"/>
          <p:cNvCxnSpPr/>
          <p:nvPr/>
        </p:nvCxnSpPr>
        <p:spPr>
          <a:xfrm rot="10800000">
            <a:off x="2064654"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495" name="Google Shape;1495;p51"/>
          <p:cNvCxnSpPr/>
          <p:nvPr/>
        </p:nvCxnSpPr>
        <p:spPr>
          <a:xfrm rot="10800000">
            <a:off x="3440293"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496" name="Google Shape;1496;p51"/>
          <p:cNvCxnSpPr/>
          <p:nvPr/>
        </p:nvCxnSpPr>
        <p:spPr>
          <a:xfrm rot="10800000">
            <a:off x="4821776"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497" name="Google Shape;1497;p51"/>
          <p:cNvCxnSpPr/>
          <p:nvPr/>
        </p:nvCxnSpPr>
        <p:spPr>
          <a:xfrm rot="10800000">
            <a:off x="6197415"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498" name="Google Shape;1498;p51"/>
          <p:cNvCxnSpPr/>
          <p:nvPr/>
        </p:nvCxnSpPr>
        <p:spPr>
          <a:xfrm rot="10800000">
            <a:off x="7573054"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499" name="Google Shape;1499;p51"/>
          <p:cNvCxnSpPr/>
          <p:nvPr/>
        </p:nvCxnSpPr>
        <p:spPr>
          <a:xfrm rot="10800000">
            <a:off x="8948693" y="4711246"/>
            <a:ext cx="1267616" cy="0"/>
          </a:xfrm>
          <a:prstGeom prst="straightConnector1">
            <a:avLst/>
          </a:prstGeom>
          <a:noFill/>
          <a:ln cap="flat" cmpd="sng" w="9525">
            <a:solidFill>
              <a:srgbClr val="D8D8D8"/>
            </a:solidFill>
            <a:prstDash val="solid"/>
            <a:miter lim="800000"/>
            <a:headEnd len="sm" w="sm" type="none"/>
            <a:tailEnd len="sm" w="sm" type="none"/>
          </a:ln>
        </p:spPr>
      </p:cxnSp>
      <p:cxnSp>
        <p:nvCxnSpPr>
          <p:cNvPr id="1500" name="Google Shape;1500;p51"/>
          <p:cNvCxnSpPr/>
          <p:nvPr/>
        </p:nvCxnSpPr>
        <p:spPr>
          <a:xfrm rot="10800000">
            <a:off x="10330183" y="4711246"/>
            <a:ext cx="1267616" cy="0"/>
          </a:xfrm>
          <a:prstGeom prst="straightConnector1">
            <a:avLst/>
          </a:prstGeom>
          <a:noFill/>
          <a:ln cap="flat" cmpd="sng" w="9525">
            <a:solidFill>
              <a:srgbClr val="D8D8D8"/>
            </a:solidFill>
            <a:prstDash val="solid"/>
            <a:miter lim="800000"/>
            <a:headEnd len="sm" w="sm" type="none"/>
            <a:tailEnd len="sm" w="sm" type="none"/>
          </a:ln>
        </p:spPr>
      </p:cxnSp>
      <p:sp>
        <p:nvSpPr>
          <p:cNvPr id="1501" name="Google Shape;1501;p51"/>
          <p:cNvSpPr/>
          <p:nvPr/>
        </p:nvSpPr>
        <p:spPr>
          <a:xfrm>
            <a:off x="689015" y="4869170"/>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2" name="Google Shape;1502;p51"/>
          <p:cNvSpPr/>
          <p:nvPr/>
        </p:nvSpPr>
        <p:spPr>
          <a:xfrm>
            <a:off x="689015" y="5252842"/>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3" name="Google Shape;1503;p51"/>
          <p:cNvSpPr/>
          <p:nvPr/>
        </p:nvSpPr>
        <p:spPr>
          <a:xfrm>
            <a:off x="689015" y="5636513"/>
            <a:ext cx="116837" cy="1168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4" name="Google Shape;1504;p51"/>
          <p:cNvSpPr txBox="1"/>
          <p:nvPr>
            <p:ph idx="65" type="body"/>
          </p:nvPr>
        </p:nvSpPr>
        <p:spPr>
          <a:xfrm>
            <a:off x="887240"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5" name="Google Shape;1505;p51"/>
          <p:cNvSpPr txBox="1"/>
          <p:nvPr>
            <p:ph idx="66" type="body"/>
          </p:nvPr>
        </p:nvSpPr>
        <p:spPr>
          <a:xfrm>
            <a:off x="887240"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6" name="Google Shape;1506;p51"/>
          <p:cNvSpPr txBox="1"/>
          <p:nvPr>
            <p:ph idx="67" type="body"/>
          </p:nvPr>
        </p:nvSpPr>
        <p:spPr>
          <a:xfrm>
            <a:off x="887240"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7" name="Google Shape;1507;p51"/>
          <p:cNvSpPr/>
          <p:nvPr/>
        </p:nvSpPr>
        <p:spPr>
          <a:xfrm>
            <a:off x="2064654" y="4869170"/>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8" name="Google Shape;1508;p51"/>
          <p:cNvSpPr/>
          <p:nvPr/>
        </p:nvSpPr>
        <p:spPr>
          <a:xfrm>
            <a:off x="2064654" y="5252842"/>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9" name="Google Shape;1509;p51"/>
          <p:cNvSpPr/>
          <p:nvPr/>
        </p:nvSpPr>
        <p:spPr>
          <a:xfrm>
            <a:off x="2064654" y="5636513"/>
            <a:ext cx="116837" cy="116837"/>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10" name="Google Shape;1510;p51"/>
          <p:cNvSpPr txBox="1"/>
          <p:nvPr>
            <p:ph idx="68" type="body"/>
          </p:nvPr>
        </p:nvSpPr>
        <p:spPr>
          <a:xfrm>
            <a:off x="2262879"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1" name="Google Shape;1511;p51"/>
          <p:cNvSpPr txBox="1"/>
          <p:nvPr>
            <p:ph idx="69" type="body"/>
          </p:nvPr>
        </p:nvSpPr>
        <p:spPr>
          <a:xfrm>
            <a:off x="2262879"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2" name="Google Shape;1512;p51"/>
          <p:cNvSpPr txBox="1"/>
          <p:nvPr>
            <p:ph idx="70" type="body"/>
          </p:nvPr>
        </p:nvSpPr>
        <p:spPr>
          <a:xfrm>
            <a:off x="2262879"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3" name="Google Shape;1513;p51"/>
          <p:cNvSpPr/>
          <p:nvPr/>
        </p:nvSpPr>
        <p:spPr>
          <a:xfrm>
            <a:off x="3440293" y="4869170"/>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14" name="Google Shape;1514;p51"/>
          <p:cNvSpPr/>
          <p:nvPr/>
        </p:nvSpPr>
        <p:spPr>
          <a:xfrm>
            <a:off x="3440293" y="5252842"/>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15" name="Google Shape;1515;p51"/>
          <p:cNvSpPr/>
          <p:nvPr/>
        </p:nvSpPr>
        <p:spPr>
          <a:xfrm>
            <a:off x="3440293" y="5636513"/>
            <a:ext cx="116837" cy="116837"/>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16" name="Google Shape;1516;p51"/>
          <p:cNvSpPr txBox="1"/>
          <p:nvPr>
            <p:ph idx="71" type="body"/>
          </p:nvPr>
        </p:nvSpPr>
        <p:spPr>
          <a:xfrm>
            <a:off x="3638518"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7" name="Google Shape;1517;p51"/>
          <p:cNvSpPr txBox="1"/>
          <p:nvPr>
            <p:ph idx="72" type="body"/>
          </p:nvPr>
        </p:nvSpPr>
        <p:spPr>
          <a:xfrm>
            <a:off x="3638518"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8" name="Google Shape;1518;p51"/>
          <p:cNvSpPr txBox="1"/>
          <p:nvPr>
            <p:ph idx="73" type="body"/>
          </p:nvPr>
        </p:nvSpPr>
        <p:spPr>
          <a:xfrm>
            <a:off x="3638518"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9" name="Google Shape;1519;p51"/>
          <p:cNvSpPr/>
          <p:nvPr/>
        </p:nvSpPr>
        <p:spPr>
          <a:xfrm>
            <a:off x="4821776" y="4869170"/>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0" name="Google Shape;1520;p51"/>
          <p:cNvSpPr/>
          <p:nvPr/>
        </p:nvSpPr>
        <p:spPr>
          <a:xfrm>
            <a:off x="4821776" y="5252842"/>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1" name="Google Shape;1521;p51"/>
          <p:cNvSpPr/>
          <p:nvPr/>
        </p:nvSpPr>
        <p:spPr>
          <a:xfrm>
            <a:off x="4821776" y="5636513"/>
            <a:ext cx="116837" cy="116837"/>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2" name="Google Shape;1522;p51"/>
          <p:cNvSpPr txBox="1"/>
          <p:nvPr>
            <p:ph idx="74" type="body"/>
          </p:nvPr>
        </p:nvSpPr>
        <p:spPr>
          <a:xfrm>
            <a:off x="5020001"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3" name="Google Shape;1523;p51"/>
          <p:cNvSpPr txBox="1"/>
          <p:nvPr>
            <p:ph idx="75" type="body"/>
          </p:nvPr>
        </p:nvSpPr>
        <p:spPr>
          <a:xfrm>
            <a:off x="5020001"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4" name="Google Shape;1524;p51"/>
          <p:cNvSpPr txBox="1"/>
          <p:nvPr>
            <p:ph idx="76" type="body"/>
          </p:nvPr>
        </p:nvSpPr>
        <p:spPr>
          <a:xfrm>
            <a:off x="5020001"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5" name="Google Shape;1525;p51"/>
          <p:cNvSpPr/>
          <p:nvPr/>
        </p:nvSpPr>
        <p:spPr>
          <a:xfrm>
            <a:off x="6197415" y="4869170"/>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6" name="Google Shape;1526;p51"/>
          <p:cNvSpPr/>
          <p:nvPr/>
        </p:nvSpPr>
        <p:spPr>
          <a:xfrm>
            <a:off x="6197415" y="5252842"/>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7" name="Google Shape;1527;p51"/>
          <p:cNvSpPr/>
          <p:nvPr/>
        </p:nvSpPr>
        <p:spPr>
          <a:xfrm>
            <a:off x="6197415" y="5636513"/>
            <a:ext cx="116837" cy="116837"/>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28" name="Google Shape;1528;p51"/>
          <p:cNvSpPr txBox="1"/>
          <p:nvPr>
            <p:ph idx="77" type="body"/>
          </p:nvPr>
        </p:nvSpPr>
        <p:spPr>
          <a:xfrm>
            <a:off x="6395640"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9" name="Google Shape;1529;p51"/>
          <p:cNvSpPr txBox="1"/>
          <p:nvPr>
            <p:ph idx="78" type="body"/>
          </p:nvPr>
        </p:nvSpPr>
        <p:spPr>
          <a:xfrm>
            <a:off x="6395640"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0" name="Google Shape;1530;p51"/>
          <p:cNvSpPr txBox="1"/>
          <p:nvPr>
            <p:ph idx="79" type="body"/>
          </p:nvPr>
        </p:nvSpPr>
        <p:spPr>
          <a:xfrm>
            <a:off x="6395640"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1" name="Google Shape;1531;p51"/>
          <p:cNvSpPr/>
          <p:nvPr/>
        </p:nvSpPr>
        <p:spPr>
          <a:xfrm>
            <a:off x="7573054" y="4869170"/>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2" name="Google Shape;1532;p51"/>
          <p:cNvSpPr/>
          <p:nvPr/>
        </p:nvSpPr>
        <p:spPr>
          <a:xfrm>
            <a:off x="7573054" y="5252842"/>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3" name="Google Shape;1533;p51"/>
          <p:cNvSpPr/>
          <p:nvPr/>
        </p:nvSpPr>
        <p:spPr>
          <a:xfrm>
            <a:off x="7573054" y="5636513"/>
            <a:ext cx="116837" cy="116837"/>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4" name="Google Shape;1534;p51"/>
          <p:cNvSpPr txBox="1"/>
          <p:nvPr>
            <p:ph idx="80" type="body"/>
          </p:nvPr>
        </p:nvSpPr>
        <p:spPr>
          <a:xfrm>
            <a:off x="7771279"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5" name="Google Shape;1535;p51"/>
          <p:cNvSpPr txBox="1"/>
          <p:nvPr>
            <p:ph idx="81" type="body"/>
          </p:nvPr>
        </p:nvSpPr>
        <p:spPr>
          <a:xfrm>
            <a:off x="7771279"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6" name="Google Shape;1536;p51"/>
          <p:cNvSpPr txBox="1"/>
          <p:nvPr>
            <p:ph idx="82" type="body"/>
          </p:nvPr>
        </p:nvSpPr>
        <p:spPr>
          <a:xfrm>
            <a:off x="7771279"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7" name="Google Shape;1537;p51"/>
          <p:cNvSpPr/>
          <p:nvPr/>
        </p:nvSpPr>
        <p:spPr>
          <a:xfrm>
            <a:off x="8948693" y="4869170"/>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8" name="Google Shape;1538;p51"/>
          <p:cNvSpPr/>
          <p:nvPr/>
        </p:nvSpPr>
        <p:spPr>
          <a:xfrm>
            <a:off x="8948693" y="5252842"/>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39" name="Google Shape;1539;p51"/>
          <p:cNvSpPr/>
          <p:nvPr/>
        </p:nvSpPr>
        <p:spPr>
          <a:xfrm>
            <a:off x="8948693" y="5636513"/>
            <a:ext cx="116837" cy="116837"/>
          </a:xfrm>
          <a:prstGeom prst="ellipse">
            <a:avLst/>
          </a:prstGeom>
          <a:solidFill>
            <a:srgbClr val="91D27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0" name="Google Shape;1540;p51"/>
          <p:cNvSpPr txBox="1"/>
          <p:nvPr>
            <p:ph idx="83" type="body"/>
          </p:nvPr>
        </p:nvSpPr>
        <p:spPr>
          <a:xfrm>
            <a:off x="9146918"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1" name="Google Shape;1541;p51"/>
          <p:cNvSpPr txBox="1"/>
          <p:nvPr>
            <p:ph idx="84" type="body"/>
          </p:nvPr>
        </p:nvSpPr>
        <p:spPr>
          <a:xfrm>
            <a:off x="9146918"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2" name="Google Shape;1542;p51"/>
          <p:cNvSpPr txBox="1"/>
          <p:nvPr>
            <p:ph idx="85" type="body"/>
          </p:nvPr>
        </p:nvSpPr>
        <p:spPr>
          <a:xfrm>
            <a:off x="9146918"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3" name="Google Shape;1543;p51"/>
          <p:cNvSpPr/>
          <p:nvPr/>
        </p:nvSpPr>
        <p:spPr>
          <a:xfrm>
            <a:off x="10330183" y="4869170"/>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4" name="Google Shape;1544;p51"/>
          <p:cNvSpPr/>
          <p:nvPr/>
        </p:nvSpPr>
        <p:spPr>
          <a:xfrm>
            <a:off x="10330183" y="5252842"/>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5" name="Google Shape;1545;p51"/>
          <p:cNvSpPr/>
          <p:nvPr/>
        </p:nvSpPr>
        <p:spPr>
          <a:xfrm>
            <a:off x="10330183" y="5636513"/>
            <a:ext cx="116837" cy="116837"/>
          </a:xfrm>
          <a:prstGeom prst="ellipse">
            <a:avLst/>
          </a:prstGeom>
          <a:solidFill>
            <a:srgbClr val="8BD2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6" name="Google Shape;1546;p51"/>
          <p:cNvSpPr txBox="1"/>
          <p:nvPr>
            <p:ph idx="86" type="body"/>
          </p:nvPr>
        </p:nvSpPr>
        <p:spPr>
          <a:xfrm>
            <a:off x="10528408" y="4833972"/>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7" name="Google Shape;1547;p51"/>
          <p:cNvSpPr txBox="1"/>
          <p:nvPr>
            <p:ph idx="87" type="body"/>
          </p:nvPr>
        </p:nvSpPr>
        <p:spPr>
          <a:xfrm>
            <a:off x="10528408" y="5217644"/>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8" name="Google Shape;1548;p51"/>
          <p:cNvSpPr txBox="1"/>
          <p:nvPr>
            <p:ph idx="88" type="body"/>
          </p:nvPr>
        </p:nvSpPr>
        <p:spPr>
          <a:xfrm>
            <a:off x="10528408" y="5601315"/>
            <a:ext cx="1069392" cy="32490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700"/>
              <a:buNone/>
              <a:defRPr b="0" sz="7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ta Story" showMasterSp="0">
  <p:cSld name="Data Story">
    <p:spTree>
      <p:nvGrpSpPr>
        <p:cNvPr id="1549" name="Shape 1549"/>
        <p:cNvGrpSpPr/>
        <p:nvPr/>
      </p:nvGrpSpPr>
      <p:grpSpPr>
        <a:xfrm>
          <a:off x="0" y="0"/>
          <a:ext cx="0" cy="0"/>
          <a:chOff x="0" y="0"/>
          <a:chExt cx="0" cy="0"/>
        </a:xfrm>
      </p:grpSpPr>
      <p:sp>
        <p:nvSpPr>
          <p:cNvPr id="1550" name="Google Shape;1550;p52"/>
          <p:cNvSpPr/>
          <p:nvPr/>
        </p:nvSpPr>
        <p:spPr>
          <a:xfrm>
            <a:off x="0" y="-3175"/>
            <a:ext cx="609600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1" name="Google Shape;1551;p52"/>
          <p:cNvSpPr/>
          <p:nvPr/>
        </p:nvSpPr>
        <p:spPr>
          <a:xfrm>
            <a:off x="304800" y="1219200"/>
            <a:ext cx="5510074" cy="1632642"/>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2" name="Google Shape;1552;p52"/>
          <p:cNvSpPr/>
          <p:nvPr/>
        </p:nvSpPr>
        <p:spPr>
          <a:xfrm>
            <a:off x="304800" y="3011500"/>
            <a:ext cx="5510074" cy="3122600"/>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3" name="Google Shape;1553;p52"/>
          <p:cNvSpPr txBox="1"/>
          <p:nvPr>
            <p:ph type="title"/>
          </p:nvPr>
        </p:nvSpPr>
        <p:spPr>
          <a:xfrm>
            <a:off x="304800" y="266699"/>
            <a:ext cx="551007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4" name="Google Shape;1554;p52"/>
          <p:cNvSpPr txBox="1"/>
          <p:nvPr>
            <p:ph idx="1" type="body"/>
          </p:nvPr>
        </p:nvSpPr>
        <p:spPr>
          <a:xfrm>
            <a:off x="6400797" y="6521852"/>
            <a:ext cx="5486408"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rgbClr val="7F7F7F"/>
              </a:buClr>
              <a:buSzPts val="1000"/>
              <a:buNone/>
              <a:defRPr sz="1000">
                <a:solidFill>
                  <a:srgbClr val="7F7F7F"/>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5" name="Google Shape;1555;p52"/>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556" name="Google Shape;1556;p52"/>
          <p:cNvGrpSpPr/>
          <p:nvPr/>
        </p:nvGrpSpPr>
        <p:grpSpPr>
          <a:xfrm>
            <a:off x="663617" y="6524313"/>
            <a:ext cx="3176435" cy="181165"/>
            <a:chOff x="8385911" y="6517433"/>
            <a:chExt cx="3176435" cy="181165"/>
          </a:xfrm>
        </p:grpSpPr>
        <p:sp>
          <p:nvSpPr>
            <p:cNvPr id="1557" name="Google Shape;1557;p52"/>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8" name="Google Shape;1558;p52"/>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9" name="Google Shape;1559;p52"/>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0" name="Google Shape;1560;p52"/>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1" name="Google Shape;1561;p52"/>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2" name="Google Shape;1562;p52"/>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3" name="Google Shape;1563;p52"/>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4" name="Google Shape;1564;p52"/>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5" name="Google Shape;1565;p52"/>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6" name="Google Shape;1566;p52"/>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7" name="Google Shape;1567;p52"/>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8" name="Google Shape;1568;p52"/>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69" name="Google Shape;1569;p52"/>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0" name="Google Shape;1570;p52"/>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1" name="Google Shape;1571;p52"/>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2" name="Google Shape;1572;p52"/>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3" name="Google Shape;1573;p52"/>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4" name="Google Shape;1574;p52"/>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5" name="Google Shape;1575;p52"/>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6" name="Google Shape;1576;p52"/>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7" name="Google Shape;1577;p52"/>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8" name="Google Shape;1578;p52"/>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79" name="Google Shape;1579;p52"/>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0" name="Google Shape;1580;p52"/>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1" name="Google Shape;1581;p52"/>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2" name="Google Shape;1582;p52"/>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3" name="Google Shape;1583;p52"/>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84" name="Google Shape;1584;p52"/>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85" name="Google Shape;1585;p52"/>
          <p:cNvSpPr/>
          <p:nvPr>
            <p:ph idx="2" type="body"/>
          </p:nvPr>
        </p:nvSpPr>
        <p:spPr>
          <a:xfrm>
            <a:off x="6400799" y="5555212"/>
            <a:ext cx="5486401" cy="578885"/>
          </a:xfrm>
          <a:prstGeom prst="homePlate">
            <a:avLst>
              <a:gd fmla="val 0" name="adj"/>
            </a:avLst>
          </a:prstGeom>
          <a:solidFill>
            <a:srgbClr val="D8D8D8"/>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dk2"/>
              </a:buClr>
              <a:buSzPts val="1800"/>
              <a:buNone/>
              <a:defRPr b="1" sz="18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6" name="Google Shape;1586;p52"/>
          <p:cNvSpPr/>
          <p:nvPr>
            <p:ph idx="3" type="chart"/>
          </p:nvPr>
        </p:nvSpPr>
        <p:spPr>
          <a:xfrm>
            <a:off x="435738" y="1362858"/>
            <a:ext cx="5248199" cy="1362235"/>
          </a:xfrm>
          <a:prstGeom prst="rect">
            <a:avLst/>
          </a:prstGeom>
          <a:noFill/>
          <a:ln>
            <a:noFill/>
          </a:ln>
        </p:spPr>
        <p:txBody>
          <a:bodyPr anchorCtr="0" anchor="t" bIns="0" lIns="0" spcFirstLastPara="1" rIns="0" wrap="square" tIns="0">
            <a:noAutofit/>
          </a:bodyPr>
          <a:lstStyle>
            <a:lvl1pPr lvl="0" marR="0" rtl="0" algn="l">
              <a:lnSpc>
                <a:spcPct val="100000"/>
              </a:lnSpc>
              <a:spcBef>
                <a:spcPts val="6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lvl="1" marR="0" rtl="0" algn="l">
              <a:lnSpc>
                <a:spcPct val="100000"/>
              </a:lnSpc>
              <a:spcBef>
                <a:spcPts val="600"/>
              </a:spcBef>
              <a:spcAft>
                <a:spcPts val="0"/>
              </a:spcAft>
              <a:buClr>
                <a:schemeClr val="accent1"/>
              </a:buClr>
              <a:buSzPts val="1800"/>
              <a:buFont typeface="Arial"/>
              <a:buChar char="•"/>
              <a:defRPr b="0" i="0" sz="1800" u="none" cap="none" strike="noStrike">
                <a:solidFill>
                  <a:schemeClr val="dk2"/>
                </a:solidFill>
                <a:latin typeface="Arial"/>
                <a:ea typeface="Arial"/>
                <a:cs typeface="Arial"/>
                <a:sym typeface="Arial"/>
              </a:defRPr>
            </a:lvl2pPr>
            <a:lvl3pPr lvl="2" marR="0" rtl="0" algn="l">
              <a:lnSpc>
                <a:spcPct val="100000"/>
              </a:lnSpc>
              <a:spcBef>
                <a:spcPts val="6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lvl="4" marR="0" rtl="0" algn="l">
              <a:lnSpc>
                <a:spcPct val="100000"/>
              </a:lnSpc>
              <a:spcBef>
                <a:spcPts val="6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87" name="Google Shape;1587;p52"/>
          <p:cNvSpPr/>
          <p:nvPr>
            <p:ph idx="4" type="chart"/>
          </p:nvPr>
        </p:nvSpPr>
        <p:spPr>
          <a:xfrm>
            <a:off x="435738" y="3113462"/>
            <a:ext cx="5248199" cy="2876981"/>
          </a:xfrm>
          <a:prstGeom prst="rect">
            <a:avLst/>
          </a:prstGeom>
          <a:noFill/>
          <a:ln>
            <a:noFill/>
          </a:ln>
        </p:spPr>
        <p:txBody>
          <a:bodyPr anchorCtr="0" anchor="t" bIns="0" lIns="0" spcFirstLastPara="1" rIns="0" wrap="square" tIns="0">
            <a:noAutofit/>
          </a:bodyPr>
          <a:lstStyle>
            <a:lvl1pPr lvl="0" marR="0" rtl="0" algn="l">
              <a:lnSpc>
                <a:spcPct val="100000"/>
              </a:lnSpc>
              <a:spcBef>
                <a:spcPts val="6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lvl="1" marR="0" rtl="0" algn="l">
              <a:lnSpc>
                <a:spcPct val="100000"/>
              </a:lnSpc>
              <a:spcBef>
                <a:spcPts val="600"/>
              </a:spcBef>
              <a:spcAft>
                <a:spcPts val="0"/>
              </a:spcAft>
              <a:buClr>
                <a:schemeClr val="accent1"/>
              </a:buClr>
              <a:buSzPts val="1800"/>
              <a:buFont typeface="Arial"/>
              <a:buChar char="•"/>
              <a:defRPr b="0" i="0" sz="1800" u="none" cap="none" strike="noStrike">
                <a:solidFill>
                  <a:schemeClr val="dk2"/>
                </a:solidFill>
                <a:latin typeface="Arial"/>
                <a:ea typeface="Arial"/>
                <a:cs typeface="Arial"/>
                <a:sym typeface="Arial"/>
              </a:defRPr>
            </a:lvl2pPr>
            <a:lvl3pPr lvl="2" marR="0" rtl="0" algn="l">
              <a:lnSpc>
                <a:spcPct val="100000"/>
              </a:lnSpc>
              <a:spcBef>
                <a:spcPts val="6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lvl="4" marR="0" rtl="0" algn="l">
              <a:lnSpc>
                <a:spcPct val="100000"/>
              </a:lnSpc>
              <a:spcBef>
                <a:spcPts val="6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88" name="Google Shape;1588;p52"/>
          <p:cNvSpPr txBox="1"/>
          <p:nvPr>
            <p:ph idx="5" type="body"/>
          </p:nvPr>
        </p:nvSpPr>
        <p:spPr>
          <a:xfrm>
            <a:off x="6400796" y="1219200"/>
            <a:ext cx="5487679" cy="413385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20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9" name="Google Shape;1589;p52"/>
          <p:cNvSpPr txBox="1"/>
          <p:nvPr>
            <p:ph idx="6" type="body"/>
          </p:nvPr>
        </p:nvSpPr>
        <p:spPr>
          <a:xfrm>
            <a:off x="6400796" y="673418"/>
            <a:ext cx="5486404" cy="386124"/>
          </a:xfrm>
          <a:prstGeom prst="rect">
            <a:avLst/>
          </a:prstGeom>
          <a:noFill/>
          <a:ln>
            <a:noFill/>
          </a:ln>
        </p:spPr>
        <p:txBody>
          <a:bodyPr anchorCtr="0" anchor="ctr" bIns="0" lIns="91425" spcFirstLastPara="1" rIns="91425" wrap="square" tIns="0">
            <a:noAutofit/>
          </a:bodyPr>
          <a:lstStyle>
            <a:lvl1pPr indent="-228600" lvl="0" marL="457200" algn="ctr">
              <a:lnSpc>
                <a:spcPct val="100000"/>
              </a:lnSpc>
              <a:spcBef>
                <a:spcPts val="600"/>
              </a:spcBef>
              <a:spcAft>
                <a:spcPts val="0"/>
              </a:spcAft>
              <a:buClr>
                <a:schemeClr val="dk1"/>
              </a:buClr>
              <a:buSzPts val="1400"/>
              <a:buNone/>
              <a:defRPr b="1" sz="1400">
                <a:solidFill>
                  <a:schemeClr val="dk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590" name="Google Shape;1590;p52"/>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se Study">
    <p:spTree>
      <p:nvGrpSpPr>
        <p:cNvPr id="1591" name="Shape 1591"/>
        <p:cNvGrpSpPr/>
        <p:nvPr/>
      </p:nvGrpSpPr>
      <p:grpSpPr>
        <a:xfrm>
          <a:off x="0" y="0"/>
          <a:ext cx="0" cy="0"/>
          <a:chOff x="0" y="0"/>
          <a:chExt cx="0" cy="0"/>
        </a:xfrm>
      </p:grpSpPr>
      <p:sp>
        <p:nvSpPr>
          <p:cNvPr id="1592" name="Google Shape;1592;p53"/>
          <p:cNvSpPr/>
          <p:nvPr/>
        </p:nvSpPr>
        <p:spPr>
          <a:xfrm>
            <a:off x="0" y="2580640"/>
            <a:ext cx="7244080" cy="1828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93" name="Google Shape;1593;p53"/>
          <p:cNvSpPr/>
          <p:nvPr/>
        </p:nvSpPr>
        <p:spPr>
          <a:xfrm>
            <a:off x="7244080" y="-3175"/>
            <a:ext cx="494792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94" name="Google Shape;1594;p53"/>
          <p:cNvSpPr txBox="1"/>
          <p:nvPr>
            <p:ph type="title"/>
          </p:nvPr>
        </p:nvSpPr>
        <p:spPr>
          <a:xfrm>
            <a:off x="304799" y="266699"/>
            <a:ext cx="6675121"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5" name="Google Shape;1595;p53"/>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6" name="Google Shape;1596;p53"/>
          <p:cNvSpPr txBox="1"/>
          <p:nvPr>
            <p:ph idx="2" type="body"/>
          </p:nvPr>
        </p:nvSpPr>
        <p:spPr>
          <a:xfrm>
            <a:off x="1449419" y="1495827"/>
            <a:ext cx="2012880"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7" name="Google Shape;1597;p53"/>
          <p:cNvSpPr/>
          <p:nvPr>
            <p:ph idx="3" type="pic"/>
          </p:nvPr>
        </p:nvSpPr>
        <p:spPr>
          <a:xfrm>
            <a:off x="357865" y="1412328"/>
            <a:ext cx="822960" cy="822960"/>
          </a:xfrm>
          <a:prstGeom prst="ellipse">
            <a:avLst/>
          </a:prstGeom>
          <a:solidFill>
            <a:schemeClr val="lt1"/>
          </a:solidFill>
          <a:ln cap="flat" cmpd="sng" w="12700">
            <a:solidFill>
              <a:srgbClr val="08212E"/>
            </a:solidFill>
            <a:prstDash val="solid"/>
            <a:round/>
            <a:headEnd len="sm" w="sm" type="none"/>
            <a:tailEnd len="sm" w="sm" type="none"/>
          </a:ln>
        </p:spPr>
      </p:sp>
      <p:sp>
        <p:nvSpPr>
          <p:cNvPr id="1598" name="Google Shape;1598;p53"/>
          <p:cNvSpPr txBox="1"/>
          <p:nvPr>
            <p:ph idx="4" type="body"/>
          </p:nvPr>
        </p:nvSpPr>
        <p:spPr>
          <a:xfrm>
            <a:off x="1449418" y="1846367"/>
            <a:ext cx="2012880" cy="3296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9" name="Google Shape;1599;p53"/>
          <p:cNvSpPr txBox="1"/>
          <p:nvPr>
            <p:ph idx="5" type="body"/>
          </p:nvPr>
        </p:nvSpPr>
        <p:spPr>
          <a:xfrm>
            <a:off x="462593" y="2836922"/>
            <a:ext cx="6026221"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600"/>
              <a:buNone/>
              <a:defRPr b="1" sz="16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0" name="Google Shape;1600;p53"/>
          <p:cNvSpPr txBox="1"/>
          <p:nvPr>
            <p:ph idx="6" type="body"/>
          </p:nvPr>
        </p:nvSpPr>
        <p:spPr>
          <a:xfrm>
            <a:off x="707136" y="3245645"/>
            <a:ext cx="5781678" cy="240522"/>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1" name="Google Shape;1601;p53"/>
          <p:cNvSpPr/>
          <p:nvPr/>
        </p:nvSpPr>
        <p:spPr>
          <a:xfrm>
            <a:off x="462593" y="3307488"/>
            <a:ext cx="116837" cy="116837"/>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2" name="Google Shape;1602;p53"/>
          <p:cNvSpPr txBox="1"/>
          <p:nvPr>
            <p:ph idx="7" type="body"/>
          </p:nvPr>
        </p:nvSpPr>
        <p:spPr>
          <a:xfrm>
            <a:off x="707136" y="3565289"/>
            <a:ext cx="5781678" cy="240522"/>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3" name="Google Shape;1603;p53"/>
          <p:cNvSpPr/>
          <p:nvPr/>
        </p:nvSpPr>
        <p:spPr>
          <a:xfrm>
            <a:off x="462593" y="3627132"/>
            <a:ext cx="116837" cy="116837"/>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4" name="Google Shape;1604;p53"/>
          <p:cNvSpPr txBox="1"/>
          <p:nvPr>
            <p:ph idx="8" type="body"/>
          </p:nvPr>
        </p:nvSpPr>
        <p:spPr>
          <a:xfrm>
            <a:off x="707136" y="3884932"/>
            <a:ext cx="5781678" cy="240522"/>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5" name="Google Shape;1605;p53"/>
          <p:cNvSpPr/>
          <p:nvPr/>
        </p:nvSpPr>
        <p:spPr>
          <a:xfrm>
            <a:off x="462593" y="3946775"/>
            <a:ext cx="116837" cy="116837"/>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6" name="Google Shape;1606;p53"/>
          <p:cNvSpPr/>
          <p:nvPr>
            <p:ph idx="9" type="pic"/>
          </p:nvPr>
        </p:nvSpPr>
        <p:spPr>
          <a:xfrm>
            <a:off x="3875488" y="1412328"/>
            <a:ext cx="822960" cy="822960"/>
          </a:xfrm>
          <a:prstGeom prst="ellipse">
            <a:avLst/>
          </a:prstGeom>
          <a:solidFill>
            <a:schemeClr val="lt1"/>
          </a:solidFill>
          <a:ln cap="flat" cmpd="sng" w="12700">
            <a:solidFill>
              <a:srgbClr val="08212E"/>
            </a:solidFill>
            <a:prstDash val="solid"/>
            <a:round/>
            <a:headEnd len="sm" w="sm" type="none"/>
            <a:tailEnd len="sm" w="sm" type="none"/>
          </a:ln>
        </p:spPr>
      </p:sp>
      <p:sp>
        <p:nvSpPr>
          <p:cNvPr id="1607" name="Google Shape;1607;p53"/>
          <p:cNvSpPr txBox="1"/>
          <p:nvPr>
            <p:ph idx="13" type="body"/>
          </p:nvPr>
        </p:nvSpPr>
        <p:spPr>
          <a:xfrm>
            <a:off x="4967041" y="1659008"/>
            <a:ext cx="2012880" cy="329601"/>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400"/>
              <a:buNone/>
              <a:defRPr b="1" sz="14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8" name="Google Shape;1608;p53"/>
          <p:cNvSpPr txBox="1"/>
          <p:nvPr>
            <p:ph idx="14" type="body"/>
          </p:nvPr>
        </p:nvSpPr>
        <p:spPr>
          <a:xfrm>
            <a:off x="952136" y="4881211"/>
            <a:ext cx="5536678" cy="7902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400"/>
              <a:buNone/>
              <a:defRPr b="0" sz="14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9" name="Google Shape;1609;p53"/>
          <p:cNvSpPr txBox="1"/>
          <p:nvPr>
            <p:ph idx="15" type="body"/>
          </p:nvPr>
        </p:nvSpPr>
        <p:spPr>
          <a:xfrm>
            <a:off x="304800" y="4643033"/>
            <a:ext cx="577887" cy="1231106"/>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8000"/>
              <a:buNone/>
              <a:defRPr b="1" sz="80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10" name="Google Shape;1610;p53"/>
          <p:cNvSpPr/>
          <p:nvPr/>
        </p:nvSpPr>
        <p:spPr>
          <a:xfrm>
            <a:off x="7489506" y="1219266"/>
            <a:ext cx="4396106" cy="2844346"/>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11" name="Google Shape;1611;p53"/>
          <p:cNvSpPr txBox="1"/>
          <p:nvPr>
            <p:ph idx="16" type="body"/>
          </p:nvPr>
        </p:nvSpPr>
        <p:spPr>
          <a:xfrm>
            <a:off x="7487919" y="1219266"/>
            <a:ext cx="439928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400"/>
              <a:buNone/>
              <a:defRPr b="1" sz="14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12" name="Google Shape;1612;p53"/>
          <p:cNvSpPr/>
          <p:nvPr>
            <p:ph idx="17" type="pic"/>
          </p:nvPr>
        </p:nvSpPr>
        <p:spPr>
          <a:xfrm>
            <a:off x="7487917" y="4201341"/>
            <a:ext cx="4399283" cy="1932759"/>
          </a:xfrm>
          <a:prstGeom prst="rect">
            <a:avLst/>
          </a:prstGeom>
          <a:noFill/>
          <a:ln>
            <a:noFill/>
          </a:ln>
        </p:spPr>
      </p:sp>
      <p:sp>
        <p:nvSpPr>
          <p:cNvPr id="1613" name="Google Shape;1613;p53"/>
          <p:cNvSpPr txBox="1"/>
          <p:nvPr>
            <p:ph idx="18" type="body"/>
          </p:nvPr>
        </p:nvSpPr>
        <p:spPr>
          <a:xfrm>
            <a:off x="7932346" y="1823658"/>
            <a:ext cx="3510426" cy="265271"/>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14" name="Google Shape;1614;p53"/>
          <p:cNvSpPr txBox="1"/>
          <p:nvPr>
            <p:ph idx="19" type="body"/>
          </p:nvPr>
        </p:nvSpPr>
        <p:spPr>
          <a:xfrm>
            <a:off x="7932346" y="2194518"/>
            <a:ext cx="3510426" cy="38612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615" name="Google Shape;1615;p53"/>
          <p:cNvCxnSpPr/>
          <p:nvPr/>
        </p:nvCxnSpPr>
        <p:spPr>
          <a:xfrm rot="10800000">
            <a:off x="7705846" y="2836922"/>
            <a:ext cx="3963426" cy="0"/>
          </a:xfrm>
          <a:prstGeom prst="straightConnector1">
            <a:avLst/>
          </a:prstGeom>
          <a:noFill/>
          <a:ln cap="flat" cmpd="sng" w="9525">
            <a:solidFill>
              <a:srgbClr val="D8D8D8"/>
            </a:solidFill>
            <a:prstDash val="solid"/>
            <a:miter lim="800000"/>
            <a:headEnd len="sm" w="sm" type="none"/>
            <a:tailEnd len="sm" w="sm" type="none"/>
          </a:ln>
        </p:spPr>
      </p:cxnSp>
      <p:sp>
        <p:nvSpPr>
          <p:cNvPr id="1616" name="Google Shape;1616;p53"/>
          <p:cNvSpPr txBox="1"/>
          <p:nvPr>
            <p:ph idx="20" type="body"/>
          </p:nvPr>
        </p:nvSpPr>
        <p:spPr>
          <a:xfrm>
            <a:off x="7932346" y="3053465"/>
            <a:ext cx="3510426" cy="265271"/>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17" name="Google Shape;1617;p53"/>
          <p:cNvSpPr txBox="1"/>
          <p:nvPr>
            <p:ph idx="21" type="body"/>
          </p:nvPr>
        </p:nvSpPr>
        <p:spPr>
          <a:xfrm>
            <a:off x="7932346" y="3424325"/>
            <a:ext cx="3510426" cy="38612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1618" name="Google Shape;1618;p53"/>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howMasterSp="0">
  <p:cSld name="Agenda">
    <p:bg>
      <p:bgPr>
        <a:solidFill>
          <a:srgbClr val="08212E"/>
        </a:solidFill>
      </p:bgPr>
    </p:bg>
    <p:spTree>
      <p:nvGrpSpPr>
        <p:cNvPr id="1619" name="Shape 1619"/>
        <p:cNvGrpSpPr/>
        <p:nvPr/>
      </p:nvGrpSpPr>
      <p:grpSpPr>
        <a:xfrm>
          <a:off x="0" y="0"/>
          <a:ext cx="0" cy="0"/>
          <a:chOff x="0" y="0"/>
          <a:chExt cx="0" cy="0"/>
        </a:xfrm>
      </p:grpSpPr>
      <p:sp>
        <p:nvSpPr>
          <p:cNvPr id="1620" name="Google Shape;1620;p54"/>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621" name="Google Shape;1621;p54"/>
          <p:cNvGrpSpPr/>
          <p:nvPr/>
        </p:nvGrpSpPr>
        <p:grpSpPr>
          <a:xfrm>
            <a:off x="663617" y="6524313"/>
            <a:ext cx="3176435" cy="181165"/>
            <a:chOff x="8385911" y="6517433"/>
            <a:chExt cx="3176435" cy="181165"/>
          </a:xfrm>
        </p:grpSpPr>
        <p:sp>
          <p:nvSpPr>
            <p:cNvPr id="1622" name="Google Shape;1622;p54"/>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3" name="Google Shape;1623;p54"/>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4" name="Google Shape;1624;p54"/>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5" name="Google Shape;1625;p54"/>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6" name="Google Shape;1626;p54"/>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7" name="Google Shape;1627;p54"/>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8" name="Google Shape;1628;p54"/>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9" name="Google Shape;1629;p54"/>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0" name="Google Shape;1630;p54"/>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1" name="Google Shape;1631;p54"/>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2" name="Google Shape;1632;p54"/>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3" name="Google Shape;1633;p54"/>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4" name="Google Shape;1634;p54"/>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5" name="Google Shape;1635;p54"/>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6" name="Google Shape;1636;p54"/>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7" name="Google Shape;1637;p54"/>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8" name="Google Shape;1638;p54"/>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39" name="Google Shape;1639;p54"/>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0" name="Google Shape;1640;p54"/>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1" name="Google Shape;1641;p54"/>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2" name="Google Shape;1642;p54"/>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3" name="Google Shape;1643;p54"/>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4" name="Google Shape;1644;p54"/>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5" name="Google Shape;1645;p54"/>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6" name="Google Shape;1646;p54"/>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7" name="Google Shape;1647;p54"/>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8" name="Google Shape;1648;p54"/>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49" name="Google Shape;1649;p54"/>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cxnSp>
        <p:nvCxnSpPr>
          <p:cNvPr id="1650" name="Google Shape;1650;p54"/>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651" name="Google Shape;1651;p54"/>
          <p:cNvSpPr txBox="1"/>
          <p:nvPr>
            <p:ph type="title"/>
          </p:nvPr>
        </p:nvSpPr>
        <p:spPr>
          <a:xfrm>
            <a:off x="304800" y="266699"/>
            <a:ext cx="7901686"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652" name="Google Shape;1652;p54"/>
          <p:cNvGrpSpPr/>
          <p:nvPr/>
        </p:nvGrpSpPr>
        <p:grpSpPr>
          <a:xfrm>
            <a:off x="7587710" y="4873481"/>
            <a:ext cx="4604290" cy="1000538"/>
            <a:chOff x="3990071" y="424322"/>
            <a:chExt cx="4604290" cy="1000538"/>
          </a:xfrm>
        </p:grpSpPr>
        <p:grpSp>
          <p:nvGrpSpPr>
            <p:cNvPr id="1653" name="Google Shape;1653;p54"/>
            <p:cNvGrpSpPr/>
            <p:nvPr/>
          </p:nvGrpSpPr>
          <p:grpSpPr>
            <a:xfrm>
              <a:off x="3990071" y="424322"/>
              <a:ext cx="4604290" cy="418355"/>
              <a:chOff x="633413" y="5462006"/>
              <a:chExt cx="4604290" cy="418355"/>
            </a:xfrm>
          </p:grpSpPr>
          <p:grpSp>
            <p:nvGrpSpPr>
              <p:cNvPr id="1654" name="Google Shape;1654;p54"/>
              <p:cNvGrpSpPr/>
              <p:nvPr/>
            </p:nvGrpSpPr>
            <p:grpSpPr>
              <a:xfrm rot="5400000">
                <a:off x="3918190" y="4560848"/>
                <a:ext cx="418355" cy="2220671"/>
                <a:chOff x="9657360" y="3789713"/>
                <a:chExt cx="418355" cy="2220671"/>
              </a:xfrm>
            </p:grpSpPr>
            <p:sp>
              <p:nvSpPr>
                <p:cNvPr id="1655" name="Google Shape;1655;p54"/>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56" name="Google Shape;1656;p54"/>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57" name="Google Shape;1657;p54"/>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58" name="Google Shape;1658;p54"/>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59" name="Google Shape;1659;p54"/>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0" name="Google Shape;1660;p54"/>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1" name="Google Shape;1661;p54"/>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2" name="Google Shape;1662;p54"/>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3" name="Google Shape;1663;p54"/>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4" name="Google Shape;1664;p54"/>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5" name="Google Shape;1665;p54"/>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6" name="Google Shape;1666;p54"/>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7" name="Google Shape;1667;p54"/>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8" name="Google Shape;1668;p54"/>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69" name="Google Shape;1669;p54"/>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0" name="Google Shape;1670;p54"/>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1" name="Google Shape;1671;p54"/>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2" name="Google Shape;1672;p54"/>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3" name="Google Shape;1673;p54"/>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4" name="Google Shape;1674;p54"/>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5" name="Google Shape;1675;p54"/>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6" name="Google Shape;1676;p54"/>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7" name="Google Shape;1677;p54"/>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8" name="Google Shape;1678;p54"/>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9" name="Google Shape;1679;p54"/>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0" name="Google Shape;1680;p54"/>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1" name="Google Shape;1681;p54"/>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2" name="Google Shape;1682;p54"/>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3" name="Google Shape;1683;p54"/>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4" name="Google Shape;1684;p54"/>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685" name="Google Shape;1685;p54"/>
              <p:cNvGrpSpPr/>
              <p:nvPr/>
            </p:nvGrpSpPr>
            <p:grpSpPr>
              <a:xfrm rot="5400000">
                <a:off x="1534571" y="4560848"/>
                <a:ext cx="418355" cy="2220671"/>
                <a:chOff x="9657360" y="3789713"/>
                <a:chExt cx="418355" cy="2220671"/>
              </a:xfrm>
            </p:grpSpPr>
            <p:sp>
              <p:nvSpPr>
                <p:cNvPr id="1686" name="Google Shape;1686;p54"/>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7" name="Google Shape;1687;p54"/>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8" name="Google Shape;1688;p54"/>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9" name="Google Shape;1689;p54"/>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0" name="Google Shape;1690;p54"/>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1" name="Google Shape;1691;p54"/>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2" name="Google Shape;1692;p54"/>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3" name="Google Shape;1693;p54"/>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4" name="Google Shape;1694;p54"/>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5" name="Google Shape;1695;p54"/>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6" name="Google Shape;1696;p54"/>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7" name="Google Shape;1697;p54"/>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8" name="Google Shape;1698;p54"/>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9" name="Google Shape;1699;p54"/>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0" name="Google Shape;1700;p54"/>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1" name="Google Shape;1701;p54"/>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2" name="Google Shape;1702;p54"/>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3" name="Google Shape;1703;p54"/>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4" name="Google Shape;1704;p54"/>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5" name="Google Shape;1705;p54"/>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6" name="Google Shape;1706;p54"/>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7" name="Google Shape;1707;p54"/>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8" name="Google Shape;1708;p54"/>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09" name="Google Shape;1709;p54"/>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0" name="Google Shape;1710;p54"/>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1" name="Google Shape;1711;p54"/>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2" name="Google Shape;1712;p54"/>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3" name="Google Shape;1713;p54"/>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4" name="Google Shape;1714;p54"/>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5" name="Google Shape;1715;p54"/>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nvGrpSpPr>
            <p:cNvPr id="1716" name="Google Shape;1716;p54"/>
            <p:cNvGrpSpPr/>
            <p:nvPr/>
          </p:nvGrpSpPr>
          <p:grpSpPr>
            <a:xfrm>
              <a:off x="3990071" y="1006505"/>
              <a:ext cx="4604290" cy="418355"/>
              <a:chOff x="633413" y="5462006"/>
              <a:chExt cx="4604290" cy="418355"/>
            </a:xfrm>
          </p:grpSpPr>
          <p:grpSp>
            <p:nvGrpSpPr>
              <p:cNvPr id="1717" name="Google Shape;1717;p54"/>
              <p:cNvGrpSpPr/>
              <p:nvPr/>
            </p:nvGrpSpPr>
            <p:grpSpPr>
              <a:xfrm rot="5400000">
                <a:off x="3918190" y="4560848"/>
                <a:ext cx="418355" cy="2220671"/>
                <a:chOff x="9657360" y="3789713"/>
                <a:chExt cx="418355" cy="2220671"/>
              </a:xfrm>
            </p:grpSpPr>
            <p:sp>
              <p:nvSpPr>
                <p:cNvPr id="1718" name="Google Shape;1718;p54"/>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19" name="Google Shape;1719;p54"/>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0" name="Google Shape;1720;p54"/>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1" name="Google Shape;1721;p54"/>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2" name="Google Shape;1722;p54"/>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3" name="Google Shape;1723;p54"/>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4" name="Google Shape;1724;p54"/>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5" name="Google Shape;1725;p54"/>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6" name="Google Shape;1726;p54"/>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7" name="Google Shape;1727;p54"/>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8" name="Google Shape;1728;p54"/>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29" name="Google Shape;1729;p54"/>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0" name="Google Shape;1730;p54"/>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1" name="Google Shape;1731;p54"/>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2" name="Google Shape;1732;p54"/>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3" name="Google Shape;1733;p54"/>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4" name="Google Shape;1734;p54"/>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5" name="Google Shape;1735;p54"/>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6" name="Google Shape;1736;p54"/>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7" name="Google Shape;1737;p54"/>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8" name="Google Shape;1738;p54"/>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9" name="Google Shape;1739;p54"/>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0" name="Google Shape;1740;p54"/>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1" name="Google Shape;1741;p54"/>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2" name="Google Shape;1742;p54"/>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3" name="Google Shape;1743;p54"/>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4" name="Google Shape;1744;p54"/>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5" name="Google Shape;1745;p54"/>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6" name="Google Shape;1746;p54"/>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7" name="Google Shape;1747;p54"/>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748" name="Google Shape;1748;p54"/>
              <p:cNvGrpSpPr/>
              <p:nvPr/>
            </p:nvGrpSpPr>
            <p:grpSpPr>
              <a:xfrm rot="5400000">
                <a:off x="1534571" y="4560848"/>
                <a:ext cx="418355" cy="2220671"/>
                <a:chOff x="9657360" y="3789713"/>
                <a:chExt cx="418355" cy="2220671"/>
              </a:xfrm>
            </p:grpSpPr>
            <p:sp>
              <p:nvSpPr>
                <p:cNvPr id="1749" name="Google Shape;1749;p54"/>
                <p:cNvSpPr/>
                <p:nvPr/>
              </p:nvSpPr>
              <p:spPr>
                <a:xfrm>
                  <a:off x="965736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0" name="Google Shape;1750;p54"/>
                <p:cNvSpPr/>
                <p:nvPr/>
              </p:nvSpPr>
              <p:spPr>
                <a:xfrm>
                  <a:off x="965736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1" name="Google Shape;1751;p54"/>
                <p:cNvSpPr/>
                <p:nvPr/>
              </p:nvSpPr>
              <p:spPr>
                <a:xfrm>
                  <a:off x="965736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2" name="Google Shape;1752;p54"/>
                <p:cNvSpPr/>
                <p:nvPr/>
              </p:nvSpPr>
              <p:spPr>
                <a:xfrm>
                  <a:off x="965736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3" name="Google Shape;1753;p54"/>
                <p:cNvSpPr/>
                <p:nvPr/>
              </p:nvSpPr>
              <p:spPr>
                <a:xfrm>
                  <a:off x="965736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4" name="Google Shape;1754;p54"/>
                <p:cNvSpPr/>
                <p:nvPr/>
              </p:nvSpPr>
              <p:spPr>
                <a:xfrm>
                  <a:off x="965736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5" name="Google Shape;1755;p54"/>
                <p:cNvSpPr/>
                <p:nvPr/>
              </p:nvSpPr>
              <p:spPr>
                <a:xfrm>
                  <a:off x="965736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6" name="Google Shape;1756;p54"/>
                <p:cNvSpPr/>
                <p:nvPr/>
              </p:nvSpPr>
              <p:spPr>
                <a:xfrm>
                  <a:off x="965736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7" name="Google Shape;1757;p54"/>
                <p:cNvSpPr/>
                <p:nvPr/>
              </p:nvSpPr>
              <p:spPr>
                <a:xfrm>
                  <a:off x="965736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8" name="Google Shape;1758;p54"/>
                <p:cNvSpPr/>
                <p:nvPr/>
              </p:nvSpPr>
              <p:spPr>
                <a:xfrm>
                  <a:off x="965736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59" name="Google Shape;1759;p54"/>
                <p:cNvSpPr/>
                <p:nvPr/>
              </p:nvSpPr>
              <p:spPr>
                <a:xfrm>
                  <a:off x="9848250"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0" name="Google Shape;1760;p54"/>
                <p:cNvSpPr/>
                <p:nvPr/>
              </p:nvSpPr>
              <p:spPr>
                <a:xfrm>
                  <a:off x="9848250"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1" name="Google Shape;1761;p54"/>
                <p:cNvSpPr/>
                <p:nvPr/>
              </p:nvSpPr>
              <p:spPr>
                <a:xfrm>
                  <a:off x="9848250"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2" name="Google Shape;1762;p54"/>
                <p:cNvSpPr/>
                <p:nvPr/>
              </p:nvSpPr>
              <p:spPr>
                <a:xfrm>
                  <a:off x="9848250"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3" name="Google Shape;1763;p54"/>
                <p:cNvSpPr/>
                <p:nvPr/>
              </p:nvSpPr>
              <p:spPr>
                <a:xfrm>
                  <a:off x="9848250"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4" name="Google Shape;1764;p54"/>
                <p:cNvSpPr/>
                <p:nvPr/>
              </p:nvSpPr>
              <p:spPr>
                <a:xfrm>
                  <a:off x="9848250"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5" name="Google Shape;1765;p54"/>
                <p:cNvSpPr/>
                <p:nvPr/>
              </p:nvSpPr>
              <p:spPr>
                <a:xfrm>
                  <a:off x="9848250"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6" name="Google Shape;1766;p54"/>
                <p:cNvSpPr/>
                <p:nvPr/>
              </p:nvSpPr>
              <p:spPr>
                <a:xfrm>
                  <a:off x="9848250"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7" name="Google Shape;1767;p54"/>
                <p:cNvSpPr/>
                <p:nvPr/>
              </p:nvSpPr>
              <p:spPr>
                <a:xfrm>
                  <a:off x="9848250"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8" name="Google Shape;1768;p54"/>
                <p:cNvSpPr/>
                <p:nvPr/>
              </p:nvSpPr>
              <p:spPr>
                <a:xfrm>
                  <a:off x="9848250"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69" name="Google Shape;1769;p54"/>
                <p:cNvSpPr/>
                <p:nvPr/>
              </p:nvSpPr>
              <p:spPr>
                <a:xfrm>
                  <a:off x="10039139" y="42467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0" name="Google Shape;1770;p54"/>
                <p:cNvSpPr/>
                <p:nvPr/>
              </p:nvSpPr>
              <p:spPr>
                <a:xfrm>
                  <a:off x="10039139" y="449609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1" name="Google Shape;1771;p54"/>
                <p:cNvSpPr/>
                <p:nvPr/>
              </p:nvSpPr>
              <p:spPr>
                <a:xfrm>
                  <a:off x="10039139" y="4745476"/>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2" name="Google Shape;1772;p54"/>
                <p:cNvSpPr/>
                <p:nvPr/>
              </p:nvSpPr>
              <p:spPr>
                <a:xfrm>
                  <a:off x="10039139" y="4994861"/>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3" name="Google Shape;1773;p54"/>
                <p:cNvSpPr/>
                <p:nvPr/>
              </p:nvSpPr>
              <p:spPr>
                <a:xfrm>
                  <a:off x="10039139" y="378971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4" name="Google Shape;1774;p54"/>
                <p:cNvSpPr/>
                <p:nvPr/>
              </p:nvSpPr>
              <p:spPr>
                <a:xfrm>
                  <a:off x="10039139" y="4039097"/>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5" name="Google Shape;1775;p54"/>
                <p:cNvSpPr/>
                <p:nvPr/>
              </p:nvSpPr>
              <p:spPr>
                <a:xfrm>
                  <a:off x="10039139" y="5225655"/>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6" name="Google Shape;1776;p54"/>
                <p:cNvSpPr/>
                <p:nvPr/>
              </p:nvSpPr>
              <p:spPr>
                <a:xfrm>
                  <a:off x="10039139" y="5475040"/>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7" name="Google Shape;1777;p54"/>
                <p:cNvSpPr/>
                <p:nvPr/>
              </p:nvSpPr>
              <p:spPr>
                <a:xfrm>
                  <a:off x="10039139" y="5724424"/>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8" name="Google Shape;1778;p54"/>
                <p:cNvSpPr/>
                <p:nvPr/>
              </p:nvSpPr>
              <p:spPr>
                <a:xfrm>
                  <a:off x="10039139" y="5973808"/>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grpSp>
      <p:cxnSp>
        <p:nvCxnSpPr>
          <p:cNvPr id="1779" name="Google Shape;1779;p54"/>
          <p:cNvCxnSpPr/>
          <p:nvPr/>
        </p:nvCxnSpPr>
        <p:spPr>
          <a:xfrm>
            <a:off x="9934103" y="6362456"/>
            <a:ext cx="174116" cy="522765"/>
          </a:xfrm>
          <a:prstGeom prst="straightConnector1">
            <a:avLst/>
          </a:prstGeom>
          <a:noFill/>
          <a:ln cap="flat" cmpd="sng" w="12700">
            <a:solidFill>
              <a:schemeClr val="accent1"/>
            </a:solidFill>
            <a:prstDash val="solid"/>
            <a:miter lim="800000"/>
            <a:headEnd len="sm" w="sm" type="none"/>
            <a:tailEnd len="sm" w="sm" type="none"/>
          </a:ln>
        </p:spPr>
      </p:cxnSp>
      <p:cxnSp>
        <p:nvCxnSpPr>
          <p:cNvPr id="1780" name="Google Shape;1780;p54"/>
          <p:cNvCxnSpPr/>
          <p:nvPr/>
        </p:nvCxnSpPr>
        <p:spPr>
          <a:xfrm>
            <a:off x="6719922" y="3540239"/>
            <a:ext cx="1717671" cy="1013829"/>
          </a:xfrm>
          <a:prstGeom prst="straightConnector1">
            <a:avLst/>
          </a:prstGeom>
          <a:noFill/>
          <a:ln cap="flat" cmpd="sng" w="12700">
            <a:solidFill>
              <a:schemeClr val="accent1"/>
            </a:solidFill>
            <a:prstDash val="solid"/>
            <a:miter lim="800000"/>
            <a:headEnd len="sm" w="sm" type="none"/>
            <a:tailEnd len="sm" w="sm" type="none"/>
          </a:ln>
        </p:spPr>
      </p:cxnSp>
      <p:cxnSp>
        <p:nvCxnSpPr>
          <p:cNvPr id="1781" name="Google Shape;1781;p54"/>
          <p:cNvCxnSpPr>
            <a:stCxn id="1782" idx="4"/>
          </p:cNvCxnSpPr>
          <p:nvPr/>
        </p:nvCxnSpPr>
        <p:spPr>
          <a:xfrm>
            <a:off x="9598561" y="2285315"/>
            <a:ext cx="0" cy="1536600"/>
          </a:xfrm>
          <a:prstGeom prst="straightConnector1">
            <a:avLst/>
          </a:prstGeom>
          <a:noFill/>
          <a:ln cap="flat" cmpd="sng" w="12700">
            <a:solidFill>
              <a:schemeClr val="accent1"/>
            </a:solidFill>
            <a:prstDash val="solid"/>
            <a:miter lim="800000"/>
            <a:headEnd len="sm" w="sm" type="none"/>
            <a:tailEnd len="sm" w="sm" type="none"/>
          </a:ln>
        </p:spPr>
      </p:cxnSp>
      <p:cxnSp>
        <p:nvCxnSpPr>
          <p:cNvPr id="1783" name="Google Shape;1783;p54"/>
          <p:cNvCxnSpPr>
            <a:stCxn id="1784" idx="6"/>
          </p:cNvCxnSpPr>
          <p:nvPr/>
        </p:nvCxnSpPr>
        <p:spPr>
          <a:xfrm>
            <a:off x="7651319" y="5383957"/>
            <a:ext cx="760200" cy="0"/>
          </a:xfrm>
          <a:prstGeom prst="straightConnector1">
            <a:avLst/>
          </a:prstGeom>
          <a:noFill/>
          <a:ln cap="flat" cmpd="sng" w="12700">
            <a:solidFill>
              <a:schemeClr val="accent1"/>
            </a:solidFill>
            <a:prstDash val="solid"/>
            <a:miter lim="800000"/>
            <a:headEnd len="sm" w="sm" type="none"/>
            <a:tailEnd len="sm" w="sm" type="none"/>
          </a:ln>
        </p:spPr>
      </p:cxnSp>
      <p:cxnSp>
        <p:nvCxnSpPr>
          <p:cNvPr id="1785" name="Google Shape;1785;p54"/>
          <p:cNvCxnSpPr/>
          <p:nvPr/>
        </p:nvCxnSpPr>
        <p:spPr>
          <a:xfrm flipH="1" rot="10800000">
            <a:off x="8912470" y="6174792"/>
            <a:ext cx="263354" cy="710429"/>
          </a:xfrm>
          <a:prstGeom prst="straightConnector1">
            <a:avLst/>
          </a:prstGeom>
          <a:noFill/>
          <a:ln cap="flat" cmpd="sng" w="12700">
            <a:solidFill>
              <a:schemeClr val="accent1"/>
            </a:solidFill>
            <a:prstDash val="solid"/>
            <a:miter lim="800000"/>
            <a:headEnd len="sm" w="sm" type="none"/>
            <a:tailEnd len="sm" w="sm" type="none"/>
          </a:ln>
        </p:spPr>
      </p:cxnSp>
      <p:cxnSp>
        <p:nvCxnSpPr>
          <p:cNvPr id="1786" name="Google Shape;1786;p54"/>
          <p:cNvCxnSpPr/>
          <p:nvPr/>
        </p:nvCxnSpPr>
        <p:spPr>
          <a:xfrm>
            <a:off x="10409071" y="5919170"/>
            <a:ext cx="763998" cy="883225"/>
          </a:xfrm>
          <a:prstGeom prst="straightConnector1">
            <a:avLst/>
          </a:prstGeom>
          <a:noFill/>
          <a:ln cap="flat" cmpd="sng" w="12700">
            <a:solidFill>
              <a:schemeClr val="accent1"/>
            </a:solidFill>
            <a:prstDash val="solid"/>
            <a:miter lim="800000"/>
            <a:headEnd len="sm" w="sm" type="none"/>
            <a:tailEnd len="sm" w="sm" type="none"/>
          </a:ln>
        </p:spPr>
      </p:cxnSp>
      <p:cxnSp>
        <p:nvCxnSpPr>
          <p:cNvPr id="1787" name="Google Shape;1787;p54"/>
          <p:cNvCxnSpPr/>
          <p:nvPr/>
        </p:nvCxnSpPr>
        <p:spPr>
          <a:xfrm flipH="1" rot="10800000">
            <a:off x="10225156" y="3247492"/>
            <a:ext cx="967857" cy="951620"/>
          </a:xfrm>
          <a:prstGeom prst="straightConnector1">
            <a:avLst/>
          </a:prstGeom>
          <a:noFill/>
          <a:ln cap="flat" cmpd="sng" w="12700">
            <a:solidFill>
              <a:schemeClr val="accent1"/>
            </a:solidFill>
            <a:prstDash val="solid"/>
            <a:miter lim="800000"/>
            <a:headEnd len="sm" w="sm" type="none"/>
            <a:tailEnd len="sm" w="sm" type="none"/>
          </a:ln>
        </p:spPr>
      </p:cxnSp>
      <p:cxnSp>
        <p:nvCxnSpPr>
          <p:cNvPr id="1788" name="Google Shape;1788;p54"/>
          <p:cNvCxnSpPr/>
          <p:nvPr/>
        </p:nvCxnSpPr>
        <p:spPr>
          <a:xfrm>
            <a:off x="8411545" y="3247492"/>
            <a:ext cx="516490" cy="691861"/>
          </a:xfrm>
          <a:prstGeom prst="straightConnector1">
            <a:avLst/>
          </a:prstGeom>
          <a:noFill/>
          <a:ln cap="flat" cmpd="sng" w="12700">
            <a:solidFill>
              <a:schemeClr val="accent1"/>
            </a:solidFill>
            <a:prstDash val="solid"/>
            <a:miter lim="800000"/>
            <a:headEnd len="sm" w="sm" type="none"/>
            <a:tailEnd len="sm" w="sm" type="none"/>
          </a:ln>
        </p:spPr>
      </p:cxnSp>
      <p:sp>
        <p:nvSpPr>
          <p:cNvPr id="1784" name="Google Shape;1784;p54"/>
          <p:cNvSpPr/>
          <p:nvPr/>
        </p:nvSpPr>
        <p:spPr>
          <a:xfrm>
            <a:off x="6069650" y="4593122"/>
            <a:ext cx="1581669" cy="158166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89" name="Google Shape;1789;p54"/>
          <p:cNvPicPr preferRelativeResize="0"/>
          <p:nvPr/>
        </p:nvPicPr>
        <p:blipFill rotWithShape="1">
          <a:blip r:embed="rId2">
            <a:alphaModFix/>
          </a:blip>
          <a:srcRect b="0" l="0" r="0" t="0"/>
          <a:stretch/>
        </p:blipFill>
        <p:spPr>
          <a:xfrm>
            <a:off x="6404414" y="4927886"/>
            <a:ext cx="912143" cy="912143"/>
          </a:xfrm>
          <a:prstGeom prst="rect">
            <a:avLst/>
          </a:prstGeom>
          <a:noFill/>
          <a:ln>
            <a:noFill/>
          </a:ln>
        </p:spPr>
      </p:pic>
      <p:sp>
        <p:nvSpPr>
          <p:cNvPr id="1790" name="Google Shape;1790;p54"/>
          <p:cNvSpPr/>
          <p:nvPr/>
        </p:nvSpPr>
        <p:spPr>
          <a:xfrm>
            <a:off x="8090379" y="3425625"/>
            <a:ext cx="3102634" cy="3102632"/>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91" name="Google Shape;1791;p54"/>
          <p:cNvPicPr preferRelativeResize="0"/>
          <p:nvPr/>
        </p:nvPicPr>
        <p:blipFill rotWithShape="1">
          <a:blip r:embed="rId3">
            <a:alphaModFix/>
          </a:blip>
          <a:srcRect b="0" l="0" r="0" t="0"/>
          <a:stretch/>
        </p:blipFill>
        <p:spPr>
          <a:xfrm>
            <a:off x="8835726" y="4122181"/>
            <a:ext cx="1709520" cy="1709520"/>
          </a:xfrm>
          <a:prstGeom prst="rect">
            <a:avLst/>
          </a:prstGeom>
          <a:noFill/>
          <a:ln>
            <a:noFill/>
          </a:ln>
        </p:spPr>
      </p:pic>
      <p:sp>
        <p:nvSpPr>
          <p:cNvPr id="1792" name="Google Shape;1792;p54"/>
          <p:cNvSpPr/>
          <p:nvPr/>
        </p:nvSpPr>
        <p:spPr>
          <a:xfrm>
            <a:off x="7599117" y="2285315"/>
            <a:ext cx="1313353" cy="131335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93" name="Google Shape;1793;p54"/>
          <p:cNvPicPr preferRelativeResize="0"/>
          <p:nvPr/>
        </p:nvPicPr>
        <p:blipFill rotWithShape="1">
          <a:blip r:embed="rId4">
            <a:alphaModFix/>
          </a:blip>
          <a:srcRect b="0" l="0" r="0" t="0"/>
          <a:stretch/>
        </p:blipFill>
        <p:spPr>
          <a:xfrm>
            <a:off x="7914770" y="2573192"/>
            <a:ext cx="682046" cy="682046"/>
          </a:xfrm>
          <a:prstGeom prst="rect">
            <a:avLst/>
          </a:prstGeom>
          <a:noFill/>
          <a:ln>
            <a:noFill/>
          </a:ln>
        </p:spPr>
      </p:pic>
      <p:sp>
        <p:nvSpPr>
          <p:cNvPr id="1794" name="Google Shape;1794;p54"/>
          <p:cNvSpPr/>
          <p:nvPr/>
        </p:nvSpPr>
        <p:spPr>
          <a:xfrm>
            <a:off x="10545247" y="1371316"/>
            <a:ext cx="1646753" cy="2444917"/>
          </a:xfrm>
          <a:custGeom>
            <a:rect b="b" l="l" r="r" t="t"/>
            <a:pathLst>
              <a:path extrusionOk="0" h="2275116" w="1532385">
                <a:moveTo>
                  <a:pt x="1137558" y="0"/>
                </a:moveTo>
                <a:cubicBezTo>
                  <a:pt x="1216090" y="0"/>
                  <a:pt x="1292763" y="7958"/>
                  <a:pt x="1366816" y="23111"/>
                </a:cubicBezTo>
                <a:lnTo>
                  <a:pt x="1532385" y="74507"/>
                </a:lnTo>
                <a:lnTo>
                  <a:pt x="1532385" y="2200609"/>
                </a:lnTo>
                <a:lnTo>
                  <a:pt x="1366816" y="2252005"/>
                </a:lnTo>
                <a:cubicBezTo>
                  <a:pt x="1292763" y="2267158"/>
                  <a:pt x="1216090" y="2275116"/>
                  <a:pt x="1137558" y="2275116"/>
                </a:cubicBezTo>
                <a:cubicBezTo>
                  <a:pt x="509302" y="2275116"/>
                  <a:pt x="0" y="1765814"/>
                  <a:pt x="0" y="1137558"/>
                </a:cubicBezTo>
                <a:cubicBezTo>
                  <a:pt x="0" y="509302"/>
                  <a:pt x="509302" y="0"/>
                  <a:pt x="113755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95" name="Google Shape;1795;p54"/>
          <p:cNvPicPr preferRelativeResize="0"/>
          <p:nvPr/>
        </p:nvPicPr>
        <p:blipFill rotWithShape="1">
          <a:blip r:embed="rId5">
            <a:alphaModFix/>
          </a:blip>
          <a:srcRect b="0" l="0" r="0" t="0"/>
          <a:stretch/>
        </p:blipFill>
        <p:spPr>
          <a:xfrm>
            <a:off x="11029290" y="2112337"/>
            <a:ext cx="962876" cy="962876"/>
          </a:xfrm>
          <a:prstGeom prst="rect">
            <a:avLst/>
          </a:prstGeom>
          <a:noFill/>
          <a:ln>
            <a:noFill/>
          </a:ln>
        </p:spPr>
      </p:pic>
      <p:sp>
        <p:nvSpPr>
          <p:cNvPr id="1782" name="Google Shape;1782;p54"/>
          <p:cNvSpPr/>
          <p:nvPr/>
        </p:nvSpPr>
        <p:spPr>
          <a:xfrm>
            <a:off x="9133312" y="1354818"/>
            <a:ext cx="930498" cy="930497"/>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96" name="Google Shape;1796;p54"/>
          <p:cNvPicPr preferRelativeResize="0"/>
          <p:nvPr/>
        </p:nvPicPr>
        <p:blipFill rotWithShape="1">
          <a:blip r:embed="rId6">
            <a:alphaModFix/>
          </a:blip>
          <a:srcRect b="0" l="0" r="0" t="0"/>
          <a:stretch/>
        </p:blipFill>
        <p:spPr>
          <a:xfrm>
            <a:off x="9334388" y="1555895"/>
            <a:ext cx="528345" cy="528345"/>
          </a:xfrm>
          <a:prstGeom prst="rect">
            <a:avLst/>
          </a:prstGeom>
          <a:noFill/>
          <a:ln>
            <a:noFill/>
          </a:ln>
        </p:spPr>
      </p:pic>
      <p:sp>
        <p:nvSpPr>
          <p:cNvPr id="1797" name="Google Shape;1797;p54"/>
          <p:cNvSpPr/>
          <p:nvPr/>
        </p:nvSpPr>
        <p:spPr>
          <a:xfrm>
            <a:off x="6184314" y="3047894"/>
            <a:ext cx="836147" cy="836147"/>
          </a:xfrm>
          <a:prstGeom prst="ellipse">
            <a:avLst/>
          </a:prstGeom>
          <a:solidFill>
            <a:srgbClr val="08212E"/>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1798" name="Google Shape;1798;p54"/>
          <p:cNvPicPr preferRelativeResize="0"/>
          <p:nvPr/>
        </p:nvPicPr>
        <p:blipFill rotWithShape="1">
          <a:blip r:embed="rId7">
            <a:alphaModFix/>
          </a:blip>
          <a:srcRect b="0" l="0" r="0" t="0"/>
          <a:stretch/>
        </p:blipFill>
        <p:spPr>
          <a:xfrm>
            <a:off x="6388507" y="3252086"/>
            <a:ext cx="427764" cy="427764"/>
          </a:xfrm>
          <a:prstGeom prst="rect">
            <a:avLst/>
          </a:prstGeom>
          <a:noFill/>
          <a:ln>
            <a:noFill/>
          </a:ln>
        </p:spPr>
      </p:pic>
      <p:sp>
        <p:nvSpPr>
          <p:cNvPr id="1799" name="Google Shape;1799;p54"/>
          <p:cNvSpPr/>
          <p:nvPr/>
        </p:nvSpPr>
        <p:spPr>
          <a:xfrm>
            <a:off x="10707979" y="6271988"/>
            <a:ext cx="1288988" cy="586012"/>
          </a:xfrm>
          <a:custGeom>
            <a:rect b="b" l="l" r="r" t="t"/>
            <a:pathLst>
              <a:path extrusionOk="0" h="586012" w="1288988">
                <a:moveTo>
                  <a:pt x="644494" y="0"/>
                </a:moveTo>
                <a:cubicBezTo>
                  <a:pt x="959113" y="0"/>
                  <a:pt x="1221609" y="223169"/>
                  <a:pt x="1282317" y="519841"/>
                </a:cubicBezTo>
                <a:lnTo>
                  <a:pt x="1288988" y="586012"/>
                </a:lnTo>
                <a:lnTo>
                  <a:pt x="0" y="586012"/>
                </a:lnTo>
                <a:lnTo>
                  <a:pt x="6671" y="519841"/>
                </a:lnTo>
                <a:cubicBezTo>
                  <a:pt x="67379" y="223169"/>
                  <a:pt x="329875" y="0"/>
                  <a:pt x="644494"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00" name="Google Shape;1800;p54"/>
          <p:cNvSpPr txBox="1"/>
          <p:nvPr>
            <p:ph idx="1" type="body"/>
          </p:nvPr>
        </p:nvSpPr>
        <p:spPr>
          <a:xfrm>
            <a:off x="308544" y="1354818"/>
            <a:ext cx="5400893" cy="4779281"/>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0"/>
              </a:spcBef>
              <a:spcAft>
                <a:spcPts val="0"/>
              </a:spcAft>
              <a:buClr>
                <a:schemeClr val="accent1"/>
              </a:buClr>
              <a:buSzPts val="2000"/>
              <a:buFont typeface="Arial"/>
              <a:buAutoNum type="arabicPeriod"/>
              <a:defRPr>
                <a:solidFill>
                  <a:schemeClr val="lt1"/>
                </a:solidFill>
              </a:defRPr>
            </a:lvl1pPr>
            <a:lvl2pPr indent="-228600" lvl="1" marL="914400" algn="l">
              <a:lnSpc>
                <a:spcPct val="100000"/>
              </a:lnSpc>
              <a:spcBef>
                <a:spcPts val="1200"/>
              </a:spcBef>
              <a:spcAft>
                <a:spcPts val="0"/>
              </a:spcAft>
              <a:buSzPts val="1800"/>
              <a:buNone/>
              <a:defRPr>
                <a:solidFill>
                  <a:schemeClr val="lt1"/>
                </a:solidFill>
              </a:defRPr>
            </a:lvl2pPr>
            <a:lvl3pPr indent="-330200" lvl="2" marL="1371600" algn="l">
              <a:lnSpc>
                <a:spcPct val="100000"/>
              </a:lnSpc>
              <a:spcBef>
                <a:spcPts val="600"/>
              </a:spcBef>
              <a:spcAft>
                <a:spcPts val="0"/>
              </a:spcAft>
              <a:buClr>
                <a:schemeClr val="lt1"/>
              </a:buClr>
              <a:buSzPts val="1600"/>
              <a:buChar char="–"/>
              <a:defRPr>
                <a:solidFill>
                  <a:schemeClr val="lt1"/>
                </a:solidFill>
              </a:defRPr>
            </a:lvl3pPr>
            <a:lvl4pPr indent="-317500" lvl="3" marL="1828800" algn="l">
              <a:lnSpc>
                <a:spcPct val="100000"/>
              </a:lnSpc>
              <a:spcBef>
                <a:spcPts val="600"/>
              </a:spcBef>
              <a:spcAft>
                <a:spcPts val="0"/>
              </a:spcAft>
              <a:buClr>
                <a:schemeClr val="lt1"/>
              </a:buClr>
              <a:buSzPts val="1400"/>
              <a:buChar char="•"/>
              <a:defRPr>
                <a:solidFill>
                  <a:schemeClr val="lt1"/>
                </a:solidFill>
              </a:defRPr>
            </a:lvl4pPr>
            <a:lvl5pPr indent="-304800" lvl="4" marL="2286000" algn="l">
              <a:lnSpc>
                <a:spcPct val="100000"/>
              </a:lnSpc>
              <a:spcBef>
                <a:spcPts val="600"/>
              </a:spcBef>
              <a:spcAft>
                <a:spcPts val="0"/>
              </a:spcAft>
              <a:buSzPts val="1200"/>
              <a:buChar char="–"/>
              <a:defRPr>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1" name="Google Shape;1801;p54"/>
          <p:cNvSpPr/>
          <p:nvPr/>
        </p:nvSpPr>
        <p:spPr>
          <a:xfrm>
            <a:off x="11152822" y="6600966"/>
            <a:ext cx="399315" cy="257034"/>
          </a:xfrm>
          <a:custGeom>
            <a:rect b="b" l="l" r="r" t="t"/>
            <a:pathLst>
              <a:path extrusionOk="0" h="257034" w="399315">
                <a:moveTo>
                  <a:pt x="200337" y="82624"/>
                </a:moveTo>
                <a:cubicBezTo>
                  <a:pt x="236400" y="82624"/>
                  <a:pt x="265737" y="111962"/>
                  <a:pt x="265739" y="148024"/>
                </a:cubicBezTo>
                <a:cubicBezTo>
                  <a:pt x="265739" y="184086"/>
                  <a:pt x="236401" y="213425"/>
                  <a:pt x="200338" y="213425"/>
                </a:cubicBezTo>
                <a:cubicBezTo>
                  <a:pt x="164276" y="213425"/>
                  <a:pt x="134938" y="184086"/>
                  <a:pt x="134938" y="148024"/>
                </a:cubicBezTo>
                <a:cubicBezTo>
                  <a:pt x="134938" y="130774"/>
                  <a:pt x="141595" y="114496"/>
                  <a:pt x="153685" y="102191"/>
                </a:cubicBezTo>
                <a:cubicBezTo>
                  <a:pt x="157780" y="98020"/>
                  <a:pt x="164480" y="97962"/>
                  <a:pt x="168649" y="102059"/>
                </a:cubicBezTo>
                <a:cubicBezTo>
                  <a:pt x="172819" y="106153"/>
                  <a:pt x="172878" y="112853"/>
                  <a:pt x="168782" y="117021"/>
                </a:cubicBezTo>
                <a:cubicBezTo>
                  <a:pt x="160603" y="125346"/>
                  <a:pt x="156100" y="136356"/>
                  <a:pt x="156100" y="148024"/>
                </a:cubicBezTo>
                <a:cubicBezTo>
                  <a:pt x="156100" y="172417"/>
                  <a:pt x="175945" y="192261"/>
                  <a:pt x="200337" y="192261"/>
                </a:cubicBezTo>
                <a:cubicBezTo>
                  <a:pt x="224729" y="192261"/>
                  <a:pt x="244574" y="172415"/>
                  <a:pt x="244574" y="148024"/>
                </a:cubicBezTo>
                <a:cubicBezTo>
                  <a:pt x="244574" y="123632"/>
                  <a:pt x="224729" y="103788"/>
                  <a:pt x="200337" y="103788"/>
                </a:cubicBezTo>
                <a:cubicBezTo>
                  <a:pt x="194493" y="103788"/>
                  <a:pt x="189755" y="99051"/>
                  <a:pt x="189755" y="93206"/>
                </a:cubicBezTo>
                <a:cubicBezTo>
                  <a:pt x="189755" y="87361"/>
                  <a:pt x="194493" y="82624"/>
                  <a:pt x="200337" y="82624"/>
                </a:cubicBezTo>
                <a:close/>
                <a:moveTo>
                  <a:pt x="200329" y="0"/>
                </a:moveTo>
                <a:cubicBezTo>
                  <a:pt x="281949" y="0"/>
                  <a:pt x="348352" y="66403"/>
                  <a:pt x="348352" y="148023"/>
                </a:cubicBezTo>
                <a:cubicBezTo>
                  <a:pt x="348352" y="179094"/>
                  <a:pt x="339267" y="211572"/>
                  <a:pt x="321283" y="245106"/>
                </a:cubicBezTo>
                <a:lnTo>
                  <a:pt x="345457" y="232505"/>
                </a:lnTo>
                <a:cubicBezTo>
                  <a:pt x="345536" y="232464"/>
                  <a:pt x="345619" y="232437"/>
                  <a:pt x="345699" y="232398"/>
                </a:cubicBezTo>
                <a:cubicBezTo>
                  <a:pt x="345884" y="232308"/>
                  <a:pt x="346068" y="232230"/>
                  <a:pt x="346254" y="232151"/>
                </a:cubicBezTo>
                <a:cubicBezTo>
                  <a:pt x="346495" y="232050"/>
                  <a:pt x="346737" y="231956"/>
                  <a:pt x="346982" y="231873"/>
                </a:cubicBezTo>
                <a:cubicBezTo>
                  <a:pt x="347169" y="231811"/>
                  <a:pt x="347358" y="231754"/>
                  <a:pt x="347548" y="231702"/>
                </a:cubicBezTo>
                <a:cubicBezTo>
                  <a:pt x="347801" y="231633"/>
                  <a:pt x="348055" y="231574"/>
                  <a:pt x="348311" y="231523"/>
                </a:cubicBezTo>
                <a:cubicBezTo>
                  <a:pt x="348500" y="231485"/>
                  <a:pt x="348690" y="231452"/>
                  <a:pt x="348880" y="231425"/>
                </a:cubicBezTo>
                <a:cubicBezTo>
                  <a:pt x="349142" y="231388"/>
                  <a:pt x="349404" y="231364"/>
                  <a:pt x="349666" y="231347"/>
                </a:cubicBezTo>
                <a:cubicBezTo>
                  <a:pt x="349856" y="231336"/>
                  <a:pt x="350044" y="231322"/>
                  <a:pt x="350235" y="231321"/>
                </a:cubicBezTo>
                <a:cubicBezTo>
                  <a:pt x="350501" y="231318"/>
                  <a:pt x="350767" y="231332"/>
                  <a:pt x="351033" y="231349"/>
                </a:cubicBezTo>
                <a:cubicBezTo>
                  <a:pt x="351220" y="231360"/>
                  <a:pt x="351405" y="231367"/>
                  <a:pt x="351590" y="231390"/>
                </a:cubicBezTo>
                <a:cubicBezTo>
                  <a:pt x="351865" y="231422"/>
                  <a:pt x="352138" y="231475"/>
                  <a:pt x="352410" y="231529"/>
                </a:cubicBezTo>
                <a:cubicBezTo>
                  <a:pt x="352585" y="231563"/>
                  <a:pt x="352758" y="231588"/>
                  <a:pt x="352930" y="231632"/>
                </a:cubicBezTo>
                <a:cubicBezTo>
                  <a:pt x="353232" y="231709"/>
                  <a:pt x="353531" y="231809"/>
                  <a:pt x="353828" y="231913"/>
                </a:cubicBezTo>
                <a:cubicBezTo>
                  <a:pt x="353965" y="231960"/>
                  <a:pt x="354101" y="231995"/>
                  <a:pt x="354235" y="232047"/>
                </a:cubicBezTo>
                <a:cubicBezTo>
                  <a:pt x="354662" y="232215"/>
                  <a:pt x="355078" y="232409"/>
                  <a:pt x="355485" y="232634"/>
                </a:cubicBezTo>
                <a:cubicBezTo>
                  <a:pt x="355490" y="232637"/>
                  <a:pt x="355492" y="232640"/>
                  <a:pt x="355497" y="232641"/>
                </a:cubicBezTo>
                <a:cubicBezTo>
                  <a:pt x="355497" y="232641"/>
                  <a:pt x="355498" y="232643"/>
                  <a:pt x="355499" y="232643"/>
                </a:cubicBezTo>
                <a:lnTo>
                  <a:pt x="399315" y="257034"/>
                </a:lnTo>
                <a:lnTo>
                  <a:pt x="287233" y="257034"/>
                </a:lnTo>
                <a:lnTo>
                  <a:pt x="311134" y="217444"/>
                </a:lnTo>
                <a:cubicBezTo>
                  <a:pt x="320939" y="195230"/>
                  <a:pt x="327198" y="171756"/>
                  <a:pt x="327198" y="148025"/>
                </a:cubicBezTo>
                <a:cubicBezTo>
                  <a:pt x="327198" y="78073"/>
                  <a:pt x="270288" y="21164"/>
                  <a:pt x="200337" y="21164"/>
                </a:cubicBezTo>
                <a:cubicBezTo>
                  <a:pt x="130386" y="21164"/>
                  <a:pt x="73476" y="78073"/>
                  <a:pt x="73478" y="148025"/>
                </a:cubicBezTo>
                <a:cubicBezTo>
                  <a:pt x="73478" y="171756"/>
                  <a:pt x="79737" y="195230"/>
                  <a:pt x="89542" y="217444"/>
                </a:cubicBezTo>
                <a:lnTo>
                  <a:pt x="113443" y="257034"/>
                </a:lnTo>
                <a:lnTo>
                  <a:pt x="0" y="257034"/>
                </a:lnTo>
                <a:lnTo>
                  <a:pt x="43816" y="232644"/>
                </a:lnTo>
                <a:cubicBezTo>
                  <a:pt x="43817" y="232644"/>
                  <a:pt x="43817" y="232643"/>
                  <a:pt x="43819" y="232643"/>
                </a:cubicBezTo>
                <a:cubicBezTo>
                  <a:pt x="43823" y="232640"/>
                  <a:pt x="43826" y="232637"/>
                  <a:pt x="43830" y="232636"/>
                </a:cubicBezTo>
                <a:cubicBezTo>
                  <a:pt x="44236" y="232412"/>
                  <a:pt x="44651" y="232218"/>
                  <a:pt x="45076" y="232050"/>
                </a:cubicBezTo>
                <a:cubicBezTo>
                  <a:pt x="45224" y="231992"/>
                  <a:pt x="45375" y="231953"/>
                  <a:pt x="45523" y="231902"/>
                </a:cubicBezTo>
                <a:cubicBezTo>
                  <a:pt x="45806" y="231805"/>
                  <a:pt x="46089" y="231708"/>
                  <a:pt x="46377" y="231635"/>
                </a:cubicBezTo>
                <a:cubicBezTo>
                  <a:pt x="46560" y="231588"/>
                  <a:pt x="46746" y="231561"/>
                  <a:pt x="46931" y="231525"/>
                </a:cubicBezTo>
                <a:cubicBezTo>
                  <a:pt x="47191" y="231474"/>
                  <a:pt x="47452" y="231422"/>
                  <a:pt x="47715" y="231391"/>
                </a:cubicBezTo>
                <a:cubicBezTo>
                  <a:pt x="47909" y="231367"/>
                  <a:pt x="48104" y="231360"/>
                  <a:pt x="48298" y="231347"/>
                </a:cubicBezTo>
                <a:cubicBezTo>
                  <a:pt x="48557" y="231332"/>
                  <a:pt x="48815" y="231318"/>
                  <a:pt x="49074" y="231321"/>
                </a:cubicBezTo>
                <a:cubicBezTo>
                  <a:pt x="49267" y="231323"/>
                  <a:pt x="49461" y="231336"/>
                  <a:pt x="49655" y="231349"/>
                </a:cubicBezTo>
                <a:cubicBezTo>
                  <a:pt x="49914" y="231366"/>
                  <a:pt x="50174" y="231388"/>
                  <a:pt x="50431" y="231425"/>
                </a:cubicBezTo>
                <a:cubicBezTo>
                  <a:pt x="50623" y="231452"/>
                  <a:pt x="50814" y="231485"/>
                  <a:pt x="51004" y="231523"/>
                </a:cubicBezTo>
                <a:cubicBezTo>
                  <a:pt x="51261" y="231574"/>
                  <a:pt x="51515" y="231635"/>
                  <a:pt x="51769" y="231704"/>
                </a:cubicBezTo>
                <a:cubicBezTo>
                  <a:pt x="51956" y="231756"/>
                  <a:pt x="52143" y="231811"/>
                  <a:pt x="52328" y="231873"/>
                </a:cubicBezTo>
                <a:cubicBezTo>
                  <a:pt x="52577" y="231957"/>
                  <a:pt x="52824" y="232053"/>
                  <a:pt x="53067" y="232156"/>
                </a:cubicBezTo>
                <a:cubicBezTo>
                  <a:pt x="53247" y="232232"/>
                  <a:pt x="53430" y="232308"/>
                  <a:pt x="53608" y="232395"/>
                </a:cubicBezTo>
                <a:cubicBezTo>
                  <a:pt x="53690" y="232434"/>
                  <a:pt x="53775" y="232463"/>
                  <a:pt x="53856" y="232505"/>
                </a:cubicBezTo>
                <a:lnTo>
                  <a:pt x="79904" y="246083"/>
                </a:lnTo>
                <a:cubicBezTo>
                  <a:pt x="61568" y="212203"/>
                  <a:pt x="52314" y="179396"/>
                  <a:pt x="52314" y="148023"/>
                </a:cubicBezTo>
                <a:cubicBezTo>
                  <a:pt x="52314" y="66403"/>
                  <a:pt x="118708" y="0"/>
                  <a:pt x="200329" y="0"/>
                </a:cubicBezTo>
                <a:close/>
              </a:path>
            </a:pathLst>
          </a:custGeom>
          <a:solidFill>
            <a:srgbClr val="08212E"/>
          </a:solidFill>
          <a:ln cap="flat" cmpd="sng" w="9525">
            <a:solidFill>
              <a:srgbClr val="53A63A"/>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Logo" showMasterSp="0">
  <p:cSld name="Customer Logo">
    <p:bg>
      <p:bgPr>
        <a:solidFill>
          <a:srgbClr val="08212E"/>
        </a:solidFill>
      </p:bgPr>
    </p:bg>
    <p:spTree>
      <p:nvGrpSpPr>
        <p:cNvPr id="1802" name="Shape 1802"/>
        <p:cNvGrpSpPr/>
        <p:nvPr/>
      </p:nvGrpSpPr>
      <p:grpSpPr>
        <a:xfrm>
          <a:off x="0" y="0"/>
          <a:ext cx="0" cy="0"/>
          <a:chOff x="0" y="0"/>
          <a:chExt cx="0" cy="0"/>
        </a:xfrm>
      </p:grpSpPr>
      <p:sp>
        <p:nvSpPr>
          <p:cNvPr id="1803" name="Google Shape;1803;p55"/>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4" name="Google Shape;1804;p55"/>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805" name="Google Shape;1805;p55"/>
          <p:cNvGrpSpPr/>
          <p:nvPr/>
        </p:nvGrpSpPr>
        <p:grpSpPr>
          <a:xfrm>
            <a:off x="663617" y="6524313"/>
            <a:ext cx="3176435" cy="181165"/>
            <a:chOff x="8385911" y="6517433"/>
            <a:chExt cx="3176435" cy="181165"/>
          </a:xfrm>
        </p:grpSpPr>
        <p:sp>
          <p:nvSpPr>
            <p:cNvPr id="1806" name="Google Shape;1806;p55"/>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07" name="Google Shape;1807;p55"/>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08" name="Google Shape;1808;p55"/>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09" name="Google Shape;1809;p55"/>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0" name="Google Shape;1810;p55"/>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1" name="Google Shape;1811;p55"/>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2" name="Google Shape;1812;p55"/>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3" name="Google Shape;1813;p55"/>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4" name="Google Shape;1814;p55"/>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5" name="Google Shape;1815;p55"/>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6" name="Google Shape;1816;p55"/>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7" name="Google Shape;1817;p55"/>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8" name="Google Shape;1818;p55"/>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19" name="Google Shape;1819;p55"/>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0" name="Google Shape;1820;p55"/>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1" name="Google Shape;1821;p55"/>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2" name="Google Shape;1822;p55"/>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3" name="Google Shape;1823;p55"/>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4" name="Google Shape;1824;p55"/>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5" name="Google Shape;1825;p55"/>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6" name="Google Shape;1826;p55"/>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7" name="Google Shape;1827;p55"/>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8" name="Google Shape;1828;p55"/>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29" name="Google Shape;1829;p55"/>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30" name="Google Shape;1830;p55"/>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31" name="Google Shape;1831;p55"/>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32" name="Google Shape;1832;p55"/>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33" name="Google Shape;1833;p55"/>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zuga – Logos Download" id="1834" name="Google Shape;1834;p55"/>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cxnSp>
        <p:nvCxnSpPr>
          <p:cNvPr id="1835" name="Google Shape;1835;p55"/>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836" name="Google Shape;1836;p55"/>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7" name="Google Shape;1837;p55"/>
          <p:cNvSpPr txBox="1"/>
          <p:nvPr>
            <p:ph idx="2" type="body"/>
          </p:nvPr>
        </p:nvSpPr>
        <p:spPr>
          <a:xfrm>
            <a:off x="304796" y="1219200"/>
            <a:ext cx="11582404" cy="215444"/>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600"/>
              </a:spcBef>
              <a:spcAft>
                <a:spcPts val="0"/>
              </a:spcAft>
              <a:buClr>
                <a:schemeClr val="lt1"/>
              </a:buClr>
              <a:buSzPts val="1400"/>
              <a:buNone/>
              <a:defRPr sz="1400">
                <a:solidFill>
                  <a:schemeClr val="lt1"/>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8" name="Google Shape;1838;p55"/>
          <p:cNvSpPr/>
          <p:nvPr/>
        </p:nvSpPr>
        <p:spPr>
          <a:xfrm>
            <a:off x="304796" y="218702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39" name="Google Shape;1839;p55"/>
          <p:cNvSpPr/>
          <p:nvPr/>
        </p:nvSpPr>
        <p:spPr>
          <a:xfrm>
            <a:off x="304796" y="357757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40" name="Google Shape;1840;p55"/>
          <p:cNvSpPr/>
          <p:nvPr/>
        </p:nvSpPr>
        <p:spPr>
          <a:xfrm>
            <a:off x="304796" y="4968128"/>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41" name="Google Shape;1841;p55"/>
          <p:cNvSpPr/>
          <p:nvPr>
            <p:ph idx="3" type="pic"/>
          </p:nvPr>
        </p:nvSpPr>
        <p:spPr>
          <a:xfrm>
            <a:off x="449305" y="2643900"/>
            <a:ext cx="576072" cy="576072"/>
          </a:xfrm>
          <a:prstGeom prst="rect">
            <a:avLst/>
          </a:prstGeom>
          <a:solidFill>
            <a:schemeClr val="lt2"/>
          </a:solidFill>
          <a:ln>
            <a:noFill/>
          </a:ln>
        </p:spPr>
      </p:sp>
      <p:sp>
        <p:nvSpPr>
          <p:cNvPr id="1842" name="Google Shape;1842;p55"/>
          <p:cNvSpPr/>
          <p:nvPr>
            <p:ph idx="4" type="pic"/>
          </p:nvPr>
        </p:nvSpPr>
        <p:spPr>
          <a:xfrm>
            <a:off x="1091773" y="2643900"/>
            <a:ext cx="576072" cy="576072"/>
          </a:xfrm>
          <a:prstGeom prst="rect">
            <a:avLst/>
          </a:prstGeom>
          <a:solidFill>
            <a:schemeClr val="lt2"/>
          </a:solidFill>
          <a:ln>
            <a:noFill/>
          </a:ln>
        </p:spPr>
      </p:sp>
      <p:sp>
        <p:nvSpPr>
          <p:cNvPr id="1843" name="Google Shape;1843;p55"/>
          <p:cNvSpPr/>
          <p:nvPr>
            <p:ph idx="5" type="pic"/>
          </p:nvPr>
        </p:nvSpPr>
        <p:spPr>
          <a:xfrm>
            <a:off x="1734241" y="2643900"/>
            <a:ext cx="576072" cy="576072"/>
          </a:xfrm>
          <a:prstGeom prst="rect">
            <a:avLst/>
          </a:prstGeom>
          <a:solidFill>
            <a:schemeClr val="lt2"/>
          </a:solidFill>
          <a:ln>
            <a:noFill/>
          </a:ln>
        </p:spPr>
      </p:sp>
      <p:sp>
        <p:nvSpPr>
          <p:cNvPr id="1844" name="Google Shape;1844;p55"/>
          <p:cNvSpPr/>
          <p:nvPr>
            <p:ph idx="6" type="pic"/>
          </p:nvPr>
        </p:nvSpPr>
        <p:spPr>
          <a:xfrm>
            <a:off x="2376708" y="2643900"/>
            <a:ext cx="576072" cy="576072"/>
          </a:xfrm>
          <a:prstGeom prst="rect">
            <a:avLst/>
          </a:prstGeom>
          <a:solidFill>
            <a:schemeClr val="lt2"/>
          </a:solidFill>
          <a:ln>
            <a:noFill/>
          </a:ln>
        </p:spPr>
      </p:sp>
      <p:sp>
        <p:nvSpPr>
          <p:cNvPr id="1845" name="Google Shape;1845;p55"/>
          <p:cNvSpPr/>
          <p:nvPr>
            <p:ph idx="7" type="pic"/>
          </p:nvPr>
        </p:nvSpPr>
        <p:spPr>
          <a:xfrm>
            <a:off x="449305" y="4032017"/>
            <a:ext cx="576072" cy="576072"/>
          </a:xfrm>
          <a:prstGeom prst="rect">
            <a:avLst/>
          </a:prstGeom>
          <a:solidFill>
            <a:schemeClr val="lt2"/>
          </a:solidFill>
          <a:ln>
            <a:noFill/>
          </a:ln>
        </p:spPr>
      </p:sp>
      <p:sp>
        <p:nvSpPr>
          <p:cNvPr id="1846" name="Google Shape;1846;p55"/>
          <p:cNvSpPr/>
          <p:nvPr>
            <p:ph idx="8" type="pic"/>
          </p:nvPr>
        </p:nvSpPr>
        <p:spPr>
          <a:xfrm>
            <a:off x="1091773" y="4032017"/>
            <a:ext cx="576072" cy="576072"/>
          </a:xfrm>
          <a:prstGeom prst="rect">
            <a:avLst/>
          </a:prstGeom>
          <a:solidFill>
            <a:schemeClr val="lt2"/>
          </a:solidFill>
          <a:ln>
            <a:noFill/>
          </a:ln>
        </p:spPr>
      </p:sp>
      <p:sp>
        <p:nvSpPr>
          <p:cNvPr id="1847" name="Google Shape;1847;p55"/>
          <p:cNvSpPr/>
          <p:nvPr>
            <p:ph idx="9" type="pic"/>
          </p:nvPr>
        </p:nvSpPr>
        <p:spPr>
          <a:xfrm>
            <a:off x="1734241" y="4032017"/>
            <a:ext cx="576072" cy="576072"/>
          </a:xfrm>
          <a:prstGeom prst="rect">
            <a:avLst/>
          </a:prstGeom>
          <a:solidFill>
            <a:schemeClr val="lt2"/>
          </a:solidFill>
          <a:ln>
            <a:noFill/>
          </a:ln>
        </p:spPr>
      </p:sp>
      <p:sp>
        <p:nvSpPr>
          <p:cNvPr id="1848" name="Google Shape;1848;p55"/>
          <p:cNvSpPr/>
          <p:nvPr>
            <p:ph idx="13" type="pic"/>
          </p:nvPr>
        </p:nvSpPr>
        <p:spPr>
          <a:xfrm>
            <a:off x="2376708" y="4032017"/>
            <a:ext cx="576072" cy="576072"/>
          </a:xfrm>
          <a:prstGeom prst="rect">
            <a:avLst/>
          </a:prstGeom>
          <a:solidFill>
            <a:schemeClr val="lt2"/>
          </a:solidFill>
          <a:ln>
            <a:noFill/>
          </a:ln>
        </p:spPr>
      </p:sp>
      <p:sp>
        <p:nvSpPr>
          <p:cNvPr id="1849" name="Google Shape;1849;p55"/>
          <p:cNvSpPr/>
          <p:nvPr>
            <p:ph idx="14" type="pic"/>
          </p:nvPr>
        </p:nvSpPr>
        <p:spPr>
          <a:xfrm>
            <a:off x="449305" y="5422567"/>
            <a:ext cx="576072" cy="576072"/>
          </a:xfrm>
          <a:prstGeom prst="rect">
            <a:avLst/>
          </a:prstGeom>
          <a:solidFill>
            <a:schemeClr val="lt2"/>
          </a:solidFill>
          <a:ln>
            <a:noFill/>
          </a:ln>
        </p:spPr>
      </p:sp>
      <p:sp>
        <p:nvSpPr>
          <p:cNvPr id="1850" name="Google Shape;1850;p55"/>
          <p:cNvSpPr/>
          <p:nvPr>
            <p:ph idx="15" type="pic"/>
          </p:nvPr>
        </p:nvSpPr>
        <p:spPr>
          <a:xfrm>
            <a:off x="1091773" y="5422567"/>
            <a:ext cx="576072" cy="576072"/>
          </a:xfrm>
          <a:prstGeom prst="rect">
            <a:avLst/>
          </a:prstGeom>
          <a:solidFill>
            <a:schemeClr val="lt2"/>
          </a:solidFill>
          <a:ln>
            <a:noFill/>
          </a:ln>
        </p:spPr>
      </p:sp>
      <p:sp>
        <p:nvSpPr>
          <p:cNvPr id="1851" name="Google Shape;1851;p55"/>
          <p:cNvSpPr/>
          <p:nvPr>
            <p:ph idx="16" type="pic"/>
          </p:nvPr>
        </p:nvSpPr>
        <p:spPr>
          <a:xfrm>
            <a:off x="1734241" y="5422567"/>
            <a:ext cx="576072" cy="576072"/>
          </a:xfrm>
          <a:prstGeom prst="rect">
            <a:avLst/>
          </a:prstGeom>
          <a:solidFill>
            <a:schemeClr val="lt2"/>
          </a:solidFill>
          <a:ln>
            <a:noFill/>
          </a:ln>
        </p:spPr>
      </p:sp>
      <p:sp>
        <p:nvSpPr>
          <p:cNvPr id="1852" name="Google Shape;1852;p55"/>
          <p:cNvSpPr/>
          <p:nvPr>
            <p:ph idx="17" type="pic"/>
          </p:nvPr>
        </p:nvSpPr>
        <p:spPr>
          <a:xfrm>
            <a:off x="2376708" y="5422567"/>
            <a:ext cx="576072" cy="576072"/>
          </a:xfrm>
          <a:prstGeom prst="rect">
            <a:avLst/>
          </a:prstGeom>
          <a:solidFill>
            <a:schemeClr val="lt2"/>
          </a:solidFill>
          <a:ln>
            <a:noFill/>
          </a:ln>
        </p:spPr>
      </p:sp>
      <p:sp>
        <p:nvSpPr>
          <p:cNvPr id="1853" name="Google Shape;1853;p55"/>
          <p:cNvSpPr txBox="1"/>
          <p:nvPr>
            <p:ph idx="18" type="body"/>
          </p:nvPr>
        </p:nvSpPr>
        <p:spPr>
          <a:xfrm>
            <a:off x="306582" y="2187029"/>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4" name="Google Shape;1854;p55"/>
          <p:cNvSpPr txBox="1"/>
          <p:nvPr>
            <p:ph idx="19" type="body"/>
          </p:nvPr>
        </p:nvSpPr>
        <p:spPr>
          <a:xfrm>
            <a:off x="306582" y="357757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5" name="Google Shape;1855;p55"/>
          <p:cNvSpPr txBox="1"/>
          <p:nvPr>
            <p:ph idx="20" type="body"/>
          </p:nvPr>
        </p:nvSpPr>
        <p:spPr>
          <a:xfrm>
            <a:off x="306582" y="496812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6" name="Google Shape;1856;p55"/>
          <p:cNvSpPr/>
          <p:nvPr/>
        </p:nvSpPr>
        <p:spPr>
          <a:xfrm>
            <a:off x="3237983" y="357757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57" name="Google Shape;1857;p55"/>
          <p:cNvSpPr/>
          <p:nvPr/>
        </p:nvSpPr>
        <p:spPr>
          <a:xfrm>
            <a:off x="3237983" y="4968128"/>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58" name="Google Shape;1858;p55"/>
          <p:cNvSpPr/>
          <p:nvPr>
            <p:ph idx="21" type="pic"/>
          </p:nvPr>
        </p:nvSpPr>
        <p:spPr>
          <a:xfrm>
            <a:off x="3382492" y="4032017"/>
            <a:ext cx="576072" cy="576072"/>
          </a:xfrm>
          <a:prstGeom prst="rect">
            <a:avLst/>
          </a:prstGeom>
          <a:solidFill>
            <a:schemeClr val="lt2"/>
          </a:solidFill>
          <a:ln>
            <a:noFill/>
          </a:ln>
        </p:spPr>
      </p:sp>
      <p:sp>
        <p:nvSpPr>
          <p:cNvPr id="1859" name="Google Shape;1859;p55"/>
          <p:cNvSpPr/>
          <p:nvPr>
            <p:ph idx="22" type="pic"/>
          </p:nvPr>
        </p:nvSpPr>
        <p:spPr>
          <a:xfrm>
            <a:off x="4024960" y="4032017"/>
            <a:ext cx="576072" cy="576072"/>
          </a:xfrm>
          <a:prstGeom prst="rect">
            <a:avLst/>
          </a:prstGeom>
          <a:solidFill>
            <a:schemeClr val="lt2"/>
          </a:solidFill>
          <a:ln>
            <a:noFill/>
          </a:ln>
        </p:spPr>
      </p:sp>
      <p:sp>
        <p:nvSpPr>
          <p:cNvPr id="1860" name="Google Shape;1860;p55"/>
          <p:cNvSpPr/>
          <p:nvPr>
            <p:ph idx="23" type="pic"/>
          </p:nvPr>
        </p:nvSpPr>
        <p:spPr>
          <a:xfrm>
            <a:off x="4667428" y="4032017"/>
            <a:ext cx="576072" cy="576072"/>
          </a:xfrm>
          <a:prstGeom prst="rect">
            <a:avLst/>
          </a:prstGeom>
          <a:solidFill>
            <a:schemeClr val="lt2"/>
          </a:solidFill>
          <a:ln>
            <a:noFill/>
          </a:ln>
        </p:spPr>
      </p:sp>
      <p:sp>
        <p:nvSpPr>
          <p:cNvPr id="1861" name="Google Shape;1861;p55"/>
          <p:cNvSpPr/>
          <p:nvPr>
            <p:ph idx="24" type="pic"/>
          </p:nvPr>
        </p:nvSpPr>
        <p:spPr>
          <a:xfrm>
            <a:off x="5309895" y="4032017"/>
            <a:ext cx="576072" cy="576072"/>
          </a:xfrm>
          <a:prstGeom prst="rect">
            <a:avLst/>
          </a:prstGeom>
          <a:solidFill>
            <a:schemeClr val="lt2"/>
          </a:solidFill>
          <a:ln>
            <a:noFill/>
          </a:ln>
        </p:spPr>
      </p:sp>
      <p:sp>
        <p:nvSpPr>
          <p:cNvPr id="1862" name="Google Shape;1862;p55"/>
          <p:cNvSpPr/>
          <p:nvPr>
            <p:ph idx="25" type="pic"/>
          </p:nvPr>
        </p:nvSpPr>
        <p:spPr>
          <a:xfrm>
            <a:off x="3382492" y="5422567"/>
            <a:ext cx="576072" cy="576072"/>
          </a:xfrm>
          <a:prstGeom prst="rect">
            <a:avLst/>
          </a:prstGeom>
          <a:solidFill>
            <a:schemeClr val="lt2"/>
          </a:solidFill>
          <a:ln>
            <a:noFill/>
          </a:ln>
        </p:spPr>
      </p:sp>
      <p:sp>
        <p:nvSpPr>
          <p:cNvPr id="1863" name="Google Shape;1863;p55"/>
          <p:cNvSpPr/>
          <p:nvPr>
            <p:ph idx="26" type="pic"/>
          </p:nvPr>
        </p:nvSpPr>
        <p:spPr>
          <a:xfrm>
            <a:off x="4024960" y="5422567"/>
            <a:ext cx="576072" cy="576072"/>
          </a:xfrm>
          <a:prstGeom prst="rect">
            <a:avLst/>
          </a:prstGeom>
          <a:solidFill>
            <a:schemeClr val="lt2"/>
          </a:solidFill>
          <a:ln>
            <a:noFill/>
          </a:ln>
        </p:spPr>
      </p:sp>
      <p:sp>
        <p:nvSpPr>
          <p:cNvPr id="1864" name="Google Shape;1864;p55"/>
          <p:cNvSpPr/>
          <p:nvPr>
            <p:ph idx="27" type="pic"/>
          </p:nvPr>
        </p:nvSpPr>
        <p:spPr>
          <a:xfrm>
            <a:off x="4667428" y="5422567"/>
            <a:ext cx="576072" cy="576072"/>
          </a:xfrm>
          <a:prstGeom prst="rect">
            <a:avLst/>
          </a:prstGeom>
          <a:solidFill>
            <a:schemeClr val="lt2"/>
          </a:solidFill>
          <a:ln>
            <a:noFill/>
          </a:ln>
        </p:spPr>
      </p:sp>
      <p:sp>
        <p:nvSpPr>
          <p:cNvPr id="1865" name="Google Shape;1865;p55"/>
          <p:cNvSpPr/>
          <p:nvPr>
            <p:ph idx="28" type="pic"/>
          </p:nvPr>
        </p:nvSpPr>
        <p:spPr>
          <a:xfrm>
            <a:off x="5309895" y="5422567"/>
            <a:ext cx="576072" cy="576072"/>
          </a:xfrm>
          <a:prstGeom prst="rect">
            <a:avLst/>
          </a:prstGeom>
          <a:solidFill>
            <a:schemeClr val="lt2"/>
          </a:solidFill>
          <a:ln>
            <a:noFill/>
          </a:ln>
        </p:spPr>
      </p:sp>
      <p:sp>
        <p:nvSpPr>
          <p:cNvPr id="1866" name="Google Shape;1866;p55"/>
          <p:cNvSpPr txBox="1"/>
          <p:nvPr>
            <p:ph idx="29" type="body"/>
          </p:nvPr>
        </p:nvSpPr>
        <p:spPr>
          <a:xfrm>
            <a:off x="3239769" y="357757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7" name="Google Shape;1867;p55"/>
          <p:cNvSpPr txBox="1"/>
          <p:nvPr>
            <p:ph idx="30" type="body"/>
          </p:nvPr>
        </p:nvSpPr>
        <p:spPr>
          <a:xfrm>
            <a:off x="3239769" y="496812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8" name="Google Shape;1868;p55"/>
          <p:cNvSpPr/>
          <p:nvPr/>
        </p:nvSpPr>
        <p:spPr>
          <a:xfrm>
            <a:off x="6171170" y="357757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69" name="Google Shape;1869;p55"/>
          <p:cNvSpPr/>
          <p:nvPr/>
        </p:nvSpPr>
        <p:spPr>
          <a:xfrm>
            <a:off x="6171170" y="4968128"/>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70" name="Google Shape;1870;p55"/>
          <p:cNvSpPr/>
          <p:nvPr>
            <p:ph idx="31" type="pic"/>
          </p:nvPr>
        </p:nvSpPr>
        <p:spPr>
          <a:xfrm>
            <a:off x="6315679" y="4032017"/>
            <a:ext cx="576072" cy="576072"/>
          </a:xfrm>
          <a:prstGeom prst="rect">
            <a:avLst/>
          </a:prstGeom>
          <a:solidFill>
            <a:schemeClr val="lt2"/>
          </a:solidFill>
          <a:ln>
            <a:noFill/>
          </a:ln>
        </p:spPr>
      </p:sp>
      <p:sp>
        <p:nvSpPr>
          <p:cNvPr id="1871" name="Google Shape;1871;p55"/>
          <p:cNvSpPr/>
          <p:nvPr>
            <p:ph idx="32" type="pic"/>
          </p:nvPr>
        </p:nvSpPr>
        <p:spPr>
          <a:xfrm>
            <a:off x="6958147" y="4032017"/>
            <a:ext cx="576072" cy="576072"/>
          </a:xfrm>
          <a:prstGeom prst="rect">
            <a:avLst/>
          </a:prstGeom>
          <a:solidFill>
            <a:schemeClr val="lt2"/>
          </a:solidFill>
          <a:ln>
            <a:noFill/>
          </a:ln>
        </p:spPr>
      </p:sp>
      <p:sp>
        <p:nvSpPr>
          <p:cNvPr id="1872" name="Google Shape;1872;p55"/>
          <p:cNvSpPr/>
          <p:nvPr>
            <p:ph idx="33" type="pic"/>
          </p:nvPr>
        </p:nvSpPr>
        <p:spPr>
          <a:xfrm>
            <a:off x="7600615" y="4032017"/>
            <a:ext cx="576072" cy="576072"/>
          </a:xfrm>
          <a:prstGeom prst="rect">
            <a:avLst/>
          </a:prstGeom>
          <a:solidFill>
            <a:schemeClr val="lt2"/>
          </a:solidFill>
          <a:ln>
            <a:noFill/>
          </a:ln>
        </p:spPr>
      </p:sp>
      <p:sp>
        <p:nvSpPr>
          <p:cNvPr id="1873" name="Google Shape;1873;p55"/>
          <p:cNvSpPr/>
          <p:nvPr>
            <p:ph idx="34" type="pic"/>
          </p:nvPr>
        </p:nvSpPr>
        <p:spPr>
          <a:xfrm>
            <a:off x="8243082" y="4032017"/>
            <a:ext cx="576072" cy="576072"/>
          </a:xfrm>
          <a:prstGeom prst="rect">
            <a:avLst/>
          </a:prstGeom>
          <a:solidFill>
            <a:schemeClr val="lt2"/>
          </a:solidFill>
          <a:ln>
            <a:noFill/>
          </a:ln>
        </p:spPr>
      </p:sp>
      <p:sp>
        <p:nvSpPr>
          <p:cNvPr id="1874" name="Google Shape;1874;p55"/>
          <p:cNvSpPr/>
          <p:nvPr>
            <p:ph idx="35" type="pic"/>
          </p:nvPr>
        </p:nvSpPr>
        <p:spPr>
          <a:xfrm>
            <a:off x="6315679" y="5422567"/>
            <a:ext cx="576072" cy="576072"/>
          </a:xfrm>
          <a:prstGeom prst="rect">
            <a:avLst/>
          </a:prstGeom>
          <a:solidFill>
            <a:schemeClr val="lt2"/>
          </a:solidFill>
          <a:ln>
            <a:noFill/>
          </a:ln>
        </p:spPr>
      </p:sp>
      <p:sp>
        <p:nvSpPr>
          <p:cNvPr id="1875" name="Google Shape;1875;p55"/>
          <p:cNvSpPr/>
          <p:nvPr>
            <p:ph idx="36" type="pic"/>
          </p:nvPr>
        </p:nvSpPr>
        <p:spPr>
          <a:xfrm>
            <a:off x="6958147" y="5422567"/>
            <a:ext cx="576072" cy="576072"/>
          </a:xfrm>
          <a:prstGeom prst="rect">
            <a:avLst/>
          </a:prstGeom>
          <a:solidFill>
            <a:schemeClr val="lt2"/>
          </a:solidFill>
          <a:ln>
            <a:noFill/>
          </a:ln>
        </p:spPr>
      </p:sp>
      <p:sp>
        <p:nvSpPr>
          <p:cNvPr id="1876" name="Google Shape;1876;p55"/>
          <p:cNvSpPr/>
          <p:nvPr>
            <p:ph idx="37" type="pic"/>
          </p:nvPr>
        </p:nvSpPr>
        <p:spPr>
          <a:xfrm>
            <a:off x="7600615" y="5422567"/>
            <a:ext cx="576072" cy="576072"/>
          </a:xfrm>
          <a:prstGeom prst="rect">
            <a:avLst/>
          </a:prstGeom>
          <a:solidFill>
            <a:schemeClr val="lt2"/>
          </a:solidFill>
          <a:ln>
            <a:noFill/>
          </a:ln>
        </p:spPr>
      </p:sp>
      <p:sp>
        <p:nvSpPr>
          <p:cNvPr id="1877" name="Google Shape;1877;p55"/>
          <p:cNvSpPr/>
          <p:nvPr>
            <p:ph idx="38" type="pic"/>
          </p:nvPr>
        </p:nvSpPr>
        <p:spPr>
          <a:xfrm>
            <a:off x="8243082" y="5422567"/>
            <a:ext cx="576072" cy="576072"/>
          </a:xfrm>
          <a:prstGeom prst="rect">
            <a:avLst/>
          </a:prstGeom>
          <a:solidFill>
            <a:schemeClr val="lt2"/>
          </a:solidFill>
          <a:ln>
            <a:noFill/>
          </a:ln>
        </p:spPr>
      </p:sp>
      <p:sp>
        <p:nvSpPr>
          <p:cNvPr id="1878" name="Google Shape;1878;p55"/>
          <p:cNvSpPr txBox="1"/>
          <p:nvPr>
            <p:ph idx="39" type="body"/>
          </p:nvPr>
        </p:nvSpPr>
        <p:spPr>
          <a:xfrm>
            <a:off x="6172956" y="357757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79" name="Google Shape;1879;p55"/>
          <p:cNvSpPr txBox="1"/>
          <p:nvPr>
            <p:ph idx="40" type="body"/>
          </p:nvPr>
        </p:nvSpPr>
        <p:spPr>
          <a:xfrm>
            <a:off x="6172956" y="496812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0" name="Google Shape;1880;p55"/>
          <p:cNvSpPr/>
          <p:nvPr/>
        </p:nvSpPr>
        <p:spPr>
          <a:xfrm>
            <a:off x="9104357" y="357757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81" name="Google Shape;1881;p55"/>
          <p:cNvSpPr/>
          <p:nvPr/>
        </p:nvSpPr>
        <p:spPr>
          <a:xfrm>
            <a:off x="9104357" y="4968128"/>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82" name="Google Shape;1882;p55"/>
          <p:cNvSpPr/>
          <p:nvPr>
            <p:ph idx="41" type="pic"/>
          </p:nvPr>
        </p:nvSpPr>
        <p:spPr>
          <a:xfrm>
            <a:off x="9248866" y="4032017"/>
            <a:ext cx="576072" cy="576072"/>
          </a:xfrm>
          <a:prstGeom prst="rect">
            <a:avLst/>
          </a:prstGeom>
          <a:solidFill>
            <a:schemeClr val="lt2"/>
          </a:solidFill>
          <a:ln>
            <a:noFill/>
          </a:ln>
        </p:spPr>
      </p:sp>
      <p:sp>
        <p:nvSpPr>
          <p:cNvPr id="1883" name="Google Shape;1883;p55"/>
          <p:cNvSpPr/>
          <p:nvPr>
            <p:ph idx="42" type="pic"/>
          </p:nvPr>
        </p:nvSpPr>
        <p:spPr>
          <a:xfrm>
            <a:off x="9891334" y="4032017"/>
            <a:ext cx="576072" cy="576072"/>
          </a:xfrm>
          <a:prstGeom prst="rect">
            <a:avLst/>
          </a:prstGeom>
          <a:solidFill>
            <a:schemeClr val="lt2"/>
          </a:solidFill>
          <a:ln>
            <a:noFill/>
          </a:ln>
        </p:spPr>
      </p:sp>
      <p:sp>
        <p:nvSpPr>
          <p:cNvPr id="1884" name="Google Shape;1884;p55"/>
          <p:cNvSpPr/>
          <p:nvPr>
            <p:ph idx="43" type="pic"/>
          </p:nvPr>
        </p:nvSpPr>
        <p:spPr>
          <a:xfrm>
            <a:off x="10533802" y="4032017"/>
            <a:ext cx="576072" cy="576072"/>
          </a:xfrm>
          <a:prstGeom prst="rect">
            <a:avLst/>
          </a:prstGeom>
          <a:solidFill>
            <a:schemeClr val="lt2"/>
          </a:solidFill>
          <a:ln>
            <a:noFill/>
          </a:ln>
        </p:spPr>
      </p:sp>
      <p:sp>
        <p:nvSpPr>
          <p:cNvPr id="1885" name="Google Shape;1885;p55"/>
          <p:cNvSpPr/>
          <p:nvPr>
            <p:ph idx="44" type="pic"/>
          </p:nvPr>
        </p:nvSpPr>
        <p:spPr>
          <a:xfrm>
            <a:off x="11176269" y="4032017"/>
            <a:ext cx="576072" cy="576072"/>
          </a:xfrm>
          <a:prstGeom prst="rect">
            <a:avLst/>
          </a:prstGeom>
          <a:solidFill>
            <a:schemeClr val="lt2"/>
          </a:solidFill>
          <a:ln>
            <a:noFill/>
          </a:ln>
        </p:spPr>
      </p:sp>
      <p:sp>
        <p:nvSpPr>
          <p:cNvPr id="1886" name="Google Shape;1886;p55"/>
          <p:cNvSpPr/>
          <p:nvPr>
            <p:ph idx="45" type="pic"/>
          </p:nvPr>
        </p:nvSpPr>
        <p:spPr>
          <a:xfrm>
            <a:off x="9248866" y="5422567"/>
            <a:ext cx="576072" cy="576072"/>
          </a:xfrm>
          <a:prstGeom prst="rect">
            <a:avLst/>
          </a:prstGeom>
          <a:solidFill>
            <a:schemeClr val="lt2"/>
          </a:solidFill>
          <a:ln>
            <a:noFill/>
          </a:ln>
        </p:spPr>
      </p:sp>
      <p:sp>
        <p:nvSpPr>
          <p:cNvPr id="1887" name="Google Shape;1887;p55"/>
          <p:cNvSpPr/>
          <p:nvPr>
            <p:ph idx="46" type="pic"/>
          </p:nvPr>
        </p:nvSpPr>
        <p:spPr>
          <a:xfrm>
            <a:off x="9891334" y="5422567"/>
            <a:ext cx="576072" cy="576072"/>
          </a:xfrm>
          <a:prstGeom prst="rect">
            <a:avLst/>
          </a:prstGeom>
          <a:solidFill>
            <a:schemeClr val="lt2"/>
          </a:solidFill>
          <a:ln>
            <a:noFill/>
          </a:ln>
        </p:spPr>
      </p:sp>
      <p:sp>
        <p:nvSpPr>
          <p:cNvPr id="1888" name="Google Shape;1888;p55"/>
          <p:cNvSpPr/>
          <p:nvPr>
            <p:ph idx="47" type="pic"/>
          </p:nvPr>
        </p:nvSpPr>
        <p:spPr>
          <a:xfrm>
            <a:off x="10533802" y="5422567"/>
            <a:ext cx="576072" cy="576072"/>
          </a:xfrm>
          <a:prstGeom prst="rect">
            <a:avLst/>
          </a:prstGeom>
          <a:solidFill>
            <a:schemeClr val="lt2"/>
          </a:solidFill>
          <a:ln>
            <a:noFill/>
          </a:ln>
        </p:spPr>
      </p:sp>
      <p:sp>
        <p:nvSpPr>
          <p:cNvPr id="1889" name="Google Shape;1889;p55"/>
          <p:cNvSpPr/>
          <p:nvPr>
            <p:ph idx="48" type="pic"/>
          </p:nvPr>
        </p:nvSpPr>
        <p:spPr>
          <a:xfrm>
            <a:off x="11176269" y="5422567"/>
            <a:ext cx="576072" cy="576072"/>
          </a:xfrm>
          <a:prstGeom prst="rect">
            <a:avLst/>
          </a:prstGeom>
          <a:solidFill>
            <a:schemeClr val="lt2"/>
          </a:solidFill>
          <a:ln>
            <a:noFill/>
          </a:ln>
        </p:spPr>
      </p:sp>
      <p:sp>
        <p:nvSpPr>
          <p:cNvPr id="1890" name="Google Shape;1890;p55"/>
          <p:cNvSpPr txBox="1"/>
          <p:nvPr>
            <p:ph idx="49" type="body"/>
          </p:nvPr>
        </p:nvSpPr>
        <p:spPr>
          <a:xfrm>
            <a:off x="9106143" y="357757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1" name="Google Shape;1891;p55"/>
          <p:cNvSpPr txBox="1"/>
          <p:nvPr>
            <p:ph idx="50" type="body"/>
          </p:nvPr>
        </p:nvSpPr>
        <p:spPr>
          <a:xfrm>
            <a:off x="9106143" y="4968128"/>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2" name="Google Shape;1892;p55"/>
          <p:cNvSpPr/>
          <p:nvPr/>
        </p:nvSpPr>
        <p:spPr>
          <a:xfrm>
            <a:off x="3237983" y="218702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93" name="Google Shape;1893;p55"/>
          <p:cNvSpPr/>
          <p:nvPr>
            <p:ph idx="51" type="pic"/>
          </p:nvPr>
        </p:nvSpPr>
        <p:spPr>
          <a:xfrm>
            <a:off x="3382492" y="2643900"/>
            <a:ext cx="576072" cy="576072"/>
          </a:xfrm>
          <a:prstGeom prst="rect">
            <a:avLst/>
          </a:prstGeom>
          <a:solidFill>
            <a:schemeClr val="lt2"/>
          </a:solidFill>
          <a:ln>
            <a:noFill/>
          </a:ln>
        </p:spPr>
      </p:sp>
      <p:sp>
        <p:nvSpPr>
          <p:cNvPr id="1894" name="Google Shape;1894;p55"/>
          <p:cNvSpPr/>
          <p:nvPr>
            <p:ph idx="52" type="pic"/>
          </p:nvPr>
        </p:nvSpPr>
        <p:spPr>
          <a:xfrm>
            <a:off x="4024960" y="2643900"/>
            <a:ext cx="576072" cy="576072"/>
          </a:xfrm>
          <a:prstGeom prst="rect">
            <a:avLst/>
          </a:prstGeom>
          <a:solidFill>
            <a:schemeClr val="lt2"/>
          </a:solidFill>
          <a:ln>
            <a:noFill/>
          </a:ln>
        </p:spPr>
      </p:sp>
      <p:sp>
        <p:nvSpPr>
          <p:cNvPr id="1895" name="Google Shape;1895;p55"/>
          <p:cNvSpPr/>
          <p:nvPr>
            <p:ph idx="53" type="pic"/>
          </p:nvPr>
        </p:nvSpPr>
        <p:spPr>
          <a:xfrm>
            <a:off x="4667428" y="2643900"/>
            <a:ext cx="576072" cy="576072"/>
          </a:xfrm>
          <a:prstGeom prst="rect">
            <a:avLst/>
          </a:prstGeom>
          <a:solidFill>
            <a:schemeClr val="lt2"/>
          </a:solidFill>
          <a:ln>
            <a:noFill/>
          </a:ln>
        </p:spPr>
      </p:sp>
      <p:sp>
        <p:nvSpPr>
          <p:cNvPr id="1896" name="Google Shape;1896;p55"/>
          <p:cNvSpPr/>
          <p:nvPr>
            <p:ph idx="54" type="pic"/>
          </p:nvPr>
        </p:nvSpPr>
        <p:spPr>
          <a:xfrm>
            <a:off x="5309895" y="2643900"/>
            <a:ext cx="576072" cy="576072"/>
          </a:xfrm>
          <a:prstGeom prst="rect">
            <a:avLst/>
          </a:prstGeom>
          <a:solidFill>
            <a:schemeClr val="lt2"/>
          </a:solidFill>
          <a:ln>
            <a:noFill/>
          </a:ln>
        </p:spPr>
      </p:sp>
      <p:sp>
        <p:nvSpPr>
          <p:cNvPr id="1897" name="Google Shape;1897;p55"/>
          <p:cNvSpPr txBox="1"/>
          <p:nvPr>
            <p:ph idx="55" type="body"/>
          </p:nvPr>
        </p:nvSpPr>
        <p:spPr>
          <a:xfrm>
            <a:off x="3239769" y="2187029"/>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8" name="Google Shape;1898;p55"/>
          <p:cNvSpPr/>
          <p:nvPr/>
        </p:nvSpPr>
        <p:spPr>
          <a:xfrm>
            <a:off x="6171170" y="218702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899" name="Google Shape;1899;p55"/>
          <p:cNvSpPr/>
          <p:nvPr>
            <p:ph idx="56" type="pic"/>
          </p:nvPr>
        </p:nvSpPr>
        <p:spPr>
          <a:xfrm>
            <a:off x="6315679" y="2643900"/>
            <a:ext cx="576072" cy="576072"/>
          </a:xfrm>
          <a:prstGeom prst="rect">
            <a:avLst/>
          </a:prstGeom>
          <a:solidFill>
            <a:schemeClr val="lt2"/>
          </a:solidFill>
          <a:ln>
            <a:noFill/>
          </a:ln>
        </p:spPr>
      </p:sp>
      <p:sp>
        <p:nvSpPr>
          <p:cNvPr id="1900" name="Google Shape;1900;p55"/>
          <p:cNvSpPr/>
          <p:nvPr>
            <p:ph idx="57" type="pic"/>
          </p:nvPr>
        </p:nvSpPr>
        <p:spPr>
          <a:xfrm>
            <a:off x="6958147" y="2643900"/>
            <a:ext cx="576072" cy="576072"/>
          </a:xfrm>
          <a:prstGeom prst="rect">
            <a:avLst/>
          </a:prstGeom>
          <a:solidFill>
            <a:schemeClr val="lt2"/>
          </a:solidFill>
          <a:ln>
            <a:noFill/>
          </a:ln>
        </p:spPr>
      </p:sp>
      <p:sp>
        <p:nvSpPr>
          <p:cNvPr id="1901" name="Google Shape;1901;p55"/>
          <p:cNvSpPr/>
          <p:nvPr>
            <p:ph idx="58" type="pic"/>
          </p:nvPr>
        </p:nvSpPr>
        <p:spPr>
          <a:xfrm>
            <a:off x="7600615" y="2643900"/>
            <a:ext cx="576072" cy="576072"/>
          </a:xfrm>
          <a:prstGeom prst="rect">
            <a:avLst/>
          </a:prstGeom>
          <a:solidFill>
            <a:schemeClr val="lt2"/>
          </a:solidFill>
          <a:ln>
            <a:noFill/>
          </a:ln>
        </p:spPr>
      </p:sp>
      <p:sp>
        <p:nvSpPr>
          <p:cNvPr id="1902" name="Google Shape;1902;p55"/>
          <p:cNvSpPr/>
          <p:nvPr>
            <p:ph idx="59" type="pic"/>
          </p:nvPr>
        </p:nvSpPr>
        <p:spPr>
          <a:xfrm>
            <a:off x="8243082" y="2643900"/>
            <a:ext cx="576072" cy="576072"/>
          </a:xfrm>
          <a:prstGeom prst="rect">
            <a:avLst/>
          </a:prstGeom>
          <a:solidFill>
            <a:schemeClr val="lt2"/>
          </a:solidFill>
          <a:ln>
            <a:noFill/>
          </a:ln>
        </p:spPr>
      </p:sp>
      <p:sp>
        <p:nvSpPr>
          <p:cNvPr id="1903" name="Google Shape;1903;p55"/>
          <p:cNvSpPr txBox="1"/>
          <p:nvPr>
            <p:ph idx="60" type="body"/>
          </p:nvPr>
        </p:nvSpPr>
        <p:spPr>
          <a:xfrm>
            <a:off x="6172956" y="2187029"/>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4" name="Google Shape;1904;p55"/>
          <p:cNvSpPr/>
          <p:nvPr/>
        </p:nvSpPr>
        <p:spPr>
          <a:xfrm>
            <a:off x="9104357" y="2187029"/>
            <a:ext cx="2792492" cy="116891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1905" name="Google Shape;1905;p55"/>
          <p:cNvSpPr/>
          <p:nvPr>
            <p:ph idx="61" type="pic"/>
          </p:nvPr>
        </p:nvSpPr>
        <p:spPr>
          <a:xfrm>
            <a:off x="9248866" y="2643900"/>
            <a:ext cx="576072" cy="576072"/>
          </a:xfrm>
          <a:prstGeom prst="rect">
            <a:avLst/>
          </a:prstGeom>
          <a:solidFill>
            <a:schemeClr val="lt2"/>
          </a:solidFill>
          <a:ln>
            <a:noFill/>
          </a:ln>
        </p:spPr>
      </p:sp>
      <p:sp>
        <p:nvSpPr>
          <p:cNvPr id="1906" name="Google Shape;1906;p55"/>
          <p:cNvSpPr/>
          <p:nvPr>
            <p:ph idx="62" type="pic"/>
          </p:nvPr>
        </p:nvSpPr>
        <p:spPr>
          <a:xfrm>
            <a:off x="9891334" y="2643900"/>
            <a:ext cx="576072" cy="576072"/>
          </a:xfrm>
          <a:prstGeom prst="rect">
            <a:avLst/>
          </a:prstGeom>
          <a:solidFill>
            <a:schemeClr val="lt2"/>
          </a:solidFill>
          <a:ln>
            <a:noFill/>
          </a:ln>
        </p:spPr>
      </p:sp>
      <p:sp>
        <p:nvSpPr>
          <p:cNvPr id="1907" name="Google Shape;1907;p55"/>
          <p:cNvSpPr/>
          <p:nvPr>
            <p:ph idx="63" type="pic"/>
          </p:nvPr>
        </p:nvSpPr>
        <p:spPr>
          <a:xfrm>
            <a:off x="10533802" y="2643900"/>
            <a:ext cx="576072" cy="576072"/>
          </a:xfrm>
          <a:prstGeom prst="rect">
            <a:avLst/>
          </a:prstGeom>
          <a:solidFill>
            <a:schemeClr val="lt2"/>
          </a:solidFill>
          <a:ln>
            <a:noFill/>
          </a:ln>
        </p:spPr>
      </p:sp>
      <p:sp>
        <p:nvSpPr>
          <p:cNvPr id="1908" name="Google Shape;1908;p55"/>
          <p:cNvSpPr/>
          <p:nvPr>
            <p:ph idx="64" type="pic"/>
          </p:nvPr>
        </p:nvSpPr>
        <p:spPr>
          <a:xfrm>
            <a:off x="11176269" y="2643900"/>
            <a:ext cx="576072" cy="576072"/>
          </a:xfrm>
          <a:prstGeom prst="rect">
            <a:avLst/>
          </a:prstGeom>
          <a:solidFill>
            <a:schemeClr val="lt2"/>
          </a:solidFill>
          <a:ln>
            <a:noFill/>
          </a:ln>
        </p:spPr>
      </p:sp>
      <p:sp>
        <p:nvSpPr>
          <p:cNvPr id="1909" name="Google Shape;1909;p55"/>
          <p:cNvSpPr txBox="1"/>
          <p:nvPr>
            <p:ph idx="65" type="body"/>
          </p:nvPr>
        </p:nvSpPr>
        <p:spPr>
          <a:xfrm>
            <a:off x="9106143" y="2187029"/>
            <a:ext cx="2788920" cy="260455"/>
          </a:xfrm>
          <a:prstGeom prst="rect">
            <a:avLst/>
          </a:prstGeom>
          <a:solidFill>
            <a:schemeClr val="accent1"/>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lt1"/>
              </a:buClr>
              <a:buSzPts val="1000"/>
              <a:buNone/>
              <a:defRPr b="1" sz="10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0" name="Google Shape;1910;p55"/>
          <p:cNvSpPr txBox="1"/>
          <p:nvPr>
            <p:ph idx="66" type="body"/>
          </p:nvPr>
        </p:nvSpPr>
        <p:spPr>
          <a:xfrm>
            <a:off x="304796" y="1654380"/>
            <a:ext cx="11582404" cy="43088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800"/>
              <a:buNone/>
              <a:defRPr b="1" sz="1800">
                <a:solidFill>
                  <a:schemeClr val="accent1"/>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Diagram" showMasterSp="0">
  <p:cSld name="Venn Diagram">
    <p:bg>
      <p:bgPr>
        <a:solidFill>
          <a:schemeClr val="lt1"/>
        </a:solidFill>
      </p:bgPr>
    </p:bg>
    <p:spTree>
      <p:nvGrpSpPr>
        <p:cNvPr id="1911" name="Shape 1911"/>
        <p:cNvGrpSpPr/>
        <p:nvPr/>
      </p:nvGrpSpPr>
      <p:grpSpPr>
        <a:xfrm>
          <a:off x="0" y="0"/>
          <a:ext cx="0" cy="0"/>
          <a:chOff x="0" y="0"/>
          <a:chExt cx="0" cy="0"/>
        </a:xfrm>
      </p:grpSpPr>
      <p:cxnSp>
        <p:nvCxnSpPr>
          <p:cNvPr id="1912" name="Google Shape;1912;p56"/>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913" name="Google Shape;1913;p56"/>
          <p:cNvSpPr txBox="1"/>
          <p:nvPr>
            <p:ph idx="1" type="body"/>
          </p:nvPr>
        </p:nvSpPr>
        <p:spPr>
          <a:xfrm>
            <a:off x="304795" y="1219200"/>
            <a:ext cx="7636863" cy="215444"/>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600"/>
              </a:spcBef>
              <a:spcAft>
                <a:spcPts val="0"/>
              </a:spcAft>
              <a:buClr>
                <a:schemeClr val="dk2"/>
              </a:buClr>
              <a:buSzPts val="1400"/>
              <a:buNone/>
              <a:defRPr sz="1400">
                <a:solidFill>
                  <a:schemeClr val="dk2"/>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4" name="Google Shape;1914;p56"/>
          <p:cNvSpPr/>
          <p:nvPr/>
        </p:nvSpPr>
        <p:spPr>
          <a:xfrm>
            <a:off x="8236760" y="-3175"/>
            <a:ext cx="395524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15" name="Google Shape;1915;p56"/>
          <p:cNvSpPr txBox="1"/>
          <p:nvPr>
            <p:ph idx="2" type="body"/>
          </p:nvPr>
        </p:nvSpPr>
        <p:spPr>
          <a:xfrm>
            <a:off x="8524875" y="6521852"/>
            <a:ext cx="3362329"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916" name="Google Shape;1916;p56"/>
          <p:cNvGrpSpPr/>
          <p:nvPr/>
        </p:nvGrpSpPr>
        <p:grpSpPr>
          <a:xfrm>
            <a:off x="663617" y="6524313"/>
            <a:ext cx="3176435" cy="181165"/>
            <a:chOff x="8385911" y="6517433"/>
            <a:chExt cx="3176435" cy="181165"/>
          </a:xfrm>
        </p:grpSpPr>
        <p:sp>
          <p:nvSpPr>
            <p:cNvPr id="1917" name="Google Shape;1917;p56"/>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18" name="Google Shape;1918;p56"/>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19" name="Google Shape;1919;p56"/>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0" name="Google Shape;1920;p56"/>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1" name="Google Shape;1921;p56"/>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2" name="Google Shape;1922;p56"/>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3" name="Google Shape;1923;p56"/>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4" name="Google Shape;1924;p56"/>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5" name="Google Shape;1925;p56"/>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6" name="Google Shape;1926;p56"/>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7" name="Google Shape;1927;p56"/>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8" name="Google Shape;1928;p56"/>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29" name="Google Shape;1929;p56"/>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0" name="Google Shape;1930;p56"/>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1" name="Google Shape;1931;p56"/>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2" name="Google Shape;1932;p56"/>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3" name="Google Shape;1933;p56"/>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4" name="Google Shape;1934;p56"/>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5" name="Google Shape;1935;p56"/>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6" name="Google Shape;1936;p56"/>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7" name="Google Shape;1937;p56"/>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8" name="Google Shape;1938;p56"/>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39" name="Google Shape;1939;p56"/>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0" name="Google Shape;1940;p56"/>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1" name="Google Shape;1941;p56"/>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2" name="Google Shape;1942;p56"/>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3" name="Google Shape;1943;p56"/>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4" name="Google Shape;1944;p56"/>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45" name="Google Shape;1945;p56"/>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sp>
        <p:nvSpPr>
          <p:cNvPr id="1946" name="Google Shape;1946;p56"/>
          <p:cNvSpPr txBox="1"/>
          <p:nvPr>
            <p:ph type="title"/>
          </p:nvPr>
        </p:nvSpPr>
        <p:spPr>
          <a:xfrm>
            <a:off x="304800" y="266699"/>
            <a:ext cx="7638258"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47" name="Google Shape;1947;p56"/>
          <p:cNvSpPr/>
          <p:nvPr/>
        </p:nvSpPr>
        <p:spPr>
          <a:xfrm>
            <a:off x="3548324" y="3050103"/>
            <a:ext cx="3226872" cy="3226872"/>
          </a:xfrm>
          <a:prstGeom prst="ellipse">
            <a:avLst/>
          </a:prstGeom>
          <a:solidFill>
            <a:schemeClr val="accent2">
              <a:alpha val="7450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8" name="Google Shape;1948;p56"/>
          <p:cNvSpPr/>
          <p:nvPr/>
        </p:nvSpPr>
        <p:spPr>
          <a:xfrm>
            <a:off x="1471257" y="3050103"/>
            <a:ext cx="3226872" cy="3226872"/>
          </a:xfrm>
          <a:prstGeom prst="ellipse">
            <a:avLst/>
          </a:prstGeom>
          <a:solidFill>
            <a:schemeClr val="accent2">
              <a:alpha val="7450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49" name="Google Shape;1949;p56"/>
          <p:cNvSpPr/>
          <p:nvPr/>
        </p:nvSpPr>
        <p:spPr>
          <a:xfrm>
            <a:off x="2509791" y="1594302"/>
            <a:ext cx="3226872" cy="3226872"/>
          </a:xfrm>
          <a:prstGeom prst="ellipse">
            <a:avLst/>
          </a:prstGeom>
          <a:solidFill>
            <a:schemeClr val="accent1">
              <a:alpha val="7450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50" name="Google Shape;1950;p56"/>
          <p:cNvSpPr/>
          <p:nvPr/>
        </p:nvSpPr>
        <p:spPr>
          <a:xfrm>
            <a:off x="3548324" y="3050103"/>
            <a:ext cx="3226872" cy="3226872"/>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51" name="Google Shape;1951;p56"/>
          <p:cNvSpPr/>
          <p:nvPr/>
        </p:nvSpPr>
        <p:spPr>
          <a:xfrm>
            <a:off x="1471257" y="3050103"/>
            <a:ext cx="3226872" cy="3226872"/>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52" name="Google Shape;1952;p56"/>
          <p:cNvSpPr/>
          <p:nvPr/>
        </p:nvSpPr>
        <p:spPr>
          <a:xfrm>
            <a:off x="2509791" y="1594302"/>
            <a:ext cx="3226872" cy="3226872"/>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53" name="Google Shape;1953;p56"/>
          <p:cNvSpPr/>
          <p:nvPr>
            <p:ph idx="3" type="pic"/>
          </p:nvPr>
        </p:nvSpPr>
        <p:spPr>
          <a:xfrm>
            <a:off x="3835191" y="4000630"/>
            <a:ext cx="576072" cy="576072"/>
          </a:xfrm>
          <a:prstGeom prst="rect">
            <a:avLst/>
          </a:prstGeom>
          <a:noFill/>
          <a:ln>
            <a:noFill/>
          </a:ln>
        </p:spPr>
      </p:sp>
      <p:sp>
        <p:nvSpPr>
          <p:cNvPr id="1954" name="Google Shape;1954;p56"/>
          <p:cNvSpPr txBox="1"/>
          <p:nvPr>
            <p:ph idx="4" type="body"/>
          </p:nvPr>
        </p:nvSpPr>
        <p:spPr>
          <a:xfrm>
            <a:off x="5543829" y="1827873"/>
            <a:ext cx="239782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accent1"/>
              </a:buClr>
              <a:buSzPts val="1400"/>
              <a:buNone/>
              <a:defRPr b="1" sz="1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5" name="Google Shape;1955;p56"/>
          <p:cNvSpPr txBox="1"/>
          <p:nvPr>
            <p:ph idx="5" type="body"/>
          </p:nvPr>
        </p:nvSpPr>
        <p:spPr>
          <a:xfrm>
            <a:off x="6895849" y="4374096"/>
            <a:ext cx="1045809" cy="578886"/>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rgbClr val="BFBFBF"/>
              </a:buClr>
              <a:buSzPts val="1400"/>
              <a:buNone/>
              <a:defRPr b="1" sz="1400">
                <a:solidFill>
                  <a:srgbClr val="BFBFBF"/>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6" name="Google Shape;1956;p56"/>
          <p:cNvSpPr txBox="1"/>
          <p:nvPr>
            <p:ph idx="6" type="body"/>
          </p:nvPr>
        </p:nvSpPr>
        <p:spPr>
          <a:xfrm>
            <a:off x="304800" y="4374096"/>
            <a:ext cx="1045801" cy="57888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rgbClr val="BFBFBF"/>
              </a:buClr>
              <a:buSzPts val="1400"/>
              <a:buNone/>
              <a:defRPr b="1" sz="1400">
                <a:solidFill>
                  <a:srgbClr val="BFBFBF"/>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7" name="Google Shape;1957;p56"/>
          <p:cNvSpPr txBox="1"/>
          <p:nvPr>
            <p:ph idx="7" type="body"/>
          </p:nvPr>
        </p:nvSpPr>
        <p:spPr>
          <a:xfrm>
            <a:off x="8524875" y="1219200"/>
            <a:ext cx="3373425" cy="48008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0"/>
              </a:spcBef>
              <a:spcAft>
                <a:spcPts val="0"/>
              </a:spcAft>
              <a:buClr>
                <a:schemeClr val="lt1"/>
              </a:buClr>
              <a:buSzPts val="1600"/>
              <a:buNone/>
              <a:defRPr sz="16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1958" name="Google Shape;1958;p56"/>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ncial" showMasterSp="0">
  <p:cSld name="Financial">
    <p:bg>
      <p:bgPr>
        <a:solidFill>
          <a:schemeClr val="lt1"/>
        </a:solidFill>
      </p:bgPr>
    </p:bg>
    <p:spTree>
      <p:nvGrpSpPr>
        <p:cNvPr id="1959" name="Shape 1959"/>
        <p:cNvGrpSpPr/>
        <p:nvPr/>
      </p:nvGrpSpPr>
      <p:grpSpPr>
        <a:xfrm>
          <a:off x="0" y="0"/>
          <a:ext cx="0" cy="0"/>
          <a:chOff x="0" y="0"/>
          <a:chExt cx="0" cy="0"/>
        </a:xfrm>
      </p:grpSpPr>
      <p:cxnSp>
        <p:nvCxnSpPr>
          <p:cNvPr id="1960" name="Google Shape;1960;p57"/>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
        <p:nvSpPr>
          <p:cNvPr id="1961" name="Google Shape;1961;p57"/>
          <p:cNvSpPr/>
          <p:nvPr/>
        </p:nvSpPr>
        <p:spPr>
          <a:xfrm>
            <a:off x="8236760" y="-3175"/>
            <a:ext cx="3955240" cy="6861175"/>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2" name="Google Shape;1962;p57"/>
          <p:cNvSpPr txBox="1"/>
          <p:nvPr>
            <p:ph idx="1" type="body"/>
          </p:nvPr>
        </p:nvSpPr>
        <p:spPr>
          <a:xfrm>
            <a:off x="8524875" y="6521852"/>
            <a:ext cx="3362329"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963" name="Google Shape;1963;p57"/>
          <p:cNvGrpSpPr/>
          <p:nvPr/>
        </p:nvGrpSpPr>
        <p:grpSpPr>
          <a:xfrm>
            <a:off x="663617" y="6524313"/>
            <a:ext cx="3176435" cy="181165"/>
            <a:chOff x="8385911" y="6517433"/>
            <a:chExt cx="3176435" cy="181165"/>
          </a:xfrm>
        </p:grpSpPr>
        <p:sp>
          <p:nvSpPr>
            <p:cNvPr id="1964" name="Google Shape;1964;p57"/>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5" name="Google Shape;1965;p57"/>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6" name="Google Shape;1966;p57"/>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7" name="Google Shape;1967;p57"/>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8" name="Google Shape;1968;p57"/>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69" name="Google Shape;1969;p57"/>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0" name="Google Shape;1970;p57"/>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1" name="Google Shape;1971;p57"/>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2" name="Google Shape;1972;p57"/>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3" name="Google Shape;1973;p57"/>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4" name="Google Shape;1974;p57"/>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5" name="Google Shape;1975;p57"/>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6" name="Google Shape;1976;p57"/>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7" name="Google Shape;1977;p57"/>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8" name="Google Shape;1978;p57"/>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79" name="Google Shape;1979;p57"/>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0" name="Google Shape;1980;p57"/>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1" name="Google Shape;1981;p57"/>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2" name="Google Shape;1982;p57"/>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3" name="Google Shape;1983;p57"/>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4" name="Google Shape;1984;p57"/>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5" name="Google Shape;1985;p57"/>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6" name="Google Shape;1986;p57"/>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7" name="Google Shape;1987;p57"/>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8" name="Google Shape;1988;p57"/>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89" name="Google Shape;1989;p57"/>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90" name="Google Shape;1990;p57"/>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91" name="Google Shape;1991;p57"/>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92" name="Google Shape;1992;p57"/>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sp>
        <p:nvSpPr>
          <p:cNvPr id="1993" name="Google Shape;1993;p57"/>
          <p:cNvSpPr txBox="1"/>
          <p:nvPr>
            <p:ph type="title"/>
          </p:nvPr>
        </p:nvSpPr>
        <p:spPr>
          <a:xfrm>
            <a:off x="304800" y="266699"/>
            <a:ext cx="7638258"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4" name="Google Shape;1994;p57"/>
          <p:cNvSpPr txBox="1"/>
          <p:nvPr>
            <p:ph idx="2" type="body"/>
          </p:nvPr>
        </p:nvSpPr>
        <p:spPr>
          <a:xfrm>
            <a:off x="8524875" y="1219200"/>
            <a:ext cx="3373425" cy="4800803"/>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0"/>
              </a:spcBef>
              <a:spcAft>
                <a:spcPts val="0"/>
              </a:spcAft>
              <a:buClr>
                <a:schemeClr val="lt1"/>
              </a:buClr>
              <a:buSzPts val="1600"/>
              <a:buNone/>
              <a:defRPr sz="1600">
                <a:solidFill>
                  <a:schemeClr val="l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95" name="Google Shape;1995;p57"/>
          <p:cNvSpPr txBox="1"/>
          <p:nvPr>
            <p:ph idx="3" type="body"/>
          </p:nvPr>
        </p:nvSpPr>
        <p:spPr>
          <a:xfrm>
            <a:off x="304796" y="1219200"/>
            <a:ext cx="7636862" cy="43088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600"/>
              <a:buNone/>
              <a:defRPr b="1" sz="1600">
                <a:solidFill>
                  <a:schemeClr val="accent1"/>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96" name="Google Shape;1996;p57"/>
          <p:cNvSpPr/>
          <p:nvPr>
            <p:ph idx="4" type="chart"/>
          </p:nvPr>
        </p:nvSpPr>
        <p:spPr>
          <a:xfrm>
            <a:off x="304800" y="1863725"/>
            <a:ext cx="7637463" cy="4156278"/>
          </a:xfrm>
          <a:prstGeom prst="rect">
            <a:avLst/>
          </a:prstGeom>
          <a:noFill/>
          <a:ln>
            <a:noFill/>
          </a:ln>
        </p:spPr>
        <p:txBody>
          <a:bodyPr anchorCtr="0" anchor="ctr" bIns="0" lIns="0" spcFirstLastPara="1" rIns="0" wrap="square" tIns="0">
            <a:noAutofit/>
          </a:bodyPr>
          <a:lstStyle>
            <a:lvl1pPr lvl="0" marR="0" rtl="0" algn="ctr">
              <a:lnSpc>
                <a:spcPct val="100000"/>
              </a:lnSpc>
              <a:spcBef>
                <a:spcPts val="600"/>
              </a:spcBef>
              <a:spcAft>
                <a:spcPts val="0"/>
              </a:spcAft>
              <a:buClr>
                <a:schemeClr val="dk2"/>
              </a:buClr>
              <a:buSzPts val="1600"/>
              <a:buFont typeface="Arial"/>
              <a:buNone/>
              <a:defRPr b="0" i="0" sz="1600" u="none" cap="none" strike="noStrike">
                <a:solidFill>
                  <a:schemeClr val="dk2"/>
                </a:solidFill>
                <a:latin typeface="Arial"/>
                <a:ea typeface="Arial"/>
                <a:cs typeface="Arial"/>
                <a:sym typeface="Arial"/>
              </a:defRPr>
            </a:lvl1pPr>
            <a:lvl2pPr lvl="1" marR="0" rtl="0" algn="l">
              <a:lnSpc>
                <a:spcPct val="100000"/>
              </a:lnSpc>
              <a:spcBef>
                <a:spcPts val="600"/>
              </a:spcBef>
              <a:spcAft>
                <a:spcPts val="0"/>
              </a:spcAft>
              <a:buClr>
                <a:schemeClr val="accent1"/>
              </a:buClr>
              <a:buSzPts val="1800"/>
              <a:buFont typeface="Arial"/>
              <a:buChar char="•"/>
              <a:defRPr b="0" i="0" sz="1800" u="none" cap="none" strike="noStrike">
                <a:solidFill>
                  <a:schemeClr val="dk2"/>
                </a:solidFill>
                <a:latin typeface="Arial"/>
                <a:ea typeface="Arial"/>
                <a:cs typeface="Arial"/>
                <a:sym typeface="Arial"/>
              </a:defRPr>
            </a:lvl2pPr>
            <a:lvl3pPr lvl="2" marR="0" rtl="0" algn="l">
              <a:lnSpc>
                <a:spcPct val="100000"/>
              </a:lnSpc>
              <a:spcBef>
                <a:spcPts val="6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lvl="4" marR="0" rtl="0" algn="l">
              <a:lnSpc>
                <a:spcPct val="100000"/>
              </a:lnSpc>
              <a:spcBef>
                <a:spcPts val="6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zuga – Logos Download" id="1997" name="Google Shape;1997;p57"/>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er Insights">
  <p:cSld name="1_Customer Insights">
    <p:bg>
      <p:bgPr>
        <a:solidFill>
          <a:srgbClr val="07222E"/>
        </a:solidFill>
      </p:bgPr>
    </p:bg>
    <p:spTree>
      <p:nvGrpSpPr>
        <p:cNvPr id="1998" name="Shape 1998"/>
        <p:cNvGrpSpPr/>
        <p:nvPr/>
      </p:nvGrpSpPr>
      <p:grpSpPr>
        <a:xfrm>
          <a:off x="0" y="0"/>
          <a:ext cx="0" cy="0"/>
          <a:chOff x="0" y="0"/>
          <a:chExt cx="0" cy="0"/>
        </a:xfrm>
      </p:grpSpPr>
      <p:sp>
        <p:nvSpPr>
          <p:cNvPr id="1999" name="Google Shape;1999;p58"/>
          <p:cNvSpPr/>
          <p:nvPr/>
        </p:nvSpPr>
        <p:spPr>
          <a:xfrm>
            <a:off x="10755517" y="226337"/>
            <a:ext cx="1195057" cy="706170"/>
          </a:xfrm>
          <a:prstGeom prst="rect">
            <a:avLst/>
          </a:prstGeom>
          <a:solidFill>
            <a:srgbClr val="0823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00" name="Google Shape;2000;p58"/>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sz="1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1" name="Google Shape;2001;p5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02" name="Google Shape;2002;p58"/>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3" name="Google Shape;2003;p58"/>
          <p:cNvSpPr txBox="1"/>
          <p:nvPr>
            <p:ph idx="2" type="body"/>
          </p:nvPr>
        </p:nvSpPr>
        <p:spPr>
          <a:xfrm>
            <a:off x="298450" y="1219200"/>
            <a:ext cx="11588750" cy="43088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lt1"/>
              </a:buClr>
              <a:buSzPts val="1400"/>
              <a:buNone/>
              <a:defRPr sz="1400">
                <a:solidFill>
                  <a:schemeClr val="lt1"/>
                </a:solidFill>
              </a:defRPr>
            </a:lvl1pPr>
            <a:lvl2pPr indent="-342900" lvl="1" marL="914400" algn="ctr">
              <a:lnSpc>
                <a:spcPct val="100000"/>
              </a:lnSpc>
              <a:spcBef>
                <a:spcPts val="600"/>
              </a:spcBef>
              <a:spcAft>
                <a:spcPts val="0"/>
              </a:spcAft>
              <a:buSzPts val="1800"/>
              <a:buChar char="•"/>
              <a:defRPr/>
            </a:lvl2pPr>
            <a:lvl3pPr indent="-330200" lvl="2" marL="1371600" algn="ctr">
              <a:lnSpc>
                <a:spcPct val="100000"/>
              </a:lnSpc>
              <a:spcBef>
                <a:spcPts val="600"/>
              </a:spcBef>
              <a:spcAft>
                <a:spcPts val="0"/>
              </a:spcAft>
              <a:buClr>
                <a:schemeClr val="dk2"/>
              </a:buClr>
              <a:buSzPts val="1600"/>
              <a:buChar char="–"/>
              <a:defRPr/>
            </a:lvl3pPr>
            <a:lvl4pPr indent="-317500" lvl="3" marL="1828800" algn="ctr">
              <a:lnSpc>
                <a:spcPct val="100000"/>
              </a:lnSpc>
              <a:spcBef>
                <a:spcPts val="600"/>
              </a:spcBef>
              <a:spcAft>
                <a:spcPts val="0"/>
              </a:spcAft>
              <a:buClr>
                <a:schemeClr val="dk2"/>
              </a:buClr>
              <a:buSzPts val="1400"/>
              <a:buChar char="•"/>
              <a:defRPr/>
            </a:lvl4pPr>
            <a:lvl5pPr indent="-304800" lvl="4" marL="2286000" algn="ctr">
              <a:lnSpc>
                <a:spcPct val="100000"/>
              </a:lnSpc>
              <a:spcBef>
                <a:spcPts val="600"/>
              </a:spcBef>
              <a:spcAft>
                <a:spcPts val="0"/>
              </a:spcAft>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2004" name="Google Shape;2004;p58"/>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1">
  <p:cSld name="Content 1">
    <p:spTree>
      <p:nvGrpSpPr>
        <p:cNvPr id="2005" name="Shape 2005"/>
        <p:cNvGrpSpPr/>
        <p:nvPr/>
      </p:nvGrpSpPr>
      <p:grpSpPr>
        <a:xfrm>
          <a:off x="0" y="0"/>
          <a:ext cx="0" cy="0"/>
          <a:chOff x="0" y="0"/>
          <a:chExt cx="0" cy="0"/>
        </a:xfrm>
      </p:grpSpPr>
      <p:sp>
        <p:nvSpPr>
          <p:cNvPr id="2006" name="Google Shape;2006;p59"/>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7" name="Google Shape;2007;p59"/>
          <p:cNvSpPr txBox="1"/>
          <p:nvPr>
            <p:ph idx="1" type="body"/>
          </p:nvPr>
        </p:nvSpPr>
        <p:spPr>
          <a:xfrm>
            <a:off x="304800" y="1219201"/>
            <a:ext cx="11582400" cy="44196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8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08" name="Google Shape;2008;p59"/>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9" name="Google Shape;2009;p59"/>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blem and Solution" showMasterSp="0">
  <p:cSld name="Problem and Solution">
    <p:spTree>
      <p:nvGrpSpPr>
        <p:cNvPr id="581" name="Shape 581"/>
        <p:cNvGrpSpPr/>
        <p:nvPr/>
      </p:nvGrpSpPr>
      <p:grpSpPr>
        <a:xfrm>
          <a:off x="0" y="0"/>
          <a:ext cx="0" cy="0"/>
          <a:chOff x="0" y="0"/>
          <a:chExt cx="0" cy="0"/>
        </a:xfrm>
      </p:grpSpPr>
      <p:sp>
        <p:nvSpPr>
          <p:cNvPr id="582" name="Google Shape;582;p33"/>
          <p:cNvSpPr/>
          <p:nvPr/>
        </p:nvSpPr>
        <p:spPr>
          <a:xfrm>
            <a:off x="6096000" y="-1"/>
            <a:ext cx="6096000" cy="6858001"/>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3" name="Google Shape;583;p33"/>
          <p:cNvSpPr/>
          <p:nvPr/>
        </p:nvSpPr>
        <p:spPr>
          <a:xfrm>
            <a:off x="6089780" y="1184988"/>
            <a:ext cx="6102220" cy="1212979"/>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4" name="Google Shape;584;p33"/>
          <p:cNvSpPr/>
          <p:nvPr/>
        </p:nvSpPr>
        <p:spPr>
          <a:xfrm>
            <a:off x="0" y="1184988"/>
            <a:ext cx="6102220" cy="121297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585" name="Google Shape;585;p33"/>
          <p:cNvGrpSpPr/>
          <p:nvPr/>
        </p:nvGrpSpPr>
        <p:grpSpPr>
          <a:xfrm>
            <a:off x="663617" y="6524313"/>
            <a:ext cx="3176435" cy="181165"/>
            <a:chOff x="8385911" y="6517433"/>
            <a:chExt cx="3176435" cy="181165"/>
          </a:xfrm>
        </p:grpSpPr>
        <p:sp>
          <p:nvSpPr>
            <p:cNvPr id="586" name="Google Shape;586;p33"/>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7" name="Google Shape;587;p33"/>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8" name="Google Shape;588;p33"/>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9" name="Google Shape;589;p33"/>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0" name="Google Shape;590;p33"/>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1" name="Google Shape;591;p33"/>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2" name="Google Shape;592;p33"/>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3" name="Google Shape;593;p33"/>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4" name="Google Shape;594;p33"/>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5" name="Google Shape;595;p33"/>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6" name="Google Shape;596;p33"/>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7" name="Google Shape;597;p33"/>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8" name="Google Shape;598;p33"/>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9" name="Google Shape;599;p33"/>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0" name="Google Shape;600;p33"/>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1" name="Google Shape;601;p33"/>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2" name="Google Shape;602;p33"/>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3" name="Google Shape;603;p33"/>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4" name="Google Shape;604;p33"/>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5" name="Google Shape;605;p33"/>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6" name="Google Shape;606;p33"/>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7" name="Google Shape;607;p33"/>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8" name="Google Shape;608;p33"/>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09" name="Google Shape;609;p33"/>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0" name="Google Shape;610;p33"/>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1" name="Google Shape;611;p33"/>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2" name="Google Shape;612;p33"/>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3" name="Google Shape;613;p33"/>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14" name="Google Shape;614;p33"/>
          <p:cNvSpPr txBox="1"/>
          <p:nvPr>
            <p:ph type="title"/>
          </p:nvPr>
        </p:nvSpPr>
        <p:spPr>
          <a:xfrm>
            <a:off x="304800" y="266699"/>
            <a:ext cx="5483673"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5" name="Google Shape;615;p33"/>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6" name="Google Shape;616;p33"/>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cxnSp>
        <p:nvCxnSpPr>
          <p:cNvPr id="617" name="Google Shape;617;p33"/>
          <p:cNvCxnSpPr/>
          <p:nvPr/>
        </p:nvCxnSpPr>
        <p:spPr>
          <a:xfrm rot="5400000">
            <a:off x="5749412" y="648539"/>
            <a:ext cx="779005" cy="0"/>
          </a:xfrm>
          <a:prstGeom prst="straightConnector1">
            <a:avLst/>
          </a:prstGeom>
          <a:noFill/>
          <a:ln cap="flat" cmpd="sng" w="88900">
            <a:solidFill>
              <a:srgbClr val="08212E"/>
            </a:solidFill>
            <a:prstDash val="solid"/>
            <a:miter lim="800000"/>
            <a:headEnd len="sm" w="sm" type="none"/>
            <a:tailEnd len="sm" w="sm" type="none"/>
          </a:ln>
        </p:spPr>
      </p:cxnSp>
      <p:sp>
        <p:nvSpPr>
          <p:cNvPr id="618" name="Google Shape;618;p33"/>
          <p:cNvSpPr txBox="1"/>
          <p:nvPr>
            <p:ph idx="2" type="body"/>
          </p:nvPr>
        </p:nvSpPr>
        <p:spPr>
          <a:xfrm>
            <a:off x="6403523" y="266701"/>
            <a:ext cx="4064194" cy="792000"/>
          </a:xfrm>
          <a:prstGeom prst="rect">
            <a:avLst/>
          </a:prstGeom>
          <a:noFill/>
          <a:ln>
            <a:noFill/>
          </a:ln>
        </p:spPr>
        <p:txBody>
          <a:bodyPr anchorCtr="0" anchor="ctr" bIns="0" lIns="0" spcFirstLastPara="1" rIns="0" wrap="square" tIns="0">
            <a:noAutofit/>
          </a:bodyPr>
          <a:lstStyle>
            <a:lvl1pPr indent="-228600" lvl="0" marL="457200" algn="l">
              <a:lnSpc>
                <a:spcPct val="90000"/>
              </a:lnSpc>
              <a:spcBef>
                <a:spcPts val="0"/>
              </a:spcBef>
              <a:spcAft>
                <a:spcPts val="0"/>
              </a:spcAft>
              <a:buClr>
                <a:schemeClr val="lt1"/>
              </a:buClr>
              <a:buSzPts val="3200"/>
              <a:buNone/>
              <a:defRPr b="1" sz="3200" cap="none">
                <a:solidFill>
                  <a:schemeClr val="lt1"/>
                </a:solidFill>
                <a:latin typeface="Arial"/>
                <a:ea typeface="Arial"/>
                <a:cs typeface="Arial"/>
                <a:sym typeface="Aria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19" name="Google Shape;619;p33"/>
          <p:cNvCxnSpPr/>
          <p:nvPr/>
        </p:nvCxnSpPr>
        <p:spPr>
          <a:xfrm>
            <a:off x="304800" y="3694000"/>
            <a:ext cx="5483677" cy="0"/>
          </a:xfrm>
          <a:prstGeom prst="straightConnector1">
            <a:avLst/>
          </a:prstGeom>
          <a:noFill/>
          <a:ln cap="flat" cmpd="sng" w="9525">
            <a:solidFill>
              <a:srgbClr val="D8D8D8"/>
            </a:solidFill>
            <a:prstDash val="solid"/>
            <a:miter lim="800000"/>
            <a:headEnd len="sm" w="sm" type="none"/>
            <a:tailEnd len="sm" w="sm" type="none"/>
          </a:ln>
        </p:spPr>
      </p:cxnSp>
      <p:cxnSp>
        <p:nvCxnSpPr>
          <p:cNvPr id="620" name="Google Shape;620;p33"/>
          <p:cNvCxnSpPr/>
          <p:nvPr/>
        </p:nvCxnSpPr>
        <p:spPr>
          <a:xfrm>
            <a:off x="304800" y="5019128"/>
            <a:ext cx="5483677" cy="0"/>
          </a:xfrm>
          <a:prstGeom prst="straightConnector1">
            <a:avLst/>
          </a:prstGeom>
          <a:noFill/>
          <a:ln cap="flat" cmpd="sng" w="9525">
            <a:solidFill>
              <a:srgbClr val="D8D8D8"/>
            </a:solidFill>
            <a:prstDash val="solid"/>
            <a:miter lim="800000"/>
            <a:headEnd len="sm" w="sm" type="none"/>
            <a:tailEnd len="sm" w="sm" type="none"/>
          </a:ln>
        </p:spPr>
      </p:cxnSp>
      <p:sp>
        <p:nvSpPr>
          <p:cNvPr id="621" name="Google Shape;621;p33"/>
          <p:cNvSpPr txBox="1"/>
          <p:nvPr>
            <p:ph idx="3" type="body"/>
          </p:nvPr>
        </p:nvSpPr>
        <p:spPr>
          <a:xfrm>
            <a:off x="316872" y="1480778"/>
            <a:ext cx="5471602"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400"/>
              <a:buNone/>
              <a:defRPr b="0" sz="14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2" name="Google Shape;622;p33"/>
          <p:cNvSpPr/>
          <p:nvPr>
            <p:ph idx="4" type="pic"/>
          </p:nvPr>
        </p:nvSpPr>
        <p:spPr>
          <a:xfrm>
            <a:off x="319765" y="2651008"/>
            <a:ext cx="760856" cy="760856"/>
          </a:xfrm>
          <a:prstGeom prst="ellipse">
            <a:avLst/>
          </a:prstGeom>
          <a:noFill/>
          <a:ln cap="flat" cmpd="sng" w="12700">
            <a:solidFill>
              <a:srgbClr val="08212E"/>
            </a:solidFill>
            <a:prstDash val="solid"/>
            <a:round/>
            <a:headEnd len="sm" w="sm" type="none"/>
            <a:tailEnd len="sm" w="sm" type="none"/>
          </a:ln>
        </p:spPr>
      </p:sp>
      <p:sp>
        <p:nvSpPr>
          <p:cNvPr id="623" name="Google Shape;623;p33"/>
          <p:cNvSpPr/>
          <p:nvPr>
            <p:ph idx="5" type="pic"/>
          </p:nvPr>
        </p:nvSpPr>
        <p:spPr>
          <a:xfrm>
            <a:off x="319765" y="3976136"/>
            <a:ext cx="760856" cy="760856"/>
          </a:xfrm>
          <a:prstGeom prst="ellipse">
            <a:avLst/>
          </a:prstGeom>
          <a:noFill/>
          <a:ln cap="flat" cmpd="sng" w="12700">
            <a:solidFill>
              <a:srgbClr val="08212E"/>
            </a:solidFill>
            <a:prstDash val="solid"/>
            <a:round/>
            <a:headEnd len="sm" w="sm" type="none"/>
            <a:tailEnd len="sm" w="sm" type="none"/>
          </a:ln>
        </p:spPr>
      </p:sp>
      <p:sp>
        <p:nvSpPr>
          <p:cNvPr id="624" name="Google Shape;624;p33"/>
          <p:cNvSpPr/>
          <p:nvPr>
            <p:ph idx="6" type="pic"/>
          </p:nvPr>
        </p:nvSpPr>
        <p:spPr>
          <a:xfrm>
            <a:off x="319765" y="5301262"/>
            <a:ext cx="760856" cy="760856"/>
          </a:xfrm>
          <a:prstGeom prst="ellipse">
            <a:avLst/>
          </a:prstGeom>
          <a:noFill/>
          <a:ln cap="flat" cmpd="sng" w="12700">
            <a:solidFill>
              <a:srgbClr val="08212E"/>
            </a:solidFill>
            <a:prstDash val="solid"/>
            <a:round/>
            <a:headEnd len="sm" w="sm" type="none"/>
            <a:tailEnd len="sm" w="sm" type="none"/>
          </a:ln>
        </p:spPr>
      </p:sp>
      <p:sp>
        <p:nvSpPr>
          <p:cNvPr id="625" name="Google Shape;625;p33"/>
          <p:cNvSpPr txBox="1"/>
          <p:nvPr>
            <p:ph idx="7" type="body"/>
          </p:nvPr>
        </p:nvSpPr>
        <p:spPr>
          <a:xfrm>
            <a:off x="1333500" y="2721930"/>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6" name="Google Shape;626;p33"/>
          <p:cNvSpPr txBox="1"/>
          <p:nvPr>
            <p:ph idx="8" type="body"/>
          </p:nvPr>
        </p:nvSpPr>
        <p:spPr>
          <a:xfrm>
            <a:off x="1333500" y="4047058"/>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7" name="Google Shape;627;p33"/>
          <p:cNvSpPr txBox="1"/>
          <p:nvPr>
            <p:ph idx="9" type="body"/>
          </p:nvPr>
        </p:nvSpPr>
        <p:spPr>
          <a:xfrm>
            <a:off x="1333500" y="5372184"/>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28" name="Google Shape;628;p33"/>
          <p:cNvCxnSpPr/>
          <p:nvPr/>
        </p:nvCxnSpPr>
        <p:spPr>
          <a:xfrm>
            <a:off x="6403523" y="3694000"/>
            <a:ext cx="5483677" cy="0"/>
          </a:xfrm>
          <a:prstGeom prst="straightConnector1">
            <a:avLst/>
          </a:prstGeom>
          <a:noFill/>
          <a:ln cap="flat" cmpd="sng" w="9525">
            <a:solidFill>
              <a:schemeClr val="accent1"/>
            </a:solidFill>
            <a:prstDash val="solid"/>
            <a:miter lim="800000"/>
            <a:headEnd len="sm" w="sm" type="none"/>
            <a:tailEnd len="sm" w="sm" type="none"/>
          </a:ln>
        </p:spPr>
      </p:cxnSp>
      <p:cxnSp>
        <p:nvCxnSpPr>
          <p:cNvPr id="629" name="Google Shape;629;p33"/>
          <p:cNvCxnSpPr/>
          <p:nvPr/>
        </p:nvCxnSpPr>
        <p:spPr>
          <a:xfrm>
            <a:off x="6403523" y="5019128"/>
            <a:ext cx="5483677" cy="0"/>
          </a:xfrm>
          <a:prstGeom prst="straightConnector1">
            <a:avLst/>
          </a:prstGeom>
          <a:noFill/>
          <a:ln cap="flat" cmpd="sng" w="9525">
            <a:solidFill>
              <a:schemeClr val="accent1"/>
            </a:solidFill>
            <a:prstDash val="solid"/>
            <a:miter lim="800000"/>
            <a:headEnd len="sm" w="sm" type="none"/>
            <a:tailEnd len="sm" w="sm" type="none"/>
          </a:ln>
        </p:spPr>
      </p:cxnSp>
      <p:sp>
        <p:nvSpPr>
          <p:cNvPr id="630" name="Google Shape;630;p33"/>
          <p:cNvSpPr txBox="1"/>
          <p:nvPr>
            <p:ph idx="13" type="body"/>
          </p:nvPr>
        </p:nvSpPr>
        <p:spPr>
          <a:xfrm>
            <a:off x="6400801" y="1480778"/>
            <a:ext cx="5486396"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400"/>
              <a:buNone/>
              <a:defRPr b="0" sz="14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1" name="Google Shape;631;p33"/>
          <p:cNvSpPr/>
          <p:nvPr>
            <p:ph idx="14" type="pic"/>
          </p:nvPr>
        </p:nvSpPr>
        <p:spPr>
          <a:xfrm>
            <a:off x="6418488" y="2651008"/>
            <a:ext cx="760856" cy="760856"/>
          </a:xfrm>
          <a:prstGeom prst="ellipse">
            <a:avLst/>
          </a:prstGeom>
          <a:solidFill>
            <a:schemeClr val="lt1"/>
          </a:solidFill>
          <a:ln cap="flat" cmpd="sng" w="12700">
            <a:solidFill>
              <a:schemeClr val="lt1"/>
            </a:solidFill>
            <a:prstDash val="solid"/>
            <a:round/>
            <a:headEnd len="sm" w="sm" type="none"/>
            <a:tailEnd len="sm" w="sm" type="none"/>
          </a:ln>
        </p:spPr>
      </p:sp>
      <p:sp>
        <p:nvSpPr>
          <p:cNvPr id="632" name="Google Shape;632;p33"/>
          <p:cNvSpPr/>
          <p:nvPr>
            <p:ph idx="15" type="pic"/>
          </p:nvPr>
        </p:nvSpPr>
        <p:spPr>
          <a:xfrm>
            <a:off x="6418488" y="3976136"/>
            <a:ext cx="760856" cy="760856"/>
          </a:xfrm>
          <a:prstGeom prst="ellipse">
            <a:avLst/>
          </a:prstGeom>
          <a:solidFill>
            <a:schemeClr val="lt1"/>
          </a:solidFill>
          <a:ln cap="flat" cmpd="sng" w="12700">
            <a:solidFill>
              <a:schemeClr val="lt1"/>
            </a:solidFill>
            <a:prstDash val="solid"/>
            <a:round/>
            <a:headEnd len="sm" w="sm" type="none"/>
            <a:tailEnd len="sm" w="sm" type="none"/>
          </a:ln>
        </p:spPr>
      </p:sp>
      <p:sp>
        <p:nvSpPr>
          <p:cNvPr id="633" name="Google Shape;633;p33"/>
          <p:cNvSpPr/>
          <p:nvPr>
            <p:ph idx="16" type="pic"/>
          </p:nvPr>
        </p:nvSpPr>
        <p:spPr>
          <a:xfrm>
            <a:off x="6418488" y="5301262"/>
            <a:ext cx="760856" cy="760856"/>
          </a:xfrm>
          <a:prstGeom prst="ellipse">
            <a:avLst/>
          </a:prstGeom>
          <a:solidFill>
            <a:schemeClr val="lt1"/>
          </a:solidFill>
          <a:ln cap="flat" cmpd="sng" w="12700">
            <a:solidFill>
              <a:schemeClr val="lt1"/>
            </a:solidFill>
            <a:prstDash val="solid"/>
            <a:round/>
            <a:headEnd len="sm" w="sm" type="none"/>
            <a:tailEnd len="sm" w="sm" type="none"/>
          </a:ln>
        </p:spPr>
      </p:sp>
      <p:sp>
        <p:nvSpPr>
          <p:cNvPr id="634" name="Google Shape;634;p33"/>
          <p:cNvSpPr txBox="1"/>
          <p:nvPr>
            <p:ph idx="17" type="body"/>
          </p:nvPr>
        </p:nvSpPr>
        <p:spPr>
          <a:xfrm>
            <a:off x="7432223" y="2721930"/>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5" name="Google Shape;635;p33"/>
          <p:cNvSpPr txBox="1"/>
          <p:nvPr>
            <p:ph idx="18" type="body"/>
          </p:nvPr>
        </p:nvSpPr>
        <p:spPr>
          <a:xfrm>
            <a:off x="7432223" y="4047058"/>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6" name="Google Shape;636;p33"/>
          <p:cNvSpPr txBox="1"/>
          <p:nvPr>
            <p:ph idx="19" type="body"/>
          </p:nvPr>
        </p:nvSpPr>
        <p:spPr>
          <a:xfrm>
            <a:off x="7432223" y="5372184"/>
            <a:ext cx="4454973" cy="619013"/>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lt1"/>
              </a:buClr>
              <a:buSzPts val="1200"/>
              <a:buNone/>
              <a:defRPr b="0" sz="12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zuga – Logos Download" id="637" name="Google Shape;637;p33"/>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cxnSp>
        <p:nvCxnSpPr>
          <p:cNvPr id="638" name="Google Shape;638;p33"/>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emplate 2">
  <p:cSld name="6_Template 2">
    <p:spTree>
      <p:nvGrpSpPr>
        <p:cNvPr id="2010" name="Shape 2010"/>
        <p:cNvGrpSpPr/>
        <p:nvPr/>
      </p:nvGrpSpPr>
      <p:grpSpPr>
        <a:xfrm>
          <a:off x="0" y="0"/>
          <a:ext cx="0" cy="0"/>
          <a:chOff x="0" y="0"/>
          <a:chExt cx="0" cy="0"/>
        </a:xfrm>
      </p:grpSpPr>
      <p:sp>
        <p:nvSpPr>
          <p:cNvPr id="2011" name="Google Shape;2011;p6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2" name="Google Shape;2012;p60"/>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p:cSld name="Content 2">
    <p:spTree>
      <p:nvGrpSpPr>
        <p:cNvPr id="2013" name="Shape 2013"/>
        <p:cNvGrpSpPr/>
        <p:nvPr/>
      </p:nvGrpSpPr>
      <p:grpSpPr>
        <a:xfrm>
          <a:off x="0" y="0"/>
          <a:ext cx="0" cy="0"/>
          <a:chOff x="0" y="0"/>
          <a:chExt cx="0" cy="0"/>
        </a:xfrm>
      </p:grpSpPr>
      <p:sp>
        <p:nvSpPr>
          <p:cNvPr id="2014" name="Google Shape;2014;p61"/>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5" name="Google Shape;2015;p61"/>
          <p:cNvSpPr txBox="1"/>
          <p:nvPr>
            <p:ph idx="1" type="body"/>
          </p:nvPr>
        </p:nvSpPr>
        <p:spPr>
          <a:xfrm>
            <a:off x="304800" y="1219201"/>
            <a:ext cx="11582400" cy="44196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8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16" name="Google Shape;2016;p61"/>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7" name="Google Shape;2017;p61"/>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mplate + Subtitle">
  <p:cSld name="Template + Subtitle">
    <p:spTree>
      <p:nvGrpSpPr>
        <p:cNvPr id="2018" name="Shape 2018"/>
        <p:cNvGrpSpPr/>
        <p:nvPr/>
      </p:nvGrpSpPr>
      <p:grpSpPr>
        <a:xfrm>
          <a:off x="0" y="0"/>
          <a:ext cx="0" cy="0"/>
          <a:chOff x="0" y="0"/>
          <a:chExt cx="0" cy="0"/>
        </a:xfrm>
      </p:grpSpPr>
      <p:sp>
        <p:nvSpPr>
          <p:cNvPr id="2019" name="Google Shape;2019;p62"/>
          <p:cNvSpPr txBox="1"/>
          <p:nvPr>
            <p:ph type="title"/>
          </p:nvPr>
        </p:nvSpPr>
        <p:spPr>
          <a:xfrm>
            <a:off x="304799" y="248594"/>
            <a:ext cx="11582401" cy="400957"/>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0" name="Google Shape;2020;p62"/>
          <p:cNvSpPr txBox="1"/>
          <p:nvPr>
            <p:ph idx="1" type="body"/>
          </p:nvPr>
        </p:nvSpPr>
        <p:spPr>
          <a:xfrm>
            <a:off x="304800" y="724845"/>
            <a:ext cx="11582401" cy="316592"/>
          </a:xfrm>
          <a:prstGeom prst="rect">
            <a:avLst/>
          </a:prstGeom>
          <a:noFill/>
          <a:ln>
            <a:noFill/>
          </a:ln>
        </p:spPr>
        <p:txBody>
          <a:bodyPr anchorCtr="0" anchor="t" bIns="0" lIns="0" spcFirstLastPara="1" rIns="0" wrap="square" tIns="0">
            <a:normAutofit/>
          </a:bodyPr>
          <a:lstStyle>
            <a:lvl1pPr indent="-228600" lvl="0" marL="457200" algn="l">
              <a:lnSpc>
                <a:spcPct val="90000"/>
              </a:lnSpc>
              <a:spcBef>
                <a:spcPts val="0"/>
              </a:spcBef>
              <a:spcAft>
                <a:spcPts val="0"/>
              </a:spcAft>
              <a:buClr>
                <a:schemeClr val="accent1"/>
              </a:buClr>
              <a:buSzPts val="1800"/>
              <a:buNone/>
              <a:defRPr sz="18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1" name="Google Shape;2021;p62"/>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2" name="Google Shape;2022;p62"/>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Subtitle">
  <p:cSld name="Content + Subtitle">
    <p:spTree>
      <p:nvGrpSpPr>
        <p:cNvPr id="2023" name="Shape 2023"/>
        <p:cNvGrpSpPr/>
        <p:nvPr/>
      </p:nvGrpSpPr>
      <p:grpSpPr>
        <a:xfrm>
          <a:off x="0" y="0"/>
          <a:ext cx="0" cy="0"/>
          <a:chOff x="0" y="0"/>
          <a:chExt cx="0" cy="0"/>
        </a:xfrm>
      </p:grpSpPr>
      <p:sp>
        <p:nvSpPr>
          <p:cNvPr id="2024" name="Google Shape;2024;p63"/>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5" name="Google Shape;2025;p63"/>
          <p:cNvSpPr txBox="1"/>
          <p:nvPr>
            <p:ph type="title"/>
          </p:nvPr>
        </p:nvSpPr>
        <p:spPr>
          <a:xfrm>
            <a:off x="304799" y="248594"/>
            <a:ext cx="11582401" cy="400957"/>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6" name="Google Shape;2026;p63"/>
          <p:cNvSpPr txBox="1"/>
          <p:nvPr>
            <p:ph idx="1" type="body"/>
          </p:nvPr>
        </p:nvSpPr>
        <p:spPr>
          <a:xfrm>
            <a:off x="304800" y="724845"/>
            <a:ext cx="11582401" cy="316592"/>
          </a:xfrm>
          <a:prstGeom prst="rect">
            <a:avLst/>
          </a:prstGeom>
          <a:noFill/>
          <a:ln>
            <a:noFill/>
          </a:ln>
        </p:spPr>
        <p:txBody>
          <a:bodyPr anchorCtr="0" anchor="t" bIns="0" lIns="0" spcFirstLastPara="1" rIns="0" wrap="square" tIns="0">
            <a:normAutofit/>
          </a:bodyPr>
          <a:lstStyle>
            <a:lvl1pPr indent="-228600" lvl="0" marL="457200" algn="l">
              <a:lnSpc>
                <a:spcPct val="90000"/>
              </a:lnSpc>
              <a:spcBef>
                <a:spcPts val="0"/>
              </a:spcBef>
              <a:spcAft>
                <a:spcPts val="0"/>
              </a:spcAft>
              <a:buClr>
                <a:schemeClr val="accent1"/>
              </a:buClr>
              <a:buSzPts val="1800"/>
              <a:buNone/>
              <a:defRPr sz="18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7" name="Google Shape;2027;p63"/>
          <p:cNvSpPr txBox="1"/>
          <p:nvPr>
            <p:ph idx="2" type="body"/>
          </p:nvPr>
        </p:nvSpPr>
        <p:spPr>
          <a:xfrm>
            <a:off x="304800" y="1219200"/>
            <a:ext cx="11582400" cy="44196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800"/>
              <a:buNone/>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8" name="Google Shape;2028;p63"/>
          <p:cNvSpPr txBox="1"/>
          <p:nvPr>
            <p:ph idx="3"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2029" name="Shape 2029"/>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2 1" showMasterSp="0">
  <p:cSld name="Cover 2_1">
    <p:spTree>
      <p:nvGrpSpPr>
        <p:cNvPr id="2030" name="Shape 2030"/>
        <p:cNvGrpSpPr/>
        <p:nvPr/>
      </p:nvGrpSpPr>
      <p:grpSpPr>
        <a:xfrm>
          <a:off x="0" y="0"/>
          <a:ext cx="0" cy="0"/>
          <a:chOff x="0" y="0"/>
          <a:chExt cx="0" cy="0"/>
        </a:xfrm>
      </p:grpSpPr>
      <p:sp>
        <p:nvSpPr>
          <p:cNvPr id="2031" name="Google Shape;2031;g15b1de1dde7_0_2166"/>
          <p:cNvSpPr/>
          <p:nvPr/>
        </p:nvSpPr>
        <p:spPr>
          <a:xfrm>
            <a:off x="0" y="0"/>
            <a:ext cx="7500300" cy="68580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32" name="Google Shape;2032;g15b1de1dde7_0_2166"/>
          <p:cNvSpPr txBox="1"/>
          <p:nvPr>
            <p:ph type="ctrTitle"/>
          </p:nvPr>
        </p:nvSpPr>
        <p:spPr>
          <a:xfrm>
            <a:off x="632639" y="2314937"/>
            <a:ext cx="6277500" cy="2234100"/>
          </a:xfrm>
          <a:prstGeom prst="rect">
            <a:avLst/>
          </a:prstGeom>
          <a:noFill/>
          <a:ln>
            <a:noFill/>
          </a:ln>
        </p:spPr>
        <p:txBody>
          <a:bodyPr anchorCtr="0" anchor="b" bIns="0" lIns="0" spcFirstLastPara="1" rIns="0" wrap="square" tIns="0">
            <a:noAutofit/>
          </a:bodyPr>
          <a:lstStyle>
            <a:lvl1pPr lvl="0" rtl="0" algn="l">
              <a:lnSpc>
                <a:spcPct val="91666"/>
              </a:lnSpc>
              <a:spcBef>
                <a:spcPts val="0"/>
              </a:spcBef>
              <a:spcAft>
                <a:spcPts val="0"/>
              </a:spcAft>
              <a:buClr>
                <a:schemeClr val="lt1"/>
              </a:buClr>
              <a:buSzPts val="4800"/>
              <a:buFont typeface="Arial"/>
              <a:buNone/>
              <a:defRPr b="1" sz="4800" cap="none">
                <a:solidFill>
                  <a:schemeClr val="lt1"/>
                </a:solidFill>
                <a:latin typeface="Arial"/>
                <a:ea typeface="Arial"/>
                <a:cs typeface="Arial"/>
                <a:sym typeface="Arial"/>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2033" name="Google Shape;2033;g15b1de1dde7_0_2166"/>
          <p:cNvSpPr txBox="1"/>
          <p:nvPr>
            <p:ph idx="1" type="subTitle"/>
          </p:nvPr>
        </p:nvSpPr>
        <p:spPr>
          <a:xfrm>
            <a:off x="632639" y="4973257"/>
            <a:ext cx="6277500" cy="290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900"/>
              <a:buNone/>
              <a:defRPr sz="1900">
                <a:solidFill>
                  <a:schemeClr val="lt1"/>
                </a:solidFill>
                <a:latin typeface="Arial"/>
                <a:ea typeface="Arial"/>
                <a:cs typeface="Arial"/>
                <a:sym typeface="Arial"/>
              </a:defRPr>
            </a:lvl1pPr>
            <a:lvl2pPr lvl="1" rtl="0" algn="ctr">
              <a:lnSpc>
                <a:spcPct val="100000"/>
              </a:lnSpc>
              <a:spcBef>
                <a:spcPts val="700"/>
              </a:spcBef>
              <a:spcAft>
                <a:spcPts val="0"/>
              </a:spcAft>
              <a:buSzPts val="1500"/>
              <a:buNone/>
              <a:defRPr sz="1500"/>
            </a:lvl2pPr>
            <a:lvl3pPr lvl="2" rtl="0" algn="ctr">
              <a:lnSpc>
                <a:spcPct val="100000"/>
              </a:lnSpc>
              <a:spcBef>
                <a:spcPts val="700"/>
              </a:spcBef>
              <a:spcAft>
                <a:spcPts val="0"/>
              </a:spcAft>
              <a:buClr>
                <a:schemeClr val="dk2"/>
              </a:buClr>
              <a:buSzPts val="1300"/>
              <a:buNone/>
              <a:defRPr sz="1300"/>
            </a:lvl3pPr>
            <a:lvl4pPr lvl="3" rtl="0" algn="ctr">
              <a:lnSpc>
                <a:spcPct val="100000"/>
              </a:lnSpc>
              <a:spcBef>
                <a:spcPts val="700"/>
              </a:spcBef>
              <a:spcAft>
                <a:spcPts val="0"/>
              </a:spcAft>
              <a:buClr>
                <a:schemeClr val="dk2"/>
              </a:buClr>
              <a:buSzPts val="1200"/>
              <a:buNone/>
              <a:defRPr sz="1200"/>
            </a:lvl4pPr>
            <a:lvl5pPr lvl="4" rtl="0" algn="ctr">
              <a:lnSpc>
                <a:spcPct val="100000"/>
              </a:lnSpc>
              <a:spcBef>
                <a:spcPts val="700"/>
              </a:spcBef>
              <a:spcAft>
                <a:spcPts val="0"/>
              </a:spcAft>
              <a:buSzPts val="1200"/>
              <a:buNone/>
              <a:defRPr sz="1200"/>
            </a:lvl5pPr>
            <a:lvl6pPr lvl="5" rtl="0" algn="ctr">
              <a:lnSpc>
                <a:spcPct val="90000"/>
              </a:lnSpc>
              <a:spcBef>
                <a:spcPts val="500"/>
              </a:spcBef>
              <a:spcAft>
                <a:spcPts val="0"/>
              </a:spcAft>
              <a:buClr>
                <a:schemeClr val="dk1"/>
              </a:buClr>
              <a:buSzPts val="1200"/>
              <a:buNone/>
              <a:defRPr sz="1200"/>
            </a:lvl6pPr>
            <a:lvl7pPr lvl="6" rtl="0" algn="ctr">
              <a:lnSpc>
                <a:spcPct val="90000"/>
              </a:lnSpc>
              <a:spcBef>
                <a:spcPts val="500"/>
              </a:spcBef>
              <a:spcAft>
                <a:spcPts val="0"/>
              </a:spcAft>
              <a:buClr>
                <a:schemeClr val="dk1"/>
              </a:buClr>
              <a:buSzPts val="1200"/>
              <a:buNone/>
              <a:defRPr sz="1200"/>
            </a:lvl7pPr>
            <a:lvl8pPr lvl="7" rtl="0" algn="ctr">
              <a:lnSpc>
                <a:spcPct val="90000"/>
              </a:lnSpc>
              <a:spcBef>
                <a:spcPts val="500"/>
              </a:spcBef>
              <a:spcAft>
                <a:spcPts val="0"/>
              </a:spcAft>
              <a:buClr>
                <a:schemeClr val="dk1"/>
              </a:buClr>
              <a:buSzPts val="1200"/>
              <a:buNone/>
              <a:defRPr sz="1200"/>
            </a:lvl8pPr>
            <a:lvl9pPr lvl="8" rtl="0" algn="ctr">
              <a:lnSpc>
                <a:spcPct val="90000"/>
              </a:lnSpc>
              <a:spcBef>
                <a:spcPts val="500"/>
              </a:spcBef>
              <a:spcAft>
                <a:spcPts val="0"/>
              </a:spcAft>
              <a:buClr>
                <a:schemeClr val="dk1"/>
              </a:buClr>
              <a:buSzPts val="1200"/>
              <a:buNone/>
              <a:defRPr sz="1200"/>
            </a:lvl9pPr>
          </a:lstStyle>
          <a:p/>
        </p:txBody>
      </p:sp>
      <p:sp>
        <p:nvSpPr>
          <p:cNvPr id="2034" name="Google Shape;2034;g15b1de1dde7_0_2166"/>
          <p:cNvSpPr/>
          <p:nvPr>
            <p:ph idx="2" type="pic"/>
          </p:nvPr>
        </p:nvSpPr>
        <p:spPr>
          <a:xfrm>
            <a:off x="7500396" y="0"/>
            <a:ext cx="4691700" cy="6858000"/>
          </a:xfrm>
          <a:prstGeom prst="rect">
            <a:avLst/>
          </a:prstGeom>
          <a:noFill/>
          <a:ln>
            <a:noFill/>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035" name="Google Shape;2035;g15b1de1dde7_0_2166"/>
          <p:cNvSpPr/>
          <p:nvPr/>
        </p:nvSpPr>
        <p:spPr>
          <a:xfrm>
            <a:off x="633413" y="446645"/>
            <a:ext cx="1727700" cy="5589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36" name="Google Shape;2036;g15b1de1dde7_0_2166"/>
          <p:cNvSpPr/>
          <p:nvPr/>
        </p:nvSpPr>
        <p:spPr>
          <a:xfrm>
            <a:off x="1" y="0"/>
            <a:ext cx="300900" cy="43521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nvGrpSpPr>
          <p:cNvPr id="2037" name="Google Shape;2037;g15b1de1dde7_0_2166"/>
          <p:cNvGrpSpPr/>
          <p:nvPr/>
        </p:nvGrpSpPr>
        <p:grpSpPr>
          <a:xfrm>
            <a:off x="3990047" y="424322"/>
            <a:ext cx="4604314" cy="1000562"/>
            <a:chOff x="3990047" y="424322"/>
            <a:chExt cx="4604314" cy="1000562"/>
          </a:xfrm>
        </p:grpSpPr>
        <p:grpSp>
          <p:nvGrpSpPr>
            <p:cNvPr id="2038" name="Google Shape;2038;g15b1de1dde7_0_2166"/>
            <p:cNvGrpSpPr/>
            <p:nvPr/>
          </p:nvGrpSpPr>
          <p:grpSpPr>
            <a:xfrm>
              <a:off x="3990047" y="424322"/>
              <a:ext cx="4604314" cy="418379"/>
              <a:chOff x="633389" y="5462006"/>
              <a:chExt cx="4604314" cy="418379"/>
            </a:xfrm>
          </p:grpSpPr>
          <p:grpSp>
            <p:nvGrpSpPr>
              <p:cNvPr id="2039" name="Google Shape;2039;g15b1de1dde7_0_2166"/>
              <p:cNvGrpSpPr/>
              <p:nvPr/>
            </p:nvGrpSpPr>
            <p:grpSpPr>
              <a:xfrm rot="5400000">
                <a:off x="3918166" y="4560848"/>
                <a:ext cx="418379" cy="2220695"/>
                <a:chOff x="9657360" y="3789713"/>
                <a:chExt cx="418379" cy="2220695"/>
              </a:xfrm>
            </p:grpSpPr>
            <p:sp>
              <p:nvSpPr>
                <p:cNvPr id="2040" name="Google Shape;2040;g15b1de1dde7_0_2166"/>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1" name="Google Shape;2041;g15b1de1dde7_0_2166"/>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2" name="Google Shape;2042;g15b1de1dde7_0_2166"/>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3" name="Google Shape;2043;g15b1de1dde7_0_2166"/>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4" name="Google Shape;2044;g15b1de1dde7_0_2166"/>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5" name="Google Shape;2045;g15b1de1dde7_0_2166"/>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6" name="Google Shape;2046;g15b1de1dde7_0_2166"/>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7" name="Google Shape;2047;g15b1de1dde7_0_2166"/>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8" name="Google Shape;2048;g15b1de1dde7_0_2166"/>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49" name="Google Shape;2049;g15b1de1dde7_0_2166"/>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0" name="Google Shape;2050;g15b1de1dde7_0_2166"/>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1" name="Google Shape;2051;g15b1de1dde7_0_2166"/>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2" name="Google Shape;2052;g15b1de1dde7_0_2166"/>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3" name="Google Shape;2053;g15b1de1dde7_0_2166"/>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4" name="Google Shape;2054;g15b1de1dde7_0_2166"/>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5" name="Google Shape;2055;g15b1de1dde7_0_2166"/>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6" name="Google Shape;2056;g15b1de1dde7_0_2166"/>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7" name="Google Shape;2057;g15b1de1dde7_0_2166"/>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8" name="Google Shape;2058;g15b1de1dde7_0_2166"/>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59" name="Google Shape;2059;g15b1de1dde7_0_2166"/>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0" name="Google Shape;2060;g15b1de1dde7_0_2166"/>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1" name="Google Shape;2061;g15b1de1dde7_0_2166"/>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2" name="Google Shape;2062;g15b1de1dde7_0_2166"/>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3" name="Google Shape;2063;g15b1de1dde7_0_2166"/>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4" name="Google Shape;2064;g15b1de1dde7_0_2166"/>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5" name="Google Shape;2065;g15b1de1dde7_0_2166"/>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6" name="Google Shape;2066;g15b1de1dde7_0_2166"/>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7" name="Google Shape;2067;g15b1de1dde7_0_2166"/>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8" name="Google Shape;2068;g15b1de1dde7_0_2166"/>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69" name="Google Shape;2069;g15b1de1dde7_0_2166"/>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nvGrpSpPr>
              <p:cNvPr id="2070" name="Google Shape;2070;g15b1de1dde7_0_2166"/>
              <p:cNvGrpSpPr/>
              <p:nvPr/>
            </p:nvGrpSpPr>
            <p:grpSpPr>
              <a:xfrm rot="5400000">
                <a:off x="1534547" y="4560848"/>
                <a:ext cx="418379" cy="2220695"/>
                <a:chOff x="9657360" y="3789713"/>
                <a:chExt cx="418379" cy="2220695"/>
              </a:xfrm>
            </p:grpSpPr>
            <p:sp>
              <p:nvSpPr>
                <p:cNvPr id="2071" name="Google Shape;2071;g15b1de1dde7_0_2166"/>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2" name="Google Shape;2072;g15b1de1dde7_0_2166"/>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3" name="Google Shape;2073;g15b1de1dde7_0_2166"/>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4" name="Google Shape;2074;g15b1de1dde7_0_2166"/>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5" name="Google Shape;2075;g15b1de1dde7_0_2166"/>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6" name="Google Shape;2076;g15b1de1dde7_0_2166"/>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7" name="Google Shape;2077;g15b1de1dde7_0_2166"/>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8" name="Google Shape;2078;g15b1de1dde7_0_2166"/>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79" name="Google Shape;2079;g15b1de1dde7_0_2166"/>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0" name="Google Shape;2080;g15b1de1dde7_0_2166"/>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1" name="Google Shape;2081;g15b1de1dde7_0_2166"/>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2" name="Google Shape;2082;g15b1de1dde7_0_2166"/>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3" name="Google Shape;2083;g15b1de1dde7_0_2166"/>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4" name="Google Shape;2084;g15b1de1dde7_0_2166"/>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5" name="Google Shape;2085;g15b1de1dde7_0_2166"/>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6" name="Google Shape;2086;g15b1de1dde7_0_2166"/>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7" name="Google Shape;2087;g15b1de1dde7_0_2166"/>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8" name="Google Shape;2088;g15b1de1dde7_0_2166"/>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89" name="Google Shape;2089;g15b1de1dde7_0_2166"/>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0" name="Google Shape;2090;g15b1de1dde7_0_2166"/>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1" name="Google Shape;2091;g15b1de1dde7_0_2166"/>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2" name="Google Shape;2092;g15b1de1dde7_0_2166"/>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3" name="Google Shape;2093;g15b1de1dde7_0_2166"/>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4" name="Google Shape;2094;g15b1de1dde7_0_2166"/>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5" name="Google Shape;2095;g15b1de1dde7_0_2166"/>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6" name="Google Shape;2096;g15b1de1dde7_0_2166"/>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7" name="Google Shape;2097;g15b1de1dde7_0_2166"/>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8" name="Google Shape;2098;g15b1de1dde7_0_2166"/>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099" name="Google Shape;2099;g15b1de1dde7_0_2166"/>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0" name="Google Shape;2100;g15b1de1dde7_0_2166"/>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grpSp>
          <p:nvGrpSpPr>
            <p:cNvPr id="2101" name="Google Shape;2101;g15b1de1dde7_0_2166"/>
            <p:cNvGrpSpPr/>
            <p:nvPr/>
          </p:nvGrpSpPr>
          <p:grpSpPr>
            <a:xfrm>
              <a:off x="3990047" y="1006505"/>
              <a:ext cx="4604314" cy="418379"/>
              <a:chOff x="633389" y="5462006"/>
              <a:chExt cx="4604314" cy="418379"/>
            </a:xfrm>
          </p:grpSpPr>
          <p:grpSp>
            <p:nvGrpSpPr>
              <p:cNvPr id="2102" name="Google Shape;2102;g15b1de1dde7_0_2166"/>
              <p:cNvGrpSpPr/>
              <p:nvPr/>
            </p:nvGrpSpPr>
            <p:grpSpPr>
              <a:xfrm rot="5400000">
                <a:off x="3918166" y="4560848"/>
                <a:ext cx="418379" cy="2220695"/>
                <a:chOff x="9657360" y="3789713"/>
                <a:chExt cx="418379" cy="2220695"/>
              </a:xfrm>
            </p:grpSpPr>
            <p:sp>
              <p:nvSpPr>
                <p:cNvPr id="2103" name="Google Shape;2103;g15b1de1dde7_0_2166"/>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4" name="Google Shape;2104;g15b1de1dde7_0_2166"/>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5" name="Google Shape;2105;g15b1de1dde7_0_2166"/>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6" name="Google Shape;2106;g15b1de1dde7_0_2166"/>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7" name="Google Shape;2107;g15b1de1dde7_0_2166"/>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8" name="Google Shape;2108;g15b1de1dde7_0_2166"/>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09" name="Google Shape;2109;g15b1de1dde7_0_2166"/>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0" name="Google Shape;2110;g15b1de1dde7_0_2166"/>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1" name="Google Shape;2111;g15b1de1dde7_0_2166"/>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2" name="Google Shape;2112;g15b1de1dde7_0_2166"/>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3" name="Google Shape;2113;g15b1de1dde7_0_2166"/>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4" name="Google Shape;2114;g15b1de1dde7_0_2166"/>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5" name="Google Shape;2115;g15b1de1dde7_0_2166"/>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6" name="Google Shape;2116;g15b1de1dde7_0_2166"/>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7" name="Google Shape;2117;g15b1de1dde7_0_2166"/>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8" name="Google Shape;2118;g15b1de1dde7_0_2166"/>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19" name="Google Shape;2119;g15b1de1dde7_0_2166"/>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0" name="Google Shape;2120;g15b1de1dde7_0_2166"/>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1" name="Google Shape;2121;g15b1de1dde7_0_2166"/>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2" name="Google Shape;2122;g15b1de1dde7_0_2166"/>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3" name="Google Shape;2123;g15b1de1dde7_0_2166"/>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4" name="Google Shape;2124;g15b1de1dde7_0_2166"/>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5" name="Google Shape;2125;g15b1de1dde7_0_2166"/>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6" name="Google Shape;2126;g15b1de1dde7_0_2166"/>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7" name="Google Shape;2127;g15b1de1dde7_0_2166"/>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8" name="Google Shape;2128;g15b1de1dde7_0_2166"/>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29" name="Google Shape;2129;g15b1de1dde7_0_2166"/>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0" name="Google Shape;2130;g15b1de1dde7_0_2166"/>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1" name="Google Shape;2131;g15b1de1dde7_0_2166"/>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2" name="Google Shape;2132;g15b1de1dde7_0_2166"/>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nvGrpSpPr>
              <p:cNvPr id="2133" name="Google Shape;2133;g15b1de1dde7_0_2166"/>
              <p:cNvGrpSpPr/>
              <p:nvPr/>
            </p:nvGrpSpPr>
            <p:grpSpPr>
              <a:xfrm rot="5400000">
                <a:off x="1534547" y="4560848"/>
                <a:ext cx="418379" cy="2220695"/>
                <a:chOff x="9657360" y="3789713"/>
                <a:chExt cx="418379" cy="2220695"/>
              </a:xfrm>
            </p:grpSpPr>
            <p:sp>
              <p:nvSpPr>
                <p:cNvPr id="2134" name="Google Shape;2134;g15b1de1dde7_0_2166"/>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5" name="Google Shape;2135;g15b1de1dde7_0_2166"/>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6" name="Google Shape;2136;g15b1de1dde7_0_2166"/>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7" name="Google Shape;2137;g15b1de1dde7_0_2166"/>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8" name="Google Shape;2138;g15b1de1dde7_0_2166"/>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39" name="Google Shape;2139;g15b1de1dde7_0_2166"/>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0" name="Google Shape;2140;g15b1de1dde7_0_2166"/>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1" name="Google Shape;2141;g15b1de1dde7_0_2166"/>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2" name="Google Shape;2142;g15b1de1dde7_0_2166"/>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3" name="Google Shape;2143;g15b1de1dde7_0_2166"/>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4" name="Google Shape;2144;g15b1de1dde7_0_2166"/>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5" name="Google Shape;2145;g15b1de1dde7_0_2166"/>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6" name="Google Shape;2146;g15b1de1dde7_0_2166"/>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7" name="Google Shape;2147;g15b1de1dde7_0_2166"/>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8" name="Google Shape;2148;g15b1de1dde7_0_2166"/>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49" name="Google Shape;2149;g15b1de1dde7_0_2166"/>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0" name="Google Shape;2150;g15b1de1dde7_0_2166"/>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1" name="Google Shape;2151;g15b1de1dde7_0_2166"/>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2" name="Google Shape;2152;g15b1de1dde7_0_2166"/>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3" name="Google Shape;2153;g15b1de1dde7_0_2166"/>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4" name="Google Shape;2154;g15b1de1dde7_0_2166"/>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5" name="Google Shape;2155;g15b1de1dde7_0_2166"/>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6" name="Google Shape;2156;g15b1de1dde7_0_2166"/>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7" name="Google Shape;2157;g15b1de1dde7_0_2166"/>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8" name="Google Shape;2158;g15b1de1dde7_0_2166"/>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59" name="Google Shape;2159;g15b1de1dde7_0_2166"/>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60" name="Google Shape;2160;g15b1de1dde7_0_2166"/>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61" name="Google Shape;2161;g15b1de1dde7_0_2166"/>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62" name="Google Shape;2162;g15b1de1dde7_0_2166"/>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163" name="Google Shape;2163;g15b1de1dde7_0_2166"/>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grpSp>
      <p:cxnSp>
        <p:nvCxnSpPr>
          <p:cNvPr id="2164" name="Google Shape;2164;g15b1de1dde7_0_2166"/>
          <p:cNvCxnSpPr/>
          <p:nvPr/>
        </p:nvCxnSpPr>
        <p:spPr>
          <a:xfrm>
            <a:off x="633413" y="4694003"/>
            <a:ext cx="1901700" cy="0"/>
          </a:xfrm>
          <a:prstGeom prst="straightConnector1">
            <a:avLst/>
          </a:prstGeom>
          <a:noFill/>
          <a:ln cap="flat" cmpd="sng" w="50800">
            <a:solidFill>
              <a:schemeClr val="accent1"/>
            </a:solidFill>
            <a:prstDash val="solid"/>
            <a:miter lim="800000"/>
            <a:headEnd len="sm" w="sm" type="none"/>
            <a:tailEnd len="sm" w="sm" type="none"/>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65" name="Shape 2165"/>
        <p:cNvGrpSpPr/>
        <p:nvPr/>
      </p:nvGrpSpPr>
      <p:grpSpPr>
        <a:xfrm>
          <a:off x="0" y="0"/>
          <a:ext cx="0" cy="0"/>
          <a:chOff x="0" y="0"/>
          <a:chExt cx="0" cy="0"/>
        </a:xfrm>
      </p:grpSpPr>
      <p:sp>
        <p:nvSpPr>
          <p:cNvPr id="2166" name="Google Shape;2166;g15b1de1dde7_0_4404"/>
          <p:cNvSpPr txBox="1"/>
          <p:nvPr>
            <p:ph type="title"/>
          </p:nvPr>
        </p:nvSpPr>
        <p:spPr>
          <a:xfrm>
            <a:off x="611229" y="470647"/>
            <a:ext cx="10969500" cy="470700"/>
          </a:xfrm>
          <a:prstGeom prst="rect">
            <a:avLst/>
          </a:prstGeom>
          <a:noFill/>
          <a:ln>
            <a:noFill/>
          </a:ln>
        </p:spPr>
        <p:txBody>
          <a:bodyPr anchorCtr="0" anchor="b" bIns="44925" lIns="0" spcFirstLastPara="1" rIns="0" wrap="square" tIns="44925">
            <a:noAutofit/>
          </a:bodyPr>
          <a:lstStyle>
            <a:lvl1pPr lvl="0" rtl="0" algn="l">
              <a:lnSpc>
                <a:spcPct val="80000"/>
              </a:lnSpc>
              <a:spcBef>
                <a:spcPts val="0"/>
              </a:spcBef>
              <a:spcAft>
                <a:spcPts val="0"/>
              </a:spcAft>
              <a:buSzPts val="3200"/>
              <a:buNone/>
              <a:defRPr>
                <a:solidFill>
                  <a:schemeClr val="accent3"/>
                </a:solidFill>
              </a:defRPr>
            </a:lvl1pPr>
            <a:lvl2pPr lvl="1" rtl="0" algn="l">
              <a:lnSpc>
                <a:spcPct val="80000"/>
              </a:lnSpc>
              <a:spcBef>
                <a:spcPts val="0"/>
              </a:spcBef>
              <a:spcAft>
                <a:spcPts val="0"/>
              </a:spcAft>
              <a:buSzPts val="1400"/>
              <a:buNone/>
              <a:defRPr/>
            </a:lvl2pPr>
            <a:lvl3pPr lvl="2" rtl="0" algn="l">
              <a:lnSpc>
                <a:spcPct val="80000"/>
              </a:lnSpc>
              <a:spcBef>
                <a:spcPts val="0"/>
              </a:spcBef>
              <a:spcAft>
                <a:spcPts val="0"/>
              </a:spcAft>
              <a:buSzPts val="1400"/>
              <a:buNone/>
              <a:defRPr/>
            </a:lvl3pPr>
            <a:lvl4pPr lvl="3" rtl="0" algn="l">
              <a:lnSpc>
                <a:spcPct val="80000"/>
              </a:lnSpc>
              <a:spcBef>
                <a:spcPts val="0"/>
              </a:spcBef>
              <a:spcAft>
                <a:spcPts val="0"/>
              </a:spcAft>
              <a:buSzPts val="1400"/>
              <a:buNone/>
              <a:defRPr/>
            </a:lvl4pPr>
            <a:lvl5pPr lvl="4" rtl="0" algn="l">
              <a:lnSpc>
                <a:spcPct val="80000"/>
              </a:lnSpc>
              <a:spcBef>
                <a:spcPts val="0"/>
              </a:spcBef>
              <a:spcAft>
                <a:spcPts val="0"/>
              </a:spcAft>
              <a:buSzPts val="1400"/>
              <a:buNone/>
              <a:defRPr/>
            </a:lvl5pPr>
            <a:lvl6pPr lvl="5" rtl="0" algn="l">
              <a:lnSpc>
                <a:spcPct val="80000"/>
              </a:lnSpc>
              <a:spcBef>
                <a:spcPts val="0"/>
              </a:spcBef>
              <a:spcAft>
                <a:spcPts val="0"/>
              </a:spcAft>
              <a:buSzPts val="1400"/>
              <a:buNone/>
              <a:defRPr/>
            </a:lvl6pPr>
            <a:lvl7pPr lvl="6" rtl="0" algn="l">
              <a:lnSpc>
                <a:spcPct val="80000"/>
              </a:lnSpc>
              <a:spcBef>
                <a:spcPts val="0"/>
              </a:spcBef>
              <a:spcAft>
                <a:spcPts val="0"/>
              </a:spcAft>
              <a:buSzPts val="1400"/>
              <a:buNone/>
              <a:defRPr/>
            </a:lvl7pPr>
            <a:lvl8pPr lvl="7" rtl="0" algn="l">
              <a:lnSpc>
                <a:spcPct val="80000"/>
              </a:lnSpc>
              <a:spcBef>
                <a:spcPts val="0"/>
              </a:spcBef>
              <a:spcAft>
                <a:spcPts val="0"/>
              </a:spcAft>
              <a:buSzPts val="1400"/>
              <a:buNone/>
              <a:defRPr/>
            </a:lvl8pPr>
            <a:lvl9pPr lvl="8" rtl="0" algn="l">
              <a:lnSpc>
                <a:spcPct val="80000"/>
              </a:lnSpc>
              <a:spcBef>
                <a:spcPts val="0"/>
              </a:spcBef>
              <a:spcAft>
                <a:spcPts val="0"/>
              </a:spcAft>
              <a:buSzPts val="1400"/>
              <a:buNone/>
              <a:defRPr/>
            </a:lvl9pPr>
          </a:lstStyle>
          <a:p/>
        </p:txBody>
      </p:sp>
      <p:sp>
        <p:nvSpPr>
          <p:cNvPr id="2167" name="Google Shape;2167;g15b1de1dde7_0_4404"/>
          <p:cNvSpPr txBox="1"/>
          <p:nvPr>
            <p:ph idx="1" type="body"/>
          </p:nvPr>
        </p:nvSpPr>
        <p:spPr>
          <a:xfrm>
            <a:off x="611230" y="1143000"/>
            <a:ext cx="10969500" cy="336000"/>
          </a:xfrm>
          <a:prstGeom prst="rect">
            <a:avLst/>
          </a:prstGeom>
          <a:noFill/>
          <a:ln>
            <a:noFill/>
          </a:ln>
        </p:spPr>
        <p:txBody>
          <a:bodyPr anchorCtr="0" anchor="t" bIns="16125" lIns="0" spcFirstLastPara="1" rIns="88725" wrap="square" tIns="0">
            <a:noAutofit/>
          </a:bodyPr>
          <a:lstStyle>
            <a:lvl1pPr indent="-228600" lvl="0" marL="457200" rtl="0" algn="l">
              <a:lnSpc>
                <a:spcPct val="110000"/>
              </a:lnSpc>
              <a:spcBef>
                <a:spcPts val="0"/>
              </a:spcBef>
              <a:spcAft>
                <a:spcPts val="0"/>
              </a:spcAft>
              <a:buSzPts val="1200"/>
              <a:buNone/>
              <a:defRPr b="1" sz="1200">
                <a:solidFill>
                  <a:schemeClr val="accent3"/>
                </a:solidFill>
                <a:latin typeface="Arial"/>
                <a:ea typeface="Arial"/>
                <a:cs typeface="Arial"/>
                <a:sym typeface="Arial"/>
              </a:defRPr>
            </a:lvl1pPr>
            <a:lvl2pPr indent="-228600" lvl="1" marL="914400" rtl="0" algn="l">
              <a:lnSpc>
                <a:spcPct val="110000"/>
              </a:lnSpc>
              <a:spcBef>
                <a:spcPts val="0"/>
              </a:spcBef>
              <a:spcAft>
                <a:spcPts val="0"/>
              </a:spcAft>
              <a:buSzPts val="1200"/>
              <a:buNone/>
              <a:defRPr b="1" sz="1500">
                <a:solidFill>
                  <a:schemeClr val="dk1"/>
                </a:solidFill>
                <a:latin typeface="Arial"/>
                <a:ea typeface="Arial"/>
                <a:cs typeface="Arial"/>
                <a:sym typeface="Arial"/>
              </a:defRPr>
            </a:lvl2pPr>
            <a:lvl3pPr indent="-228600" lvl="2" marL="1371600" rtl="0" algn="l">
              <a:lnSpc>
                <a:spcPct val="110000"/>
              </a:lnSpc>
              <a:spcBef>
                <a:spcPts val="0"/>
              </a:spcBef>
              <a:spcAft>
                <a:spcPts val="0"/>
              </a:spcAft>
              <a:buSzPts val="1500"/>
              <a:buNone/>
              <a:defRPr b="1" sz="1500">
                <a:solidFill>
                  <a:schemeClr val="dk1"/>
                </a:solidFill>
                <a:latin typeface="Arial"/>
                <a:ea typeface="Arial"/>
                <a:cs typeface="Arial"/>
                <a:sym typeface="Arial"/>
              </a:defRPr>
            </a:lvl3pPr>
            <a:lvl4pPr indent="-228600" lvl="3" marL="1828800" rtl="0" algn="l">
              <a:lnSpc>
                <a:spcPct val="110000"/>
              </a:lnSpc>
              <a:spcBef>
                <a:spcPts val="0"/>
              </a:spcBef>
              <a:spcAft>
                <a:spcPts val="0"/>
              </a:spcAft>
              <a:buSzPts val="1100"/>
              <a:buNone/>
              <a:defRPr b="1" sz="1500">
                <a:solidFill>
                  <a:schemeClr val="dk1"/>
                </a:solidFill>
                <a:latin typeface="Arial"/>
                <a:ea typeface="Arial"/>
                <a:cs typeface="Arial"/>
                <a:sym typeface="Arial"/>
              </a:defRPr>
            </a:lvl4pPr>
            <a:lvl5pPr indent="-228600" lvl="4" marL="2286000" rtl="0" algn="l">
              <a:lnSpc>
                <a:spcPct val="110000"/>
              </a:lnSpc>
              <a:spcBef>
                <a:spcPts val="0"/>
              </a:spcBef>
              <a:spcAft>
                <a:spcPts val="0"/>
              </a:spcAft>
              <a:buSzPts val="1500"/>
              <a:buNone/>
              <a:defRPr b="1" sz="1500">
                <a:solidFill>
                  <a:schemeClr val="dk1"/>
                </a:solidFill>
                <a:latin typeface="Arial"/>
                <a:ea typeface="Arial"/>
                <a:cs typeface="Arial"/>
                <a:sym typeface="Arial"/>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168" name="Google Shape;2168;g15b1de1dde7_0_4404"/>
          <p:cNvSpPr txBox="1"/>
          <p:nvPr>
            <p:ph idx="2" type="body"/>
          </p:nvPr>
        </p:nvSpPr>
        <p:spPr>
          <a:xfrm>
            <a:off x="611230" y="1479176"/>
            <a:ext cx="10969500" cy="4266300"/>
          </a:xfrm>
          <a:prstGeom prst="rect">
            <a:avLst/>
          </a:prstGeom>
          <a:noFill/>
          <a:ln>
            <a:noFill/>
          </a:ln>
        </p:spPr>
        <p:txBody>
          <a:bodyPr anchorCtr="0" anchor="t" bIns="40325" lIns="0" spcFirstLastPara="1" rIns="16125" wrap="square" tIns="40325">
            <a:noAutofit/>
          </a:bodyPr>
          <a:lstStyle>
            <a:lvl1pPr indent="-228600" lvl="0" marL="457200" rtl="0" algn="l">
              <a:lnSpc>
                <a:spcPct val="110000"/>
              </a:lnSpc>
              <a:spcBef>
                <a:spcPts val="900"/>
              </a:spcBef>
              <a:spcAft>
                <a:spcPts val="0"/>
              </a:spcAft>
              <a:buSzPts val="1600"/>
              <a:buNone/>
              <a:defRPr/>
            </a:lvl1pPr>
            <a:lvl2pPr indent="-311150" lvl="1" marL="914400" rtl="0" algn="l">
              <a:lnSpc>
                <a:spcPct val="110000"/>
              </a:lnSpc>
              <a:spcBef>
                <a:spcPts val="300"/>
              </a:spcBef>
              <a:spcAft>
                <a:spcPts val="0"/>
              </a:spcAft>
              <a:buSzPts val="1300"/>
              <a:buChar char="•"/>
              <a:defRPr/>
            </a:lvl2pPr>
            <a:lvl3pPr indent="-330200" lvl="2" marL="1371600" rtl="0" algn="l">
              <a:lnSpc>
                <a:spcPct val="110000"/>
              </a:lnSpc>
              <a:spcBef>
                <a:spcPts val="300"/>
              </a:spcBef>
              <a:spcAft>
                <a:spcPts val="0"/>
              </a:spcAft>
              <a:buSzPts val="1600"/>
              <a:buChar char="–"/>
              <a:defRPr/>
            </a:lvl3pPr>
            <a:lvl4pPr indent="-311150" lvl="3" marL="1828800" rtl="0" algn="l">
              <a:lnSpc>
                <a:spcPct val="110000"/>
              </a:lnSpc>
              <a:spcBef>
                <a:spcPts val="300"/>
              </a:spcBef>
              <a:spcAft>
                <a:spcPts val="0"/>
              </a:spcAft>
              <a:buSzPts val="1300"/>
              <a:buChar char="•"/>
              <a:defRPr/>
            </a:lvl4pPr>
            <a:lvl5pPr indent="-304800" lvl="4" marL="2286000" rtl="0" algn="l">
              <a:lnSpc>
                <a:spcPct val="110000"/>
              </a:lnSpc>
              <a:spcBef>
                <a:spcPts val="300"/>
              </a:spcBef>
              <a:spcAft>
                <a:spcPts val="0"/>
              </a:spcAft>
              <a:buSzPts val="1200"/>
              <a:buChar char="–"/>
              <a:defRPr/>
            </a:lvl5pPr>
            <a:lvl6pPr indent="-298450" lvl="5" marL="2743200" rtl="0" algn="l">
              <a:lnSpc>
                <a:spcPct val="110000"/>
              </a:lnSpc>
              <a:spcBef>
                <a:spcPts val="300"/>
              </a:spcBef>
              <a:spcAft>
                <a:spcPts val="0"/>
              </a:spcAft>
              <a:buSzPts val="1100"/>
              <a:buChar char="•"/>
              <a:defRPr/>
            </a:lvl6pPr>
            <a:lvl7pPr indent="-304800" lvl="6" marL="3200400" rtl="0" algn="l">
              <a:lnSpc>
                <a:spcPct val="110000"/>
              </a:lnSpc>
              <a:spcBef>
                <a:spcPts val="300"/>
              </a:spcBef>
              <a:spcAft>
                <a:spcPts val="0"/>
              </a:spcAft>
              <a:buSzPts val="1200"/>
              <a:buChar char="•"/>
              <a:defRPr/>
            </a:lvl7pPr>
            <a:lvl8pPr indent="-285750" lvl="7" marL="3657600" rtl="0" algn="l">
              <a:lnSpc>
                <a:spcPct val="110000"/>
              </a:lnSpc>
              <a:spcBef>
                <a:spcPts val="300"/>
              </a:spcBef>
              <a:spcAft>
                <a:spcPts val="0"/>
              </a:spcAft>
              <a:buSzPts val="900"/>
              <a:buChar char="•"/>
              <a:defRPr/>
            </a:lvl8pPr>
            <a:lvl9pPr indent="-304800" lvl="8" marL="4114800" rtl="0" algn="l">
              <a:lnSpc>
                <a:spcPct val="110000"/>
              </a:lnSpc>
              <a:spcBef>
                <a:spcPts val="300"/>
              </a:spcBef>
              <a:spcAft>
                <a:spcPts val="0"/>
              </a:spcAft>
              <a:buSzPts val="1200"/>
              <a:buChar char="•"/>
              <a:defRPr/>
            </a:lvl9pPr>
          </a:lstStyle>
          <a:p/>
        </p:txBody>
      </p:sp>
      <p:sp>
        <p:nvSpPr>
          <p:cNvPr id="2169" name="Google Shape;2169;g15b1de1dde7_0_4404"/>
          <p:cNvSpPr txBox="1"/>
          <p:nvPr>
            <p:ph idx="3" type="body"/>
          </p:nvPr>
        </p:nvSpPr>
        <p:spPr>
          <a:xfrm>
            <a:off x="6096000" y="943984"/>
            <a:ext cx="5264700" cy="153300"/>
          </a:xfrm>
          <a:prstGeom prst="rect">
            <a:avLst/>
          </a:prstGeom>
          <a:noFill/>
          <a:ln>
            <a:noFill/>
          </a:ln>
        </p:spPr>
        <p:txBody>
          <a:bodyPr anchorCtr="0" anchor="t" bIns="0" lIns="0" spcFirstLastPara="1" rIns="0" wrap="square" tIns="32275">
            <a:noAutofit/>
          </a:bodyPr>
          <a:lstStyle>
            <a:lvl1pPr indent="-228600" lvl="0" marL="457200" rtl="0" algn="r">
              <a:lnSpc>
                <a:spcPct val="110000"/>
              </a:lnSpc>
              <a:spcBef>
                <a:spcPts val="900"/>
              </a:spcBef>
              <a:spcAft>
                <a:spcPts val="0"/>
              </a:spcAft>
              <a:buSzPts val="700"/>
              <a:buNone/>
              <a:defRPr b="1" sz="700">
                <a:solidFill>
                  <a:srgbClr val="00395C"/>
                </a:solidFill>
                <a:latin typeface="Arial"/>
                <a:ea typeface="Arial"/>
                <a:cs typeface="Arial"/>
                <a:sym typeface="Arial"/>
              </a:defRPr>
            </a:lvl1pPr>
            <a:lvl2pPr indent="-311150" lvl="1" marL="914400" rtl="0" algn="l">
              <a:lnSpc>
                <a:spcPct val="110000"/>
              </a:lnSpc>
              <a:spcBef>
                <a:spcPts val="300"/>
              </a:spcBef>
              <a:spcAft>
                <a:spcPts val="0"/>
              </a:spcAft>
              <a:buSzPts val="1300"/>
              <a:buChar char="•"/>
              <a:defRPr/>
            </a:lvl2pPr>
            <a:lvl3pPr indent="-330200" lvl="2" marL="1371600" rtl="0" algn="l">
              <a:lnSpc>
                <a:spcPct val="110000"/>
              </a:lnSpc>
              <a:spcBef>
                <a:spcPts val="300"/>
              </a:spcBef>
              <a:spcAft>
                <a:spcPts val="0"/>
              </a:spcAft>
              <a:buSzPts val="1600"/>
              <a:buChar char="–"/>
              <a:defRPr/>
            </a:lvl3pPr>
            <a:lvl4pPr indent="-311150" lvl="3" marL="1828800" rtl="0" algn="l">
              <a:lnSpc>
                <a:spcPct val="110000"/>
              </a:lnSpc>
              <a:spcBef>
                <a:spcPts val="300"/>
              </a:spcBef>
              <a:spcAft>
                <a:spcPts val="0"/>
              </a:spcAft>
              <a:buSzPts val="1300"/>
              <a:buChar char="•"/>
              <a:defRPr/>
            </a:lvl4pPr>
            <a:lvl5pPr indent="-330200" lvl="4" marL="2286000" rtl="0" algn="l">
              <a:lnSpc>
                <a:spcPct val="110000"/>
              </a:lnSpc>
              <a:spcBef>
                <a:spcPts val="300"/>
              </a:spcBef>
              <a:spcAft>
                <a:spcPts val="0"/>
              </a:spcAft>
              <a:buSzPts val="1600"/>
              <a:buChar char="–"/>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170" name="Google Shape;2170;g15b1de1dde7_0_4404"/>
          <p:cNvSpPr txBox="1"/>
          <p:nvPr>
            <p:ph idx="4" type="body"/>
          </p:nvPr>
        </p:nvSpPr>
        <p:spPr>
          <a:xfrm>
            <a:off x="611230" y="5760928"/>
            <a:ext cx="10969500" cy="358500"/>
          </a:xfrm>
          <a:prstGeom prst="rect">
            <a:avLst/>
          </a:prstGeom>
          <a:noFill/>
          <a:ln>
            <a:noFill/>
          </a:ln>
        </p:spPr>
        <p:txBody>
          <a:bodyPr anchorCtr="0" anchor="b" bIns="16125" lIns="0" spcFirstLastPara="1" rIns="16125" wrap="square" tIns="16125">
            <a:spAutoFit/>
          </a:bodyPr>
          <a:lstStyle>
            <a:lvl1pPr indent="-228600" lvl="0" marL="457200" rtl="0" algn="l">
              <a:lnSpc>
                <a:spcPct val="100000"/>
              </a:lnSpc>
              <a:spcBef>
                <a:spcPts val="0"/>
              </a:spcBef>
              <a:spcAft>
                <a:spcPts val="0"/>
              </a:spcAft>
              <a:buSzPts val="700"/>
              <a:buNone/>
              <a:defRPr i="1" sz="700">
                <a:solidFill>
                  <a:schemeClr val="dk1"/>
                </a:solidFill>
              </a:defRPr>
            </a:lvl1pPr>
            <a:lvl2pPr indent="-273050" lvl="1" marL="914400" rtl="0" algn="l">
              <a:lnSpc>
                <a:spcPct val="100000"/>
              </a:lnSpc>
              <a:spcBef>
                <a:spcPts val="0"/>
              </a:spcBef>
              <a:spcAft>
                <a:spcPts val="0"/>
              </a:spcAft>
              <a:buClr>
                <a:schemeClr val="dk1"/>
              </a:buClr>
              <a:buSzPts val="700"/>
              <a:buFont typeface="Arial"/>
              <a:buAutoNum type="arabicPeriod"/>
              <a:defRPr i="1" sz="700">
                <a:solidFill>
                  <a:schemeClr val="dk1"/>
                </a:solidFill>
              </a:defRPr>
            </a:lvl2pPr>
            <a:lvl3pPr indent="-273050" lvl="2" marL="1371600" rtl="0" algn="l">
              <a:lnSpc>
                <a:spcPct val="100000"/>
              </a:lnSpc>
              <a:spcBef>
                <a:spcPts val="0"/>
              </a:spcBef>
              <a:spcAft>
                <a:spcPts val="0"/>
              </a:spcAft>
              <a:buClr>
                <a:schemeClr val="dk1"/>
              </a:buClr>
              <a:buSzPts val="700"/>
              <a:buFont typeface="Arial"/>
              <a:buAutoNum type="alphaLcParenR"/>
              <a:defRPr i="1" sz="700"/>
            </a:lvl3pPr>
            <a:lvl4pPr indent="-228600" lvl="3" marL="1828800" rtl="0" algn="l">
              <a:lnSpc>
                <a:spcPct val="90000"/>
              </a:lnSpc>
              <a:spcBef>
                <a:spcPts val="0"/>
              </a:spcBef>
              <a:spcAft>
                <a:spcPts val="0"/>
              </a:spcAft>
              <a:buSzPts val="500"/>
              <a:buNone/>
              <a:defRPr i="1" sz="700" u="none" strike="noStrike">
                <a:latin typeface="Arial"/>
                <a:ea typeface="Arial"/>
                <a:cs typeface="Arial"/>
                <a:sym typeface="Arial"/>
              </a:defRPr>
            </a:lvl4pPr>
            <a:lvl5pPr indent="-273050" lvl="4" marL="2286000" rtl="0" algn="l">
              <a:lnSpc>
                <a:spcPct val="110000"/>
              </a:lnSpc>
              <a:spcBef>
                <a:spcPts val="300"/>
              </a:spcBef>
              <a:spcAft>
                <a:spcPts val="0"/>
              </a:spcAft>
              <a:buSzPts val="700"/>
              <a:buChar char="–"/>
              <a:defRPr i="1" sz="700"/>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171" name="Google Shape;2171;g15b1de1dde7_0_4404"/>
          <p:cNvSpPr txBox="1"/>
          <p:nvPr>
            <p:ph idx="5" type="body"/>
          </p:nvPr>
        </p:nvSpPr>
        <p:spPr>
          <a:xfrm>
            <a:off x="184728" y="-334581"/>
            <a:ext cx="11822400" cy="265500"/>
          </a:xfrm>
          <a:prstGeom prst="rect">
            <a:avLst/>
          </a:prstGeom>
          <a:solidFill>
            <a:srgbClr val="FEDF87"/>
          </a:solidFill>
          <a:ln cap="flat" cmpd="sng" w="9525">
            <a:solidFill>
              <a:srgbClr val="FF0000"/>
            </a:solidFill>
            <a:prstDash val="solid"/>
            <a:round/>
            <a:headEnd len="sm" w="sm" type="none"/>
            <a:tailEnd len="sm" w="sm" type="none"/>
          </a:ln>
        </p:spPr>
        <p:txBody>
          <a:bodyPr anchorCtr="0" anchor="t" bIns="40325" lIns="40325" spcFirstLastPara="1" rIns="40325" wrap="square" tIns="40325">
            <a:noAutofit/>
          </a:bodyPr>
          <a:lstStyle>
            <a:lvl1pPr indent="-228600" lvl="0" marL="457200" rtl="0" algn="ctr">
              <a:lnSpc>
                <a:spcPct val="110000"/>
              </a:lnSpc>
              <a:spcBef>
                <a:spcPts val="900"/>
              </a:spcBef>
              <a:spcAft>
                <a:spcPts val="0"/>
              </a:spcAft>
              <a:buSzPts val="1200"/>
              <a:buNone/>
              <a:defRPr>
                <a:solidFill>
                  <a:srgbClr val="FF0000"/>
                </a:solidFill>
              </a:defRPr>
            </a:lvl1pPr>
            <a:lvl2pPr indent="-228600" lvl="1" marL="914400" rtl="0" algn="l">
              <a:lnSpc>
                <a:spcPct val="110000"/>
              </a:lnSpc>
              <a:spcBef>
                <a:spcPts val="300"/>
              </a:spcBef>
              <a:spcAft>
                <a:spcPts val="0"/>
              </a:spcAft>
              <a:buSzPts val="1100"/>
              <a:buNone/>
              <a:defRPr>
                <a:solidFill>
                  <a:srgbClr val="FF0000"/>
                </a:solidFill>
              </a:defRPr>
            </a:lvl2pPr>
            <a:lvl3pPr indent="-228600" lvl="2" marL="1371600" rtl="0" algn="l">
              <a:lnSpc>
                <a:spcPct val="110000"/>
              </a:lnSpc>
              <a:spcBef>
                <a:spcPts val="300"/>
              </a:spcBef>
              <a:spcAft>
                <a:spcPts val="0"/>
              </a:spcAft>
              <a:buSzPts val="1200"/>
              <a:buNone/>
              <a:defRPr>
                <a:solidFill>
                  <a:srgbClr val="FF0000"/>
                </a:solidFill>
              </a:defRPr>
            </a:lvl3pPr>
            <a:lvl4pPr indent="-228600" lvl="3" marL="1828800" rtl="0" algn="l">
              <a:lnSpc>
                <a:spcPct val="110000"/>
              </a:lnSpc>
              <a:spcBef>
                <a:spcPts val="300"/>
              </a:spcBef>
              <a:spcAft>
                <a:spcPts val="0"/>
              </a:spcAft>
              <a:buSzPts val="900"/>
              <a:buNone/>
              <a:defRPr>
                <a:solidFill>
                  <a:srgbClr val="FF0000"/>
                </a:solidFill>
              </a:defRPr>
            </a:lvl4pPr>
            <a:lvl5pPr indent="-228600" lvl="4" marL="2286000" rtl="0" algn="l">
              <a:lnSpc>
                <a:spcPct val="110000"/>
              </a:lnSpc>
              <a:spcBef>
                <a:spcPts val="300"/>
              </a:spcBef>
              <a:spcAft>
                <a:spcPts val="0"/>
              </a:spcAft>
              <a:buSzPts val="1200"/>
              <a:buNone/>
              <a:defRPr>
                <a:solidFill>
                  <a:srgbClr val="FF0000"/>
                </a:solidFill>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172" name="Google Shape;2172;g15b1de1dde7_0_4404"/>
          <p:cNvSpPr txBox="1"/>
          <p:nvPr>
            <p:ph idx="12" type="sldNum"/>
          </p:nvPr>
        </p:nvSpPr>
        <p:spPr>
          <a:xfrm>
            <a:off x="10980363" y="6387353"/>
            <a:ext cx="606300" cy="365700"/>
          </a:xfrm>
          <a:prstGeom prst="rect">
            <a:avLst/>
          </a:prstGeom>
          <a:noFill/>
          <a:ln>
            <a:noFill/>
          </a:ln>
        </p:spPr>
        <p:txBody>
          <a:bodyPr anchorCtr="0" anchor="ctr" bIns="40325" lIns="80675" spcFirstLastPara="1" rIns="80675" wrap="square" tIns="40325">
            <a:noAutofit/>
          </a:bodyPr>
          <a:lstStyle>
            <a:lvl1pPr indent="0" lvl="0" marL="0" rtl="0" algn="r">
              <a:spcBef>
                <a:spcPts val="0"/>
              </a:spcBef>
              <a:spcAft>
                <a:spcPts val="0"/>
              </a:spcAft>
              <a:buNone/>
              <a:defRPr sz="1100">
                <a:solidFill>
                  <a:schemeClr val="lt1"/>
                </a:solidFill>
                <a:latin typeface="Arial"/>
                <a:ea typeface="Arial"/>
                <a:cs typeface="Arial"/>
                <a:sym typeface="Arial"/>
              </a:defRPr>
            </a:lvl1pPr>
            <a:lvl2pPr indent="0" lvl="1" marL="0" rtl="0" algn="r">
              <a:spcBef>
                <a:spcPts val="0"/>
              </a:spcBef>
              <a:spcAft>
                <a:spcPts val="0"/>
              </a:spcAft>
              <a:buNone/>
              <a:defRPr sz="1100">
                <a:solidFill>
                  <a:schemeClr val="lt1"/>
                </a:solidFill>
                <a:latin typeface="Arial"/>
                <a:ea typeface="Arial"/>
                <a:cs typeface="Arial"/>
                <a:sym typeface="Arial"/>
              </a:defRPr>
            </a:lvl2pPr>
            <a:lvl3pPr indent="0" lvl="2" marL="0" rtl="0" algn="r">
              <a:spcBef>
                <a:spcPts val="0"/>
              </a:spcBef>
              <a:spcAft>
                <a:spcPts val="0"/>
              </a:spcAft>
              <a:buNone/>
              <a:defRPr sz="1100">
                <a:solidFill>
                  <a:schemeClr val="lt1"/>
                </a:solidFill>
                <a:latin typeface="Arial"/>
                <a:ea typeface="Arial"/>
                <a:cs typeface="Arial"/>
                <a:sym typeface="Arial"/>
              </a:defRPr>
            </a:lvl3pPr>
            <a:lvl4pPr indent="0" lvl="3" marL="0" rtl="0" algn="r">
              <a:spcBef>
                <a:spcPts val="0"/>
              </a:spcBef>
              <a:spcAft>
                <a:spcPts val="0"/>
              </a:spcAft>
              <a:buNone/>
              <a:defRPr sz="1100">
                <a:solidFill>
                  <a:schemeClr val="lt1"/>
                </a:solidFill>
                <a:latin typeface="Arial"/>
                <a:ea typeface="Arial"/>
                <a:cs typeface="Arial"/>
                <a:sym typeface="Arial"/>
              </a:defRPr>
            </a:lvl4pPr>
            <a:lvl5pPr indent="0" lvl="4" marL="0" rtl="0" algn="r">
              <a:spcBef>
                <a:spcPts val="0"/>
              </a:spcBef>
              <a:spcAft>
                <a:spcPts val="0"/>
              </a:spcAft>
              <a:buNone/>
              <a:defRPr sz="1100">
                <a:solidFill>
                  <a:schemeClr val="lt1"/>
                </a:solidFill>
                <a:latin typeface="Arial"/>
                <a:ea typeface="Arial"/>
                <a:cs typeface="Arial"/>
                <a:sym typeface="Arial"/>
              </a:defRPr>
            </a:lvl5pPr>
            <a:lvl6pPr indent="0" lvl="5" marL="0" rtl="0" algn="r">
              <a:spcBef>
                <a:spcPts val="0"/>
              </a:spcBef>
              <a:spcAft>
                <a:spcPts val="0"/>
              </a:spcAft>
              <a:buNone/>
              <a:defRPr sz="1100">
                <a:solidFill>
                  <a:schemeClr val="lt1"/>
                </a:solidFill>
                <a:latin typeface="Arial"/>
                <a:ea typeface="Arial"/>
                <a:cs typeface="Arial"/>
                <a:sym typeface="Arial"/>
              </a:defRPr>
            </a:lvl6pPr>
            <a:lvl7pPr indent="0" lvl="6" marL="0" rtl="0" algn="r">
              <a:spcBef>
                <a:spcPts val="0"/>
              </a:spcBef>
              <a:spcAft>
                <a:spcPts val="0"/>
              </a:spcAft>
              <a:buNone/>
              <a:defRPr sz="1100">
                <a:solidFill>
                  <a:schemeClr val="lt1"/>
                </a:solidFill>
                <a:latin typeface="Arial"/>
                <a:ea typeface="Arial"/>
                <a:cs typeface="Arial"/>
                <a:sym typeface="Arial"/>
              </a:defRPr>
            </a:lvl7pPr>
            <a:lvl8pPr indent="0" lvl="7" marL="0" rtl="0" algn="r">
              <a:spcBef>
                <a:spcPts val="0"/>
              </a:spcBef>
              <a:spcAft>
                <a:spcPts val="0"/>
              </a:spcAft>
              <a:buNone/>
              <a:defRPr sz="1100">
                <a:solidFill>
                  <a:schemeClr val="lt1"/>
                </a:solidFill>
                <a:latin typeface="Arial"/>
                <a:ea typeface="Arial"/>
                <a:cs typeface="Arial"/>
                <a:sym typeface="Arial"/>
              </a:defRPr>
            </a:lvl8pPr>
            <a:lvl9pPr indent="0" lvl="8" marL="0" rtl="0" algn="r">
              <a:spcBef>
                <a:spcPts val="0"/>
              </a:spcBef>
              <a:spcAft>
                <a:spcPts val="0"/>
              </a:spcAft>
              <a:buNone/>
              <a:defRPr sz="11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ny Overview 1">
  <p:cSld name="Company Overview_1">
    <p:spTree>
      <p:nvGrpSpPr>
        <p:cNvPr id="2173" name="Shape 2173"/>
        <p:cNvGrpSpPr/>
        <p:nvPr/>
      </p:nvGrpSpPr>
      <p:grpSpPr>
        <a:xfrm>
          <a:off x="0" y="0"/>
          <a:ext cx="0" cy="0"/>
          <a:chOff x="0" y="0"/>
          <a:chExt cx="0" cy="0"/>
        </a:xfrm>
      </p:grpSpPr>
      <p:sp>
        <p:nvSpPr>
          <p:cNvPr id="2174" name="Google Shape;2174;g15b1de1dde7_0_6109"/>
          <p:cNvSpPr/>
          <p:nvPr/>
        </p:nvSpPr>
        <p:spPr>
          <a:xfrm>
            <a:off x="0" y="0"/>
            <a:ext cx="12192000" cy="32448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175" name="Google Shape;2175;g15b1de1dde7_0_6109"/>
          <p:cNvSpPr txBox="1"/>
          <p:nvPr>
            <p:ph type="title"/>
          </p:nvPr>
        </p:nvSpPr>
        <p:spPr>
          <a:xfrm>
            <a:off x="304800" y="266699"/>
            <a:ext cx="101820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lt1"/>
              </a:buClr>
              <a:buSzPts val="3200"/>
              <a:buFont typeface="Arial"/>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176" name="Google Shape;2176;g15b1de1dde7_0_6109"/>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chemeClr val="lt1"/>
              </a:buClr>
              <a:buSzPts val="1100"/>
              <a:buNone/>
              <a:defRPr sz="1100">
                <a:solidFill>
                  <a:schemeClr val="lt1"/>
                </a:solidFill>
              </a:defRPr>
            </a:lvl1pPr>
            <a:lvl2pPr indent="-228600" lvl="1" marL="914400" rtl="0" algn="l">
              <a:lnSpc>
                <a:spcPct val="100000"/>
              </a:lnSpc>
              <a:spcBef>
                <a:spcPts val="700"/>
              </a:spcBef>
              <a:spcAft>
                <a:spcPts val="0"/>
              </a:spcAft>
              <a:buSzPts val="1900"/>
              <a:buNone/>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177" name="Google Shape;2177;g15b1de1dde7_0_6109"/>
          <p:cNvCxnSpPr/>
          <p:nvPr/>
        </p:nvCxnSpPr>
        <p:spPr>
          <a:xfrm>
            <a:off x="2533421" y="1461649"/>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178" name="Google Shape;2178;g15b1de1dde7_0_6109"/>
          <p:cNvCxnSpPr/>
          <p:nvPr/>
        </p:nvCxnSpPr>
        <p:spPr>
          <a:xfrm>
            <a:off x="4904691" y="1461648"/>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179" name="Google Shape;2179;g15b1de1dde7_0_6109"/>
          <p:cNvCxnSpPr/>
          <p:nvPr/>
        </p:nvCxnSpPr>
        <p:spPr>
          <a:xfrm>
            <a:off x="7275961" y="1461648"/>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180" name="Google Shape;2180;g15b1de1dde7_0_6109"/>
          <p:cNvCxnSpPr/>
          <p:nvPr/>
        </p:nvCxnSpPr>
        <p:spPr>
          <a:xfrm>
            <a:off x="9647233" y="1461648"/>
            <a:ext cx="0" cy="1540800"/>
          </a:xfrm>
          <a:prstGeom prst="straightConnector1">
            <a:avLst/>
          </a:prstGeom>
          <a:noFill/>
          <a:ln cap="flat" cmpd="sng" w="9525">
            <a:solidFill>
              <a:srgbClr val="D8D8D8"/>
            </a:solidFill>
            <a:prstDash val="solid"/>
            <a:miter lim="800000"/>
            <a:headEnd len="sm" w="sm" type="none"/>
            <a:tailEnd len="sm" w="sm" type="none"/>
          </a:ln>
        </p:spPr>
      </p:cxnSp>
      <p:sp>
        <p:nvSpPr>
          <p:cNvPr id="2181" name="Google Shape;2181;g15b1de1dde7_0_6109"/>
          <p:cNvSpPr txBox="1"/>
          <p:nvPr>
            <p:ph idx="2" type="body"/>
          </p:nvPr>
        </p:nvSpPr>
        <p:spPr>
          <a:xfrm>
            <a:off x="30480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2" name="Google Shape;2182;g15b1de1dde7_0_6109"/>
          <p:cNvSpPr txBox="1"/>
          <p:nvPr>
            <p:ph idx="3" type="body"/>
          </p:nvPr>
        </p:nvSpPr>
        <p:spPr>
          <a:xfrm>
            <a:off x="30480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3" name="Google Shape;2183;g15b1de1dde7_0_6109"/>
          <p:cNvSpPr txBox="1"/>
          <p:nvPr>
            <p:ph idx="4" type="body"/>
          </p:nvPr>
        </p:nvSpPr>
        <p:spPr>
          <a:xfrm>
            <a:off x="30480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4" name="Google Shape;2184;g15b1de1dde7_0_6109"/>
          <p:cNvSpPr txBox="1"/>
          <p:nvPr>
            <p:ph idx="5" type="body"/>
          </p:nvPr>
        </p:nvSpPr>
        <p:spPr>
          <a:xfrm>
            <a:off x="267607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5" name="Google Shape;2185;g15b1de1dde7_0_6109"/>
          <p:cNvSpPr txBox="1"/>
          <p:nvPr>
            <p:ph idx="6" type="body"/>
          </p:nvPr>
        </p:nvSpPr>
        <p:spPr>
          <a:xfrm>
            <a:off x="267607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6" name="Google Shape;2186;g15b1de1dde7_0_6109"/>
          <p:cNvSpPr txBox="1"/>
          <p:nvPr>
            <p:ph idx="7" type="body"/>
          </p:nvPr>
        </p:nvSpPr>
        <p:spPr>
          <a:xfrm>
            <a:off x="267607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7" name="Google Shape;2187;g15b1de1dde7_0_6109"/>
          <p:cNvSpPr txBox="1"/>
          <p:nvPr>
            <p:ph idx="8" type="body"/>
          </p:nvPr>
        </p:nvSpPr>
        <p:spPr>
          <a:xfrm>
            <a:off x="504734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8" name="Google Shape;2188;g15b1de1dde7_0_6109"/>
          <p:cNvSpPr txBox="1"/>
          <p:nvPr>
            <p:ph idx="9" type="body"/>
          </p:nvPr>
        </p:nvSpPr>
        <p:spPr>
          <a:xfrm>
            <a:off x="504734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89" name="Google Shape;2189;g15b1de1dde7_0_6109"/>
          <p:cNvSpPr txBox="1"/>
          <p:nvPr>
            <p:ph idx="13" type="body"/>
          </p:nvPr>
        </p:nvSpPr>
        <p:spPr>
          <a:xfrm>
            <a:off x="504734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0" name="Google Shape;2190;g15b1de1dde7_0_6109"/>
          <p:cNvSpPr txBox="1"/>
          <p:nvPr>
            <p:ph idx="14" type="body"/>
          </p:nvPr>
        </p:nvSpPr>
        <p:spPr>
          <a:xfrm>
            <a:off x="7418612"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1" name="Google Shape;2191;g15b1de1dde7_0_6109"/>
          <p:cNvSpPr txBox="1"/>
          <p:nvPr>
            <p:ph idx="15" type="body"/>
          </p:nvPr>
        </p:nvSpPr>
        <p:spPr>
          <a:xfrm>
            <a:off x="7418612"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2" name="Google Shape;2192;g15b1de1dde7_0_6109"/>
          <p:cNvSpPr txBox="1"/>
          <p:nvPr>
            <p:ph idx="16" type="body"/>
          </p:nvPr>
        </p:nvSpPr>
        <p:spPr>
          <a:xfrm>
            <a:off x="7418612"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3" name="Google Shape;2193;g15b1de1dde7_0_6109"/>
          <p:cNvSpPr txBox="1"/>
          <p:nvPr>
            <p:ph idx="17" type="body"/>
          </p:nvPr>
        </p:nvSpPr>
        <p:spPr>
          <a:xfrm>
            <a:off x="9789885"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4" name="Google Shape;2194;g15b1de1dde7_0_6109"/>
          <p:cNvSpPr txBox="1"/>
          <p:nvPr>
            <p:ph idx="18" type="body"/>
          </p:nvPr>
        </p:nvSpPr>
        <p:spPr>
          <a:xfrm>
            <a:off x="9789885"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5" name="Google Shape;2195;g15b1de1dde7_0_6109"/>
          <p:cNvSpPr txBox="1"/>
          <p:nvPr>
            <p:ph idx="19" type="body"/>
          </p:nvPr>
        </p:nvSpPr>
        <p:spPr>
          <a:xfrm>
            <a:off x="9789885"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6" name="Google Shape;2196;g15b1de1dde7_0_6109"/>
          <p:cNvSpPr txBox="1"/>
          <p:nvPr>
            <p:ph idx="20" type="body"/>
          </p:nvPr>
        </p:nvSpPr>
        <p:spPr>
          <a:xfrm>
            <a:off x="304800" y="3443776"/>
            <a:ext cx="11582400" cy="3075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rgbClr val="08212E"/>
              </a:buClr>
              <a:buSzPts val="2000"/>
              <a:buNone/>
              <a:defRPr b="1" sz="2000">
                <a:solidFill>
                  <a:srgbClr val="08212E"/>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7" name="Google Shape;2197;g15b1de1dde7_0_6109"/>
          <p:cNvSpPr/>
          <p:nvPr>
            <p:ph idx="21" type="pic"/>
          </p:nvPr>
        </p:nvSpPr>
        <p:spPr>
          <a:xfrm>
            <a:off x="1126252"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198" name="Google Shape;2198;g15b1de1dde7_0_6109"/>
          <p:cNvSpPr txBox="1"/>
          <p:nvPr>
            <p:ph idx="22" type="body"/>
          </p:nvPr>
        </p:nvSpPr>
        <p:spPr>
          <a:xfrm>
            <a:off x="304800"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199" name="Google Shape;2199;g15b1de1dde7_0_6109"/>
          <p:cNvSpPr/>
          <p:nvPr>
            <p:ph idx="23" type="pic"/>
          </p:nvPr>
        </p:nvSpPr>
        <p:spPr>
          <a:xfrm>
            <a:off x="4135184"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00" name="Google Shape;2200;g15b1de1dde7_0_6109"/>
          <p:cNvSpPr txBox="1"/>
          <p:nvPr>
            <p:ph idx="24" type="body"/>
          </p:nvPr>
        </p:nvSpPr>
        <p:spPr>
          <a:xfrm>
            <a:off x="3313731"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01" name="Google Shape;2201;g15b1de1dde7_0_6109"/>
          <p:cNvSpPr/>
          <p:nvPr>
            <p:ph idx="25" type="pic"/>
          </p:nvPr>
        </p:nvSpPr>
        <p:spPr>
          <a:xfrm>
            <a:off x="7144116"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02" name="Google Shape;2202;g15b1de1dde7_0_6109"/>
          <p:cNvSpPr txBox="1"/>
          <p:nvPr>
            <p:ph idx="26" type="body"/>
          </p:nvPr>
        </p:nvSpPr>
        <p:spPr>
          <a:xfrm>
            <a:off x="6322662"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03" name="Google Shape;2203;g15b1de1dde7_0_6109"/>
          <p:cNvSpPr/>
          <p:nvPr>
            <p:ph idx="27" type="pic"/>
          </p:nvPr>
        </p:nvSpPr>
        <p:spPr>
          <a:xfrm>
            <a:off x="10153047"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04" name="Google Shape;2204;g15b1de1dde7_0_6109"/>
          <p:cNvSpPr txBox="1"/>
          <p:nvPr>
            <p:ph idx="28" type="body"/>
          </p:nvPr>
        </p:nvSpPr>
        <p:spPr>
          <a:xfrm>
            <a:off x="9331595"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205" name="Google Shape;2205;g15b1de1dde7_0_6109"/>
          <p:cNvCxnSpPr/>
          <p:nvPr/>
        </p:nvCxnSpPr>
        <p:spPr>
          <a:xfrm>
            <a:off x="3087918" y="3988722"/>
            <a:ext cx="0" cy="2145300"/>
          </a:xfrm>
          <a:prstGeom prst="straightConnector1">
            <a:avLst/>
          </a:prstGeom>
          <a:noFill/>
          <a:ln cap="flat" cmpd="sng" w="9525">
            <a:solidFill>
              <a:srgbClr val="D8D8D8"/>
            </a:solidFill>
            <a:prstDash val="solid"/>
            <a:miter lim="800000"/>
            <a:headEnd len="sm" w="sm" type="none"/>
            <a:tailEnd len="sm" w="sm" type="none"/>
          </a:ln>
        </p:spPr>
      </p:cxnSp>
      <p:cxnSp>
        <p:nvCxnSpPr>
          <p:cNvPr id="2206" name="Google Shape;2206;g15b1de1dde7_0_6109"/>
          <p:cNvCxnSpPr/>
          <p:nvPr/>
        </p:nvCxnSpPr>
        <p:spPr>
          <a:xfrm>
            <a:off x="6096849" y="3988722"/>
            <a:ext cx="0" cy="2145300"/>
          </a:xfrm>
          <a:prstGeom prst="straightConnector1">
            <a:avLst/>
          </a:prstGeom>
          <a:noFill/>
          <a:ln cap="flat" cmpd="sng" w="9525">
            <a:solidFill>
              <a:srgbClr val="D8D8D8"/>
            </a:solidFill>
            <a:prstDash val="solid"/>
            <a:miter lim="800000"/>
            <a:headEnd len="sm" w="sm" type="none"/>
            <a:tailEnd len="sm" w="sm" type="none"/>
          </a:ln>
        </p:spPr>
      </p:cxnSp>
      <p:cxnSp>
        <p:nvCxnSpPr>
          <p:cNvPr id="2207" name="Google Shape;2207;g15b1de1dde7_0_6109"/>
          <p:cNvCxnSpPr/>
          <p:nvPr/>
        </p:nvCxnSpPr>
        <p:spPr>
          <a:xfrm>
            <a:off x="9105780" y="3988722"/>
            <a:ext cx="0" cy="2145300"/>
          </a:xfrm>
          <a:prstGeom prst="straightConnector1">
            <a:avLst/>
          </a:prstGeom>
          <a:noFill/>
          <a:ln cap="flat" cmpd="sng" w="9525">
            <a:solidFill>
              <a:srgbClr val="D8D8D8"/>
            </a:solidFill>
            <a:prstDash val="solid"/>
            <a:miter lim="800000"/>
            <a:headEnd len="sm" w="sm" type="none"/>
            <a:tailEnd len="sm" w="sm" type="none"/>
          </a:ln>
        </p:spPr>
      </p:cxnSp>
      <p:pic>
        <p:nvPicPr>
          <p:cNvPr descr="Azuga – Logos Download" id="2208" name="Google Shape;2208;g15b1de1dde7_0_6109"/>
          <p:cNvPicPr preferRelativeResize="0"/>
          <p:nvPr/>
        </p:nvPicPr>
        <p:blipFill rotWithShape="1">
          <a:blip r:embed="rId2">
            <a:alphaModFix/>
          </a:blip>
          <a:srcRect b="0" l="0" r="0" t="0"/>
          <a:stretch/>
        </p:blipFill>
        <p:spPr>
          <a:xfrm>
            <a:off x="10912964" y="377536"/>
            <a:ext cx="974237" cy="299120"/>
          </a:xfrm>
          <a:prstGeom prst="rect">
            <a:avLst/>
          </a:prstGeom>
          <a:noFill/>
          <a:ln>
            <a:noFill/>
          </a:ln>
        </p:spPr>
      </p:pic>
      <p:cxnSp>
        <p:nvCxnSpPr>
          <p:cNvPr id="2209" name="Google Shape;2209;g15b1de1dde7_0_6109"/>
          <p:cNvCxnSpPr/>
          <p:nvPr/>
        </p:nvCxnSpPr>
        <p:spPr>
          <a:xfrm rot="5400000">
            <a:off x="-349357" y="648584"/>
            <a:ext cx="779100" cy="0"/>
          </a:xfrm>
          <a:prstGeom prst="straightConnector1">
            <a:avLst/>
          </a:prstGeom>
          <a:noFill/>
          <a:ln cap="flat" cmpd="sng" w="88900">
            <a:solidFill>
              <a:schemeClr val="accent1"/>
            </a:solidFill>
            <a:prstDash val="solid"/>
            <a:miter lim="800000"/>
            <a:headEnd len="sm" w="sm" type="none"/>
            <a:tailEnd len="sm" w="sm" type="none"/>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2210" name="Shape 2210"/>
        <p:cNvGrpSpPr/>
        <p:nvPr/>
      </p:nvGrpSpPr>
      <p:grpSpPr>
        <a:xfrm>
          <a:off x="0" y="0"/>
          <a:ext cx="0" cy="0"/>
          <a:chOff x="0" y="0"/>
          <a:chExt cx="0" cy="0"/>
        </a:xfrm>
      </p:grpSpPr>
      <p:sp>
        <p:nvSpPr>
          <p:cNvPr id="2211" name="Google Shape;2211;g15b87989459_0_1722"/>
          <p:cNvSpPr txBox="1"/>
          <p:nvPr>
            <p:ph type="title"/>
          </p:nvPr>
        </p:nvSpPr>
        <p:spPr>
          <a:xfrm>
            <a:off x="838200" y="89040"/>
            <a:ext cx="10515600" cy="960900"/>
          </a:xfrm>
          <a:prstGeom prst="rect">
            <a:avLst/>
          </a:prstGeom>
          <a:noFill/>
          <a:ln>
            <a:noFill/>
          </a:ln>
        </p:spPr>
        <p:txBody>
          <a:bodyPr anchorCtr="0" anchor="ctr" bIns="60925" lIns="121900" spcFirstLastPara="1" rIns="121900" wrap="square" tIns="60925">
            <a:noAutofit/>
          </a:bodyPr>
          <a:lstStyle>
            <a:lvl1pPr lvl="0" rtl="0" algn="l">
              <a:lnSpc>
                <a:spcPct val="90000"/>
              </a:lnSpc>
              <a:spcBef>
                <a:spcPts val="0"/>
              </a:spcBef>
              <a:spcAft>
                <a:spcPts val="0"/>
              </a:spcAft>
              <a:buClr>
                <a:schemeClr val="lt1"/>
              </a:buClr>
              <a:buSzPts val="2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212" name="Google Shape;2212;g15b87989459_0_1722"/>
          <p:cNvSpPr txBox="1"/>
          <p:nvPr>
            <p:ph idx="1" type="body"/>
          </p:nvPr>
        </p:nvSpPr>
        <p:spPr>
          <a:xfrm>
            <a:off x="838200" y="1530063"/>
            <a:ext cx="10515600" cy="4351200"/>
          </a:xfrm>
          <a:prstGeom prst="rect">
            <a:avLst/>
          </a:prstGeom>
          <a:noFill/>
          <a:ln>
            <a:noFill/>
          </a:ln>
        </p:spPr>
        <p:txBody>
          <a:bodyPr anchorCtr="0" anchor="t" bIns="60925" lIns="121900" spcFirstLastPara="1" rIns="121900" wrap="square" tIns="60925">
            <a:noAutofit/>
          </a:bodyPr>
          <a:lstStyle>
            <a:lvl1pPr indent="-228600" lvl="0" marL="457200" rtl="0" algn="l">
              <a:lnSpc>
                <a:spcPct val="90000"/>
              </a:lnSpc>
              <a:spcBef>
                <a:spcPts val="1000"/>
              </a:spcBef>
              <a:spcAft>
                <a:spcPts val="0"/>
              </a:spcAft>
              <a:buClr>
                <a:schemeClr val="dk1"/>
              </a:buClr>
              <a:buSzPts val="2400"/>
              <a:buNone/>
              <a:defRPr/>
            </a:lvl1pPr>
            <a:lvl2pPr indent="-381000" lvl="1" marL="914400" rtl="0" algn="l">
              <a:lnSpc>
                <a:spcPct val="90000"/>
              </a:lnSpc>
              <a:spcBef>
                <a:spcPts val="500"/>
              </a:spcBef>
              <a:spcAft>
                <a:spcPts val="0"/>
              </a:spcAft>
              <a:buClr>
                <a:schemeClr val="dk1"/>
              </a:buClr>
              <a:buSzPts val="2400"/>
              <a:buChar char="•"/>
              <a:defRPr/>
            </a:lvl2pPr>
            <a:lvl3pPr indent="-381000" lvl="2" marL="1371600" rtl="0" algn="l">
              <a:lnSpc>
                <a:spcPct val="90000"/>
              </a:lnSpc>
              <a:spcBef>
                <a:spcPts val="500"/>
              </a:spcBef>
              <a:spcAft>
                <a:spcPts val="0"/>
              </a:spcAft>
              <a:buClr>
                <a:schemeClr val="dk1"/>
              </a:buClr>
              <a:buSzPts val="2400"/>
              <a:buChar char="–"/>
              <a:defRPr/>
            </a:lvl3pPr>
            <a:lvl4pPr indent="-381000" lvl="3" marL="1828800" rtl="0" algn="l">
              <a:lnSpc>
                <a:spcPct val="90000"/>
              </a:lnSpc>
              <a:spcBef>
                <a:spcPts val="500"/>
              </a:spcBef>
              <a:spcAft>
                <a:spcPts val="0"/>
              </a:spcAft>
              <a:buClr>
                <a:schemeClr val="dk1"/>
              </a:buClr>
              <a:buSzPts val="2400"/>
              <a:buChar char="•"/>
              <a:defRPr/>
            </a:lvl4pPr>
            <a:lvl5pPr indent="-381000" lvl="4" marL="2286000" rtl="0" algn="l">
              <a:lnSpc>
                <a:spcPct val="90000"/>
              </a:lnSpc>
              <a:spcBef>
                <a:spcPts val="500"/>
              </a:spcBef>
              <a:spcAft>
                <a:spcPts val="0"/>
              </a:spcAft>
              <a:buClr>
                <a:schemeClr val="dk1"/>
              </a:buClr>
              <a:buSzPts val="2400"/>
              <a:buChar char="–"/>
              <a:defRPr/>
            </a:lvl5pPr>
            <a:lvl6pPr indent="-381000" lvl="5" marL="2743200" rtl="0" algn="l">
              <a:lnSpc>
                <a:spcPct val="90000"/>
              </a:lnSpc>
              <a:spcBef>
                <a:spcPts val="500"/>
              </a:spcBef>
              <a:spcAft>
                <a:spcPts val="0"/>
              </a:spcAft>
              <a:buClr>
                <a:schemeClr val="dk1"/>
              </a:buClr>
              <a:buSzPts val="2400"/>
              <a:buChar char="•"/>
              <a:defRPr/>
            </a:lvl6pPr>
            <a:lvl7pPr indent="-381000" lvl="6" marL="3200400" rtl="0" algn="l">
              <a:lnSpc>
                <a:spcPct val="90000"/>
              </a:lnSpc>
              <a:spcBef>
                <a:spcPts val="500"/>
              </a:spcBef>
              <a:spcAft>
                <a:spcPts val="0"/>
              </a:spcAft>
              <a:buClr>
                <a:schemeClr val="dk1"/>
              </a:buClr>
              <a:buSzPts val="2400"/>
              <a:buChar char="•"/>
              <a:defRPr/>
            </a:lvl7pPr>
            <a:lvl8pPr indent="-381000" lvl="7" marL="3657600" rtl="0" algn="l">
              <a:lnSpc>
                <a:spcPct val="90000"/>
              </a:lnSpc>
              <a:spcBef>
                <a:spcPts val="500"/>
              </a:spcBef>
              <a:spcAft>
                <a:spcPts val="0"/>
              </a:spcAft>
              <a:buClr>
                <a:schemeClr val="dk1"/>
              </a:buClr>
              <a:buSzPts val="2400"/>
              <a:buChar char="•"/>
              <a:defRPr/>
            </a:lvl8pPr>
            <a:lvl9pPr indent="-381000" lvl="8" marL="4114800" rtl="0" algn="l">
              <a:lnSpc>
                <a:spcPct val="90000"/>
              </a:lnSpc>
              <a:spcBef>
                <a:spcPts val="500"/>
              </a:spcBef>
              <a:spcAft>
                <a:spcPts val="0"/>
              </a:spcAft>
              <a:buClr>
                <a:schemeClr val="dk1"/>
              </a:buClr>
              <a:buSzPts val="2400"/>
              <a:buChar char="•"/>
              <a:defRPr/>
            </a:lvl9pPr>
          </a:lstStyle>
          <a:p/>
        </p:txBody>
      </p:sp>
      <p:sp>
        <p:nvSpPr>
          <p:cNvPr id="2213" name="Google Shape;2213;g15b87989459_0_1722"/>
          <p:cNvSpPr txBox="1"/>
          <p:nvPr>
            <p:ph idx="10" type="dt"/>
          </p:nvPr>
        </p:nvSpPr>
        <p:spPr>
          <a:xfrm>
            <a:off x="9194800" y="6370319"/>
            <a:ext cx="1304100" cy="473700"/>
          </a:xfrm>
          <a:prstGeom prst="rect">
            <a:avLst/>
          </a:prstGeom>
          <a:noFill/>
          <a:ln>
            <a:noFill/>
          </a:ln>
        </p:spPr>
        <p:txBody>
          <a:bodyPr anchorCtr="0" anchor="ctr" bIns="60925" lIns="121900" spcFirstLastPara="1" rIns="121900" wrap="square" tIns="60925">
            <a:noAutofit/>
          </a:bodyPr>
          <a:lstStyle>
            <a:lvl1pPr lvl="0" rtl="0" algn="ctr">
              <a:spcBef>
                <a:spcPts val="0"/>
              </a:spcBef>
              <a:spcAft>
                <a:spcPts val="0"/>
              </a:spcAft>
              <a:buSzPts val="1900"/>
              <a:buNone/>
              <a:defRPr sz="1200">
                <a:solidFill>
                  <a:schemeClr val="accent2"/>
                </a:solidFill>
                <a:latin typeface="Libre Franklin Medium"/>
                <a:ea typeface="Libre Franklin Medium"/>
                <a:cs typeface="Libre Franklin Medium"/>
                <a:sym typeface="Libre Franklin Medium"/>
              </a:defRPr>
            </a:lvl1pPr>
            <a:lvl2pPr lvl="1" rtl="0" algn="l">
              <a:spcBef>
                <a:spcPts val="0"/>
              </a:spcBef>
              <a:spcAft>
                <a:spcPts val="0"/>
              </a:spcAft>
              <a:buSzPts val="1900"/>
              <a:buNone/>
              <a:defRPr sz="1900"/>
            </a:lvl2pPr>
            <a:lvl3pPr lvl="2" rtl="0" algn="l">
              <a:spcBef>
                <a:spcPts val="0"/>
              </a:spcBef>
              <a:spcAft>
                <a:spcPts val="0"/>
              </a:spcAft>
              <a:buSzPts val="1900"/>
              <a:buNone/>
              <a:defRPr sz="1900"/>
            </a:lvl3pPr>
            <a:lvl4pPr lvl="3" rtl="0" algn="l">
              <a:spcBef>
                <a:spcPts val="0"/>
              </a:spcBef>
              <a:spcAft>
                <a:spcPts val="0"/>
              </a:spcAft>
              <a:buSzPts val="1900"/>
              <a:buNone/>
              <a:defRPr sz="1900"/>
            </a:lvl4pPr>
            <a:lvl5pPr lvl="4" rtl="0" algn="l">
              <a:spcBef>
                <a:spcPts val="0"/>
              </a:spcBef>
              <a:spcAft>
                <a:spcPts val="0"/>
              </a:spcAft>
              <a:buSzPts val="1900"/>
              <a:buNone/>
              <a:defRPr sz="1900"/>
            </a:lvl5pPr>
            <a:lvl6pPr lvl="5" rtl="0" algn="l">
              <a:spcBef>
                <a:spcPts val="0"/>
              </a:spcBef>
              <a:spcAft>
                <a:spcPts val="0"/>
              </a:spcAft>
              <a:buSzPts val="1900"/>
              <a:buNone/>
              <a:defRPr sz="1900"/>
            </a:lvl6pPr>
            <a:lvl7pPr lvl="6" rtl="0" algn="l">
              <a:spcBef>
                <a:spcPts val="0"/>
              </a:spcBef>
              <a:spcAft>
                <a:spcPts val="0"/>
              </a:spcAft>
              <a:buSzPts val="1900"/>
              <a:buNone/>
              <a:defRPr sz="1900"/>
            </a:lvl7pPr>
            <a:lvl8pPr lvl="7" rtl="0" algn="l">
              <a:spcBef>
                <a:spcPts val="0"/>
              </a:spcBef>
              <a:spcAft>
                <a:spcPts val="0"/>
              </a:spcAft>
              <a:buSzPts val="1900"/>
              <a:buNone/>
              <a:defRPr sz="1900"/>
            </a:lvl8pPr>
            <a:lvl9pPr lvl="8" rtl="0" algn="l">
              <a:spcBef>
                <a:spcPts val="0"/>
              </a:spcBef>
              <a:spcAft>
                <a:spcPts val="0"/>
              </a:spcAft>
              <a:buSzPts val="1900"/>
              <a:buNone/>
              <a:defRPr sz="1900"/>
            </a:lvl9pPr>
          </a:lstStyle>
          <a:p/>
        </p:txBody>
      </p:sp>
      <p:sp>
        <p:nvSpPr>
          <p:cNvPr id="2214" name="Google Shape;2214;g15b87989459_0_1722"/>
          <p:cNvSpPr txBox="1"/>
          <p:nvPr>
            <p:ph idx="12" type="sldNum"/>
          </p:nvPr>
        </p:nvSpPr>
        <p:spPr>
          <a:xfrm>
            <a:off x="10498667" y="6370319"/>
            <a:ext cx="855300" cy="473700"/>
          </a:xfrm>
          <a:prstGeom prst="rect">
            <a:avLst/>
          </a:prstGeom>
          <a:noFill/>
          <a:ln>
            <a:noFill/>
          </a:ln>
        </p:spPr>
        <p:txBody>
          <a:bodyPr anchorCtr="0" anchor="ctr" bIns="60925" lIns="121900" spcFirstLastPara="1" rIns="121900" wrap="square" tIns="60925">
            <a:noAutofit/>
          </a:bodyPr>
          <a:lstStyle>
            <a:lvl1pPr indent="0" lvl="0" marL="0" rtl="0" algn="r">
              <a:spcBef>
                <a:spcPts val="0"/>
              </a:spcBef>
              <a:buNone/>
              <a:defRPr b="0" i="0" sz="1200" u="none" cap="none" strike="noStrike">
                <a:solidFill>
                  <a:schemeClr val="accent2"/>
                </a:solidFill>
                <a:latin typeface="Libre Franklin"/>
                <a:ea typeface="Libre Franklin"/>
                <a:cs typeface="Libre Franklin"/>
                <a:sym typeface="Libre Franklin"/>
              </a:defRPr>
            </a:lvl1pPr>
            <a:lvl2pPr indent="0" lvl="1" marL="0" rtl="0" algn="r">
              <a:spcBef>
                <a:spcPts val="0"/>
              </a:spcBef>
              <a:buNone/>
              <a:defRPr b="0" i="0" sz="1200" u="none" cap="none" strike="noStrike">
                <a:solidFill>
                  <a:schemeClr val="accent2"/>
                </a:solidFill>
                <a:latin typeface="Libre Franklin"/>
                <a:ea typeface="Libre Franklin"/>
                <a:cs typeface="Libre Franklin"/>
                <a:sym typeface="Libre Franklin"/>
              </a:defRPr>
            </a:lvl2pPr>
            <a:lvl3pPr indent="0" lvl="2" marL="0" rtl="0" algn="r">
              <a:spcBef>
                <a:spcPts val="0"/>
              </a:spcBef>
              <a:buNone/>
              <a:defRPr b="0" i="0" sz="1200" u="none" cap="none" strike="noStrike">
                <a:solidFill>
                  <a:schemeClr val="accent2"/>
                </a:solidFill>
                <a:latin typeface="Libre Franklin"/>
                <a:ea typeface="Libre Franklin"/>
                <a:cs typeface="Libre Franklin"/>
                <a:sym typeface="Libre Franklin"/>
              </a:defRPr>
            </a:lvl3pPr>
            <a:lvl4pPr indent="0" lvl="3" marL="0" rtl="0" algn="r">
              <a:spcBef>
                <a:spcPts val="0"/>
              </a:spcBef>
              <a:buNone/>
              <a:defRPr b="0" i="0" sz="1200" u="none" cap="none" strike="noStrike">
                <a:solidFill>
                  <a:schemeClr val="accent2"/>
                </a:solidFill>
                <a:latin typeface="Libre Franklin"/>
                <a:ea typeface="Libre Franklin"/>
                <a:cs typeface="Libre Franklin"/>
                <a:sym typeface="Libre Franklin"/>
              </a:defRPr>
            </a:lvl4pPr>
            <a:lvl5pPr indent="0" lvl="4" marL="0" rtl="0" algn="r">
              <a:spcBef>
                <a:spcPts val="0"/>
              </a:spcBef>
              <a:buNone/>
              <a:defRPr b="0" i="0" sz="1200" u="none" cap="none" strike="noStrike">
                <a:solidFill>
                  <a:schemeClr val="accent2"/>
                </a:solidFill>
                <a:latin typeface="Libre Franklin"/>
                <a:ea typeface="Libre Franklin"/>
                <a:cs typeface="Libre Franklin"/>
                <a:sym typeface="Libre Franklin"/>
              </a:defRPr>
            </a:lvl5pPr>
            <a:lvl6pPr indent="0" lvl="5" marL="0" rtl="0" algn="r">
              <a:spcBef>
                <a:spcPts val="0"/>
              </a:spcBef>
              <a:buNone/>
              <a:defRPr b="0" i="0" sz="1200" u="none" cap="none" strike="noStrike">
                <a:solidFill>
                  <a:schemeClr val="accent2"/>
                </a:solidFill>
                <a:latin typeface="Libre Franklin"/>
                <a:ea typeface="Libre Franklin"/>
                <a:cs typeface="Libre Franklin"/>
                <a:sym typeface="Libre Franklin"/>
              </a:defRPr>
            </a:lvl6pPr>
            <a:lvl7pPr indent="0" lvl="6" marL="0" rtl="0" algn="r">
              <a:spcBef>
                <a:spcPts val="0"/>
              </a:spcBef>
              <a:buNone/>
              <a:defRPr b="0" i="0" sz="1200" u="none" cap="none" strike="noStrike">
                <a:solidFill>
                  <a:schemeClr val="accent2"/>
                </a:solidFill>
                <a:latin typeface="Libre Franklin"/>
                <a:ea typeface="Libre Franklin"/>
                <a:cs typeface="Libre Franklin"/>
                <a:sym typeface="Libre Franklin"/>
              </a:defRPr>
            </a:lvl7pPr>
            <a:lvl8pPr indent="0" lvl="7" marL="0" rtl="0" algn="r">
              <a:spcBef>
                <a:spcPts val="0"/>
              </a:spcBef>
              <a:buNone/>
              <a:defRPr b="0" i="0" sz="1200" u="none" cap="none" strike="noStrike">
                <a:solidFill>
                  <a:schemeClr val="accent2"/>
                </a:solidFill>
                <a:latin typeface="Libre Franklin"/>
                <a:ea typeface="Libre Franklin"/>
                <a:cs typeface="Libre Franklin"/>
                <a:sym typeface="Libre Franklin"/>
              </a:defRPr>
            </a:lvl8pPr>
            <a:lvl9pPr indent="0" lvl="8" marL="0" rtl="0" algn="r">
              <a:spcBef>
                <a:spcPts val="0"/>
              </a:spcBef>
              <a:buNone/>
              <a:defRPr b="0" i="0" sz="1200" u="none" cap="none" strike="noStrike">
                <a:solidFill>
                  <a:schemeClr val="accent2"/>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PH"/>
              <a:t>‹#›</a:t>
            </a:fld>
            <a:endParaRPr/>
          </a:p>
        </p:txBody>
      </p:sp>
      <p:sp>
        <p:nvSpPr>
          <p:cNvPr id="2215" name="Google Shape;2215;g15b87989459_0_1722"/>
          <p:cNvSpPr txBox="1"/>
          <p:nvPr>
            <p:ph idx="11" type="ftr"/>
          </p:nvPr>
        </p:nvSpPr>
        <p:spPr>
          <a:xfrm>
            <a:off x="2626732" y="6370316"/>
            <a:ext cx="6567900" cy="473700"/>
          </a:xfrm>
          <a:prstGeom prst="rect">
            <a:avLst/>
          </a:prstGeom>
          <a:noFill/>
          <a:ln>
            <a:noFill/>
          </a:ln>
        </p:spPr>
        <p:txBody>
          <a:bodyPr anchorCtr="0" anchor="ctr" bIns="60925" lIns="121900" spcFirstLastPara="1" rIns="121900" wrap="square" tIns="60925">
            <a:noAutofit/>
          </a:bodyPr>
          <a:lstStyle>
            <a:lvl1pPr lvl="0" rtl="0" algn="r">
              <a:spcBef>
                <a:spcPts val="0"/>
              </a:spcBef>
              <a:spcAft>
                <a:spcPts val="0"/>
              </a:spcAft>
              <a:buSzPts val="1400"/>
              <a:buNone/>
              <a:defRPr sz="1200">
                <a:solidFill>
                  <a:schemeClr val="accen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1">
  <p:cSld name="Case Study_1">
    <p:spTree>
      <p:nvGrpSpPr>
        <p:cNvPr id="2216" name="Shape 2216"/>
        <p:cNvGrpSpPr/>
        <p:nvPr/>
      </p:nvGrpSpPr>
      <p:grpSpPr>
        <a:xfrm>
          <a:off x="0" y="0"/>
          <a:ext cx="0" cy="0"/>
          <a:chOff x="0" y="0"/>
          <a:chExt cx="0" cy="0"/>
        </a:xfrm>
      </p:grpSpPr>
      <p:sp>
        <p:nvSpPr>
          <p:cNvPr id="2217" name="Google Shape;2217;g15b87989459_0_5703"/>
          <p:cNvSpPr/>
          <p:nvPr/>
        </p:nvSpPr>
        <p:spPr>
          <a:xfrm>
            <a:off x="0" y="2580640"/>
            <a:ext cx="7244100" cy="1828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18" name="Google Shape;2218;g15b87989459_0_5703"/>
          <p:cNvSpPr/>
          <p:nvPr/>
        </p:nvSpPr>
        <p:spPr>
          <a:xfrm>
            <a:off x="7244080" y="-3175"/>
            <a:ext cx="4947900" cy="68613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19" name="Google Shape;2219;g15b87989459_0_5703"/>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dk2"/>
              </a:buClr>
              <a:buSzPts val="3200"/>
              <a:buFont typeface="Arial"/>
              <a:buNone/>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2220" name="Google Shape;2220;g15b87989459_0_5703"/>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chemeClr val="lt1"/>
              </a:buClr>
              <a:buSzPts val="1100"/>
              <a:buNone/>
              <a:defRPr sz="1100">
                <a:solidFill>
                  <a:schemeClr val="lt1"/>
                </a:solidFill>
              </a:defRPr>
            </a:lvl1pPr>
            <a:lvl2pPr indent="-228600" lvl="1" marL="914400" rtl="0" algn="l">
              <a:lnSpc>
                <a:spcPct val="100000"/>
              </a:lnSpc>
              <a:spcBef>
                <a:spcPts val="700"/>
              </a:spcBef>
              <a:spcAft>
                <a:spcPts val="0"/>
              </a:spcAft>
              <a:buSzPts val="1900"/>
              <a:buNone/>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1" name="Google Shape;2221;g15b87989459_0_5703"/>
          <p:cNvSpPr txBox="1"/>
          <p:nvPr>
            <p:ph idx="2" type="body"/>
          </p:nvPr>
        </p:nvSpPr>
        <p:spPr>
          <a:xfrm>
            <a:off x="1449419" y="1495827"/>
            <a:ext cx="2013300" cy="3297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accent1"/>
              </a:buClr>
              <a:buSzPts val="1600"/>
              <a:buNone/>
              <a:defRPr b="1" sz="16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2" name="Google Shape;2222;g15b87989459_0_5703"/>
          <p:cNvSpPr/>
          <p:nvPr>
            <p:ph idx="3" type="pic"/>
          </p:nvPr>
        </p:nvSpPr>
        <p:spPr>
          <a:xfrm>
            <a:off x="357865" y="1412328"/>
            <a:ext cx="822900" cy="8229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900"/>
              <a:buFont typeface="Arial"/>
              <a:buNone/>
              <a:defRPr b="0" i="0" sz="9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23" name="Google Shape;2223;g15b87989459_0_5703"/>
          <p:cNvSpPr txBox="1"/>
          <p:nvPr>
            <p:ph idx="4" type="body"/>
          </p:nvPr>
        </p:nvSpPr>
        <p:spPr>
          <a:xfrm>
            <a:off x="1449418" y="1846367"/>
            <a:ext cx="2013300" cy="329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700"/>
              </a:spcBef>
              <a:spcAft>
                <a:spcPts val="0"/>
              </a:spcAft>
              <a:buClr>
                <a:schemeClr val="dk2"/>
              </a:buClr>
              <a:buSzPts val="1200"/>
              <a:buNone/>
              <a:defRPr b="0" sz="1200">
                <a:solidFill>
                  <a:schemeClr val="dk2"/>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4" name="Google Shape;2224;g15b87989459_0_5703"/>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600"/>
              <a:buNone/>
              <a:defRPr b="1" sz="16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5" name="Google Shape;2225;g15b87989459_0_5703"/>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6" name="Google Shape;2226;g15b87989459_0_5703"/>
          <p:cNvSpPr/>
          <p:nvPr/>
        </p:nvSpPr>
        <p:spPr>
          <a:xfrm>
            <a:off x="462593" y="3307488"/>
            <a:ext cx="116700" cy="1167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27" name="Google Shape;2227;g15b87989459_0_5703"/>
          <p:cNvSpPr txBox="1"/>
          <p:nvPr>
            <p:ph idx="7" type="body"/>
          </p:nvPr>
        </p:nvSpPr>
        <p:spPr>
          <a:xfrm>
            <a:off x="707136" y="3565289"/>
            <a:ext cx="5781600" cy="2409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28" name="Google Shape;2228;g15b87989459_0_5703"/>
          <p:cNvSpPr/>
          <p:nvPr/>
        </p:nvSpPr>
        <p:spPr>
          <a:xfrm>
            <a:off x="462593" y="3627132"/>
            <a:ext cx="116700" cy="1167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29" name="Google Shape;2229;g15b87989459_0_5703"/>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0" name="Google Shape;2230;g15b87989459_0_5703"/>
          <p:cNvSpPr/>
          <p:nvPr/>
        </p:nvSpPr>
        <p:spPr>
          <a:xfrm>
            <a:off x="462593" y="3946775"/>
            <a:ext cx="116700" cy="1167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31" name="Google Shape;2231;g15b87989459_0_5703"/>
          <p:cNvSpPr/>
          <p:nvPr>
            <p:ph idx="9" type="pic"/>
          </p:nvPr>
        </p:nvSpPr>
        <p:spPr>
          <a:xfrm>
            <a:off x="3875488" y="1412328"/>
            <a:ext cx="822900" cy="8229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900"/>
              <a:buFont typeface="Arial"/>
              <a:buNone/>
              <a:defRPr b="0" i="0" sz="9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32" name="Google Shape;2232;g15b87989459_0_5703"/>
          <p:cNvSpPr txBox="1"/>
          <p:nvPr>
            <p:ph idx="13" type="body"/>
          </p:nvPr>
        </p:nvSpPr>
        <p:spPr>
          <a:xfrm>
            <a:off x="4967041" y="1659008"/>
            <a:ext cx="2013300" cy="3297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dk2"/>
              </a:buClr>
              <a:buSzPts val="1500"/>
              <a:buNone/>
              <a:defRPr b="1" sz="1500">
                <a:solidFill>
                  <a:schemeClr val="dk2"/>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3" name="Google Shape;2233;g15b87989459_0_5703"/>
          <p:cNvSpPr txBox="1"/>
          <p:nvPr>
            <p:ph idx="14" type="body"/>
          </p:nvPr>
        </p:nvSpPr>
        <p:spPr>
          <a:xfrm>
            <a:off x="952136" y="4881211"/>
            <a:ext cx="5536800" cy="7905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700"/>
              </a:spcBef>
              <a:spcAft>
                <a:spcPts val="0"/>
              </a:spcAft>
              <a:buClr>
                <a:schemeClr val="dk2"/>
              </a:buClr>
              <a:buSzPts val="1500"/>
              <a:buNone/>
              <a:defRPr b="0" sz="1500">
                <a:solidFill>
                  <a:schemeClr val="dk2"/>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4" name="Google Shape;2234;g15b87989459_0_5703"/>
          <p:cNvSpPr txBox="1"/>
          <p:nvPr>
            <p:ph idx="15" type="body"/>
          </p:nvPr>
        </p:nvSpPr>
        <p:spPr>
          <a:xfrm>
            <a:off x="304800" y="4643033"/>
            <a:ext cx="578100" cy="1231200"/>
          </a:xfrm>
          <a:prstGeom prst="rect">
            <a:avLst/>
          </a:prstGeom>
          <a:noFill/>
          <a:ln>
            <a:noFill/>
          </a:ln>
        </p:spPr>
        <p:txBody>
          <a:bodyPr anchorCtr="0" anchor="b" bIns="0" lIns="0" spcFirstLastPara="1" rIns="0" wrap="square" tIns="0">
            <a:spAutoFit/>
          </a:bodyPr>
          <a:lstStyle>
            <a:lvl1pPr indent="-228600" lvl="0" marL="457200" rtl="0" algn="l">
              <a:lnSpc>
                <a:spcPct val="100000"/>
              </a:lnSpc>
              <a:spcBef>
                <a:spcPts val="700"/>
              </a:spcBef>
              <a:spcAft>
                <a:spcPts val="0"/>
              </a:spcAft>
              <a:buClr>
                <a:schemeClr val="accent1"/>
              </a:buClr>
              <a:buSzPts val="8000"/>
              <a:buNone/>
              <a:defRPr b="1" sz="80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5" name="Google Shape;2235;g15b87989459_0_5703"/>
          <p:cNvSpPr/>
          <p:nvPr/>
        </p:nvSpPr>
        <p:spPr>
          <a:xfrm>
            <a:off x="7489506" y="1219266"/>
            <a:ext cx="4396500" cy="2844300"/>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36" name="Google Shape;2236;g15b87989459_0_5703"/>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lt1"/>
              </a:buClr>
              <a:buSzPts val="1500"/>
              <a:buNone/>
              <a:defRPr b="1" sz="1500">
                <a:solidFill>
                  <a:schemeClr val="lt1"/>
                </a:solidFill>
              </a:defRPr>
            </a:lvl1pPr>
            <a:lvl2pPr indent="-349250" lvl="1" marL="914400" rtl="0" algn="l">
              <a:lnSpc>
                <a:spcPct val="100000"/>
              </a:lnSpc>
              <a:spcBef>
                <a:spcPts val="700"/>
              </a:spcBef>
              <a:spcAft>
                <a:spcPts val="0"/>
              </a:spcAft>
              <a:buSzPts val="1900"/>
              <a:buChar char="•"/>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7" name="Google Shape;2237;g15b87989459_0_5703"/>
          <p:cNvSpPr/>
          <p:nvPr>
            <p:ph idx="17" type="pic"/>
          </p:nvPr>
        </p:nvSpPr>
        <p:spPr>
          <a:xfrm>
            <a:off x="7487917" y="4201341"/>
            <a:ext cx="4399200" cy="1932900"/>
          </a:xfrm>
          <a:prstGeom prst="rect">
            <a:avLst/>
          </a:prstGeom>
          <a:noFill/>
          <a:ln>
            <a:noFill/>
          </a:ln>
        </p:spPr>
        <p:txBody>
          <a:bodyPr anchorCtr="0" anchor="ctr" bIns="1097275" lIns="0" spcFirstLastPara="1" rIns="0" wrap="square" tIns="0">
            <a:noAutofit/>
          </a:bodyPr>
          <a:lstStyle>
            <a:lvl1pPr lvl="0" marR="0" rtl="0" algn="ctr">
              <a:lnSpc>
                <a:spcPct val="100000"/>
              </a:lnSpc>
              <a:spcBef>
                <a:spcPts val="7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238" name="Google Shape;2238;g15b87989459_0_5703"/>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1600"/>
              <a:buNone/>
              <a:defRPr b="1" sz="16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39" name="Google Shape;2239;g15b87989459_0_5703"/>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200"/>
              <a:buNone/>
              <a:defRPr b="0" sz="1200">
                <a:solidFill>
                  <a:schemeClr val="dk2"/>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240" name="Google Shape;2240;g15b87989459_0_5703"/>
          <p:cNvCxnSpPr/>
          <p:nvPr/>
        </p:nvCxnSpPr>
        <p:spPr>
          <a:xfrm rot="10800000">
            <a:off x="7705972" y="2836922"/>
            <a:ext cx="3963300" cy="0"/>
          </a:xfrm>
          <a:prstGeom prst="straightConnector1">
            <a:avLst/>
          </a:prstGeom>
          <a:noFill/>
          <a:ln cap="flat" cmpd="sng" w="9525">
            <a:solidFill>
              <a:srgbClr val="D8D8D8"/>
            </a:solidFill>
            <a:prstDash val="solid"/>
            <a:miter lim="800000"/>
            <a:headEnd len="sm" w="sm" type="none"/>
            <a:tailEnd len="sm" w="sm" type="none"/>
          </a:ln>
        </p:spPr>
      </p:cxnSp>
      <p:sp>
        <p:nvSpPr>
          <p:cNvPr id="2241" name="Google Shape;2241;g15b87989459_0_5703"/>
          <p:cNvSpPr txBox="1"/>
          <p:nvPr>
            <p:ph idx="20" type="body"/>
          </p:nvPr>
        </p:nvSpPr>
        <p:spPr>
          <a:xfrm>
            <a:off x="7932346" y="3053465"/>
            <a:ext cx="3510300" cy="2652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1600"/>
              <a:buNone/>
              <a:defRPr b="1" sz="16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242" name="Google Shape;2242;g15b87989459_0_5703"/>
          <p:cNvSpPr txBox="1"/>
          <p:nvPr>
            <p:ph idx="21" type="body"/>
          </p:nvPr>
        </p:nvSpPr>
        <p:spPr>
          <a:xfrm>
            <a:off x="7932346" y="3424325"/>
            <a:ext cx="3510300" cy="386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200"/>
              <a:buNone/>
              <a:defRPr b="0" sz="1200">
                <a:solidFill>
                  <a:schemeClr val="dk2"/>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pic>
        <p:nvPicPr>
          <p:cNvPr descr="Azuga – Logos Download" id="2243" name="Google Shape;2243;g15b87989459_0_5703"/>
          <p:cNvPicPr preferRelativeResize="0"/>
          <p:nvPr/>
        </p:nvPicPr>
        <p:blipFill rotWithShape="1">
          <a:blip r:embed="rId2">
            <a:alphaModFix/>
          </a:blip>
          <a:srcRect b="0" l="0" r="0" t="0"/>
          <a:stretch/>
        </p:blipFill>
        <p:spPr>
          <a:xfrm>
            <a:off x="10912964" y="377536"/>
            <a:ext cx="974231" cy="2991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Insights">
  <p:cSld name="Customer Insights">
    <p:bg>
      <p:bgPr>
        <a:solidFill>
          <a:srgbClr val="07222E"/>
        </a:solidFill>
      </p:bgPr>
    </p:bg>
    <p:spTree>
      <p:nvGrpSpPr>
        <p:cNvPr id="639" name="Shape 639"/>
        <p:cNvGrpSpPr/>
        <p:nvPr/>
      </p:nvGrpSpPr>
      <p:grpSpPr>
        <a:xfrm>
          <a:off x="0" y="0"/>
          <a:ext cx="0" cy="0"/>
          <a:chOff x="0" y="0"/>
          <a:chExt cx="0" cy="0"/>
        </a:xfrm>
      </p:grpSpPr>
      <p:sp>
        <p:nvSpPr>
          <p:cNvPr id="640" name="Google Shape;640;p34"/>
          <p:cNvSpPr/>
          <p:nvPr/>
        </p:nvSpPr>
        <p:spPr>
          <a:xfrm>
            <a:off x="10755517" y="226337"/>
            <a:ext cx="1195057" cy="706170"/>
          </a:xfrm>
          <a:prstGeom prst="rect">
            <a:avLst/>
          </a:prstGeom>
          <a:solidFill>
            <a:srgbClr val="0823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1" name="Google Shape;641;p34"/>
          <p:cNvSpPr/>
          <p:nvPr/>
        </p:nvSpPr>
        <p:spPr>
          <a:xfrm>
            <a:off x="304796" y="1219200"/>
            <a:ext cx="2224186" cy="4505325"/>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2" name="Google Shape;642;p34"/>
          <p:cNvSpPr/>
          <p:nvPr/>
        </p:nvSpPr>
        <p:spPr>
          <a:xfrm>
            <a:off x="2644351" y="1219200"/>
            <a:ext cx="2224186" cy="4505325"/>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3" name="Google Shape;643;p34"/>
          <p:cNvSpPr/>
          <p:nvPr/>
        </p:nvSpPr>
        <p:spPr>
          <a:xfrm>
            <a:off x="4983905" y="1219200"/>
            <a:ext cx="2224186" cy="4505325"/>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4" name="Google Shape;644;p34"/>
          <p:cNvSpPr/>
          <p:nvPr/>
        </p:nvSpPr>
        <p:spPr>
          <a:xfrm>
            <a:off x="7323460" y="1219200"/>
            <a:ext cx="2224186" cy="4505325"/>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5" name="Google Shape;645;p34"/>
          <p:cNvSpPr/>
          <p:nvPr/>
        </p:nvSpPr>
        <p:spPr>
          <a:xfrm>
            <a:off x="9663014" y="1219200"/>
            <a:ext cx="2224186" cy="4505325"/>
          </a:xfrm>
          <a:prstGeom prst="rect">
            <a:avLst/>
          </a:prstGeom>
          <a:solidFill>
            <a:schemeClr val="lt1"/>
          </a:solid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46" name="Google Shape;646;p34"/>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sz="1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7" name="Google Shape;647;p34"/>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8" name="Google Shape;648;p34"/>
          <p:cNvSpPr txBox="1"/>
          <p:nvPr>
            <p:ph idx="2" type="body"/>
          </p:nvPr>
        </p:nvSpPr>
        <p:spPr>
          <a:xfrm>
            <a:off x="422177" y="234462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9" name="Google Shape;649;p34"/>
          <p:cNvSpPr txBox="1"/>
          <p:nvPr>
            <p:ph idx="3" type="body"/>
          </p:nvPr>
        </p:nvSpPr>
        <p:spPr>
          <a:xfrm>
            <a:off x="838008" y="234594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0" name="Google Shape;650;p34"/>
          <p:cNvSpPr txBox="1"/>
          <p:nvPr>
            <p:ph idx="4" type="body"/>
          </p:nvPr>
        </p:nvSpPr>
        <p:spPr>
          <a:xfrm>
            <a:off x="838008" y="3015756"/>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1" name="Google Shape;651;p34"/>
          <p:cNvSpPr txBox="1"/>
          <p:nvPr>
            <p:ph idx="5" type="body"/>
          </p:nvPr>
        </p:nvSpPr>
        <p:spPr>
          <a:xfrm>
            <a:off x="838008" y="3685569"/>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2" name="Google Shape;652;p34"/>
          <p:cNvSpPr txBox="1"/>
          <p:nvPr>
            <p:ph idx="6" type="body"/>
          </p:nvPr>
        </p:nvSpPr>
        <p:spPr>
          <a:xfrm>
            <a:off x="838008" y="4355382"/>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3" name="Google Shape;653;p34"/>
          <p:cNvSpPr txBox="1"/>
          <p:nvPr>
            <p:ph idx="7" type="body"/>
          </p:nvPr>
        </p:nvSpPr>
        <p:spPr>
          <a:xfrm>
            <a:off x="838008" y="502519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4" name="Google Shape;654;p34"/>
          <p:cNvSpPr txBox="1"/>
          <p:nvPr>
            <p:ph idx="8" type="body"/>
          </p:nvPr>
        </p:nvSpPr>
        <p:spPr>
          <a:xfrm>
            <a:off x="422177" y="3014435"/>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5" name="Google Shape;655;p34"/>
          <p:cNvSpPr txBox="1"/>
          <p:nvPr>
            <p:ph idx="9" type="body"/>
          </p:nvPr>
        </p:nvSpPr>
        <p:spPr>
          <a:xfrm>
            <a:off x="422177" y="3684248"/>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6" name="Google Shape;656;p34"/>
          <p:cNvSpPr txBox="1"/>
          <p:nvPr>
            <p:ph idx="13" type="body"/>
          </p:nvPr>
        </p:nvSpPr>
        <p:spPr>
          <a:xfrm>
            <a:off x="422177" y="4354061"/>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7" name="Google Shape;657;p34"/>
          <p:cNvSpPr txBox="1"/>
          <p:nvPr>
            <p:ph idx="14" type="body"/>
          </p:nvPr>
        </p:nvSpPr>
        <p:spPr>
          <a:xfrm>
            <a:off x="422177" y="502387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8" name="Google Shape;658;p34"/>
          <p:cNvSpPr txBox="1"/>
          <p:nvPr>
            <p:ph idx="15" type="body"/>
          </p:nvPr>
        </p:nvSpPr>
        <p:spPr>
          <a:xfrm>
            <a:off x="2761942" y="234462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9" name="Google Shape;659;p34"/>
          <p:cNvSpPr txBox="1"/>
          <p:nvPr>
            <p:ph idx="16" type="body"/>
          </p:nvPr>
        </p:nvSpPr>
        <p:spPr>
          <a:xfrm>
            <a:off x="3177773" y="234594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0" name="Google Shape;660;p34"/>
          <p:cNvSpPr txBox="1"/>
          <p:nvPr>
            <p:ph idx="17" type="body"/>
          </p:nvPr>
        </p:nvSpPr>
        <p:spPr>
          <a:xfrm>
            <a:off x="3177773" y="3015756"/>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1" name="Google Shape;661;p34"/>
          <p:cNvSpPr txBox="1"/>
          <p:nvPr>
            <p:ph idx="18" type="body"/>
          </p:nvPr>
        </p:nvSpPr>
        <p:spPr>
          <a:xfrm>
            <a:off x="3177773" y="3685569"/>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2" name="Google Shape;662;p34"/>
          <p:cNvSpPr txBox="1"/>
          <p:nvPr>
            <p:ph idx="19" type="body"/>
          </p:nvPr>
        </p:nvSpPr>
        <p:spPr>
          <a:xfrm>
            <a:off x="3177773" y="4355382"/>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3" name="Google Shape;663;p34"/>
          <p:cNvSpPr txBox="1"/>
          <p:nvPr>
            <p:ph idx="20" type="body"/>
          </p:nvPr>
        </p:nvSpPr>
        <p:spPr>
          <a:xfrm>
            <a:off x="3177773" y="502519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4" name="Google Shape;664;p34"/>
          <p:cNvSpPr txBox="1"/>
          <p:nvPr>
            <p:ph idx="21" type="body"/>
          </p:nvPr>
        </p:nvSpPr>
        <p:spPr>
          <a:xfrm>
            <a:off x="2761942" y="3014435"/>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5" name="Google Shape;665;p34"/>
          <p:cNvSpPr txBox="1"/>
          <p:nvPr>
            <p:ph idx="22" type="body"/>
          </p:nvPr>
        </p:nvSpPr>
        <p:spPr>
          <a:xfrm>
            <a:off x="2761942" y="3684248"/>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6" name="Google Shape;666;p34"/>
          <p:cNvSpPr txBox="1"/>
          <p:nvPr>
            <p:ph idx="23" type="body"/>
          </p:nvPr>
        </p:nvSpPr>
        <p:spPr>
          <a:xfrm>
            <a:off x="2761942" y="4354061"/>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7" name="Google Shape;667;p34"/>
          <p:cNvSpPr txBox="1"/>
          <p:nvPr>
            <p:ph idx="24" type="body"/>
          </p:nvPr>
        </p:nvSpPr>
        <p:spPr>
          <a:xfrm>
            <a:off x="2761942" y="502387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8" name="Google Shape;668;p34"/>
          <p:cNvSpPr txBox="1"/>
          <p:nvPr>
            <p:ph idx="25" type="body"/>
          </p:nvPr>
        </p:nvSpPr>
        <p:spPr>
          <a:xfrm>
            <a:off x="5103409" y="234462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9" name="Google Shape;669;p34"/>
          <p:cNvSpPr txBox="1"/>
          <p:nvPr>
            <p:ph idx="26" type="body"/>
          </p:nvPr>
        </p:nvSpPr>
        <p:spPr>
          <a:xfrm>
            <a:off x="5519240" y="234594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0" name="Google Shape;670;p34"/>
          <p:cNvSpPr txBox="1"/>
          <p:nvPr>
            <p:ph idx="27" type="body"/>
          </p:nvPr>
        </p:nvSpPr>
        <p:spPr>
          <a:xfrm>
            <a:off x="5519240" y="3015756"/>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1" name="Google Shape;671;p34"/>
          <p:cNvSpPr txBox="1"/>
          <p:nvPr>
            <p:ph idx="28" type="body"/>
          </p:nvPr>
        </p:nvSpPr>
        <p:spPr>
          <a:xfrm>
            <a:off x="5519240" y="3685569"/>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2" name="Google Shape;672;p34"/>
          <p:cNvSpPr txBox="1"/>
          <p:nvPr>
            <p:ph idx="29" type="body"/>
          </p:nvPr>
        </p:nvSpPr>
        <p:spPr>
          <a:xfrm>
            <a:off x="5519240" y="4355382"/>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3" name="Google Shape;673;p34"/>
          <p:cNvSpPr txBox="1"/>
          <p:nvPr>
            <p:ph idx="30" type="body"/>
          </p:nvPr>
        </p:nvSpPr>
        <p:spPr>
          <a:xfrm>
            <a:off x="5519240" y="502519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4" name="Google Shape;674;p34"/>
          <p:cNvSpPr txBox="1"/>
          <p:nvPr>
            <p:ph idx="31" type="body"/>
          </p:nvPr>
        </p:nvSpPr>
        <p:spPr>
          <a:xfrm>
            <a:off x="5103409" y="3014435"/>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5" name="Google Shape;675;p34"/>
          <p:cNvSpPr txBox="1"/>
          <p:nvPr>
            <p:ph idx="32" type="body"/>
          </p:nvPr>
        </p:nvSpPr>
        <p:spPr>
          <a:xfrm>
            <a:off x="5103409" y="3684248"/>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6" name="Google Shape;676;p34"/>
          <p:cNvSpPr txBox="1"/>
          <p:nvPr>
            <p:ph idx="33" type="body"/>
          </p:nvPr>
        </p:nvSpPr>
        <p:spPr>
          <a:xfrm>
            <a:off x="5103409" y="4354061"/>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7" name="Google Shape;677;p34"/>
          <p:cNvSpPr txBox="1"/>
          <p:nvPr>
            <p:ph idx="34" type="body"/>
          </p:nvPr>
        </p:nvSpPr>
        <p:spPr>
          <a:xfrm>
            <a:off x="5103409" y="502387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8" name="Google Shape;678;p34"/>
          <p:cNvSpPr txBox="1"/>
          <p:nvPr>
            <p:ph idx="35" type="body"/>
          </p:nvPr>
        </p:nvSpPr>
        <p:spPr>
          <a:xfrm>
            <a:off x="7444876" y="234462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9" name="Google Shape;679;p34"/>
          <p:cNvSpPr txBox="1"/>
          <p:nvPr>
            <p:ph idx="36" type="body"/>
          </p:nvPr>
        </p:nvSpPr>
        <p:spPr>
          <a:xfrm>
            <a:off x="7860707" y="234594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0" name="Google Shape;680;p34"/>
          <p:cNvSpPr txBox="1"/>
          <p:nvPr>
            <p:ph idx="37" type="body"/>
          </p:nvPr>
        </p:nvSpPr>
        <p:spPr>
          <a:xfrm>
            <a:off x="7860707" y="3015756"/>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1" name="Google Shape;681;p34"/>
          <p:cNvSpPr txBox="1"/>
          <p:nvPr>
            <p:ph idx="38" type="body"/>
          </p:nvPr>
        </p:nvSpPr>
        <p:spPr>
          <a:xfrm>
            <a:off x="7860707" y="3685569"/>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2" name="Google Shape;682;p34"/>
          <p:cNvSpPr txBox="1"/>
          <p:nvPr>
            <p:ph idx="39" type="body"/>
          </p:nvPr>
        </p:nvSpPr>
        <p:spPr>
          <a:xfrm>
            <a:off x="7860707" y="4355382"/>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3" name="Google Shape;683;p34"/>
          <p:cNvSpPr txBox="1"/>
          <p:nvPr>
            <p:ph idx="40" type="body"/>
          </p:nvPr>
        </p:nvSpPr>
        <p:spPr>
          <a:xfrm>
            <a:off x="7860707" y="502519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4" name="Google Shape;684;p34"/>
          <p:cNvSpPr txBox="1"/>
          <p:nvPr>
            <p:ph idx="41" type="body"/>
          </p:nvPr>
        </p:nvSpPr>
        <p:spPr>
          <a:xfrm>
            <a:off x="7444876" y="3014435"/>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5" name="Google Shape;685;p34"/>
          <p:cNvSpPr txBox="1"/>
          <p:nvPr>
            <p:ph idx="42" type="body"/>
          </p:nvPr>
        </p:nvSpPr>
        <p:spPr>
          <a:xfrm>
            <a:off x="7444876" y="3684248"/>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6" name="Google Shape;686;p34"/>
          <p:cNvSpPr txBox="1"/>
          <p:nvPr>
            <p:ph idx="43" type="body"/>
          </p:nvPr>
        </p:nvSpPr>
        <p:spPr>
          <a:xfrm>
            <a:off x="7444876" y="4354061"/>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7" name="Google Shape;687;p34"/>
          <p:cNvSpPr txBox="1"/>
          <p:nvPr>
            <p:ph idx="44" type="body"/>
          </p:nvPr>
        </p:nvSpPr>
        <p:spPr>
          <a:xfrm>
            <a:off x="7444876" y="502387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8" name="Google Shape;688;p34"/>
          <p:cNvSpPr txBox="1"/>
          <p:nvPr>
            <p:ph idx="45" type="body"/>
          </p:nvPr>
        </p:nvSpPr>
        <p:spPr>
          <a:xfrm>
            <a:off x="9786344" y="234462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9" name="Google Shape;689;p34"/>
          <p:cNvSpPr txBox="1"/>
          <p:nvPr>
            <p:ph idx="46" type="body"/>
          </p:nvPr>
        </p:nvSpPr>
        <p:spPr>
          <a:xfrm>
            <a:off x="10202175" y="234594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0" name="Google Shape;690;p34"/>
          <p:cNvSpPr txBox="1"/>
          <p:nvPr>
            <p:ph idx="47" type="body"/>
          </p:nvPr>
        </p:nvSpPr>
        <p:spPr>
          <a:xfrm>
            <a:off x="10202175" y="3015756"/>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1" name="Google Shape;691;p34"/>
          <p:cNvSpPr txBox="1"/>
          <p:nvPr>
            <p:ph idx="48" type="body"/>
          </p:nvPr>
        </p:nvSpPr>
        <p:spPr>
          <a:xfrm>
            <a:off x="10202175" y="3685569"/>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2" name="Google Shape;692;p34"/>
          <p:cNvSpPr txBox="1"/>
          <p:nvPr>
            <p:ph idx="49" type="body"/>
          </p:nvPr>
        </p:nvSpPr>
        <p:spPr>
          <a:xfrm>
            <a:off x="10202175" y="4355382"/>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3" name="Google Shape;693;p34"/>
          <p:cNvSpPr txBox="1"/>
          <p:nvPr>
            <p:ph idx="50" type="body"/>
          </p:nvPr>
        </p:nvSpPr>
        <p:spPr>
          <a:xfrm>
            <a:off x="10202175" y="5025193"/>
            <a:ext cx="1567648" cy="450615"/>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600"/>
              </a:spcBef>
              <a:spcAft>
                <a:spcPts val="0"/>
              </a:spcAft>
              <a:buClr>
                <a:schemeClr val="dk2"/>
              </a:buClr>
              <a:buSzPts val="1000"/>
              <a:buNone/>
              <a:defRPr b="0" sz="1000">
                <a:solidFill>
                  <a:schemeClr val="dk2"/>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4" name="Google Shape;694;p34"/>
          <p:cNvSpPr txBox="1"/>
          <p:nvPr>
            <p:ph idx="51" type="body"/>
          </p:nvPr>
        </p:nvSpPr>
        <p:spPr>
          <a:xfrm>
            <a:off x="9786344" y="3014435"/>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5" name="Google Shape;695;p34"/>
          <p:cNvSpPr txBox="1"/>
          <p:nvPr>
            <p:ph idx="52" type="body"/>
          </p:nvPr>
        </p:nvSpPr>
        <p:spPr>
          <a:xfrm>
            <a:off x="9786344" y="3684248"/>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6" name="Google Shape;696;p34"/>
          <p:cNvSpPr txBox="1"/>
          <p:nvPr>
            <p:ph idx="53" type="body"/>
          </p:nvPr>
        </p:nvSpPr>
        <p:spPr>
          <a:xfrm>
            <a:off x="9786344" y="4354061"/>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7" name="Google Shape;697;p34"/>
          <p:cNvSpPr txBox="1"/>
          <p:nvPr>
            <p:ph idx="54" type="body"/>
          </p:nvPr>
        </p:nvSpPr>
        <p:spPr>
          <a:xfrm>
            <a:off x="9786344" y="5023872"/>
            <a:ext cx="298450" cy="453256"/>
          </a:xfrm>
          <a:prstGeom prst="rect">
            <a:avLst/>
          </a:prstGeom>
          <a:solidFill>
            <a:srgbClr val="F2F2F2"/>
          </a:solid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1200"/>
              <a:buNone/>
              <a:defRPr b="1" sz="12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8" name="Google Shape;698;p34"/>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zuga – Logos Download" id="699" name="Google Shape;699;p34"/>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sp>
        <p:nvSpPr>
          <p:cNvPr id="700" name="Google Shape;700;p34"/>
          <p:cNvSpPr txBox="1"/>
          <p:nvPr>
            <p:ph idx="55" type="body"/>
          </p:nvPr>
        </p:nvSpPr>
        <p:spPr>
          <a:xfrm>
            <a:off x="420475" y="1458790"/>
            <a:ext cx="1985181" cy="615553"/>
          </a:xfrm>
          <a:prstGeom prst="rect">
            <a:avLst/>
          </a:prstGeom>
          <a:solidFill>
            <a:schemeClr val="lt1"/>
          </a:solidFill>
          <a:ln>
            <a:noFill/>
          </a:ln>
        </p:spPr>
        <p:txBody>
          <a:bodyPr anchorCtr="0" anchor="ctr" bIns="182875" lIns="0" spcFirstLastPara="1" rIns="0" wrap="square" tIns="0">
            <a:noAutofit/>
          </a:bodyPr>
          <a:lstStyle>
            <a:lvl1pPr indent="-228600" lvl="0" marL="457200" algn="ctr">
              <a:lnSpc>
                <a:spcPct val="100000"/>
              </a:lnSpc>
              <a:spcBef>
                <a:spcPts val="600"/>
              </a:spcBef>
              <a:spcAft>
                <a:spcPts val="0"/>
              </a:spcAft>
              <a:buClr>
                <a:schemeClr val="accent1"/>
              </a:buClr>
              <a:buSzPts val="1400"/>
              <a:buNone/>
              <a:defRPr b="1" sz="14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1" name="Google Shape;701;p34"/>
          <p:cNvSpPr txBox="1"/>
          <p:nvPr>
            <p:ph idx="56" type="body"/>
          </p:nvPr>
        </p:nvSpPr>
        <p:spPr>
          <a:xfrm>
            <a:off x="2761942" y="1455161"/>
            <a:ext cx="1985181" cy="615553"/>
          </a:xfrm>
          <a:prstGeom prst="rect">
            <a:avLst/>
          </a:prstGeom>
          <a:solidFill>
            <a:schemeClr val="lt1"/>
          </a:solidFill>
          <a:ln>
            <a:noFill/>
          </a:ln>
        </p:spPr>
        <p:txBody>
          <a:bodyPr anchorCtr="0" anchor="ctr" bIns="182875" lIns="0" spcFirstLastPara="1" rIns="0" wrap="square" tIns="0">
            <a:noAutofit/>
          </a:bodyPr>
          <a:lstStyle>
            <a:lvl1pPr indent="-228600" lvl="0" marL="457200" algn="ctr">
              <a:lnSpc>
                <a:spcPct val="100000"/>
              </a:lnSpc>
              <a:spcBef>
                <a:spcPts val="600"/>
              </a:spcBef>
              <a:spcAft>
                <a:spcPts val="0"/>
              </a:spcAft>
              <a:buClr>
                <a:schemeClr val="accent1"/>
              </a:buClr>
              <a:buSzPts val="1400"/>
              <a:buNone/>
              <a:defRPr b="1" sz="14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2" name="Google Shape;702;p34"/>
          <p:cNvSpPr txBox="1"/>
          <p:nvPr>
            <p:ph idx="57" type="body"/>
          </p:nvPr>
        </p:nvSpPr>
        <p:spPr>
          <a:xfrm>
            <a:off x="5103409" y="1455161"/>
            <a:ext cx="1985181" cy="615553"/>
          </a:xfrm>
          <a:prstGeom prst="rect">
            <a:avLst/>
          </a:prstGeom>
          <a:solidFill>
            <a:schemeClr val="lt1"/>
          </a:solidFill>
          <a:ln>
            <a:noFill/>
          </a:ln>
        </p:spPr>
        <p:txBody>
          <a:bodyPr anchorCtr="0" anchor="ctr" bIns="182875" lIns="0" spcFirstLastPara="1" rIns="0" wrap="square" tIns="0">
            <a:noAutofit/>
          </a:bodyPr>
          <a:lstStyle>
            <a:lvl1pPr indent="-228600" lvl="0" marL="457200" algn="ctr">
              <a:lnSpc>
                <a:spcPct val="100000"/>
              </a:lnSpc>
              <a:spcBef>
                <a:spcPts val="600"/>
              </a:spcBef>
              <a:spcAft>
                <a:spcPts val="0"/>
              </a:spcAft>
              <a:buClr>
                <a:schemeClr val="accent1"/>
              </a:buClr>
              <a:buSzPts val="1400"/>
              <a:buNone/>
              <a:defRPr b="1" sz="14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3" name="Google Shape;703;p34"/>
          <p:cNvSpPr txBox="1"/>
          <p:nvPr>
            <p:ph idx="58" type="body"/>
          </p:nvPr>
        </p:nvSpPr>
        <p:spPr>
          <a:xfrm>
            <a:off x="7444876" y="1455161"/>
            <a:ext cx="1985181" cy="615553"/>
          </a:xfrm>
          <a:prstGeom prst="rect">
            <a:avLst/>
          </a:prstGeom>
          <a:solidFill>
            <a:schemeClr val="lt1"/>
          </a:solidFill>
          <a:ln>
            <a:noFill/>
          </a:ln>
        </p:spPr>
        <p:txBody>
          <a:bodyPr anchorCtr="0" anchor="ctr" bIns="182875" lIns="0" spcFirstLastPara="1" rIns="0" wrap="square" tIns="0">
            <a:noAutofit/>
          </a:bodyPr>
          <a:lstStyle>
            <a:lvl1pPr indent="-228600" lvl="0" marL="457200" algn="ctr">
              <a:lnSpc>
                <a:spcPct val="100000"/>
              </a:lnSpc>
              <a:spcBef>
                <a:spcPts val="600"/>
              </a:spcBef>
              <a:spcAft>
                <a:spcPts val="0"/>
              </a:spcAft>
              <a:buClr>
                <a:schemeClr val="accent1"/>
              </a:buClr>
              <a:buSzPts val="1400"/>
              <a:buNone/>
              <a:defRPr b="1" sz="14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4" name="Google Shape;704;p34"/>
          <p:cNvSpPr txBox="1"/>
          <p:nvPr>
            <p:ph idx="59" type="body"/>
          </p:nvPr>
        </p:nvSpPr>
        <p:spPr>
          <a:xfrm>
            <a:off x="9786344" y="1455161"/>
            <a:ext cx="1985181" cy="615553"/>
          </a:xfrm>
          <a:prstGeom prst="rect">
            <a:avLst/>
          </a:prstGeom>
          <a:solidFill>
            <a:schemeClr val="lt1"/>
          </a:solidFill>
          <a:ln>
            <a:noFill/>
          </a:ln>
        </p:spPr>
        <p:txBody>
          <a:bodyPr anchorCtr="0" anchor="ctr" bIns="182875" lIns="0" spcFirstLastPara="1" rIns="0" wrap="square" tIns="0">
            <a:noAutofit/>
          </a:bodyPr>
          <a:lstStyle>
            <a:lvl1pPr indent="-228600" lvl="0" marL="457200" algn="ctr">
              <a:lnSpc>
                <a:spcPct val="100000"/>
              </a:lnSpc>
              <a:spcBef>
                <a:spcPts val="600"/>
              </a:spcBef>
              <a:spcAft>
                <a:spcPts val="0"/>
              </a:spcAft>
              <a:buClr>
                <a:schemeClr val="accent1"/>
              </a:buClr>
              <a:buSzPts val="1400"/>
              <a:buNone/>
              <a:defRPr b="1" sz="1400">
                <a:solidFill>
                  <a:schemeClr val="accent1"/>
                </a:solidFill>
              </a:defRPr>
            </a:lvl1pPr>
            <a:lvl2pPr indent="-342900" lvl="1" marL="914400" algn="l">
              <a:lnSpc>
                <a:spcPct val="100000"/>
              </a:lnSpc>
              <a:spcBef>
                <a:spcPts val="600"/>
              </a:spcBef>
              <a:spcAft>
                <a:spcPts val="0"/>
              </a:spcAft>
              <a:buSzPts val="1800"/>
              <a:buChar char="•"/>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05" name="Google Shape;705;p34"/>
          <p:cNvCxnSpPr/>
          <p:nvPr/>
        </p:nvCxnSpPr>
        <p:spPr>
          <a:xfrm>
            <a:off x="420475" y="2074343"/>
            <a:ext cx="1985181" cy="0"/>
          </a:xfrm>
          <a:prstGeom prst="straightConnector1">
            <a:avLst/>
          </a:prstGeom>
          <a:noFill/>
          <a:ln cap="flat" cmpd="sng" w="9525">
            <a:solidFill>
              <a:srgbClr val="4FA435"/>
            </a:solidFill>
            <a:prstDash val="solid"/>
            <a:round/>
            <a:headEnd len="sm" w="sm" type="none"/>
            <a:tailEnd len="sm" w="sm" type="none"/>
          </a:ln>
        </p:spPr>
      </p:cxnSp>
      <p:cxnSp>
        <p:nvCxnSpPr>
          <p:cNvPr id="706" name="Google Shape;706;p34"/>
          <p:cNvCxnSpPr/>
          <p:nvPr/>
        </p:nvCxnSpPr>
        <p:spPr>
          <a:xfrm>
            <a:off x="2761942" y="2074343"/>
            <a:ext cx="1985181" cy="0"/>
          </a:xfrm>
          <a:prstGeom prst="straightConnector1">
            <a:avLst/>
          </a:prstGeom>
          <a:noFill/>
          <a:ln cap="flat" cmpd="sng" w="9525">
            <a:solidFill>
              <a:srgbClr val="4FA435"/>
            </a:solidFill>
            <a:prstDash val="solid"/>
            <a:round/>
            <a:headEnd len="sm" w="sm" type="none"/>
            <a:tailEnd len="sm" w="sm" type="none"/>
          </a:ln>
        </p:spPr>
      </p:cxnSp>
      <p:cxnSp>
        <p:nvCxnSpPr>
          <p:cNvPr id="707" name="Google Shape;707;p34"/>
          <p:cNvCxnSpPr/>
          <p:nvPr/>
        </p:nvCxnSpPr>
        <p:spPr>
          <a:xfrm>
            <a:off x="5103409" y="2074343"/>
            <a:ext cx="1985181" cy="0"/>
          </a:xfrm>
          <a:prstGeom prst="straightConnector1">
            <a:avLst/>
          </a:prstGeom>
          <a:noFill/>
          <a:ln cap="flat" cmpd="sng" w="9525">
            <a:solidFill>
              <a:srgbClr val="4FA435"/>
            </a:solidFill>
            <a:prstDash val="solid"/>
            <a:round/>
            <a:headEnd len="sm" w="sm" type="none"/>
            <a:tailEnd len="sm" w="sm" type="none"/>
          </a:ln>
        </p:spPr>
      </p:cxnSp>
      <p:cxnSp>
        <p:nvCxnSpPr>
          <p:cNvPr id="708" name="Google Shape;708;p34"/>
          <p:cNvCxnSpPr/>
          <p:nvPr/>
        </p:nvCxnSpPr>
        <p:spPr>
          <a:xfrm>
            <a:off x="7444876" y="2074343"/>
            <a:ext cx="1985181" cy="0"/>
          </a:xfrm>
          <a:prstGeom prst="straightConnector1">
            <a:avLst/>
          </a:prstGeom>
          <a:noFill/>
          <a:ln cap="flat" cmpd="sng" w="9525">
            <a:solidFill>
              <a:srgbClr val="4FA435"/>
            </a:solidFill>
            <a:prstDash val="solid"/>
            <a:round/>
            <a:headEnd len="sm" w="sm" type="none"/>
            <a:tailEnd len="sm" w="sm" type="none"/>
          </a:ln>
        </p:spPr>
      </p:cxnSp>
      <p:cxnSp>
        <p:nvCxnSpPr>
          <p:cNvPr id="709" name="Google Shape;709;p34"/>
          <p:cNvCxnSpPr/>
          <p:nvPr/>
        </p:nvCxnSpPr>
        <p:spPr>
          <a:xfrm>
            <a:off x="9786344" y="2074343"/>
            <a:ext cx="1985181" cy="0"/>
          </a:xfrm>
          <a:prstGeom prst="straightConnector1">
            <a:avLst/>
          </a:prstGeom>
          <a:noFill/>
          <a:ln cap="flat" cmpd="sng" w="9525">
            <a:solidFill>
              <a:srgbClr val="4FA435"/>
            </a:solidFill>
            <a:prstDash val="solid"/>
            <a:round/>
            <a:headEnd len="sm" w="sm" type="none"/>
            <a:tailEnd len="sm" w="sm" type="none"/>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1" showMasterSp="0">
  <p:cSld name="Divider 1_1">
    <p:spTree>
      <p:nvGrpSpPr>
        <p:cNvPr id="2244" name="Shape 2244"/>
        <p:cNvGrpSpPr/>
        <p:nvPr/>
      </p:nvGrpSpPr>
      <p:grpSpPr>
        <a:xfrm>
          <a:off x="0" y="0"/>
          <a:ext cx="0" cy="0"/>
          <a:chOff x="0" y="0"/>
          <a:chExt cx="0" cy="0"/>
        </a:xfrm>
      </p:grpSpPr>
      <p:sp>
        <p:nvSpPr>
          <p:cNvPr id="2245" name="Google Shape;2245;g15b87989459_0_7894"/>
          <p:cNvSpPr/>
          <p:nvPr/>
        </p:nvSpPr>
        <p:spPr>
          <a:xfrm>
            <a:off x="0" y="-1"/>
            <a:ext cx="12192000" cy="48360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46" name="Google Shape;2246;g15b87989459_0_7894"/>
          <p:cNvSpPr/>
          <p:nvPr/>
        </p:nvSpPr>
        <p:spPr>
          <a:xfrm>
            <a:off x="11891058" y="0"/>
            <a:ext cx="300900" cy="5524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47" name="Google Shape;2247;g15b87989459_0_7894"/>
          <p:cNvSpPr txBox="1"/>
          <p:nvPr>
            <p:ph type="ctrTitle"/>
          </p:nvPr>
        </p:nvSpPr>
        <p:spPr>
          <a:xfrm>
            <a:off x="300943" y="5253423"/>
            <a:ext cx="9144000" cy="807600"/>
          </a:xfrm>
          <a:prstGeom prst="rect">
            <a:avLst/>
          </a:prstGeom>
          <a:noFill/>
          <a:ln>
            <a:noFill/>
          </a:ln>
        </p:spPr>
        <p:txBody>
          <a:bodyPr anchorCtr="0" anchor="b" bIns="0" lIns="0" spcFirstLastPara="1" rIns="0" wrap="square" tIns="0">
            <a:noAutofit/>
          </a:bodyPr>
          <a:lstStyle>
            <a:lvl1pPr lvl="0" rtl="0" algn="l">
              <a:lnSpc>
                <a:spcPct val="110000"/>
              </a:lnSpc>
              <a:spcBef>
                <a:spcPts val="0"/>
              </a:spcBef>
              <a:spcAft>
                <a:spcPts val="0"/>
              </a:spcAft>
              <a:buClr>
                <a:schemeClr val="accent1"/>
              </a:buClr>
              <a:buSzPts val="4000"/>
              <a:buFont typeface="Arial"/>
              <a:buNone/>
              <a:defRPr b="1" sz="4000" cap="none">
                <a:solidFill>
                  <a:schemeClr val="accent1"/>
                </a:solidFill>
                <a:latin typeface="Arial"/>
                <a:ea typeface="Arial"/>
                <a:cs typeface="Arial"/>
                <a:sym typeface="Arial"/>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2248" name="Google Shape;2248;g15b87989459_0_7894"/>
          <p:cNvSpPr txBox="1"/>
          <p:nvPr>
            <p:ph idx="1" type="subTitle"/>
          </p:nvPr>
        </p:nvSpPr>
        <p:spPr>
          <a:xfrm>
            <a:off x="300943" y="6156425"/>
            <a:ext cx="9144000" cy="290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2"/>
              </a:buClr>
              <a:buSzPts val="1900"/>
              <a:buNone/>
              <a:defRPr sz="1900">
                <a:solidFill>
                  <a:schemeClr val="dk2"/>
                </a:solidFill>
                <a:latin typeface="Arial"/>
                <a:ea typeface="Arial"/>
                <a:cs typeface="Arial"/>
                <a:sym typeface="Arial"/>
              </a:defRPr>
            </a:lvl1pPr>
            <a:lvl2pPr lvl="1" rtl="0" algn="ctr">
              <a:lnSpc>
                <a:spcPct val="100000"/>
              </a:lnSpc>
              <a:spcBef>
                <a:spcPts val="700"/>
              </a:spcBef>
              <a:spcAft>
                <a:spcPts val="0"/>
              </a:spcAft>
              <a:buSzPts val="1500"/>
              <a:buNone/>
              <a:defRPr sz="1500"/>
            </a:lvl2pPr>
            <a:lvl3pPr lvl="2" rtl="0" algn="ctr">
              <a:lnSpc>
                <a:spcPct val="100000"/>
              </a:lnSpc>
              <a:spcBef>
                <a:spcPts val="700"/>
              </a:spcBef>
              <a:spcAft>
                <a:spcPts val="0"/>
              </a:spcAft>
              <a:buClr>
                <a:schemeClr val="dk2"/>
              </a:buClr>
              <a:buSzPts val="1300"/>
              <a:buNone/>
              <a:defRPr sz="1300"/>
            </a:lvl3pPr>
            <a:lvl4pPr lvl="3" rtl="0" algn="ctr">
              <a:lnSpc>
                <a:spcPct val="100000"/>
              </a:lnSpc>
              <a:spcBef>
                <a:spcPts val="700"/>
              </a:spcBef>
              <a:spcAft>
                <a:spcPts val="0"/>
              </a:spcAft>
              <a:buClr>
                <a:schemeClr val="dk2"/>
              </a:buClr>
              <a:buSzPts val="1200"/>
              <a:buNone/>
              <a:defRPr sz="1200"/>
            </a:lvl4pPr>
            <a:lvl5pPr lvl="4" rtl="0" algn="ctr">
              <a:lnSpc>
                <a:spcPct val="100000"/>
              </a:lnSpc>
              <a:spcBef>
                <a:spcPts val="700"/>
              </a:spcBef>
              <a:spcAft>
                <a:spcPts val="0"/>
              </a:spcAft>
              <a:buSzPts val="1200"/>
              <a:buNone/>
              <a:defRPr sz="1200"/>
            </a:lvl5pPr>
            <a:lvl6pPr lvl="5" rtl="0" algn="ctr">
              <a:lnSpc>
                <a:spcPct val="90000"/>
              </a:lnSpc>
              <a:spcBef>
                <a:spcPts val="500"/>
              </a:spcBef>
              <a:spcAft>
                <a:spcPts val="0"/>
              </a:spcAft>
              <a:buClr>
                <a:schemeClr val="dk1"/>
              </a:buClr>
              <a:buSzPts val="1200"/>
              <a:buNone/>
              <a:defRPr sz="1200"/>
            </a:lvl6pPr>
            <a:lvl7pPr lvl="6" rtl="0" algn="ctr">
              <a:lnSpc>
                <a:spcPct val="90000"/>
              </a:lnSpc>
              <a:spcBef>
                <a:spcPts val="500"/>
              </a:spcBef>
              <a:spcAft>
                <a:spcPts val="0"/>
              </a:spcAft>
              <a:buClr>
                <a:schemeClr val="dk1"/>
              </a:buClr>
              <a:buSzPts val="1200"/>
              <a:buNone/>
              <a:defRPr sz="1200"/>
            </a:lvl7pPr>
            <a:lvl8pPr lvl="7" rtl="0" algn="ctr">
              <a:lnSpc>
                <a:spcPct val="90000"/>
              </a:lnSpc>
              <a:spcBef>
                <a:spcPts val="500"/>
              </a:spcBef>
              <a:spcAft>
                <a:spcPts val="0"/>
              </a:spcAft>
              <a:buClr>
                <a:schemeClr val="dk1"/>
              </a:buClr>
              <a:buSzPts val="1200"/>
              <a:buNone/>
              <a:defRPr sz="1200"/>
            </a:lvl8pPr>
            <a:lvl9pPr lvl="8" rtl="0" algn="ctr">
              <a:lnSpc>
                <a:spcPct val="90000"/>
              </a:lnSpc>
              <a:spcBef>
                <a:spcPts val="500"/>
              </a:spcBef>
              <a:spcAft>
                <a:spcPts val="0"/>
              </a:spcAft>
              <a:buClr>
                <a:schemeClr val="dk1"/>
              </a:buClr>
              <a:buSzPts val="1200"/>
              <a:buNone/>
              <a:defRPr sz="1200"/>
            </a:lvl9pPr>
          </a:lstStyle>
          <a:p/>
        </p:txBody>
      </p:sp>
      <p:grpSp>
        <p:nvGrpSpPr>
          <p:cNvPr id="2249" name="Google Shape;2249;g15b87989459_0_7894"/>
          <p:cNvGrpSpPr/>
          <p:nvPr/>
        </p:nvGrpSpPr>
        <p:grpSpPr>
          <a:xfrm>
            <a:off x="192998" y="433508"/>
            <a:ext cx="9145947" cy="1016867"/>
            <a:chOff x="192998" y="433508"/>
            <a:chExt cx="9145947" cy="1016867"/>
          </a:xfrm>
        </p:grpSpPr>
        <p:grpSp>
          <p:nvGrpSpPr>
            <p:cNvPr id="2250" name="Google Shape;2250;g15b87989459_0_7894"/>
            <p:cNvGrpSpPr/>
            <p:nvPr/>
          </p:nvGrpSpPr>
          <p:grpSpPr>
            <a:xfrm>
              <a:off x="3029085" y="433508"/>
              <a:ext cx="4604314" cy="1000562"/>
              <a:chOff x="3990047" y="424322"/>
              <a:chExt cx="4604314" cy="1000562"/>
            </a:xfrm>
          </p:grpSpPr>
          <p:grpSp>
            <p:nvGrpSpPr>
              <p:cNvPr id="2251" name="Google Shape;2251;g15b87989459_0_7894"/>
              <p:cNvGrpSpPr/>
              <p:nvPr/>
            </p:nvGrpSpPr>
            <p:grpSpPr>
              <a:xfrm>
                <a:off x="3990047" y="424322"/>
                <a:ext cx="4604314" cy="418379"/>
                <a:chOff x="633389" y="5462006"/>
                <a:chExt cx="4604314" cy="418379"/>
              </a:xfrm>
            </p:grpSpPr>
            <p:grpSp>
              <p:nvGrpSpPr>
                <p:cNvPr id="2252" name="Google Shape;2252;g15b87989459_0_7894"/>
                <p:cNvGrpSpPr/>
                <p:nvPr/>
              </p:nvGrpSpPr>
              <p:grpSpPr>
                <a:xfrm rot="5400000">
                  <a:off x="3918166" y="4560848"/>
                  <a:ext cx="418379" cy="2220695"/>
                  <a:chOff x="9657360" y="3789713"/>
                  <a:chExt cx="418379" cy="2220695"/>
                </a:xfrm>
              </p:grpSpPr>
              <p:sp>
                <p:nvSpPr>
                  <p:cNvPr id="2253" name="Google Shape;2253;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4" name="Google Shape;2254;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5" name="Google Shape;2255;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6" name="Google Shape;2256;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7" name="Google Shape;2257;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8" name="Google Shape;2258;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59" name="Google Shape;2259;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0" name="Google Shape;2260;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1" name="Google Shape;2261;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2" name="Google Shape;2262;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3" name="Google Shape;2263;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4" name="Google Shape;2264;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5" name="Google Shape;2265;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6" name="Google Shape;2266;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7" name="Google Shape;2267;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8" name="Google Shape;2268;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69" name="Google Shape;2269;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0" name="Google Shape;2270;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1" name="Google Shape;2271;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2" name="Google Shape;2272;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3" name="Google Shape;2273;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4" name="Google Shape;2274;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5" name="Google Shape;2275;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6" name="Google Shape;2276;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7" name="Google Shape;2277;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8" name="Google Shape;2278;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79" name="Google Shape;2279;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0" name="Google Shape;2280;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1" name="Google Shape;2281;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2" name="Google Shape;2282;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nvGrpSpPr>
                <p:cNvPr id="2283" name="Google Shape;2283;g15b87989459_0_7894"/>
                <p:cNvGrpSpPr/>
                <p:nvPr/>
              </p:nvGrpSpPr>
              <p:grpSpPr>
                <a:xfrm rot="5400000">
                  <a:off x="1534547" y="4560848"/>
                  <a:ext cx="418379" cy="2220695"/>
                  <a:chOff x="9657360" y="3789713"/>
                  <a:chExt cx="418379" cy="2220695"/>
                </a:xfrm>
              </p:grpSpPr>
              <p:sp>
                <p:nvSpPr>
                  <p:cNvPr id="2284" name="Google Shape;2284;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5" name="Google Shape;2285;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6" name="Google Shape;2286;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7" name="Google Shape;2287;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8" name="Google Shape;2288;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89" name="Google Shape;2289;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0" name="Google Shape;2290;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1" name="Google Shape;2291;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2" name="Google Shape;2292;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3" name="Google Shape;2293;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4" name="Google Shape;2294;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5" name="Google Shape;2295;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6" name="Google Shape;2296;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7" name="Google Shape;2297;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8" name="Google Shape;2298;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299" name="Google Shape;2299;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0" name="Google Shape;2300;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1" name="Google Shape;2301;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2" name="Google Shape;2302;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3" name="Google Shape;2303;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4" name="Google Shape;2304;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5" name="Google Shape;2305;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6" name="Google Shape;2306;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7" name="Google Shape;2307;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8" name="Google Shape;2308;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09" name="Google Shape;2309;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0" name="Google Shape;2310;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1" name="Google Shape;2311;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2" name="Google Shape;2312;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3" name="Google Shape;2313;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grpSp>
            <p:nvGrpSpPr>
              <p:cNvPr id="2314" name="Google Shape;2314;g15b87989459_0_7894"/>
              <p:cNvGrpSpPr/>
              <p:nvPr/>
            </p:nvGrpSpPr>
            <p:grpSpPr>
              <a:xfrm>
                <a:off x="3990047" y="1006505"/>
                <a:ext cx="4604314" cy="418379"/>
                <a:chOff x="633389" y="5462006"/>
                <a:chExt cx="4604314" cy="418379"/>
              </a:xfrm>
            </p:grpSpPr>
            <p:grpSp>
              <p:nvGrpSpPr>
                <p:cNvPr id="2315" name="Google Shape;2315;g15b87989459_0_7894"/>
                <p:cNvGrpSpPr/>
                <p:nvPr/>
              </p:nvGrpSpPr>
              <p:grpSpPr>
                <a:xfrm rot="5400000">
                  <a:off x="3918166" y="4560848"/>
                  <a:ext cx="418379" cy="2220695"/>
                  <a:chOff x="9657360" y="3789713"/>
                  <a:chExt cx="418379" cy="2220695"/>
                </a:xfrm>
              </p:grpSpPr>
              <p:sp>
                <p:nvSpPr>
                  <p:cNvPr id="2316" name="Google Shape;2316;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7" name="Google Shape;2317;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8" name="Google Shape;2318;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19" name="Google Shape;2319;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0" name="Google Shape;2320;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1" name="Google Shape;2321;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2" name="Google Shape;2322;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3" name="Google Shape;2323;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4" name="Google Shape;2324;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5" name="Google Shape;2325;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6" name="Google Shape;2326;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7" name="Google Shape;2327;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8" name="Google Shape;2328;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29" name="Google Shape;2329;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0" name="Google Shape;2330;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1" name="Google Shape;2331;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2" name="Google Shape;2332;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3" name="Google Shape;2333;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4" name="Google Shape;2334;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5" name="Google Shape;2335;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6" name="Google Shape;2336;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7" name="Google Shape;2337;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8" name="Google Shape;2338;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39" name="Google Shape;2339;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0" name="Google Shape;2340;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1" name="Google Shape;2341;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2" name="Google Shape;2342;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3" name="Google Shape;2343;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4" name="Google Shape;2344;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5" name="Google Shape;2345;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nvGrpSpPr>
                <p:cNvPr id="2346" name="Google Shape;2346;g15b87989459_0_7894"/>
                <p:cNvGrpSpPr/>
                <p:nvPr/>
              </p:nvGrpSpPr>
              <p:grpSpPr>
                <a:xfrm rot="5400000">
                  <a:off x="1534547" y="4560848"/>
                  <a:ext cx="418379" cy="2220695"/>
                  <a:chOff x="9657360" y="3789713"/>
                  <a:chExt cx="418379" cy="2220695"/>
                </a:xfrm>
              </p:grpSpPr>
              <p:sp>
                <p:nvSpPr>
                  <p:cNvPr id="2347" name="Google Shape;2347;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8" name="Google Shape;2348;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49" name="Google Shape;2349;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0" name="Google Shape;2350;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1" name="Google Shape;2351;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2" name="Google Shape;2352;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3" name="Google Shape;2353;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4" name="Google Shape;2354;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5" name="Google Shape;2355;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6" name="Google Shape;2356;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7" name="Google Shape;2357;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8" name="Google Shape;2358;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59" name="Google Shape;2359;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0" name="Google Shape;2360;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1" name="Google Shape;2361;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2" name="Google Shape;2362;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3" name="Google Shape;2363;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4" name="Google Shape;2364;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5" name="Google Shape;2365;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6" name="Google Shape;2366;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7" name="Google Shape;2367;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8" name="Google Shape;2368;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69" name="Google Shape;2369;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0" name="Google Shape;2370;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1" name="Google Shape;2371;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2" name="Google Shape;2372;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3" name="Google Shape;2373;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4" name="Google Shape;2374;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5" name="Google Shape;2375;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6" name="Google Shape;2376;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grpSp>
        </p:grpSp>
        <p:grpSp>
          <p:nvGrpSpPr>
            <p:cNvPr id="2377" name="Google Shape;2377;g15b87989459_0_7894"/>
            <p:cNvGrpSpPr/>
            <p:nvPr/>
          </p:nvGrpSpPr>
          <p:grpSpPr>
            <a:xfrm rot="5400000">
              <a:off x="1543064" y="-467650"/>
              <a:ext cx="418379" cy="2220695"/>
              <a:chOff x="9657360" y="3789713"/>
              <a:chExt cx="418379" cy="2220695"/>
            </a:xfrm>
          </p:grpSpPr>
          <p:sp>
            <p:nvSpPr>
              <p:cNvPr id="2378" name="Google Shape;2378;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79" name="Google Shape;2379;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0" name="Google Shape;2380;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1" name="Google Shape;2381;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2" name="Google Shape;2382;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3" name="Google Shape;2383;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4" name="Google Shape;2384;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5" name="Google Shape;2385;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6" name="Google Shape;2386;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7" name="Google Shape;2387;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8" name="Google Shape;2388;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89" name="Google Shape;2389;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0" name="Google Shape;2390;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1" name="Google Shape;2391;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2" name="Google Shape;2392;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3" name="Google Shape;2393;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4" name="Google Shape;2394;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5" name="Google Shape;2395;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6" name="Google Shape;2396;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7" name="Google Shape;2397;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8" name="Google Shape;2398;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399" name="Google Shape;2399;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0" name="Google Shape;2400;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1" name="Google Shape;2401;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2" name="Google Shape;2402;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3" name="Google Shape;2403;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4" name="Google Shape;2404;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5" name="Google Shape;2405;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6" name="Google Shape;2406;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7" name="Google Shape;2407;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sp>
          <p:nvSpPr>
            <p:cNvPr id="2408" name="Google Shape;2408;g15b87989459_0_7894"/>
            <p:cNvSpPr/>
            <p:nvPr/>
          </p:nvSpPr>
          <p:spPr>
            <a:xfrm rot="5400000">
              <a:off x="442382" y="4335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09" name="Google Shape;2409;g15b87989459_0_7894"/>
            <p:cNvSpPr/>
            <p:nvPr/>
          </p:nvSpPr>
          <p:spPr>
            <a:xfrm rot="5400000">
              <a:off x="192998" y="4335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0" name="Google Shape;2410;g15b87989459_0_7894"/>
            <p:cNvSpPr/>
            <p:nvPr/>
          </p:nvSpPr>
          <p:spPr>
            <a:xfrm rot="5400000">
              <a:off x="442382" y="62439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1" name="Google Shape;2411;g15b87989459_0_7894"/>
            <p:cNvSpPr/>
            <p:nvPr/>
          </p:nvSpPr>
          <p:spPr>
            <a:xfrm rot="5400000">
              <a:off x="192998" y="62439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2" name="Google Shape;2412;g15b87989459_0_7894"/>
            <p:cNvSpPr/>
            <p:nvPr/>
          </p:nvSpPr>
          <p:spPr>
            <a:xfrm rot="5400000">
              <a:off x="442382" y="81528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3" name="Google Shape;2413;g15b87989459_0_7894"/>
            <p:cNvSpPr/>
            <p:nvPr/>
          </p:nvSpPr>
          <p:spPr>
            <a:xfrm rot="5400000">
              <a:off x="192998" y="81528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nvGrpSpPr>
            <p:cNvPr id="2414" name="Google Shape;2414;g15b87989459_0_7894"/>
            <p:cNvGrpSpPr/>
            <p:nvPr/>
          </p:nvGrpSpPr>
          <p:grpSpPr>
            <a:xfrm rot="5400000">
              <a:off x="1543064" y="114533"/>
              <a:ext cx="418379" cy="2220695"/>
              <a:chOff x="9657360" y="3789713"/>
              <a:chExt cx="418379" cy="2220695"/>
            </a:xfrm>
          </p:grpSpPr>
          <p:sp>
            <p:nvSpPr>
              <p:cNvPr id="2415" name="Google Shape;2415;g15b87989459_0_7894"/>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6" name="Google Shape;2416;g15b87989459_0_7894"/>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7" name="Google Shape;2417;g15b87989459_0_7894"/>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8" name="Google Shape;2418;g15b87989459_0_7894"/>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19" name="Google Shape;2419;g15b87989459_0_7894"/>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0" name="Google Shape;2420;g15b87989459_0_7894"/>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1" name="Google Shape;2421;g15b87989459_0_7894"/>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2" name="Google Shape;2422;g15b87989459_0_7894"/>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3" name="Google Shape;2423;g15b87989459_0_7894"/>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4" name="Google Shape;2424;g15b87989459_0_7894"/>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5" name="Google Shape;2425;g15b87989459_0_7894"/>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6" name="Google Shape;2426;g15b87989459_0_7894"/>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7" name="Google Shape;2427;g15b87989459_0_7894"/>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8" name="Google Shape;2428;g15b87989459_0_7894"/>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29" name="Google Shape;2429;g15b87989459_0_7894"/>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0" name="Google Shape;2430;g15b87989459_0_7894"/>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1" name="Google Shape;2431;g15b87989459_0_7894"/>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2" name="Google Shape;2432;g15b87989459_0_7894"/>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3" name="Google Shape;2433;g15b87989459_0_7894"/>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4" name="Google Shape;2434;g15b87989459_0_7894"/>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5" name="Google Shape;2435;g15b87989459_0_7894"/>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6" name="Google Shape;2436;g15b87989459_0_7894"/>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7" name="Google Shape;2437;g15b87989459_0_7894"/>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8" name="Google Shape;2438;g15b87989459_0_7894"/>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39" name="Google Shape;2439;g15b87989459_0_7894"/>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0" name="Google Shape;2440;g15b87989459_0_7894"/>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1" name="Google Shape;2441;g15b87989459_0_7894"/>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2" name="Google Shape;2442;g15b87989459_0_7894"/>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3" name="Google Shape;2443;g15b87989459_0_7894"/>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4" name="Google Shape;2444;g15b87989459_0_7894"/>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sp>
          <p:nvSpPr>
            <p:cNvPr id="2445" name="Google Shape;2445;g15b87989459_0_7894"/>
            <p:cNvSpPr/>
            <p:nvPr/>
          </p:nvSpPr>
          <p:spPr>
            <a:xfrm rot="5400000">
              <a:off x="442382" y="101569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6" name="Google Shape;2446;g15b87989459_0_7894"/>
            <p:cNvSpPr/>
            <p:nvPr/>
          </p:nvSpPr>
          <p:spPr>
            <a:xfrm rot="5400000">
              <a:off x="192998" y="101569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7" name="Google Shape;2447;g15b87989459_0_7894"/>
            <p:cNvSpPr/>
            <p:nvPr/>
          </p:nvSpPr>
          <p:spPr>
            <a:xfrm rot="5400000">
              <a:off x="442382" y="120658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8" name="Google Shape;2448;g15b87989459_0_7894"/>
            <p:cNvSpPr/>
            <p:nvPr/>
          </p:nvSpPr>
          <p:spPr>
            <a:xfrm rot="5400000">
              <a:off x="192998" y="120658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49" name="Google Shape;2449;g15b87989459_0_7894"/>
            <p:cNvSpPr/>
            <p:nvPr/>
          </p:nvSpPr>
          <p:spPr>
            <a:xfrm rot="5400000">
              <a:off x="442382" y="139747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0" name="Google Shape;2450;g15b87989459_0_7894"/>
            <p:cNvSpPr/>
            <p:nvPr/>
          </p:nvSpPr>
          <p:spPr>
            <a:xfrm rot="5400000">
              <a:off x="192998" y="139747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1" name="Google Shape;2451;g15b87989459_0_7894"/>
            <p:cNvSpPr/>
            <p:nvPr/>
          </p:nvSpPr>
          <p:spPr>
            <a:xfrm rot="5400000">
              <a:off x="9302345"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2" name="Google Shape;2452;g15b87989459_0_7894"/>
            <p:cNvSpPr/>
            <p:nvPr/>
          </p:nvSpPr>
          <p:spPr>
            <a:xfrm rot="5400000">
              <a:off x="9052961"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3" name="Google Shape;2453;g15b87989459_0_7894"/>
            <p:cNvSpPr/>
            <p:nvPr/>
          </p:nvSpPr>
          <p:spPr>
            <a:xfrm rot="5400000">
              <a:off x="8803576"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4" name="Google Shape;2454;g15b87989459_0_7894"/>
            <p:cNvSpPr/>
            <p:nvPr/>
          </p:nvSpPr>
          <p:spPr>
            <a:xfrm rot="5400000">
              <a:off x="8572782"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5" name="Google Shape;2455;g15b87989459_0_7894"/>
            <p:cNvSpPr/>
            <p:nvPr/>
          </p:nvSpPr>
          <p:spPr>
            <a:xfrm rot="5400000">
              <a:off x="8323397"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6" name="Google Shape;2456;g15b87989459_0_7894"/>
            <p:cNvSpPr/>
            <p:nvPr/>
          </p:nvSpPr>
          <p:spPr>
            <a:xfrm rot="5400000">
              <a:off x="8074013"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7" name="Google Shape;2457;g15b87989459_0_7894"/>
            <p:cNvSpPr/>
            <p:nvPr/>
          </p:nvSpPr>
          <p:spPr>
            <a:xfrm rot="5400000">
              <a:off x="7824629"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8" name="Google Shape;2458;g15b87989459_0_7894"/>
            <p:cNvSpPr/>
            <p:nvPr/>
          </p:nvSpPr>
          <p:spPr>
            <a:xfrm rot="5400000">
              <a:off x="9302345"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59" name="Google Shape;2459;g15b87989459_0_7894"/>
            <p:cNvSpPr/>
            <p:nvPr/>
          </p:nvSpPr>
          <p:spPr>
            <a:xfrm rot="5400000">
              <a:off x="9052961"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0" name="Google Shape;2460;g15b87989459_0_7894"/>
            <p:cNvSpPr/>
            <p:nvPr/>
          </p:nvSpPr>
          <p:spPr>
            <a:xfrm rot="5400000">
              <a:off x="8803576"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1" name="Google Shape;2461;g15b87989459_0_7894"/>
            <p:cNvSpPr/>
            <p:nvPr/>
          </p:nvSpPr>
          <p:spPr>
            <a:xfrm rot="5400000">
              <a:off x="8572782"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2" name="Google Shape;2462;g15b87989459_0_7894"/>
            <p:cNvSpPr/>
            <p:nvPr/>
          </p:nvSpPr>
          <p:spPr>
            <a:xfrm rot="5400000">
              <a:off x="8323397"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3" name="Google Shape;2463;g15b87989459_0_7894"/>
            <p:cNvSpPr/>
            <p:nvPr/>
          </p:nvSpPr>
          <p:spPr>
            <a:xfrm rot="5400000">
              <a:off x="8074013"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4" name="Google Shape;2464;g15b87989459_0_7894"/>
            <p:cNvSpPr/>
            <p:nvPr/>
          </p:nvSpPr>
          <p:spPr>
            <a:xfrm rot="5400000">
              <a:off x="7824629"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5" name="Google Shape;2465;g15b87989459_0_7894"/>
            <p:cNvSpPr/>
            <p:nvPr/>
          </p:nvSpPr>
          <p:spPr>
            <a:xfrm rot="5400000">
              <a:off x="9302345"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6" name="Google Shape;2466;g15b87989459_0_7894"/>
            <p:cNvSpPr/>
            <p:nvPr/>
          </p:nvSpPr>
          <p:spPr>
            <a:xfrm rot="5400000">
              <a:off x="9052961"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7" name="Google Shape;2467;g15b87989459_0_7894"/>
            <p:cNvSpPr/>
            <p:nvPr/>
          </p:nvSpPr>
          <p:spPr>
            <a:xfrm rot="5400000">
              <a:off x="8803576"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8" name="Google Shape;2468;g15b87989459_0_7894"/>
            <p:cNvSpPr/>
            <p:nvPr/>
          </p:nvSpPr>
          <p:spPr>
            <a:xfrm rot="5400000">
              <a:off x="8572782"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69" name="Google Shape;2469;g15b87989459_0_7894"/>
            <p:cNvSpPr/>
            <p:nvPr/>
          </p:nvSpPr>
          <p:spPr>
            <a:xfrm rot="5400000">
              <a:off x="8323397"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0" name="Google Shape;2470;g15b87989459_0_7894"/>
            <p:cNvSpPr/>
            <p:nvPr/>
          </p:nvSpPr>
          <p:spPr>
            <a:xfrm rot="5400000">
              <a:off x="8074013"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1" name="Google Shape;2471;g15b87989459_0_7894"/>
            <p:cNvSpPr/>
            <p:nvPr/>
          </p:nvSpPr>
          <p:spPr>
            <a:xfrm rot="5400000">
              <a:off x="7824629"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2" name="Google Shape;2472;g15b87989459_0_7894"/>
            <p:cNvSpPr/>
            <p:nvPr/>
          </p:nvSpPr>
          <p:spPr>
            <a:xfrm rot="5400000">
              <a:off x="9302345"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3" name="Google Shape;2473;g15b87989459_0_7894"/>
            <p:cNvSpPr/>
            <p:nvPr/>
          </p:nvSpPr>
          <p:spPr>
            <a:xfrm rot="5400000">
              <a:off x="9052961"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4" name="Google Shape;2474;g15b87989459_0_7894"/>
            <p:cNvSpPr/>
            <p:nvPr/>
          </p:nvSpPr>
          <p:spPr>
            <a:xfrm rot="5400000">
              <a:off x="8803576"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5" name="Google Shape;2475;g15b87989459_0_7894"/>
            <p:cNvSpPr/>
            <p:nvPr/>
          </p:nvSpPr>
          <p:spPr>
            <a:xfrm rot="5400000">
              <a:off x="8572782"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6" name="Google Shape;2476;g15b87989459_0_7894"/>
            <p:cNvSpPr/>
            <p:nvPr/>
          </p:nvSpPr>
          <p:spPr>
            <a:xfrm rot="5400000">
              <a:off x="8323397"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7" name="Google Shape;2477;g15b87989459_0_7894"/>
            <p:cNvSpPr/>
            <p:nvPr/>
          </p:nvSpPr>
          <p:spPr>
            <a:xfrm rot="5400000">
              <a:off x="8074013"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8" name="Google Shape;2478;g15b87989459_0_7894"/>
            <p:cNvSpPr/>
            <p:nvPr/>
          </p:nvSpPr>
          <p:spPr>
            <a:xfrm rot="5400000">
              <a:off x="7824629"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79" name="Google Shape;2479;g15b87989459_0_7894"/>
            <p:cNvSpPr/>
            <p:nvPr/>
          </p:nvSpPr>
          <p:spPr>
            <a:xfrm rot="5400000">
              <a:off x="9302345"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0" name="Google Shape;2480;g15b87989459_0_7894"/>
            <p:cNvSpPr/>
            <p:nvPr/>
          </p:nvSpPr>
          <p:spPr>
            <a:xfrm rot="5400000">
              <a:off x="9052961"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1" name="Google Shape;2481;g15b87989459_0_7894"/>
            <p:cNvSpPr/>
            <p:nvPr/>
          </p:nvSpPr>
          <p:spPr>
            <a:xfrm rot="5400000">
              <a:off x="8803576"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2" name="Google Shape;2482;g15b87989459_0_7894"/>
            <p:cNvSpPr/>
            <p:nvPr/>
          </p:nvSpPr>
          <p:spPr>
            <a:xfrm rot="5400000">
              <a:off x="8572782"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3" name="Google Shape;2483;g15b87989459_0_7894"/>
            <p:cNvSpPr/>
            <p:nvPr/>
          </p:nvSpPr>
          <p:spPr>
            <a:xfrm rot="5400000">
              <a:off x="8323397"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4" name="Google Shape;2484;g15b87989459_0_7894"/>
            <p:cNvSpPr/>
            <p:nvPr/>
          </p:nvSpPr>
          <p:spPr>
            <a:xfrm rot="5400000">
              <a:off x="8074013"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5" name="Google Shape;2485;g15b87989459_0_7894"/>
            <p:cNvSpPr/>
            <p:nvPr/>
          </p:nvSpPr>
          <p:spPr>
            <a:xfrm rot="5400000">
              <a:off x="7824629"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6" name="Google Shape;2486;g15b87989459_0_7894"/>
            <p:cNvSpPr/>
            <p:nvPr/>
          </p:nvSpPr>
          <p:spPr>
            <a:xfrm rot="5400000">
              <a:off x="9302345"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7" name="Google Shape;2487;g15b87989459_0_7894"/>
            <p:cNvSpPr/>
            <p:nvPr/>
          </p:nvSpPr>
          <p:spPr>
            <a:xfrm rot="5400000">
              <a:off x="9052961"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8" name="Google Shape;2488;g15b87989459_0_7894"/>
            <p:cNvSpPr/>
            <p:nvPr/>
          </p:nvSpPr>
          <p:spPr>
            <a:xfrm rot="5400000">
              <a:off x="8803576"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89" name="Google Shape;2489;g15b87989459_0_7894"/>
            <p:cNvSpPr/>
            <p:nvPr/>
          </p:nvSpPr>
          <p:spPr>
            <a:xfrm rot="5400000">
              <a:off x="8572782"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90" name="Google Shape;2490;g15b87989459_0_7894"/>
            <p:cNvSpPr/>
            <p:nvPr/>
          </p:nvSpPr>
          <p:spPr>
            <a:xfrm rot="5400000">
              <a:off x="8323397"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91" name="Google Shape;2491;g15b87989459_0_7894"/>
            <p:cNvSpPr/>
            <p:nvPr/>
          </p:nvSpPr>
          <p:spPr>
            <a:xfrm rot="5400000">
              <a:off x="8074013"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92" name="Google Shape;2492;g15b87989459_0_7894"/>
            <p:cNvSpPr/>
            <p:nvPr/>
          </p:nvSpPr>
          <p:spPr>
            <a:xfrm rot="5400000">
              <a:off x="7824629"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sp>
        <p:nvSpPr>
          <p:cNvPr id="2493" name="Google Shape;2493;g15b87989459_0_7894"/>
          <p:cNvSpPr/>
          <p:nvPr/>
        </p:nvSpPr>
        <p:spPr>
          <a:xfrm>
            <a:off x="9765105" y="385685"/>
            <a:ext cx="1728000" cy="5589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494" name="Google Shape;2494;g15b87989459_0_7894"/>
          <p:cNvSpPr/>
          <p:nvPr>
            <p:ph idx="2" type="pic"/>
          </p:nvPr>
        </p:nvSpPr>
        <p:spPr>
          <a:xfrm>
            <a:off x="0" y="0"/>
            <a:ext cx="12192000" cy="4836000"/>
          </a:xfrm>
          <a:prstGeom prst="rect">
            <a:avLst/>
          </a:prstGeom>
          <a:noFill/>
          <a:ln>
            <a:noFill/>
          </a:ln>
        </p:spPr>
        <p:txBody>
          <a:bodyPr anchorCtr="0" anchor="ctr" bIns="0" lIns="0" spcFirstLastPara="1" rIns="0" wrap="square" tIns="0">
            <a:noAutofit/>
          </a:bodyPr>
          <a:lstStyle>
            <a:lvl1pPr lvl="0" marR="0" rtl="0" algn="ctr">
              <a:lnSpc>
                <a:spcPct val="100000"/>
              </a:lnSpc>
              <a:spcBef>
                <a:spcPts val="7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Diagram 1" showMasterSp="0">
  <p:cSld name="Venn Diagram_1">
    <p:bg>
      <p:bgPr>
        <a:solidFill>
          <a:schemeClr val="lt1"/>
        </a:solidFill>
      </p:bgPr>
    </p:bg>
    <p:spTree>
      <p:nvGrpSpPr>
        <p:cNvPr id="2495" name="Shape 2495"/>
        <p:cNvGrpSpPr/>
        <p:nvPr/>
      </p:nvGrpSpPr>
      <p:grpSpPr>
        <a:xfrm>
          <a:off x="0" y="0"/>
          <a:ext cx="0" cy="0"/>
          <a:chOff x="0" y="0"/>
          <a:chExt cx="0" cy="0"/>
        </a:xfrm>
      </p:grpSpPr>
      <p:cxnSp>
        <p:nvCxnSpPr>
          <p:cNvPr id="2496" name="Google Shape;2496;g15b87989459_0_12595"/>
          <p:cNvCxnSpPr/>
          <p:nvPr/>
        </p:nvCxnSpPr>
        <p:spPr>
          <a:xfrm rot="5400000">
            <a:off x="-349357" y="648584"/>
            <a:ext cx="779100" cy="0"/>
          </a:xfrm>
          <a:prstGeom prst="straightConnector1">
            <a:avLst/>
          </a:prstGeom>
          <a:noFill/>
          <a:ln cap="flat" cmpd="sng" w="88900">
            <a:solidFill>
              <a:schemeClr val="accent1"/>
            </a:solidFill>
            <a:prstDash val="solid"/>
            <a:miter lim="800000"/>
            <a:headEnd len="sm" w="sm" type="none"/>
            <a:tailEnd len="sm" w="sm" type="none"/>
          </a:ln>
        </p:spPr>
      </p:cxnSp>
      <p:sp>
        <p:nvSpPr>
          <p:cNvPr id="2497" name="Google Shape;2497;g15b87989459_0_12595"/>
          <p:cNvSpPr txBox="1"/>
          <p:nvPr>
            <p:ph idx="1" type="body"/>
          </p:nvPr>
        </p:nvSpPr>
        <p:spPr>
          <a:xfrm>
            <a:off x="304795" y="1219200"/>
            <a:ext cx="7636800" cy="215700"/>
          </a:xfrm>
          <a:prstGeom prst="rect">
            <a:avLst/>
          </a:prstGeom>
          <a:noFill/>
          <a:ln>
            <a:noFill/>
          </a:ln>
        </p:spPr>
        <p:txBody>
          <a:bodyPr anchorCtr="0" anchor="t" bIns="0" lIns="0" spcFirstLastPara="1" rIns="0" wrap="square" tIns="0">
            <a:spAutoFit/>
          </a:bodyPr>
          <a:lstStyle>
            <a:lvl1pPr indent="-228600" lvl="0" marL="457200" rtl="0" algn="l">
              <a:lnSpc>
                <a:spcPct val="100000"/>
              </a:lnSpc>
              <a:spcBef>
                <a:spcPts val="700"/>
              </a:spcBef>
              <a:spcAft>
                <a:spcPts val="0"/>
              </a:spcAft>
              <a:buClr>
                <a:schemeClr val="dk2"/>
              </a:buClr>
              <a:buSzPts val="1500"/>
              <a:buNone/>
              <a:defRPr sz="1500">
                <a:solidFill>
                  <a:schemeClr val="dk2"/>
                </a:solidFill>
              </a:defRPr>
            </a:lvl1pPr>
            <a:lvl2pPr indent="-349250" lvl="1" marL="914400" rtl="0" algn="ctr">
              <a:lnSpc>
                <a:spcPct val="100000"/>
              </a:lnSpc>
              <a:spcBef>
                <a:spcPts val="700"/>
              </a:spcBef>
              <a:spcAft>
                <a:spcPts val="0"/>
              </a:spcAft>
              <a:buSzPts val="1900"/>
              <a:buChar char="•"/>
              <a:defRPr/>
            </a:lvl2pPr>
            <a:lvl3pPr indent="-330200" lvl="2" marL="1371600" rtl="0" algn="ctr">
              <a:lnSpc>
                <a:spcPct val="100000"/>
              </a:lnSpc>
              <a:spcBef>
                <a:spcPts val="700"/>
              </a:spcBef>
              <a:spcAft>
                <a:spcPts val="0"/>
              </a:spcAft>
              <a:buClr>
                <a:schemeClr val="dk2"/>
              </a:buClr>
              <a:buSzPts val="1600"/>
              <a:buChar char="–"/>
              <a:defRPr/>
            </a:lvl3pPr>
            <a:lvl4pPr indent="-323850" lvl="3" marL="1828800" rtl="0" algn="ctr">
              <a:lnSpc>
                <a:spcPct val="100000"/>
              </a:lnSpc>
              <a:spcBef>
                <a:spcPts val="700"/>
              </a:spcBef>
              <a:spcAft>
                <a:spcPts val="0"/>
              </a:spcAft>
              <a:buClr>
                <a:schemeClr val="dk2"/>
              </a:buClr>
              <a:buSzPts val="1500"/>
              <a:buChar char="•"/>
              <a:defRPr/>
            </a:lvl4pPr>
            <a:lvl5pPr indent="-304800" lvl="4" marL="2286000" rtl="0" algn="ctr">
              <a:lnSpc>
                <a:spcPct val="100000"/>
              </a:lnSpc>
              <a:spcBef>
                <a:spcPts val="700"/>
              </a:spcBef>
              <a:spcAft>
                <a:spcPts val="0"/>
              </a:spcAft>
              <a:buSzPts val="12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498" name="Google Shape;2498;g15b87989459_0_12595"/>
          <p:cNvSpPr/>
          <p:nvPr/>
        </p:nvSpPr>
        <p:spPr>
          <a:xfrm>
            <a:off x="8236760" y="-3175"/>
            <a:ext cx="3955200" cy="68613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499" name="Google Shape;2499;g15b87989459_0_12595"/>
          <p:cNvSpPr txBox="1"/>
          <p:nvPr>
            <p:ph idx="2" type="body"/>
          </p:nvPr>
        </p:nvSpPr>
        <p:spPr>
          <a:xfrm>
            <a:off x="8524875" y="6521852"/>
            <a:ext cx="3362400" cy="21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chemeClr val="lt1"/>
              </a:buClr>
              <a:buSzPts val="1100"/>
              <a:buNone/>
              <a:defRPr sz="1100">
                <a:solidFill>
                  <a:schemeClr val="lt1"/>
                </a:solidFill>
              </a:defRPr>
            </a:lvl1pPr>
            <a:lvl2pPr indent="-228600" lvl="1" marL="914400" rtl="0" algn="l">
              <a:lnSpc>
                <a:spcPct val="100000"/>
              </a:lnSpc>
              <a:spcBef>
                <a:spcPts val="700"/>
              </a:spcBef>
              <a:spcAft>
                <a:spcPts val="0"/>
              </a:spcAft>
              <a:buSzPts val="1900"/>
              <a:buNone/>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grpSp>
        <p:nvGrpSpPr>
          <p:cNvPr id="2500" name="Google Shape;2500;g15b87989459_0_12595"/>
          <p:cNvGrpSpPr/>
          <p:nvPr/>
        </p:nvGrpSpPr>
        <p:grpSpPr>
          <a:xfrm>
            <a:off x="663593" y="6524313"/>
            <a:ext cx="3176459" cy="181189"/>
            <a:chOff x="8385887" y="6517433"/>
            <a:chExt cx="3176459" cy="181189"/>
          </a:xfrm>
        </p:grpSpPr>
        <p:sp>
          <p:nvSpPr>
            <p:cNvPr id="2501" name="Google Shape;2501;g15b87989459_0_12595"/>
            <p:cNvSpPr/>
            <p:nvPr/>
          </p:nvSpPr>
          <p:spPr>
            <a:xfrm rot="5400000">
              <a:off x="110687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2" name="Google Shape;2502;g15b87989459_0_12595"/>
            <p:cNvSpPr/>
            <p:nvPr/>
          </p:nvSpPr>
          <p:spPr>
            <a:xfrm rot="5400000">
              <a:off x="1081936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3" name="Google Shape;2503;g15b87989459_0_12595"/>
            <p:cNvSpPr/>
            <p:nvPr/>
          </p:nvSpPr>
          <p:spPr>
            <a:xfrm rot="5400000">
              <a:off x="10569983"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4" name="Google Shape;2504;g15b87989459_0_12595"/>
            <p:cNvSpPr/>
            <p:nvPr/>
          </p:nvSpPr>
          <p:spPr>
            <a:xfrm rot="5400000">
              <a:off x="10320598"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5" name="Google Shape;2505;g15b87989459_0_12595"/>
            <p:cNvSpPr/>
            <p:nvPr/>
          </p:nvSpPr>
          <p:spPr>
            <a:xfrm rot="5400000">
              <a:off x="1152574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6" name="Google Shape;2506;g15b87989459_0_12595"/>
            <p:cNvSpPr/>
            <p:nvPr/>
          </p:nvSpPr>
          <p:spPr>
            <a:xfrm rot="5400000">
              <a:off x="11276362"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7" name="Google Shape;2507;g15b87989459_0_12595"/>
            <p:cNvSpPr/>
            <p:nvPr/>
          </p:nvSpPr>
          <p:spPr>
            <a:xfrm rot="5400000">
              <a:off x="9134040"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8" name="Google Shape;2508;g15b87989459_0_12595"/>
            <p:cNvSpPr/>
            <p:nvPr/>
          </p:nvSpPr>
          <p:spPr>
            <a:xfrm rot="5400000">
              <a:off x="888465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09" name="Google Shape;2509;g15b87989459_0_12595"/>
            <p:cNvSpPr/>
            <p:nvPr/>
          </p:nvSpPr>
          <p:spPr>
            <a:xfrm rot="5400000">
              <a:off x="863527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0" name="Google Shape;2510;g15b87989459_0_12595"/>
            <p:cNvSpPr/>
            <p:nvPr/>
          </p:nvSpPr>
          <p:spPr>
            <a:xfrm rot="5400000">
              <a:off x="838588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1" name="Google Shape;2511;g15b87989459_0_12595"/>
            <p:cNvSpPr/>
            <p:nvPr/>
          </p:nvSpPr>
          <p:spPr>
            <a:xfrm rot="5400000">
              <a:off x="10089804"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2" name="Google Shape;2512;g15b87989459_0_12595"/>
            <p:cNvSpPr/>
            <p:nvPr/>
          </p:nvSpPr>
          <p:spPr>
            <a:xfrm rot="5400000">
              <a:off x="9840419"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3" name="Google Shape;2513;g15b87989459_0_12595"/>
            <p:cNvSpPr/>
            <p:nvPr/>
          </p:nvSpPr>
          <p:spPr>
            <a:xfrm rot="5400000">
              <a:off x="9591035"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4" name="Google Shape;2514;g15b87989459_0_12595"/>
            <p:cNvSpPr/>
            <p:nvPr/>
          </p:nvSpPr>
          <p:spPr>
            <a:xfrm rot="5400000">
              <a:off x="93416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5" name="Google Shape;2515;g15b87989459_0_12595"/>
            <p:cNvSpPr/>
            <p:nvPr/>
          </p:nvSpPr>
          <p:spPr>
            <a:xfrm rot="5400000">
              <a:off x="110687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6" name="Google Shape;2516;g15b87989459_0_12595"/>
            <p:cNvSpPr/>
            <p:nvPr/>
          </p:nvSpPr>
          <p:spPr>
            <a:xfrm rot="5400000">
              <a:off x="1081936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7" name="Google Shape;2517;g15b87989459_0_12595"/>
            <p:cNvSpPr/>
            <p:nvPr/>
          </p:nvSpPr>
          <p:spPr>
            <a:xfrm rot="5400000">
              <a:off x="10569983"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8" name="Google Shape;2518;g15b87989459_0_12595"/>
            <p:cNvSpPr/>
            <p:nvPr/>
          </p:nvSpPr>
          <p:spPr>
            <a:xfrm rot="5400000">
              <a:off x="10320598"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19" name="Google Shape;2519;g15b87989459_0_12595"/>
            <p:cNvSpPr/>
            <p:nvPr/>
          </p:nvSpPr>
          <p:spPr>
            <a:xfrm rot="5400000">
              <a:off x="1152574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0" name="Google Shape;2520;g15b87989459_0_12595"/>
            <p:cNvSpPr/>
            <p:nvPr/>
          </p:nvSpPr>
          <p:spPr>
            <a:xfrm rot="5400000">
              <a:off x="11276362"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1" name="Google Shape;2521;g15b87989459_0_12595"/>
            <p:cNvSpPr/>
            <p:nvPr/>
          </p:nvSpPr>
          <p:spPr>
            <a:xfrm rot="5400000">
              <a:off x="9134040"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2" name="Google Shape;2522;g15b87989459_0_12595"/>
            <p:cNvSpPr/>
            <p:nvPr/>
          </p:nvSpPr>
          <p:spPr>
            <a:xfrm rot="5400000">
              <a:off x="888465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3" name="Google Shape;2523;g15b87989459_0_12595"/>
            <p:cNvSpPr/>
            <p:nvPr/>
          </p:nvSpPr>
          <p:spPr>
            <a:xfrm rot="5400000">
              <a:off x="863527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4" name="Google Shape;2524;g15b87989459_0_12595"/>
            <p:cNvSpPr/>
            <p:nvPr/>
          </p:nvSpPr>
          <p:spPr>
            <a:xfrm rot="5400000">
              <a:off x="838588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5" name="Google Shape;2525;g15b87989459_0_12595"/>
            <p:cNvSpPr/>
            <p:nvPr/>
          </p:nvSpPr>
          <p:spPr>
            <a:xfrm rot="5400000">
              <a:off x="10089804"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6" name="Google Shape;2526;g15b87989459_0_12595"/>
            <p:cNvSpPr/>
            <p:nvPr/>
          </p:nvSpPr>
          <p:spPr>
            <a:xfrm rot="5400000">
              <a:off x="9840419"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7" name="Google Shape;2527;g15b87989459_0_12595"/>
            <p:cNvSpPr/>
            <p:nvPr/>
          </p:nvSpPr>
          <p:spPr>
            <a:xfrm rot="5400000">
              <a:off x="9591035"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28" name="Google Shape;2528;g15b87989459_0_12595"/>
            <p:cNvSpPr/>
            <p:nvPr/>
          </p:nvSpPr>
          <p:spPr>
            <a:xfrm rot="5400000">
              <a:off x="93416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sp>
        <p:nvSpPr>
          <p:cNvPr id="2529" name="Google Shape;2529;g15b87989459_0_12595"/>
          <p:cNvSpPr txBox="1"/>
          <p:nvPr/>
        </p:nvSpPr>
        <p:spPr>
          <a:xfrm>
            <a:off x="304796" y="6395720"/>
            <a:ext cx="435600" cy="416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sp>
        <p:nvSpPr>
          <p:cNvPr id="2530" name="Google Shape;2530;g15b87989459_0_12595"/>
          <p:cNvSpPr txBox="1"/>
          <p:nvPr>
            <p:ph type="title"/>
          </p:nvPr>
        </p:nvSpPr>
        <p:spPr>
          <a:xfrm>
            <a:off x="304800" y="266699"/>
            <a:ext cx="76383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dk2"/>
              </a:buClr>
              <a:buSzPts val="1900"/>
              <a:buNone/>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2531" name="Google Shape;2531;g15b87989459_0_12595"/>
          <p:cNvSpPr/>
          <p:nvPr/>
        </p:nvSpPr>
        <p:spPr>
          <a:xfrm>
            <a:off x="3548324" y="3050103"/>
            <a:ext cx="3226800" cy="3226800"/>
          </a:xfrm>
          <a:prstGeom prst="ellipse">
            <a:avLst/>
          </a:prstGeom>
          <a:solidFill>
            <a:schemeClr val="accent2">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2" name="Google Shape;2532;g15b87989459_0_12595"/>
          <p:cNvSpPr/>
          <p:nvPr/>
        </p:nvSpPr>
        <p:spPr>
          <a:xfrm>
            <a:off x="1471257" y="3050103"/>
            <a:ext cx="3226800" cy="3226800"/>
          </a:xfrm>
          <a:prstGeom prst="ellipse">
            <a:avLst/>
          </a:prstGeom>
          <a:solidFill>
            <a:schemeClr val="accent2">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3" name="Google Shape;2533;g15b87989459_0_12595"/>
          <p:cNvSpPr/>
          <p:nvPr/>
        </p:nvSpPr>
        <p:spPr>
          <a:xfrm>
            <a:off x="2509791" y="1594302"/>
            <a:ext cx="3226800" cy="3226800"/>
          </a:xfrm>
          <a:prstGeom prst="ellipse">
            <a:avLst/>
          </a:prstGeom>
          <a:solidFill>
            <a:schemeClr val="accen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4" name="Google Shape;2534;g15b87989459_0_12595"/>
          <p:cNvSpPr/>
          <p:nvPr/>
        </p:nvSpPr>
        <p:spPr>
          <a:xfrm>
            <a:off x="3548324" y="3050103"/>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5" name="Google Shape;2535;g15b87989459_0_12595"/>
          <p:cNvSpPr/>
          <p:nvPr/>
        </p:nvSpPr>
        <p:spPr>
          <a:xfrm>
            <a:off x="1471257" y="3050103"/>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6" name="Google Shape;2536;g15b87989459_0_12595"/>
          <p:cNvSpPr/>
          <p:nvPr/>
        </p:nvSpPr>
        <p:spPr>
          <a:xfrm>
            <a:off x="2509791" y="1594302"/>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537" name="Google Shape;2537;g15b87989459_0_12595"/>
          <p:cNvSpPr/>
          <p:nvPr>
            <p:ph idx="3" type="pic"/>
          </p:nvPr>
        </p:nvSpPr>
        <p:spPr>
          <a:xfrm>
            <a:off x="3835191" y="4000630"/>
            <a:ext cx="576000" cy="576000"/>
          </a:xfrm>
          <a:prstGeom prst="rect">
            <a:avLst/>
          </a:prstGeom>
          <a:noFill/>
          <a:ln>
            <a:noFill/>
          </a:ln>
        </p:spPr>
        <p:txBody>
          <a:bodyPr anchorCtr="0" anchor="ctr" bIns="0" lIns="0" spcFirstLastPara="1" rIns="0" wrap="square" tIns="0">
            <a:noAutofit/>
          </a:bodyPr>
          <a:lstStyle>
            <a:lvl1pPr lvl="0" marR="0" rtl="0" algn="ctr">
              <a:lnSpc>
                <a:spcPct val="100000"/>
              </a:lnSpc>
              <a:spcBef>
                <a:spcPts val="700"/>
              </a:spcBef>
              <a:spcAft>
                <a:spcPts val="0"/>
              </a:spcAft>
              <a:buClr>
                <a:schemeClr val="lt1"/>
              </a:buClr>
              <a:buSzPts val="800"/>
              <a:buFont typeface="Arial"/>
              <a:buNone/>
              <a:defRPr b="0" i="0" sz="800" u="none" cap="none" strike="noStrike">
                <a:solidFill>
                  <a:schemeClr val="lt1"/>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38" name="Google Shape;2538;g15b87989459_0_12595"/>
          <p:cNvSpPr txBox="1"/>
          <p:nvPr>
            <p:ph idx="4" type="body"/>
          </p:nvPr>
        </p:nvSpPr>
        <p:spPr>
          <a:xfrm>
            <a:off x="5543829" y="1827873"/>
            <a:ext cx="23979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accent1"/>
              </a:buClr>
              <a:buSzPts val="1500"/>
              <a:buNone/>
              <a:defRPr b="1" sz="15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39" name="Google Shape;2539;g15b87989459_0_12595"/>
          <p:cNvSpPr txBox="1"/>
          <p:nvPr>
            <p:ph idx="5" type="body"/>
          </p:nvPr>
        </p:nvSpPr>
        <p:spPr>
          <a:xfrm>
            <a:off x="6895849" y="4374096"/>
            <a:ext cx="10461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rgbClr val="BFBFBF"/>
              </a:buClr>
              <a:buSzPts val="1500"/>
              <a:buNone/>
              <a:defRPr b="1" sz="1500">
                <a:solidFill>
                  <a:srgbClr val="BFBFBF"/>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40" name="Google Shape;2540;g15b87989459_0_12595"/>
          <p:cNvSpPr txBox="1"/>
          <p:nvPr>
            <p:ph idx="6" type="body"/>
          </p:nvPr>
        </p:nvSpPr>
        <p:spPr>
          <a:xfrm>
            <a:off x="304800" y="4374096"/>
            <a:ext cx="1046100" cy="57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rgbClr val="BFBFBF"/>
              </a:buClr>
              <a:buSzPts val="1500"/>
              <a:buNone/>
              <a:defRPr b="1" sz="1500">
                <a:solidFill>
                  <a:srgbClr val="BFBFBF"/>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41" name="Google Shape;2541;g15b87989459_0_12595"/>
          <p:cNvSpPr txBox="1"/>
          <p:nvPr>
            <p:ph idx="7" type="body"/>
          </p:nvPr>
        </p:nvSpPr>
        <p:spPr>
          <a:xfrm>
            <a:off x="8524875" y="1219200"/>
            <a:ext cx="3373500" cy="4800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3100"/>
              </a:spcBef>
              <a:spcAft>
                <a:spcPts val="0"/>
              </a:spcAft>
              <a:buClr>
                <a:schemeClr val="lt1"/>
              </a:buClr>
              <a:buSzPts val="1600"/>
              <a:buNone/>
              <a:defRPr sz="1600">
                <a:solidFill>
                  <a:schemeClr val="lt1"/>
                </a:solidFill>
              </a:defRPr>
            </a:lvl1pPr>
            <a:lvl2pPr indent="-349250" lvl="1" marL="914400" rtl="0" algn="l">
              <a:lnSpc>
                <a:spcPct val="100000"/>
              </a:lnSpc>
              <a:spcBef>
                <a:spcPts val="700"/>
              </a:spcBef>
              <a:spcAft>
                <a:spcPts val="0"/>
              </a:spcAft>
              <a:buSzPts val="1900"/>
              <a:buChar char="•"/>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pic>
        <p:nvPicPr>
          <p:cNvPr descr="Azuga – Logos Download" id="2542" name="Google Shape;2542;g15b87989459_0_12595"/>
          <p:cNvPicPr preferRelativeResize="0"/>
          <p:nvPr/>
        </p:nvPicPr>
        <p:blipFill rotWithShape="1">
          <a:blip r:embed="rId2">
            <a:alphaModFix/>
          </a:blip>
          <a:srcRect b="0" l="0" r="0" t="0"/>
          <a:stretch/>
        </p:blipFill>
        <p:spPr>
          <a:xfrm>
            <a:off x="10912964" y="377536"/>
            <a:ext cx="974231" cy="2991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cific Modules/Capabilties/Features 1" showMasterSp="0">
  <p:cSld name="Specific Modules/Capabilties/Features_1">
    <p:spTree>
      <p:nvGrpSpPr>
        <p:cNvPr id="2543" name="Shape 2543"/>
        <p:cNvGrpSpPr/>
        <p:nvPr/>
      </p:nvGrpSpPr>
      <p:grpSpPr>
        <a:xfrm>
          <a:off x="0" y="0"/>
          <a:ext cx="0" cy="0"/>
          <a:chOff x="0" y="0"/>
          <a:chExt cx="0" cy="0"/>
        </a:xfrm>
      </p:grpSpPr>
      <p:sp>
        <p:nvSpPr>
          <p:cNvPr id="2544" name="Google Shape;2544;g15b87989459_0_14423"/>
          <p:cNvSpPr/>
          <p:nvPr/>
        </p:nvSpPr>
        <p:spPr>
          <a:xfrm>
            <a:off x="0" y="-3175"/>
            <a:ext cx="6096000" cy="68613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45" name="Google Shape;2545;g15b87989459_0_14423"/>
          <p:cNvSpPr txBox="1"/>
          <p:nvPr>
            <p:ph type="title"/>
          </p:nvPr>
        </p:nvSpPr>
        <p:spPr>
          <a:xfrm>
            <a:off x="304800" y="266699"/>
            <a:ext cx="54864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lt1"/>
              </a:buClr>
              <a:buSzPts val="3200"/>
              <a:buFont typeface="Arial"/>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546" name="Google Shape;2546;g15b87989459_0_14423"/>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rgbClr val="7F7F7F"/>
              </a:buClr>
              <a:buSzPts val="1100"/>
              <a:buNone/>
              <a:defRPr sz="1100">
                <a:solidFill>
                  <a:srgbClr val="7F7F7F"/>
                </a:solidFill>
              </a:defRPr>
            </a:lvl1pPr>
            <a:lvl2pPr indent="-349250" lvl="1" marL="914400" rtl="0" algn="l">
              <a:lnSpc>
                <a:spcPct val="100000"/>
              </a:lnSpc>
              <a:spcBef>
                <a:spcPts val="700"/>
              </a:spcBef>
              <a:spcAft>
                <a:spcPts val="0"/>
              </a:spcAft>
              <a:buSzPts val="1900"/>
              <a:buChar char="•"/>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547" name="Google Shape;2547;g15b87989459_0_14423"/>
          <p:cNvCxnSpPr/>
          <p:nvPr/>
        </p:nvCxnSpPr>
        <p:spPr>
          <a:xfrm rot="5400000">
            <a:off x="-349357" y="648584"/>
            <a:ext cx="779100" cy="0"/>
          </a:xfrm>
          <a:prstGeom prst="straightConnector1">
            <a:avLst/>
          </a:prstGeom>
          <a:noFill/>
          <a:ln cap="flat" cmpd="sng" w="88900">
            <a:solidFill>
              <a:schemeClr val="accent1"/>
            </a:solidFill>
            <a:prstDash val="solid"/>
            <a:miter lim="800000"/>
            <a:headEnd len="sm" w="sm" type="none"/>
            <a:tailEnd len="sm" w="sm" type="none"/>
          </a:ln>
        </p:spPr>
      </p:cxnSp>
      <p:sp>
        <p:nvSpPr>
          <p:cNvPr id="2548" name="Google Shape;2548;g15b87989459_0_14423"/>
          <p:cNvSpPr/>
          <p:nvPr>
            <p:ph idx="2" type="pic"/>
          </p:nvPr>
        </p:nvSpPr>
        <p:spPr>
          <a:xfrm>
            <a:off x="6400799" y="1219200"/>
            <a:ext cx="5486400" cy="4914900"/>
          </a:xfrm>
          <a:prstGeom prst="rect">
            <a:avLst/>
          </a:prstGeom>
          <a:noFill/>
          <a:ln>
            <a:noFill/>
          </a:ln>
        </p:spPr>
        <p:txBody>
          <a:bodyPr anchorCtr="0" anchor="ctr" bIns="1097275" lIns="0" spcFirstLastPara="1" rIns="0" wrap="square" tIns="0">
            <a:noAutofit/>
          </a:bodyPr>
          <a:lstStyle>
            <a:lvl1pPr lvl="0" marR="0" rtl="0" algn="ctr">
              <a:lnSpc>
                <a:spcPct val="100000"/>
              </a:lnSpc>
              <a:spcBef>
                <a:spcPts val="7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49" name="Google Shape;2549;g15b87989459_0_14423"/>
          <p:cNvSpPr txBox="1"/>
          <p:nvPr>
            <p:ph idx="3" type="body"/>
          </p:nvPr>
        </p:nvSpPr>
        <p:spPr>
          <a:xfrm>
            <a:off x="1009651" y="3899667"/>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50" name="Google Shape;2550;g15b87989459_0_14423"/>
          <p:cNvSpPr/>
          <p:nvPr>
            <p:ph idx="4" type="pic"/>
          </p:nvPr>
        </p:nvSpPr>
        <p:spPr>
          <a:xfrm>
            <a:off x="304800" y="3894035"/>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51" name="Google Shape;2551;g15b87989459_0_14423"/>
          <p:cNvSpPr txBox="1"/>
          <p:nvPr>
            <p:ph idx="5" type="body"/>
          </p:nvPr>
        </p:nvSpPr>
        <p:spPr>
          <a:xfrm>
            <a:off x="3981454" y="3899667"/>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52" name="Google Shape;2552;g15b87989459_0_14423"/>
          <p:cNvSpPr/>
          <p:nvPr>
            <p:ph idx="6" type="pic"/>
          </p:nvPr>
        </p:nvSpPr>
        <p:spPr>
          <a:xfrm>
            <a:off x="3276603" y="3894035"/>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53" name="Google Shape;2553;g15b87989459_0_14423"/>
          <p:cNvSpPr txBox="1"/>
          <p:nvPr>
            <p:ph idx="7" type="body"/>
          </p:nvPr>
        </p:nvSpPr>
        <p:spPr>
          <a:xfrm>
            <a:off x="1009651" y="4723776"/>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54" name="Google Shape;2554;g15b87989459_0_14423"/>
          <p:cNvSpPr/>
          <p:nvPr>
            <p:ph idx="8" type="pic"/>
          </p:nvPr>
        </p:nvSpPr>
        <p:spPr>
          <a:xfrm>
            <a:off x="304800" y="4718144"/>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55" name="Google Shape;2555;g15b87989459_0_14423"/>
          <p:cNvSpPr txBox="1"/>
          <p:nvPr>
            <p:ph idx="9" type="body"/>
          </p:nvPr>
        </p:nvSpPr>
        <p:spPr>
          <a:xfrm>
            <a:off x="3981454" y="4723776"/>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56" name="Google Shape;2556;g15b87989459_0_14423"/>
          <p:cNvSpPr/>
          <p:nvPr>
            <p:ph idx="13" type="pic"/>
          </p:nvPr>
        </p:nvSpPr>
        <p:spPr>
          <a:xfrm>
            <a:off x="3276603" y="4718144"/>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57" name="Google Shape;2557;g15b87989459_0_14423"/>
          <p:cNvSpPr txBox="1"/>
          <p:nvPr>
            <p:ph idx="14" type="body"/>
          </p:nvPr>
        </p:nvSpPr>
        <p:spPr>
          <a:xfrm>
            <a:off x="1009651" y="5547884"/>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58" name="Google Shape;2558;g15b87989459_0_14423"/>
          <p:cNvSpPr/>
          <p:nvPr>
            <p:ph idx="15" type="pic"/>
          </p:nvPr>
        </p:nvSpPr>
        <p:spPr>
          <a:xfrm>
            <a:off x="304800" y="5542252"/>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59" name="Google Shape;2559;g15b87989459_0_14423"/>
          <p:cNvSpPr txBox="1"/>
          <p:nvPr>
            <p:ph idx="16" type="body"/>
          </p:nvPr>
        </p:nvSpPr>
        <p:spPr>
          <a:xfrm>
            <a:off x="3981454" y="5547884"/>
            <a:ext cx="18096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lt1"/>
              </a:buClr>
              <a:buSzPts val="1100"/>
              <a:buNone/>
              <a:defRPr b="0" sz="11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60" name="Google Shape;2560;g15b87989459_0_14423"/>
          <p:cNvSpPr/>
          <p:nvPr>
            <p:ph idx="17" type="pic"/>
          </p:nvPr>
        </p:nvSpPr>
        <p:spPr>
          <a:xfrm>
            <a:off x="3276603" y="5542252"/>
            <a:ext cx="584100" cy="5841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0" lIns="0" spcFirstLastPara="1" rIns="0" wrap="square" tIns="0">
            <a:noAutofit/>
          </a:bodyPr>
          <a:lstStyle>
            <a:lvl1pPr lvl="0" marR="0" rtl="0" algn="ctr">
              <a:lnSpc>
                <a:spcPct val="100000"/>
              </a:lnSpc>
              <a:spcBef>
                <a:spcPts val="700"/>
              </a:spcBef>
              <a:spcAft>
                <a:spcPts val="0"/>
              </a:spcAft>
              <a:buClr>
                <a:schemeClr val="dk2"/>
              </a:buClr>
              <a:buSzPts val="1100"/>
              <a:buFont typeface="Arial"/>
              <a:buNone/>
              <a:defRPr b="0" i="0" sz="11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561" name="Google Shape;2561;g15b87989459_0_14423"/>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700"/>
              </a:spcBef>
              <a:spcAft>
                <a:spcPts val="0"/>
              </a:spcAft>
              <a:buClr>
                <a:schemeClr val="lt1"/>
              </a:buClr>
              <a:buSzPts val="1600"/>
              <a:buNone/>
              <a:defRPr sz="1600">
                <a:solidFill>
                  <a:schemeClr val="lt1"/>
                </a:solidFill>
              </a:defRPr>
            </a:lvl1pPr>
            <a:lvl2pPr indent="-323850" lvl="1" marL="914400" rtl="0" algn="l">
              <a:lnSpc>
                <a:spcPct val="100000"/>
              </a:lnSpc>
              <a:spcBef>
                <a:spcPts val="700"/>
              </a:spcBef>
              <a:spcAft>
                <a:spcPts val="0"/>
              </a:spcAft>
              <a:buSzPts val="1500"/>
              <a:buChar char="•"/>
              <a:defRPr sz="1500">
                <a:solidFill>
                  <a:schemeClr val="lt1"/>
                </a:solidFill>
              </a:defRPr>
            </a:lvl2pPr>
            <a:lvl3pPr indent="-304800" lvl="2" marL="1371600" rtl="0" algn="l">
              <a:lnSpc>
                <a:spcPct val="100000"/>
              </a:lnSpc>
              <a:spcBef>
                <a:spcPts val="700"/>
              </a:spcBef>
              <a:spcAft>
                <a:spcPts val="0"/>
              </a:spcAft>
              <a:buClr>
                <a:schemeClr val="lt1"/>
              </a:buClr>
              <a:buSzPts val="1200"/>
              <a:buChar char="–"/>
              <a:defRPr sz="1200">
                <a:solidFill>
                  <a:schemeClr val="lt1"/>
                </a:solidFill>
              </a:defRPr>
            </a:lvl3pPr>
            <a:lvl4pPr indent="-298450" lvl="3" marL="1828800" rtl="0" algn="l">
              <a:lnSpc>
                <a:spcPct val="100000"/>
              </a:lnSpc>
              <a:spcBef>
                <a:spcPts val="700"/>
              </a:spcBef>
              <a:spcAft>
                <a:spcPts val="0"/>
              </a:spcAft>
              <a:buClr>
                <a:schemeClr val="lt1"/>
              </a:buClr>
              <a:buSzPts val="1100"/>
              <a:buChar char="•"/>
              <a:defRPr sz="1100">
                <a:solidFill>
                  <a:schemeClr val="lt1"/>
                </a:solidFill>
              </a:defRPr>
            </a:lvl4pPr>
            <a:lvl5pPr indent="-298450" lvl="4" marL="2286000" rtl="0" algn="l">
              <a:lnSpc>
                <a:spcPct val="100000"/>
              </a:lnSpc>
              <a:spcBef>
                <a:spcPts val="700"/>
              </a:spcBef>
              <a:spcAft>
                <a:spcPts val="0"/>
              </a:spcAft>
              <a:buSzPts val="1100"/>
              <a:buChar char="–"/>
              <a:defRPr sz="1100">
                <a:solidFill>
                  <a:schemeClr val="lt1"/>
                </a:solidFill>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562" name="Google Shape;2562;g15b87989459_0_14423"/>
          <p:cNvSpPr txBox="1"/>
          <p:nvPr/>
        </p:nvSpPr>
        <p:spPr>
          <a:xfrm>
            <a:off x="304796" y="6395720"/>
            <a:ext cx="435600" cy="4167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fld id="{00000000-1234-1234-1234-123412341234}" type="slidenum">
              <a:rPr b="1" lang="en-PH" sz="1200">
                <a:solidFill>
                  <a:schemeClr val="lt1"/>
                </a:solidFill>
                <a:latin typeface="Arial"/>
                <a:ea typeface="Arial"/>
                <a:cs typeface="Arial"/>
                <a:sym typeface="Arial"/>
              </a:rPr>
              <a:t>‹#›</a:t>
            </a:fld>
            <a:endParaRPr b="1" sz="1200">
              <a:solidFill>
                <a:schemeClr val="lt1"/>
              </a:solidFill>
              <a:latin typeface="Arial"/>
              <a:ea typeface="Arial"/>
              <a:cs typeface="Arial"/>
              <a:sym typeface="Arial"/>
            </a:endParaRPr>
          </a:p>
        </p:txBody>
      </p:sp>
      <p:grpSp>
        <p:nvGrpSpPr>
          <p:cNvPr id="2563" name="Google Shape;2563;g15b87989459_0_14423"/>
          <p:cNvGrpSpPr/>
          <p:nvPr/>
        </p:nvGrpSpPr>
        <p:grpSpPr>
          <a:xfrm>
            <a:off x="663593" y="6524313"/>
            <a:ext cx="3176459" cy="181189"/>
            <a:chOff x="8385887" y="6517433"/>
            <a:chExt cx="3176459" cy="181189"/>
          </a:xfrm>
        </p:grpSpPr>
        <p:sp>
          <p:nvSpPr>
            <p:cNvPr id="2564" name="Google Shape;2564;g15b87989459_0_14423"/>
            <p:cNvSpPr/>
            <p:nvPr/>
          </p:nvSpPr>
          <p:spPr>
            <a:xfrm rot="5400000">
              <a:off x="110687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65" name="Google Shape;2565;g15b87989459_0_14423"/>
            <p:cNvSpPr/>
            <p:nvPr/>
          </p:nvSpPr>
          <p:spPr>
            <a:xfrm rot="5400000">
              <a:off x="1081936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66" name="Google Shape;2566;g15b87989459_0_14423"/>
            <p:cNvSpPr/>
            <p:nvPr/>
          </p:nvSpPr>
          <p:spPr>
            <a:xfrm rot="5400000">
              <a:off x="10569983"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67" name="Google Shape;2567;g15b87989459_0_14423"/>
            <p:cNvSpPr/>
            <p:nvPr/>
          </p:nvSpPr>
          <p:spPr>
            <a:xfrm rot="5400000">
              <a:off x="10320598"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68" name="Google Shape;2568;g15b87989459_0_14423"/>
            <p:cNvSpPr/>
            <p:nvPr/>
          </p:nvSpPr>
          <p:spPr>
            <a:xfrm rot="5400000">
              <a:off x="1152574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69" name="Google Shape;2569;g15b87989459_0_14423"/>
            <p:cNvSpPr/>
            <p:nvPr/>
          </p:nvSpPr>
          <p:spPr>
            <a:xfrm rot="5400000">
              <a:off x="11276362"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0" name="Google Shape;2570;g15b87989459_0_14423"/>
            <p:cNvSpPr/>
            <p:nvPr/>
          </p:nvSpPr>
          <p:spPr>
            <a:xfrm rot="5400000">
              <a:off x="9134040"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1" name="Google Shape;2571;g15b87989459_0_14423"/>
            <p:cNvSpPr/>
            <p:nvPr/>
          </p:nvSpPr>
          <p:spPr>
            <a:xfrm rot="5400000">
              <a:off x="888465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2" name="Google Shape;2572;g15b87989459_0_14423"/>
            <p:cNvSpPr/>
            <p:nvPr/>
          </p:nvSpPr>
          <p:spPr>
            <a:xfrm rot="5400000">
              <a:off x="863527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3" name="Google Shape;2573;g15b87989459_0_14423"/>
            <p:cNvSpPr/>
            <p:nvPr/>
          </p:nvSpPr>
          <p:spPr>
            <a:xfrm rot="5400000">
              <a:off x="838588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4" name="Google Shape;2574;g15b87989459_0_14423"/>
            <p:cNvSpPr/>
            <p:nvPr/>
          </p:nvSpPr>
          <p:spPr>
            <a:xfrm rot="5400000">
              <a:off x="10089804"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5" name="Google Shape;2575;g15b87989459_0_14423"/>
            <p:cNvSpPr/>
            <p:nvPr/>
          </p:nvSpPr>
          <p:spPr>
            <a:xfrm rot="5400000">
              <a:off x="9840419"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6" name="Google Shape;2576;g15b87989459_0_14423"/>
            <p:cNvSpPr/>
            <p:nvPr/>
          </p:nvSpPr>
          <p:spPr>
            <a:xfrm rot="5400000">
              <a:off x="9591035"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7" name="Google Shape;2577;g15b87989459_0_14423"/>
            <p:cNvSpPr/>
            <p:nvPr/>
          </p:nvSpPr>
          <p:spPr>
            <a:xfrm rot="5400000">
              <a:off x="93416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8" name="Google Shape;2578;g15b87989459_0_14423"/>
            <p:cNvSpPr/>
            <p:nvPr/>
          </p:nvSpPr>
          <p:spPr>
            <a:xfrm rot="5400000">
              <a:off x="110687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79" name="Google Shape;2579;g15b87989459_0_14423"/>
            <p:cNvSpPr/>
            <p:nvPr/>
          </p:nvSpPr>
          <p:spPr>
            <a:xfrm rot="5400000">
              <a:off x="1081936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0" name="Google Shape;2580;g15b87989459_0_14423"/>
            <p:cNvSpPr/>
            <p:nvPr/>
          </p:nvSpPr>
          <p:spPr>
            <a:xfrm rot="5400000">
              <a:off x="10569983"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1" name="Google Shape;2581;g15b87989459_0_14423"/>
            <p:cNvSpPr/>
            <p:nvPr/>
          </p:nvSpPr>
          <p:spPr>
            <a:xfrm rot="5400000">
              <a:off x="10320598"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2" name="Google Shape;2582;g15b87989459_0_14423"/>
            <p:cNvSpPr/>
            <p:nvPr/>
          </p:nvSpPr>
          <p:spPr>
            <a:xfrm rot="5400000">
              <a:off x="1152574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3" name="Google Shape;2583;g15b87989459_0_14423"/>
            <p:cNvSpPr/>
            <p:nvPr/>
          </p:nvSpPr>
          <p:spPr>
            <a:xfrm rot="5400000">
              <a:off x="11276362"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4" name="Google Shape;2584;g15b87989459_0_14423"/>
            <p:cNvSpPr/>
            <p:nvPr/>
          </p:nvSpPr>
          <p:spPr>
            <a:xfrm rot="5400000">
              <a:off x="9134040"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5" name="Google Shape;2585;g15b87989459_0_14423"/>
            <p:cNvSpPr/>
            <p:nvPr/>
          </p:nvSpPr>
          <p:spPr>
            <a:xfrm rot="5400000">
              <a:off x="888465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6" name="Google Shape;2586;g15b87989459_0_14423"/>
            <p:cNvSpPr/>
            <p:nvPr/>
          </p:nvSpPr>
          <p:spPr>
            <a:xfrm rot="5400000">
              <a:off x="863527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7" name="Google Shape;2587;g15b87989459_0_14423"/>
            <p:cNvSpPr/>
            <p:nvPr/>
          </p:nvSpPr>
          <p:spPr>
            <a:xfrm rot="5400000">
              <a:off x="838588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8" name="Google Shape;2588;g15b87989459_0_14423"/>
            <p:cNvSpPr/>
            <p:nvPr/>
          </p:nvSpPr>
          <p:spPr>
            <a:xfrm rot="5400000">
              <a:off x="10089804"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89" name="Google Shape;2589;g15b87989459_0_14423"/>
            <p:cNvSpPr/>
            <p:nvPr/>
          </p:nvSpPr>
          <p:spPr>
            <a:xfrm rot="5400000">
              <a:off x="9840419"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90" name="Google Shape;2590;g15b87989459_0_14423"/>
            <p:cNvSpPr/>
            <p:nvPr/>
          </p:nvSpPr>
          <p:spPr>
            <a:xfrm rot="5400000">
              <a:off x="9591035"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2591" name="Google Shape;2591;g15b87989459_0_14423"/>
            <p:cNvSpPr/>
            <p:nvPr/>
          </p:nvSpPr>
          <p:spPr>
            <a:xfrm rot="5400000">
              <a:off x="93416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2" showMasterSp="0">
  <p:cSld name="Divider 1_2">
    <p:spTree>
      <p:nvGrpSpPr>
        <p:cNvPr id="2592" name="Shape 2592"/>
        <p:cNvGrpSpPr/>
        <p:nvPr/>
      </p:nvGrpSpPr>
      <p:grpSpPr>
        <a:xfrm>
          <a:off x="0" y="0"/>
          <a:ext cx="0" cy="0"/>
          <a:chOff x="0" y="0"/>
          <a:chExt cx="0" cy="0"/>
        </a:xfrm>
      </p:grpSpPr>
      <p:sp>
        <p:nvSpPr>
          <p:cNvPr id="2593" name="Google Shape;2593;g15b87989459_0_16171"/>
          <p:cNvSpPr/>
          <p:nvPr/>
        </p:nvSpPr>
        <p:spPr>
          <a:xfrm>
            <a:off x="0" y="-1"/>
            <a:ext cx="12192000" cy="48363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594" name="Google Shape;2594;g15b87989459_0_16171"/>
          <p:cNvSpPr/>
          <p:nvPr/>
        </p:nvSpPr>
        <p:spPr>
          <a:xfrm>
            <a:off x="11891058" y="0"/>
            <a:ext cx="300900" cy="5524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595" name="Google Shape;2595;g15b87989459_0_16171"/>
          <p:cNvSpPr txBox="1"/>
          <p:nvPr>
            <p:ph type="ctrTitle"/>
          </p:nvPr>
        </p:nvSpPr>
        <p:spPr>
          <a:xfrm>
            <a:off x="300943" y="5253423"/>
            <a:ext cx="9144000" cy="807600"/>
          </a:xfrm>
          <a:prstGeom prst="rect">
            <a:avLst/>
          </a:prstGeom>
          <a:noFill/>
          <a:ln>
            <a:noFill/>
          </a:ln>
        </p:spPr>
        <p:txBody>
          <a:bodyPr anchorCtr="0" anchor="b" bIns="0" lIns="0" spcFirstLastPara="1" rIns="0" wrap="square" tIns="0">
            <a:noAutofit/>
          </a:bodyPr>
          <a:lstStyle>
            <a:lvl1pPr lvl="0" rtl="0" algn="l">
              <a:lnSpc>
                <a:spcPct val="110000"/>
              </a:lnSpc>
              <a:spcBef>
                <a:spcPts val="0"/>
              </a:spcBef>
              <a:spcAft>
                <a:spcPts val="0"/>
              </a:spcAft>
              <a:buClr>
                <a:schemeClr val="accent1"/>
              </a:buClr>
              <a:buSzPts val="4000"/>
              <a:buFont typeface="Arial"/>
              <a:buNone/>
              <a:defRPr b="1" sz="4000" cap="none">
                <a:solidFill>
                  <a:schemeClr val="accen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596" name="Google Shape;2596;g15b87989459_0_16171"/>
          <p:cNvSpPr txBox="1"/>
          <p:nvPr>
            <p:ph idx="1" type="subTitle"/>
          </p:nvPr>
        </p:nvSpPr>
        <p:spPr>
          <a:xfrm>
            <a:off x="300943" y="6156425"/>
            <a:ext cx="9144000" cy="290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2"/>
              </a:buClr>
              <a:buSzPts val="1900"/>
              <a:buNone/>
              <a:defRPr sz="1900">
                <a:solidFill>
                  <a:schemeClr val="dk2"/>
                </a:solidFill>
                <a:latin typeface="Arial"/>
                <a:ea typeface="Arial"/>
                <a:cs typeface="Arial"/>
                <a:sym typeface="Arial"/>
              </a:defRPr>
            </a:lvl1pPr>
            <a:lvl2pPr lvl="1" rtl="0" algn="ctr">
              <a:lnSpc>
                <a:spcPct val="100000"/>
              </a:lnSpc>
              <a:spcBef>
                <a:spcPts val="700"/>
              </a:spcBef>
              <a:spcAft>
                <a:spcPts val="0"/>
              </a:spcAft>
              <a:buSzPts val="1500"/>
              <a:buNone/>
              <a:defRPr sz="1500"/>
            </a:lvl2pPr>
            <a:lvl3pPr lvl="2" rtl="0" algn="ctr">
              <a:lnSpc>
                <a:spcPct val="100000"/>
              </a:lnSpc>
              <a:spcBef>
                <a:spcPts val="700"/>
              </a:spcBef>
              <a:spcAft>
                <a:spcPts val="0"/>
              </a:spcAft>
              <a:buClr>
                <a:schemeClr val="dk2"/>
              </a:buClr>
              <a:buSzPts val="1300"/>
              <a:buNone/>
              <a:defRPr sz="1300"/>
            </a:lvl3pPr>
            <a:lvl4pPr lvl="3" rtl="0" algn="ctr">
              <a:lnSpc>
                <a:spcPct val="100000"/>
              </a:lnSpc>
              <a:spcBef>
                <a:spcPts val="700"/>
              </a:spcBef>
              <a:spcAft>
                <a:spcPts val="0"/>
              </a:spcAft>
              <a:buClr>
                <a:schemeClr val="dk2"/>
              </a:buClr>
              <a:buSzPts val="1200"/>
              <a:buNone/>
              <a:defRPr sz="1200"/>
            </a:lvl4pPr>
            <a:lvl5pPr lvl="4" rtl="0" algn="ctr">
              <a:lnSpc>
                <a:spcPct val="100000"/>
              </a:lnSpc>
              <a:spcBef>
                <a:spcPts val="700"/>
              </a:spcBef>
              <a:spcAft>
                <a:spcPts val="0"/>
              </a:spcAft>
              <a:buSzPts val="1200"/>
              <a:buNone/>
              <a:defRPr sz="1200"/>
            </a:lvl5pPr>
            <a:lvl6pPr lvl="5" rtl="0" algn="ctr">
              <a:lnSpc>
                <a:spcPct val="90000"/>
              </a:lnSpc>
              <a:spcBef>
                <a:spcPts val="500"/>
              </a:spcBef>
              <a:spcAft>
                <a:spcPts val="0"/>
              </a:spcAft>
              <a:buClr>
                <a:schemeClr val="dk1"/>
              </a:buClr>
              <a:buSzPts val="1200"/>
              <a:buNone/>
              <a:defRPr sz="1200"/>
            </a:lvl6pPr>
            <a:lvl7pPr lvl="6" rtl="0" algn="ctr">
              <a:lnSpc>
                <a:spcPct val="90000"/>
              </a:lnSpc>
              <a:spcBef>
                <a:spcPts val="500"/>
              </a:spcBef>
              <a:spcAft>
                <a:spcPts val="0"/>
              </a:spcAft>
              <a:buClr>
                <a:schemeClr val="dk1"/>
              </a:buClr>
              <a:buSzPts val="1200"/>
              <a:buNone/>
              <a:defRPr sz="1200"/>
            </a:lvl7pPr>
            <a:lvl8pPr lvl="7" rtl="0" algn="ctr">
              <a:lnSpc>
                <a:spcPct val="90000"/>
              </a:lnSpc>
              <a:spcBef>
                <a:spcPts val="500"/>
              </a:spcBef>
              <a:spcAft>
                <a:spcPts val="0"/>
              </a:spcAft>
              <a:buClr>
                <a:schemeClr val="dk1"/>
              </a:buClr>
              <a:buSzPts val="1200"/>
              <a:buNone/>
              <a:defRPr sz="1200"/>
            </a:lvl8pPr>
            <a:lvl9pPr lvl="8" rtl="0" algn="ctr">
              <a:lnSpc>
                <a:spcPct val="90000"/>
              </a:lnSpc>
              <a:spcBef>
                <a:spcPts val="500"/>
              </a:spcBef>
              <a:spcAft>
                <a:spcPts val="0"/>
              </a:spcAft>
              <a:buClr>
                <a:schemeClr val="dk1"/>
              </a:buClr>
              <a:buSzPts val="1200"/>
              <a:buNone/>
              <a:defRPr sz="1200"/>
            </a:lvl9pPr>
          </a:lstStyle>
          <a:p/>
        </p:txBody>
      </p:sp>
      <p:grpSp>
        <p:nvGrpSpPr>
          <p:cNvPr id="2597" name="Google Shape;2597;g15b87989459_0_16171"/>
          <p:cNvGrpSpPr/>
          <p:nvPr/>
        </p:nvGrpSpPr>
        <p:grpSpPr>
          <a:xfrm>
            <a:off x="192998" y="433508"/>
            <a:ext cx="9145947" cy="1016867"/>
            <a:chOff x="192998" y="433508"/>
            <a:chExt cx="9145947" cy="1016867"/>
          </a:xfrm>
        </p:grpSpPr>
        <p:grpSp>
          <p:nvGrpSpPr>
            <p:cNvPr id="2598" name="Google Shape;2598;g15b87989459_0_16171"/>
            <p:cNvGrpSpPr/>
            <p:nvPr/>
          </p:nvGrpSpPr>
          <p:grpSpPr>
            <a:xfrm>
              <a:off x="3029085" y="433508"/>
              <a:ext cx="4604314" cy="1000562"/>
              <a:chOff x="3990047" y="424322"/>
              <a:chExt cx="4604314" cy="1000562"/>
            </a:xfrm>
          </p:grpSpPr>
          <p:grpSp>
            <p:nvGrpSpPr>
              <p:cNvPr id="2599" name="Google Shape;2599;g15b87989459_0_16171"/>
              <p:cNvGrpSpPr/>
              <p:nvPr/>
            </p:nvGrpSpPr>
            <p:grpSpPr>
              <a:xfrm>
                <a:off x="3990047" y="424322"/>
                <a:ext cx="4604314" cy="418379"/>
                <a:chOff x="633389" y="5462006"/>
                <a:chExt cx="4604314" cy="418379"/>
              </a:xfrm>
            </p:grpSpPr>
            <p:grpSp>
              <p:nvGrpSpPr>
                <p:cNvPr id="2600" name="Google Shape;2600;g15b87989459_0_16171"/>
                <p:cNvGrpSpPr/>
                <p:nvPr/>
              </p:nvGrpSpPr>
              <p:grpSpPr>
                <a:xfrm rot="5400000">
                  <a:off x="3918166" y="4560848"/>
                  <a:ext cx="418379" cy="2220695"/>
                  <a:chOff x="9657360" y="3789713"/>
                  <a:chExt cx="418379" cy="2220695"/>
                </a:xfrm>
              </p:grpSpPr>
              <p:sp>
                <p:nvSpPr>
                  <p:cNvPr id="2601" name="Google Shape;2601;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2" name="Google Shape;2602;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3" name="Google Shape;2603;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4" name="Google Shape;2604;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5" name="Google Shape;2605;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6" name="Google Shape;2606;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7" name="Google Shape;2607;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8" name="Google Shape;2608;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09" name="Google Shape;2609;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0" name="Google Shape;2610;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1" name="Google Shape;2611;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2" name="Google Shape;2612;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3" name="Google Shape;2613;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4" name="Google Shape;2614;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5" name="Google Shape;2615;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6" name="Google Shape;2616;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7" name="Google Shape;2617;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8" name="Google Shape;2618;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19" name="Google Shape;2619;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0" name="Google Shape;2620;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1" name="Google Shape;2621;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2" name="Google Shape;2622;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3" name="Google Shape;2623;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4" name="Google Shape;2624;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5" name="Google Shape;2625;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6" name="Google Shape;2626;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7" name="Google Shape;2627;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8" name="Google Shape;2628;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29" name="Google Shape;2629;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0" name="Google Shape;2630;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grpSp>
              <p:nvGrpSpPr>
                <p:cNvPr id="2631" name="Google Shape;2631;g15b87989459_0_16171"/>
                <p:cNvGrpSpPr/>
                <p:nvPr/>
              </p:nvGrpSpPr>
              <p:grpSpPr>
                <a:xfrm rot="5400000">
                  <a:off x="1534547" y="4560848"/>
                  <a:ext cx="418379" cy="2220695"/>
                  <a:chOff x="9657360" y="3789713"/>
                  <a:chExt cx="418379" cy="2220695"/>
                </a:xfrm>
              </p:grpSpPr>
              <p:sp>
                <p:nvSpPr>
                  <p:cNvPr id="2632" name="Google Shape;2632;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3" name="Google Shape;2633;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4" name="Google Shape;2634;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5" name="Google Shape;2635;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6" name="Google Shape;2636;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7" name="Google Shape;2637;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8" name="Google Shape;2638;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39" name="Google Shape;2639;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0" name="Google Shape;2640;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1" name="Google Shape;2641;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2" name="Google Shape;2642;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3" name="Google Shape;2643;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4" name="Google Shape;2644;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5" name="Google Shape;2645;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6" name="Google Shape;2646;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7" name="Google Shape;2647;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8" name="Google Shape;2648;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49" name="Google Shape;2649;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0" name="Google Shape;2650;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1" name="Google Shape;2651;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2" name="Google Shape;2652;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3" name="Google Shape;2653;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4" name="Google Shape;2654;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5" name="Google Shape;2655;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6" name="Google Shape;2656;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7" name="Google Shape;2657;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8" name="Google Shape;2658;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59" name="Google Shape;2659;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0" name="Google Shape;2660;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1" name="Google Shape;2661;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grpSp>
          <p:grpSp>
            <p:nvGrpSpPr>
              <p:cNvPr id="2662" name="Google Shape;2662;g15b87989459_0_16171"/>
              <p:cNvGrpSpPr/>
              <p:nvPr/>
            </p:nvGrpSpPr>
            <p:grpSpPr>
              <a:xfrm>
                <a:off x="3990047" y="1006505"/>
                <a:ext cx="4604314" cy="418379"/>
                <a:chOff x="633389" y="5462006"/>
                <a:chExt cx="4604314" cy="418379"/>
              </a:xfrm>
            </p:grpSpPr>
            <p:grpSp>
              <p:nvGrpSpPr>
                <p:cNvPr id="2663" name="Google Shape;2663;g15b87989459_0_16171"/>
                <p:cNvGrpSpPr/>
                <p:nvPr/>
              </p:nvGrpSpPr>
              <p:grpSpPr>
                <a:xfrm rot="5400000">
                  <a:off x="3918166" y="4560848"/>
                  <a:ext cx="418379" cy="2220695"/>
                  <a:chOff x="9657360" y="3789713"/>
                  <a:chExt cx="418379" cy="2220695"/>
                </a:xfrm>
              </p:grpSpPr>
              <p:sp>
                <p:nvSpPr>
                  <p:cNvPr id="2664" name="Google Shape;2664;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5" name="Google Shape;2665;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6" name="Google Shape;2666;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7" name="Google Shape;2667;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8" name="Google Shape;2668;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69" name="Google Shape;2669;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0" name="Google Shape;2670;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1" name="Google Shape;2671;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2" name="Google Shape;2672;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3" name="Google Shape;2673;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4" name="Google Shape;2674;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5" name="Google Shape;2675;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6" name="Google Shape;2676;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7" name="Google Shape;2677;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8" name="Google Shape;2678;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79" name="Google Shape;2679;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0" name="Google Shape;2680;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1" name="Google Shape;2681;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2" name="Google Shape;2682;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3" name="Google Shape;2683;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4" name="Google Shape;2684;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5" name="Google Shape;2685;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6" name="Google Shape;2686;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7" name="Google Shape;2687;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8" name="Google Shape;2688;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89" name="Google Shape;2689;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0" name="Google Shape;2690;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1" name="Google Shape;2691;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2" name="Google Shape;2692;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3" name="Google Shape;2693;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grpSp>
              <p:nvGrpSpPr>
                <p:cNvPr id="2694" name="Google Shape;2694;g15b87989459_0_16171"/>
                <p:cNvGrpSpPr/>
                <p:nvPr/>
              </p:nvGrpSpPr>
              <p:grpSpPr>
                <a:xfrm rot="5400000">
                  <a:off x="1534547" y="4560848"/>
                  <a:ext cx="418379" cy="2220695"/>
                  <a:chOff x="9657360" y="3789713"/>
                  <a:chExt cx="418379" cy="2220695"/>
                </a:xfrm>
              </p:grpSpPr>
              <p:sp>
                <p:nvSpPr>
                  <p:cNvPr id="2695" name="Google Shape;2695;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6" name="Google Shape;2696;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7" name="Google Shape;2697;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8" name="Google Shape;2698;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699" name="Google Shape;2699;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0" name="Google Shape;2700;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1" name="Google Shape;2701;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2" name="Google Shape;2702;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3" name="Google Shape;2703;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4" name="Google Shape;2704;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5" name="Google Shape;2705;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6" name="Google Shape;2706;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7" name="Google Shape;2707;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8" name="Google Shape;2708;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09" name="Google Shape;2709;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0" name="Google Shape;2710;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1" name="Google Shape;2711;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2" name="Google Shape;2712;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3" name="Google Shape;2713;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4" name="Google Shape;2714;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5" name="Google Shape;2715;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6" name="Google Shape;2716;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7" name="Google Shape;2717;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8" name="Google Shape;2718;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19" name="Google Shape;2719;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0" name="Google Shape;2720;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1" name="Google Shape;2721;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2" name="Google Shape;2722;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3" name="Google Shape;2723;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4" name="Google Shape;2724;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grpSp>
        </p:grpSp>
        <p:grpSp>
          <p:nvGrpSpPr>
            <p:cNvPr id="2725" name="Google Shape;2725;g15b87989459_0_16171"/>
            <p:cNvGrpSpPr/>
            <p:nvPr/>
          </p:nvGrpSpPr>
          <p:grpSpPr>
            <a:xfrm rot="5400000">
              <a:off x="1543064" y="-467650"/>
              <a:ext cx="418379" cy="2220695"/>
              <a:chOff x="9657360" y="3789713"/>
              <a:chExt cx="418379" cy="2220695"/>
            </a:xfrm>
          </p:grpSpPr>
          <p:sp>
            <p:nvSpPr>
              <p:cNvPr id="2726" name="Google Shape;2726;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7" name="Google Shape;2727;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8" name="Google Shape;2728;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29" name="Google Shape;2729;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0" name="Google Shape;2730;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1" name="Google Shape;2731;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2" name="Google Shape;2732;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3" name="Google Shape;2733;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4" name="Google Shape;2734;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5" name="Google Shape;2735;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6" name="Google Shape;2736;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7" name="Google Shape;2737;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8" name="Google Shape;2738;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39" name="Google Shape;2739;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0" name="Google Shape;2740;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1" name="Google Shape;2741;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2" name="Google Shape;2742;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3" name="Google Shape;2743;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4" name="Google Shape;2744;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5" name="Google Shape;2745;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6" name="Google Shape;2746;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7" name="Google Shape;2747;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8" name="Google Shape;2748;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49" name="Google Shape;2749;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0" name="Google Shape;2750;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1" name="Google Shape;2751;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2" name="Google Shape;2752;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3" name="Google Shape;2753;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4" name="Google Shape;2754;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5" name="Google Shape;2755;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sp>
          <p:nvSpPr>
            <p:cNvPr id="2756" name="Google Shape;2756;g15b87989459_0_16171"/>
            <p:cNvSpPr/>
            <p:nvPr/>
          </p:nvSpPr>
          <p:spPr>
            <a:xfrm rot="5400000">
              <a:off x="442382" y="4335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7" name="Google Shape;2757;g15b87989459_0_16171"/>
            <p:cNvSpPr/>
            <p:nvPr/>
          </p:nvSpPr>
          <p:spPr>
            <a:xfrm rot="5400000">
              <a:off x="192998" y="4335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8" name="Google Shape;2758;g15b87989459_0_16171"/>
            <p:cNvSpPr/>
            <p:nvPr/>
          </p:nvSpPr>
          <p:spPr>
            <a:xfrm rot="5400000">
              <a:off x="442382" y="62439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59" name="Google Shape;2759;g15b87989459_0_16171"/>
            <p:cNvSpPr/>
            <p:nvPr/>
          </p:nvSpPr>
          <p:spPr>
            <a:xfrm rot="5400000">
              <a:off x="192998" y="62439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0" name="Google Shape;2760;g15b87989459_0_16171"/>
            <p:cNvSpPr/>
            <p:nvPr/>
          </p:nvSpPr>
          <p:spPr>
            <a:xfrm rot="5400000">
              <a:off x="442382" y="81528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1" name="Google Shape;2761;g15b87989459_0_16171"/>
            <p:cNvSpPr/>
            <p:nvPr/>
          </p:nvSpPr>
          <p:spPr>
            <a:xfrm rot="5400000">
              <a:off x="192998" y="81528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nvGrpSpPr>
            <p:cNvPr id="2762" name="Google Shape;2762;g15b87989459_0_16171"/>
            <p:cNvGrpSpPr/>
            <p:nvPr/>
          </p:nvGrpSpPr>
          <p:grpSpPr>
            <a:xfrm rot="5400000">
              <a:off x="1543064" y="114533"/>
              <a:ext cx="418379" cy="2220695"/>
              <a:chOff x="9657360" y="3789713"/>
              <a:chExt cx="418379" cy="2220695"/>
            </a:xfrm>
          </p:grpSpPr>
          <p:sp>
            <p:nvSpPr>
              <p:cNvPr id="2763" name="Google Shape;2763;g15b87989459_0_16171"/>
              <p:cNvSpPr/>
              <p:nvPr/>
            </p:nvSpPr>
            <p:spPr>
              <a:xfrm>
                <a:off x="965736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4" name="Google Shape;2764;g15b87989459_0_16171"/>
              <p:cNvSpPr/>
              <p:nvPr/>
            </p:nvSpPr>
            <p:spPr>
              <a:xfrm>
                <a:off x="965736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5" name="Google Shape;2765;g15b87989459_0_16171"/>
              <p:cNvSpPr/>
              <p:nvPr/>
            </p:nvSpPr>
            <p:spPr>
              <a:xfrm>
                <a:off x="965736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6" name="Google Shape;2766;g15b87989459_0_16171"/>
              <p:cNvSpPr/>
              <p:nvPr/>
            </p:nvSpPr>
            <p:spPr>
              <a:xfrm>
                <a:off x="965736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7" name="Google Shape;2767;g15b87989459_0_16171"/>
              <p:cNvSpPr/>
              <p:nvPr/>
            </p:nvSpPr>
            <p:spPr>
              <a:xfrm>
                <a:off x="965736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8" name="Google Shape;2768;g15b87989459_0_16171"/>
              <p:cNvSpPr/>
              <p:nvPr/>
            </p:nvSpPr>
            <p:spPr>
              <a:xfrm>
                <a:off x="965736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69" name="Google Shape;2769;g15b87989459_0_16171"/>
              <p:cNvSpPr/>
              <p:nvPr/>
            </p:nvSpPr>
            <p:spPr>
              <a:xfrm>
                <a:off x="965736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0" name="Google Shape;2770;g15b87989459_0_16171"/>
              <p:cNvSpPr/>
              <p:nvPr/>
            </p:nvSpPr>
            <p:spPr>
              <a:xfrm>
                <a:off x="965736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1" name="Google Shape;2771;g15b87989459_0_16171"/>
              <p:cNvSpPr/>
              <p:nvPr/>
            </p:nvSpPr>
            <p:spPr>
              <a:xfrm>
                <a:off x="965736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2" name="Google Shape;2772;g15b87989459_0_16171"/>
              <p:cNvSpPr/>
              <p:nvPr/>
            </p:nvSpPr>
            <p:spPr>
              <a:xfrm>
                <a:off x="965736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3" name="Google Shape;2773;g15b87989459_0_16171"/>
              <p:cNvSpPr/>
              <p:nvPr/>
            </p:nvSpPr>
            <p:spPr>
              <a:xfrm>
                <a:off x="9848250"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4" name="Google Shape;2774;g15b87989459_0_16171"/>
              <p:cNvSpPr/>
              <p:nvPr/>
            </p:nvSpPr>
            <p:spPr>
              <a:xfrm>
                <a:off x="9848250"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5" name="Google Shape;2775;g15b87989459_0_16171"/>
              <p:cNvSpPr/>
              <p:nvPr/>
            </p:nvSpPr>
            <p:spPr>
              <a:xfrm>
                <a:off x="9848250"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6" name="Google Shape;2776;g15b87989459_0_16171"/>
              <p:cNvSpPr/>
              <p:nvPr/>
            </p:nvSpPr>
            <p:spPr>
              <a:xfrm>
                <a:off x="9848250"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7" name="Google Shape;2777;g15b87989459_0_16171"/>
              <p:cNvSpPr/>
              <p:nvPr/>
            </p:nvSpPr>
            <p:spPr>
              <a:xfrm>
                <a:off x="9848250"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8" name="Google Shape;2778;g15b87989459_0_16171"/>
              <p:cNvSpPr/>
              <p:nvPr/>
            </p:nvSpPr>
            <p:spPr>
              <a:xfrm>
                <a:off x="9848250"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79" name="Google Shape;2779;g15b87989459_0_16171"/>
              <p:cNvSpPr/>
              <p:nvPr/>
            </p:nvSpPr>
            <p:spPr>
              <a:xfrm>
                <a:off x="9848250"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0" name="Google Shape;2780;g15b87989459_0_16171"/>
              <p:cNvSpPr/>
              <p:nvPr/>
            </p:nvSpPr>
            <p:spPr>
              <a:xfrm>
                <a:off x="9848250"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1" name="Google Shape;2781;g15b87989459_0_16171"/>
              <p:cNvSpPr/>
              <p:nvPr/>
            </p:nvSpPr>
            <p:spPr>
              <a:xfrm>
                <a:off x="9848250"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2" name="Google Shape;2782;g15b87989459_0_16171"/>
              <p:cNvSpPr/>
              <p:nvPr/>
            </p:nvSpPr>
            <p:spPr>
              <a:xfrm>
                <a:off x="9848250"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3" name="Google Shape;2783;g15b87989459_0_16171"/>
              <p:cNvSpPr/>
              <p:nvPr/>
            </p:nvSpPr>
            <p:spPr>
              <a:xfrm>
                <a:off x="10039139" y="42467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4" name="Google Shape;2784;g15b87989459_0_16171"/>
              <p:cNvSpPr/>
              <p:nvPr/>
            </p:nvSpPr>
            <p:spPr>
              <a:xfrm>
                <a:off x="10039139" y="44960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5" name="Google Shape;2785;g15b87989459_0_16171"/>
              <p:cNvSpPr/>
              <p:nvPr/>
            </p:nvSpPr>
            <p:spPr>
              <a:xfrm>
                <a:off x="10039139" y="474547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6" name="Google Shape;2786;g15b87989459_0_16171"/>
              <p:cNvSpPr/>
              <p:nvPr/>
            </p:nvSpPr>
            <p:spPr>
              <a:xfrm>
                <a:off x="10039139" y="499486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7" name="Google Shape;2787;g15b87989459_0_16171"/>
              <p:cNvSpPr/>
              <p:nvPr/>
            </p:nvSpPr>
            <p:spPr>
              <a:xfrm>
                <a:off x="10039139" y="37897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8" name="Google Shape;2788;g15b87989459_0_16171"/>
              <p:cNvSpPr/>
              <p:nvPr/>
            </p:nvSpPr>
            <p:spPr>
              <a:xfrm>
                <a:off x="10039139" y="4039097"/>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89" name="Google Shape;2789;g15b87989459_0_16171"/>
              <p:cNvSpPr/>
              <p:nvPr/>
            </p:nvSpPr>
            <p:spPr>
              <a:xfrm>
                <a:off x="10039139" y="522565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0" name="Google Shape;2790;g15b87989459_0_16171"/>
              <p:cNvSpPr/>
              <p:nvPr/>
            </p:nvSpPr>
            <p:spPr>
              <a:xfrm>
                <a:off x="10039139" y="547504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1" name="Google Shape;2791;g15b87989459_0_16171"/>
              <p:cNvSpPr/>
              <p:nvPr/>
            </p:nvSpPr>
            <p:spPr>
              <a:xfrm>
                <a:off x="10039139" y="5724424"/>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2" name="Google Shape;2792;g15b87989459_0_16171"/>
              <p:cNvSpPr/>
              <p:nvPr/>
            </p:nvSpPr>
            <p:spPr>
              <a:xfrm>
                <a:off x="10039139" y="5973808"/>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sp>
          <p:nvSpPr>
            <p:cNvPr id="2793" name="Google Shape;2793;g15b87989459_0_16171"/>
            <p:cNvSpPr/>
            <p:nvPr/>
          </p:nvSpPr>
          <p:spPr>
            <a:xfrm rot="5400000">
              <a:off x="442382" y="101569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4" name="Google Shape;2794;g15b87989459_0_16171"/>
            <p:cNvSpPr/>
            <p:nvPr/>
          </p:nvSpPr>
          <p:spPr>
            <a:xfrm rot="5400000">
              <a:off x="192998" y="101569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5" name="Google Shape;2795;g15b87989459_0_16171"/>
            <p:cNvSpPr/>
            <p:nvPr/>
          </p:nvSpPr>
          <p:spPr>
            <a:xfrm rot="5400000">
              <a:off x="442382" y="120658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6" name="Google Shape;2796;g15b87989459_0_16171"/>
            <p:cNvSpPr/>
            <p:nvPr/>
          </p:nvSpPr>
          <p:spPr>
            <a:xfrm rot="5400000">
              <a:off x="192998" y="1206581"/>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7" name="Google Shape;2797;g15b87989459_0_16171"/>
            <p:cNvSpPr/>
            <p:nvPr/>
          </p:nvSpPr>
          <p:spPr>
            <a:xfrm rot="5400000">
              <a:off x="442382" y="139747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8" name="Google Shape;2798;g15b87989459_0_16171"/>
            <p:cNvSpPr/>
            <p:nvPr/>
          </p:nvSpPr>
          <p:spPr>
            <a:xfrm rot="5400000">
              <a:off x="192998" y="1397470"/>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799" name="Google Shape;2799;g15b87989459_0_16171"/>
            <p:cNvSpPr/>
            <p:nvPr/>
          </p:nvSpPr>
          <p:spPr>
            <a:xfrm rot="5400000">
              <a:off x="9302345"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0" name="Google Shape;2800;g15b87989459_0_16171"/>
            <p:cNvSpPr/>
            <p:nvPr/>
          </p:nvSpPr>
          <p:spPr>
            <a:xfrm rot="5400000">
              <a:off x="9052961"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1" name="Google Shape;2801;g15b87989459_0_16171"/>
            <p:cNvSpPr/>
            <p:nvPr/>
          </p:nvSpPr>
          <p:spPr>
            <a:xfrm rot="5400000">
              <a:off x="8803576"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2" name="Google Shape;2802;g15b87989459_0_16171"/>
            <p:cNvSpPr/>
            <p:nvPr/>
          </p:nvSpPr>
          <p:spPr>
            <a:xfrm rot="5400000">
              <a:off x="8572782"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3" name="Google Shape;2803;g15b87989459_0_16171"/>
            <p:cNvSpPr/>
            <p:nvPr/>
          </p:nvSpPr>
          <p:spPr>
            <a:xfrm rot="5400000">
              <a:off x="8323397"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4" name="Google Shape;2804;g15b87989459_0_16171"/>
            <p:cNvSpPr/>
            <p:nvPr/>
          </p:nvSpPr>
          <p:spPr>
            <a:xfrm rot="5400000">
              <a:off x="8074013"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5" name="Google Shape;2805;g15b87989459_0_16171"/>
            <p:cNvSpPr/>
            <p:nvPr/>
          </p:nvSpPr>
          <p:spPr>
            <a:xfrm rot="5400000">
              <a:off x="7824629" y="44981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6" name="Google Shape;2806;g15b87989459_0_16171"/>
            <p:cNvSpPr/>
            <p:nvPr/>
          </p:nvSpPr>
          <p:spPr>
            <a:xfrm rot="5400000">
              <a:off x="9302345"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7" name="Google Shape;2807;g15b87989459_0_16171"/>
            <p:cNvSpPr/>
            <p:nvPr/>
          </p:nvSpPr>
          <p:spPr>
            <a:xfrm rot="5400000">
              <a:off x="9052961"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8" name="Google Shape;2808;g15b87989459_0_16171"/>
            <p:cNvSpPr/>
            <p:nvPr/>
          </p:nvSpPr>
          <p:spPr>
            <a:xfrm rot="5400000">
              <a:off x="8803576"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09" name="Google Shape;2809;g15b87989459_0_16171"/>
            <p:cNvSpPr/>
            <p:nvPr/>
          </p:nvSpPr>
          <p:spPr>
            <a:xfrm rot="5400000">
              <a:off x="8572782"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0" name="Google Shape;2810;g15b87989459_0_16171"/>
            <p:cNvSpPr/>
            <p:nvPr/>
          </p:nvSpPr>
          <p:spPr>
            <a:xfrm rot="5400000">
              <a:off x="8323397"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1" name="Google Shape;2811;g15b87989459_0_16171"/>
            <p:cNvSpPr/>
            <p:nvPr/>
          </p:nvSpPr>
          <p:spPr>
            <a:xfrm rot="5400000">
              <a:off x="8074013"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2" name="Google Shape;2812;g15b87989459_0_16171"/>
            <p:cNvSpPr/>
            <p:nvPr/>
          </p:nvSpPr>
          <p:spPr>
            <a:xfrm rot="5400000">
              <a:off x="7824629" y="64070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3" name="Google Shape;2813;g15b87989459_0_16171"/>
            <p:cNvSpPr/>
            <p:nvPr/>
          </p:nvSpPr>
          <p:spPr>
            <a:xfrm rot="5400000">
              <a:off x="9302345"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4" name="Google Shape;2814;g15b87989459_0_16171"/>
            <p:cNvSpPr/>
            <p:nvPr/>
          </p:nvSpPr>
          <p:spPr>
            <a:xfrm rot="5400000">
              <a:off x="9052961"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5" name="Google Shape;2815;g15b87989459_0_16171"/>
            <p:cNvSpPr/>
            <p:nvPr/>
          </p:nvSpPr>
          <p:spPr>
            <a:xfrm rot="5400000">
              <a:off x="8803576"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6" name="Google Shape;2816;g15b87989459_0_16171"/>
            <p:cNvSpPr/>
            <p:nvPr/>
          </p:nvSpPr>
          <p:spPr>
            <a:xfrm rot="5400000">
              <a:off x="8572782"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7" name="Google Shape;2817;g15b87989459_0_16171"/>
            <p:cNvSpPr/>
            <p:nvPr/>
          </p:nvSpPr>
          <p:spPr>
            <a:xfrm rot="5400000">
              <a:off x="8323397"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8" name="Google Shape;2818;g15b87989459_0_16171"/>
            <p:cNvSpPr/>
            <p:nvPr/>
          </p:nvSpPr>
          <p:spPr>
            <a:xfrm rot="5400000">
              <a:off x="8074013"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19" name="Google Shape;2819;g15b87989459_0_16171"/>
            <p:cNvSpPr/>
            <p:nvPr/>
          </p:nvSpPr>
          <p:spPr>
            <a:xfrm rot="5400000">
              <a:off x="7824629" y="83159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0" name="Google Shape;2820;g15b87989459_0_16171"/>
            <p:cNvSpPr/>
            <p:nvPr/>
          </p:nvSpPr>
          <p:spPr>
            <a:xfrm rot="5400000">
              <a:off x="9302345"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1" name="Google Shape;2821;g15b87989459_0_16171"/>
            <p:cNvSpPr/>
            <p:nvPr/>
          </p:nvSpPr>
          <p:spPr>
            <a:xfrm rot="5400000">
              <a:off x="9052961"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2" name="Google Shape;2822;g15b87989459_0_16171"/>
            <p:cNvSpPr/>
            <p:nvPr/>
          </p:nvSpPr>
          <p:spPr>
            <a:xfrm rot="5400000">
              <a:off x="8803576"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3" name="Google Shape;2823;g15b87989459_0_16171"/>
            <p:cNvSpPr/>
            <p:nvPr/>
          </p:nvSpPr>
          <p:spPr>
            <a:xfrm rot="5400000">
              <a:off x="8572782"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4" name="Google Shape;2824;g15b87989459_0_16171"/>
            <p:cNvSpPr/>
            <p:nvPr/>
          </p:nvSpPr>
          <p:spPr>
            <a:xfrm rot="5400000">
              <a:off x="8323397"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5" name="Google Shape;2825;g15b87989459_0_16171"/>
            <p:cNvSpPr/>
            <p:nvPr/>
          </p:nvSpPr>
          <p:spPr>
            <a:xfrm rot="5400000">
              <a:off x="8074013"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6" name="Google Shape;2826;g15b87989459_0_16171"/>
            <p:cNvSpPr/>
            <p:nvPr/>
          </p:nvSpPr>
          <p:spPr>
            <a:xfrm rot="5400000">
              <a:off x="7824629" y="103199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7" name="Google Shape;2827;g15b87989459_0_16171"/>
            <p:cNvSpPr/>
            <p:nvPr/>
          </p:nvSpPr>
          <p:spPr>
            <a:xfrm rot="5400000">
              <a:off x="9302345"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8" name="Google Shape;2828;g15b87989459_0_16171"/>
            <p:cNvSpPr/>
            <p:nvPr/>
          </p:nvSpPr>
          <p:spPr>
            <a:xfrm rot="5400000">
              <a:off x="9052961"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29" name="Google Shape;2829;g15b87989459_0_16171"/>
            <p:cNvSpPr/>
            <p:nvPr/>
          </p:nvSpPr>
          <p:spPr>
            <a:xfrm rot="5400000">
              <a:off x="8803576"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0" name="Google Shape;2830;g15b87989459_0_16171"/>
            <p:cNvSpPr/>
            <p:nvPr/>
          </p:nvSpPr>
          <p:spPr>
            <a:xfrm rot="5400000">
              <a:off x="8572782"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1" name="Google Shape;2831;g15b87989459_0_16171"/>
            <p:cNvSpPr/>
            <p:nvPr/>
          </p:nvSpPr>
          <p:spPr>
            <a:xfrm rot="5400000">
              <a:off x="8323397"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2" name="Google Shape;2832;g15b87989459_0_16171"/>
            <p:cNvSpPr/>
            <p:nvPr/>
          </p:nvSpPr>
          <p:spPr>
            <a:xfrm rot="5400000">
              <a:off x="8074013"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3" name="Google Shape;2833;g15b87989459_0_16171"/>
            <p:cNvSpPr/>
            <p:nvPr/>
          </p:nvSpPr>
          <p:spPr>
            <a:xfrm rot="5400000">
              <a:off x="7824629" y="1222886"/>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4" name="Google Shape;2834;g15b87989459_0_16171"/>
            <p:cNvSpPr/>
            <p:nvPr/>
          </p:nvSpPr>
          <p:spPr>
            <a:xfrm rot="5400000">
              <a:off x="9302345"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5" name="Google Shape;2835;g15b87989459_0_16171"/>
            <p:cNvSpPr/>
            <p:nvPr/>
          </p:nvSpPr>
          <p:spPr>
            <a:xfrm rot="5400000">
              <a:off x="9052961"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6" name="Google Shape;2836;g15b87989459_0_16171"/>
            <p:cNvSpPr/>
            <p:nvPr/>
          </p:nvSpPr>
          <p:spPr>
            <a:xfrm rot="5400000">
              <a:off x="8803576"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7" name="Google Shape;2837;g15b87989459_0_16171"/>
            <p:cNvSpPr/>
            <p:nvPr/>
          </p:nvSpPr>
          <p:spPr>
            <a:xfrm rot="5400000">
              <a:off x="8572782"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8" name="Google Shape;2838;g15b87989459_0_16171"/>
            <p:cNvSpPr/>
            <p:nvPr/>
          </p:nvSpPr>
          <p:spPr>
            <a:xfrm rot="5400000">
              <a:off x="8323397"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39" name="Google Shape;2839;g15b87989459_0_16171"/>
            <p:cNvSpPr/>
            <p:nvPr/>
          </p:nvSpPr>
          <p:spPr>
            <a:xfrm rot="5400000">
              <a:off x="8074013"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40" name="Google Shape;2840;g15b87989459_0_16171"/>
            <p:cNvSpPr/>
            <p:nvPr/>
          </p:nvSpPr>
          <p:spPr>
            <a:xfrm rot="5400000">
              <a:off x="7824629" y="1413775"/>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grpSp>
      <p:sp>
        <p:nvSpPr>
          <p:cNvPr id="2841" name="Google Shape;2841;g15b87989459_0_16171"/>
          <p:cNvSpPr/>
          <p:nvPr/>
        </p:nvSpPr>
        <p:spPr>
          <a:xfrm>
            <a:off x="9765105" y="385685"/>
            <a:ext cx="1727700" cy="558900"/>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842" name="Google Shape;2842;g15b87989459_0_16171"/>
          <p:cNvSpPr/>
          <p:nvPr>
            <p:ph idx="2" type="pic"/>
          </p:nvPr>
        </p:nvSpPr>
        <p:spPr>
          <a:xfrm>
            <a:off x="0" y="0"/>
            <a:ext cx="12192000" cy="4836300"/>
          </a:xfrm>
          <a:prstGeom prst="rect">
            <a:avLst/>
          </a:prstGeom>
          <a:noFill/>
          <a:ln>
            <a:noFill/>
          </a:ln>
        </p:spPr>
        <p:txBody>
          <a:bodyPr anchorCtr="0" anchor="ctr" bIns="0" lIns="0" spcFirstLastPara="1" rIns="0" wrap="square" tIns="0">
            <a:noAutofit/>
          </a:bodyPr>
          <a:lstStyle>
            <a:lvl1pPr lvl="0" marR="0" rtl="0" algn="ctr">
              <a:lnSpc>
                <a:spcPct val="100000"/>
              </a:lnSpc>
              <a:spcBef>
                <a:spcPts val="7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2843" name="Shape 2843"/>
        <p:cNvGrpSpPr/>
        <p:nvPr/>
      </p:nvGrpSpPr>
      <p:grpSpPr>
        <a:xfrm>
          <a:off x="0" y="0"/>
          <a:ext cx="0" cy="0"/>
          <a:chOff x="0" y="0"/>
          <a:chExt cx="0" cy="0"/>
        </a:xfrm>
      </p:grpSpPr>
      <p:sp>
        <p:nvSpPr>
          <p:cNvPr id="2844" name="Google Shape;2844;g15b87989459_0_16422"/>
          <p:cNvSpPr/>
          <p:nvPr>
            <p:ph idx="2" type="pic"/>
          </p:nvPr>
        </p:nvSpPr>
        <p:spPr>
          <a:xfrm>
            <a:off x="0" y="0"/>
            <a:ext cx="58677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10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3pPr>
            <a:lvl4pPr lvl="3"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Lato"/>
                <a:ea typeface="Lato"/>
                <a:cs typeface="Lato"/>
                <a:sym typeface="Lato"/>
              </a:defRPr>
            </a:lvl4pPr>
            <a:lvl5pPr lvl="4"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Lato"/>
                <a:ea typeface="Lato"/>
                <a:cs typeface="Lato"/>
                <a:sym typeface="Lato"/>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845" name="Shape 2845"/>
        <p:cNvGrpSpPr/>
        <p:nvPr/>
      </p:nvGrpSpPr>
      <p:grpSpPr>
        <a:xfrm>
          <a:off x="0" y="0"/>
          <a:ext cx="0" cy="0"/>
          <a:chOff x="0" y="0"/>
          <a:chExt cx="0" cy="0"/>
        </a:xfrm>
      </p:grpSpPr>
      <p:sp>
        <p:nvSpPr>
          <p:cNvPr id="2846" name="Google Shape;2846;g15b87989459_0_18097"/>
          <p:cNvSpPr txBox="1"/>
          <p:nvPr>
            <p:ph type="ctrTitle"/>
          </p:nvPr>
        </p:nvSpPr>
        <p:spPr>
          <a:xfrm>
            <a:off x="415611" y="992767"/>
            <a:ext cx="11360700" cy="2736900"/>
          </a:xfrm>
          <a:prstGeom prst="rect">
            <a:avLst/>
          </a:prstGeom>
        </p:spPr>
        <p:txBody>
          <a:bodyPr anchorCtr="0" anchor="b" bIns="0" lIns="0" spcFirstLastPara="1" rIns="0" wrap="square" tIns="0">
            <a:noAutofit/>
          </a:bodyPr>
          <a:lstStyle>
            <a:lvl1pPr lvl="0" rtl="0" algn="ctr">
              <a:spcBef>
                <a:spcPts val="0"/>
              </a:spcBef>
              <a:spcAft>
                <a:spcPts val="0"/>
              </a:spcAft>
              <a:buSzPts val="6900"/>
              <a:buNone/>
              <a:defRPr sz="6900"/>
            </a:lvl1pPr>
            <a:lvl2pPr lvl="1" rtl="0" algn="ctr">
              <a:spcBef>
                <a:spcPts val="0"/>
              </a:spcBef>
              <a:spcAft>
                <a:spcPts val="0"/>
              </a:spcAft>
              <a:buSzPts val="6900"/>
              <a:buNone/>
              <a:defRPr sz="6900"/>
            </a:lvl2pPr>
            <a:lvl3pPr lvl="2" rtl="0" algn="ctr">
              <a:spcBef>
                <a:spcPts val="0"/>
              </a:spcBef>
              <a:spcAft>
                <a:spcPts val="0"/>
              </a:spcAft>
              <a:buSzPts val="6900"/>
              <a:buNone/>
              <a:defRPr sz="6900"/>
            </a:lvl3pPr>
            <a:lvl4pPr lvl="3" rtl="0" algn="ctr">
              <a:spcBef>
                <a:spcPts val="0"/>
              </a:spcBef>
              <a:spcAft>
                <a:spcPts val="0"/>
              </a:spcAft>
              <a:buSzPts val="6900"/>
              <a:buNone/>
              <a:defRPr sz="6900"/>
            </a:lvl4pPr>
            <a:lvl5pPr lvl="4" rtl="0" algn="ctr">
              <a:spcBef>
                <a:spcPts val="0"/>
              </a:spcBef>
              <a:spcAft>
                <a:spcPts val="0"/>
              </a:spcAft>
              <a:buSzPts val="6900"/>
              <a:buNone/>
              <a:defRPr sz="6900"/>
            </a:lvl5pPr>
            <a:lvl6pPr lvl="5" rtl="0" algn="ctr">
              <a:spcBef>
                <a:spcPts val="0"/>
              </a:spcBef>
              <a:spcAft>
                <a:spcPts val="0"/>
              </a:spcAft>
              <a:buSzPts val="6900"/>
              <a:buNone/>
              <a:defRPr sz="6900"/>
            </a:lvl6pPr>
            <a:lvl7pPr lvl="6" rtl="0" algn="ctr">
              <a:spcBef>
                <a:spcPts val="0"/>
              </a:spcBef>
              <a:spcAft>
                <a:spcPts val="0"/>
              </a:spcAft>
              <a:buSzPts val="6900"/>
              <a:buNone/>
              <a:defRPr sz="6900"/>
            </a:lvl7pPr>
            <a:lvl8pPr lvl="7" rtl="0" algn="ctr">
              <a:spcBef>
                <a:spcPts val="0"/>
              </a:spcBef>
              <a:spcAft>
                <a:spcPts val="0"/>
              </a:spcAft>
              <a:buSzPts val="6900"/>
              <a:buNone/>
              <a:defRPr sz="6900"/>
            </a:lvl8pPr>
            <a:lvl9pPr lvl="8" rtl="0" algn="ctr">
              <a:spcBef>
                <a:spcPts val="0"/>
              </a:spcBef>
              <a:spcAft>
                <a:spcPts val="0"/>
              </a:spcAft>
              <a:buSzPts val="6900"/>
              <a:buNone/>
              <a:defRPr sz="6900"/>
            </a:lvl9pPr>
          </a:lstStyle>
          <a:p/>
        </p:txBody>
      </p:sp>
      <p:sp>
        <p:nvSpPr>
          <p:cNvPr id="2847" name="Google Shape;2847;g15b87989459_0_18097"/>
          <p:cNvSpPr txBox="1"/>
          <p:nvPr>
            <p:ph idx="1" type="subTitle"/>
          </p:nvPr>
        </p:nvSpPr>
        <p:spPr>
          <a:xfrm>
            <a:off x="415600" y="3778833"/>
            <a:ext cx="11360700" cy="1056900"/>
          </a:xfrm>
          <a:prstGeom prst="rect">
            <a:avLst/>
          </a:prstGeom>
        </p:spPr>
        <p:txBody>
          <a:bodyPr anchorCtr="0" anchor="t" bIns="0" lIns="0" spcFirstLastPara="1" rIns="0" wrap="square" tIns="0">
            <a:noAutofit/>
          </a:bodyPr>
          <a:lstStyle>
            <a:lvl1pPr lvl="0" rtl="0" algn="ctr">
              <a:lnSpc>
                <a:spcPct val="100000"/>
              </a:lnSpc>
              <a:spcBef>
                <a:spcPts val="600"/>
              </a:spcBef>
              <a:spcAft>
                <a:spcPts val="0"/>
              </a:spcAft>
              <a:buSzPts val="3700"/>
              <a:buNone/>
              <a:defRPr sz="3700"/>
            </a:lvl1pPr>
            <a:lvl2pPr lvl="1" rtl="0" algn="ctr">
              <a:lnSpc>
                <a:spcPct val="100000"/>
              </a:lnSpc>
              <a:spcBef>
                <a:spcPts val="600"/>
              </a:spcBef>
              <a:spcAft>
                <a:spcPts val="0"/>
              </a:spcAft>
              <a:buSzPts val="3700"/>
              <a:buNone/>
              <a:defRPr sz="3700"/>
            </a:lvl2pPr>
            <a:lvl3pPr lvl="2" rtl="0" algn="ctr">
              <a:lnSpc>
                <a:spcPct val="100000"/>
              </a:lnSpc>
              <a:spcBef>
                <a:spcPts val="600"/>
              </a:spcBef>
              <a:spcAft>
                <a:spcPts val="0"/>
              </a:spcAft>
              <a:buSzPts val="3700"/>
              <a:buNone/>
              <a:defRPr sz="3700"/>
            </a:lvl3pPr>
            <a:lvl4pPr lvl="3" rtl="0" algn="ctr">
              <a:lnSpc>
                <a:spcPct val="100000"/>
              </a:lnSpc>
              <a:spcBef>
                <a:spcPts val="600"/>
              </a:spcBef>
              <a:spcAft>
                <a:spcPts val="0"/>
              </a:spcAft>
              <a:buSzPts val="3700"/>
              <a:buNone/>
              <a:defRPr sz="3700"/>
            </a:lvl4pPr>
            <a:lvl5pPr lvl="4" rtl="0" algn="ctr">
              <a:lnSpc>
                <a:spcPct val="100000"/>
              </a:lnSpc>
              <a:spcBef>
                <a:spcPts val="600"/>
              </a:spcBef>
              <a:spcAft>
                <a:spcPts val="0"/>
              </a:spcAft>
              <a:buSzPts val="3700"/>
              <a:buNone/>
              <a:defRPr sz="3700"/>
            </a:lvl5pPr>
            <a:lvl6pPr lvl="5" rtl="0" algn="ctr">
              <a:lnSpc>
                <a:spcPct val="100000"/>
              </a:lnSpc>
              <a:spcBef>
                <a:spcPts val="500"/>
              </a:spcBef>
              <a:spcAft>
                <a:spcPts val="0"/>
              </a:spcAft>
              <a:buSzPts val="3700"/>
              <a:buNone/>
              <a:defRPr sz="3700"/>
            </a:lvl6pPr>
            <a:lvl7pPr lvl="6" rtl="0" algn="ctr">
              <a:lnSpc>
                <a:spcPct val="100000"/>
              </a:lnSpc>
              <a:spcBef>
                <a:spcPts val="500"/>
              </a:spcBef>
              <a:spcAft>
                <a:spcPts val="0"/>
              </a:spcAft>
              <a:buSzPts val="3700"/>
              <a:buNone/>
              <a:defRPr sz="3700"/>
            </a:lvl7pPr>
            <a:lvl8pPr lvl="7" rtl="0" algn="ctr">
              <a:lnSpc>
                <a:spcPct val="100000"/>
              </a:lnSpc>
              <a:spcBef>
                <a:spcPts val="500"/>
              </a:spcBef>
              <a:spcAft>
                <a:spcPts val="0"/>
              </a:spcAft>
              <a:buSzPts val="3700"/>
              <a:buNone/>
              <a:defRPr sz="3700"/>
            </a:lvl8pPr>
            <a:lvl9pPr lvl="8" rtl="0" algn="ctr">
              <a:lnSpc>
                <a:spcPct val="100000"/>
              </a:lnSpc>
              <a:spcBef>
                <a:spcPts val="500"/>
              </a:spcBef>
              <a:spcAft>
                <a:spcPts val="0"/>
              </a:spcAft>
              <a:buSzPts val="3700"/>
              <a:buNone/>
              <a:defRPr sz="3700"/>
            </a:lvl9pPr>
          </a:lstStyle>
          <a:p/>
        </p:txBody>
      </p:sp>
      <p:sp>
        <p:nvSpPr>
          <p:cNvPr id="2848" name="Google Shape;2848;g15b87989459_0_1809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indent="0" lvl="0" marL="0" rtl="0" algn="l">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ny Overview 2">
  <p:cSld name="Company Overview_2">
    <p:spTree>
      <p:nvGrpSpPr>
        <p:cNvPr id="2849" name="Shape 2849"/>
        <p:cNvGrpSpPr/>
        <p:nvPr/>
      </p:nvGrpSpPr>
      <p:grpSpPr>
        <a:xfrm>
          <a:off x="0" y="0"/>
          <a:ext cx="0" cy="0"/>
          <a:chOff x="0" y="0"/>
          <a:chExt cx="0" cy="0"/>
        </a:xfrm>
      </p:grpSpPr>
      <p:sp>
        <p:nvSpPr>
          <p:cNvPr id="2850" name="Google Shape;2850;g1a37c33ce89_0_2103"/>
          <p:cNvSpPr/>
          <p:nvPr/>
        </p:nvSpPr>
        <p:spPr>
          <a:xfrm>
            <a:off x="0" y="0"/>
            <a:ext cx="12192000" cy="32448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900" u="none" cap="none" strike="noStrike">
              <a:solidFill>
                <a:schemeClr val="lt1"/>
              </a:solidFill>
              <a:latin typeface="Arial"/>
              <a:ea typeface="Arial"/>
              <a:cs typeface="Arial"/>
              <a:sym typeface="Arial"/>
            </a:endParaRPr>
          </a:p>
        </p:txBody>
      </p:sp>
      <p:sp>
        <p:nvSpPr>
          <p:cNvPr id="2851" name="Google Shape;2851;g1a37c33ce89_0_2103"/>
          <p:cNvSpPr txBox="1"/>
          <p:nvPr>
            <p:ph type="title"/>
          </p:nvPr>
        </p:nvSpPr>
        <p:spPr>
          <a:xfrm>
            <a:off x="304800" y="266699"/>
            <a:ext cx="101820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lt1"/>
              </a:buClr>
              <a:buSzPts val="3200"/>
              <a:buFont typeface="Arial"/>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852" name="Google Shape;2852;g1a37c33ce89_0_2103"/>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chemeClr val="lt1"/>
              </a:buClr>
              <a:buSzPts val="1100"/>
              <a:buNone/>
              <a:defRPr sz="1100">
                <a:solidFill>
                  <a:schemeClr val="lt1"/>
                </a:solidFill>
              </a:defRPr>
            </a:lvl1pPr>
            <a:lvl2pPr indent="-228600" lvl="1" marL="914400" rtl="0" algn="l">
              <a:lnSpc>
                <a:spcPct val="100000"/>
              </a:lnSpc>
              <a:spcBef>
                <a:spcPts val="700"/>
              </a:spcBef>
              <a:spcAft>
                <a:spcPts val="0"/>
              </a:spcAft>
              <a:buSzPts val="1900"/>
              <a:buNone/>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853" name="Google Shape;2853;g1a37c33ce89_0_2103"/>
          <p:cNvCxnSpPr/>
          <p:nvPr/>
        </p:nvCxnSpPr>
        <p:spPr>
          <a:xfrm>
            <a:off x="2533421" y="1461649"/>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854" name="Google Shape;2854;g1a37c33ce89_0_2103"/>
          <p:cNvCxnSpPr/>
          <p:nvPr/>
        </p:nvCxnSpPr>
        <p:spPr>
          <a:xfrm>
            <a:off x="4904691" y="1461648"/>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855" name="Google Shape;2855;g1a37c33ce89_0_2103"/>
          <p:cNvCxnSpPr/>
          <p:nvPr/>
        </p:nvCxnSpPr>
        <p:spPr>
          <a:xfrm>
            <a:off x="7275961" y="1461648"/>
            <a:ext cx="0" cy="1540800"/>
          </a:xfrm>
          <a:prstGeom prst="straightConnector1">
            <a:avLst/>
          </a:prstGeom>
          <a:noFill/>
          <a:ln cap="flat" cmpd="sng" w="9525">
            <a:solidFill>
              <a:srgbClr val="D8D8D8"/>
            </a:solidFill>
            <a:prstDash val="solid"/>
            <a:miter lim="800000"/>
            <a:headEnd len="sm" w="sm" type="none"/>
            <a:tailEnd len="sm" w="sm" type="none"/>
          </a:ln>
        </p:spPr>
      </p:cxnSp>
      <p:cxnSp>
        <p:nvCxnSpPr>
          <p:cNvPr id="2856" name="Google Shape;2856;g1a37c33ce89_0_2103"/>
          <p:cNvCxnSpPr/>
          <p:nvPr/>
        </p:nvCxnSpPr>
        <p:spPr>
          <a:xfrm>
            <a:off x="9647233" y="1461648"/>
            <a:ext cx="0" cy="1540800"/>
          </a:xfrm>
          <a:prstGeom prst="straightConnector1">
            <a:avLst/>
          </a:prstGeom>
          <a:noFill/>
          <a:ln cap="flat" cmpd="sng" w="9525">
            <a:solidFill>
              <a:srgbClr val="D8D8D8"/>
            </a:solidFill>
            <a:prstDash val="solid"/>
            <a:miter lim="800000"/>
            <a:headEnd len="sm" w="sm" type="none"/>
            <a:tailEnd len="sm" w="sm" type="none"/>
          </a:ln>
        </p:spPr>
      </p:cxnSp>
      <p:sp>
        <p:nvSpPr>
          <p:cNvPr id="2857" name="Google Shape;2857;g1a37c33ce89_0_2103"/>
          <p:cNvSpPr txBox="1"/>
          <p:nvPr>
            <p:ph idx="2" type="body"/>
          </p:nvPr>
        </p:nvSpPr>
        <p:spPr>
          <a:xfrm>
            <a:off x="30480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58" name="Google Shape;2858;g1a37c33ce89_0_2103"/>
          <p:cNvSpPr txBox="1"/>
          <p:nvPr>
            <p:ph idx="3" type="body"/>
          </p:nvPr>
        </p:nvSpPr>
        <p:spPr>
          <a:xfrm>
            <a:off x="30480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59" name="Google Shape;2859;g1a37c33ce89_0_2103"/>
          <p:cNvSpPr txBox="1"/>
          <p:nvPr>
            <p:ph idx="4" type="body"/>
          </p:nvPr>
        </p:nvSpPr>
        <p:spPr>
          <a:xfrm>
            <a:off x="30480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0" name="Google Shape;2860;g1a37c33ce89_0_2103"/>
          <p:cNvSpPr txBox="1"/>
          <p:nvPr>
            <p:ph idx="5" type="body"/>
          </p:nvPr>
        </p:nvSpPr>
        <p:spPr>
          <a:xfrm>
            <a:off x="267607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1" name="Google Shape;2861;g1a37c33ce89_0_2103"/>
          <p:cNvSpPr txBox="1"/>
          <p:nvPr>
            <p:ph idx="6" type="body"/>
          </p:nvPr>
        </p:nvSpPr>
        <p:spPr>
          <a:xfrm>
            <a:off x="267607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2" name="Google Shape;2862;g1a37c33ce89_0_2103"/>
          <p:cNvSpPr txBox="1"/>
          <p:nvPr>
            <p:ph idx="7" type="body"/>
          </p:nvPr>
        </p:nvSpPr>
        <p:spPr>
          <a:xfrm>
            <a:off x="267607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3" name="Google Shape;2863;g1a37c33ce89_0_2103"/>
          <p:cNvSpPr txBox="1"/>
          <p:nvPr>
            <p:ph idx="8" type="body"/>
          </p:nvPr>
        </p:nvSpPr>
        <p:spPr>
          <a:xfrm>
            <a:off x="5047341"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4" name="Google Shape;2864;g1a37c33ce89_0_2103"/>
          <p:cNvSpPr txBox="1"/>
          <p:nvPr>
            <p:ph idx="9" type="body"/>
          </p:nvPr>
        </p:nvSpPr>
        <p:spPr>
          <a:xfrm>
            <a:off x="5047341"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5" name="Google Shape;2865;g1a37c33ce89_0_2103"/>
          <p:cNvSpPr txBox="1"/>
          <p:nvPr>
            <p:ph idx="13" type="body"/>
          </p:nvPr>
        </p:nvSpPr>
        <p:spPr>
          <a:xfrm>
            <a:off x="5047341"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6" name="Google Shape;2866;g1a37c33ce89_0_2103"/>
          <p:cNvSpPr txBox="1"/>
          <p:nvPr>
            <p:ph idx="14" type="body"/>
          </p:nvPr>
        </p:nvSpPr>
        <p:spPr>
          <a:xfrm>
            <a:off x="7418612"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7" name="Google Shape;2867;g1a37c33ce89_0_2103"/>
          <p:cNvSpPr txBox="1"/>
          <p:nvPr>
            <p:ph idx="15" type="body"/>
          </p:nvPr>
        </p:nvSpPr>
        <p:spPr>
          <a:xfrm>
            <a:off x="7418612"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8" name="Google Shape;2868;g1a37c33ce89_0_2103"/>
          <p:cNvSpPr txBox="1"/>
          <p:nvPr>
            <p:ph idx="16" type="body"/>
          </p:nvPr>
        </p:nvSpPr>
        <p:spPr>
          <a:xfrm>
            <a:off x="7418612"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69" name="Google Shape;2869;g1a37c33ce89_0_2103"/>
          <p:cNvSpPr txBox="1"/>
          <p:nvPr>
            <p:ph idx="17" type="body"/>
          </p:nvPr>
        </p:nvSpPr>
        <p:spPr>
          <a:xfrm>
            <a:off x="9789885" y="1870763"/>
            <a:ext cx="2085900" cy="3075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700"/>
              </a:spcBef>
              <a:spcAft>
                <a:spcPts val="0"/>
              </a:spcAft>
              <a:buClr>
                <a:schemeClr val="accent1"/>
              </a:buClr>
              <a:buSzPts val="2800"/>
              <a:buNone/>
              <a:defRPr b="1" sz="28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0" name="Google Shape;2870;g1a37c33ce89_0_2103"/>
          <p:cNvSpPr txBox="1"/>
          <p:nvPr>
            <p:ph idx="18" type="body"/>
          </p:nvPr>
        </p:nvSpPr>
        <p:spPr>
          <a:xfrm>
            <a:off x="9789885" y="2302176"/>
            <a:ext cx="2085900" cy="6303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lt1"/>
              </a:buClr>
              <a:buSzPts val="1200"/>
              <a:buNone/>
              <a:defRPr b="0" sz="1200">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1" name="Google Shape;2871;g1a37c33ce89_0_2103"/>
          <p:cNvSpPr txBox="1"/>
          <p:nvPr>
            <p:ph idx="19" type="body"/>
          </p:nvPr>
        </p:nvSpPr>
        <p:spPr>
          <a:xfrm>
            <a:off x="9789885" y="1531683"/>
            <a:ext cx="2085900" cy="2157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chemeClr val="lt1"/>
              </a:buClr>
              <a:buSzPts val="1500"/>
              <a:buNone/>
              <a:defRPr b="1" sz="1500" cap="none">
                <a:solidFill>
                  <a:schemeClr val="l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2" name="Google Shape;2872;g1a37c33ce89_0_2103"/>
          <p:cNvSpPr txBox="1"/>
          <p:nvPr>
            <p:ph idx="20" type="body"/>
          </p:nvPr>
        </p:nvSpPr>
        <p:spPr>
          <a:xfrm>
            <a:off x="304800" y="3443776"/>
            <a:ext cx="11582400" cy="307500"/>
          </a:xfrm>
          <a:prstGeom prst="rect">
            <a:avLst/>
          </a:prstGeom>
          <a:noFill/>
          <a:ln>
            <a:noFill/>
          </a:ln>
        </p:spPr>
        <p:txBody>
          <a:bodyPr anchorCtr="0" anchor="t" bIns="0" lIns="0" spcFirstLastPara="1" rIns="0" wrap="square" tIns="0">
            <a:spAutoFit/>
          </a:bodyPr>
          <a:lstStyle>
            <a:lvl1pPr indent="-228600" lvl="0" marL="457200" rtl="0" algn="ctr">
              <a:lnSpc>
                <a:spcPct val="100000"/>
              </a:lnSpc>
              <a:spcBef>
                <a:spcPts val="700"/>
              </a:spcBef>
              <a:spcAft>
                <a:spcPts val="0"/>
              </a:spcAft>
              <a:buClr>
                <a:srgbClr val="08212E"/>
              </a:buClr>
              <a:buSzPts val="2000"/>
              <a:buNone/>
              <a:defRPr b="1" sz="2000">
                <a:solidFill>
                  <a:srgbClr val="08212E"/>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3" name="Google Shape;2873;g1a37c33ce89_0_2103"/>
          <p:cNvSpPr/>
          <p:nvPr>
            <p:ph idx="21" type="pic"/>
          </p:nvPr>
        </p:nvSpPr>
        <p:spPr>
          <a:xfrm>
            <a:off x="1126252"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874" name="Google Shape;2874;g1a37c33ce89_0_2103"/>
          <p:cNvSpPr txBox="1"/>
          <p:nvPr>
            <p:ph idx="22" type="body"/>
          </p:nvPr>
        </p:nvSpPr>
        <p:spPr>
          <a:xfrm>
            <a:off x="304800"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5" name="Google Shape;2875;g1a37c33ce89_0_2103"/>
          <p:cNvSpPr/>
          <p:nvPr>
            <p:ph idx="23" type="pic"/>
          </p:nvPr>
        </p:nvSpPr>
        <p:spPr>
          <a:xfrm>
            <a:off x="4135184"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876" name="Google Shape;2876;g1a37c33ce89_0_2103"/>
          <p:cNvSpPr txBox="1"/>
          <p:nvPr>
            <p:ph idx="24" type="body"/>
          </p:nvPr>
        </p:nvSpPr>
        <p:spPr>
          <a:xfrm>
            <a:off x="3313731"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7" name="Google Shape;2877;g1a37c33ce89_0_2103"/>
          <p:cNvSpPr/>
          <p:nvPr>
            <p:ph idx="25" type="pic"/>
          </p:nvPr>
        </p:nvSpPr>
        <p:spPr>
          <a:xfrm>
            <a:off x="7144116"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878" name="Google Shape;2878;g1a37c33ce89_0_2103"/>
          <p:cNvSpPr txBox="1"/>
          <p:nvPr>
            <p:ph idx="26" type="body"/>
          </p:nvPr>
        </p:nvSpPr>
        <p:spPr>
          <a:xfrm>
            <a:off x="6322662"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79" name="Google Shape;2879;g1a37c33ce89_0_2103"/>
          <p:cNvSpPr/>
          <p:nvPr>
            <p:ph idx="27" type="pic"/>
          </p:nvPr>
        </p:nvSpPr>
        <p:spPr>
          <a:xfrm>
            <a:off x="10153047" y="3988722"/>
            <a:ext cx="914400" cy="914400"/>
          </a:xfrm>
          <a:prstGeom prst="ellipse">
            <a:avLst/>
          </a:prstGeom>
          <a:noFill/>
          <a:ln cap="flat" cmpd="sng" w="12700">
            <a:solidFill>
              <a:srgbClr val="08212E"/>
            </a:solidFill>
            <a:prstDash val="solid"/>
            <a:round/>
            <a:headEnd len="sm" w="sm" type="none"/>
            <a:tailEnd len="sm" w="sm" type="none"/>
          </a:ln>
        </p:spPr>
        <p:txBody>
          <a:bodyPr anchorCtr="0" anchor="t" bIns="0" lIns="0" spcFirstLastPara="1" rIns="0" wrap="square" tIns="0">
            <a:noAutofit/>
          </a:bodyPr>
          <a:lstStyle>
            <a:lvl1pPr lvl="0" marR="0" rtl="0" algn="ctr">
              <a:lnSpc>
                <a:spcPct val="100000"/>
              </a:lnSpc>
              <a:spcBef>
                <a:spcPts val="700"/>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880" name="Google Shape;2880;g1a37c33ce89_0_2103"/>
          <p:cNvSpPr txBox="1"/>
          <p:nvPr>
            <p:ph idx="28" type="body"/>
          </p:nvPr>
        </p:nvSpPr>
        <p:spPr>
          <a:xfrm>
            <a:off x="9331595" y="5082131"/>
            <a:ext cx="2557200" cy="10521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700"/>
              </a:spcBef>
              <a:spcAft>
                <a:spcPts val="0"/>
              </a:spcAft>
              <a:buClr>
                <a:schemeClr val="dk2"/>
              </a:buClr>
              <a:buSzPts val="1500"/>
              <a:buNone/>
              <a:defRPr sz="1500"/>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cxnSp>
        <p:nvCxnSpPr>
          <p:cNvPr id="2881" name="Google Shape;2881;g1a37c33ce89_0_2103"/>
          <p:cNvCxnSpPr/>
          <p:nvPr/>
        </p:nvCxnSpPr>
        <p:spPr>
          <a:xfrm>
            <a:off x="3087918" y="3988722"/>
            <a:ext cx="0" cy="2145300"/>
          </a:xfrm>
          <a:prstGeom prst="straightConnector1">
            <a:avLst/>
          </a:prstGeom>
          <a:noFill/>
          <a:ln cap="flat" cmpd="sng" w="9525">
            <a:solidFill>
              <a:srgbClr val="D8D8D8"/>
            </a:solidFill>
            <a:prstDash val="solid"/>
            <a:miter lim="800000"/>
            <a:headEnd len="sm" w="sm" type="none"/>
            <a:tailEnd len="sm" w="sm" type="none"/>
          </a:ln>
        </p:spPr>
      </p:cxnSp>
      <p:cxnSp>
        <p:nvCxnSpPr>
          <p:cNvPr id="2882" name="Google Shape;2882;g1a37c33ce89_0_2103"/>
          <p:cNvCxnSpPr/>
          <p:nvPr/>
        </p:nvCxnSpPr>
        <p:spPr>
          <a:xfrm>
            <a:off x="6096849" y="3988722"/>
            <a:ext cx="0" cy="2145300"/>
          </a:xfrm>
          <a:prstGeom prst="straightConnector1">
            <a:avLst/>
          </a:prstGeom>
          <a:noFill/>
          <a:ln cap="flat" cmpd="sng" w="9525">
            <a:solidFill>
              <a:srgbClr val="D8D8D8"/>
            </a:solidFill>
            <a:prstDash val="solid"/>
            <a:miter lim="800000"/>
            <a:headEnd len="sm" w="sm" type="none"/>
            <a:tailEnd len="sm" w="sm" type="none"/>
          </a:ln>
        </p:spPr>
      </p:cxnSp>
      <p:cxnSp>
        <p:nvCxnSpPr>
          <p:cNvPr id="2883" name="Google Shape;2883;g1a37c33ce89_0_2103"/>
          <p:cNvCxnSpPr/>
          <p:nvPr/>
        </p:nvCxnSpPr>
        <p:spPr>
          <a:xfrm>
            <a:off x="9105780" y="3988722"/>
            <a:ext cx="0" cy="2145300"/>
          </a:xfrm>
          <a:prstGeom prst="straightConnector1">
            <a:avLst/>
          </a:prstGeom>
          <a:noFill/>
          <a:ln cap="flat" cmpd="sng" w="9525">
            <a:solidFill>
              <a:srgbClr val="D8D8D8"/>
            </a:solidFill>
            <a:prstDash val="solid"/>
            <a:miter lim="800000"/>
            <a:headEnd len="sm" w="sm" type="none"/>
            <a:tailEnd len="sm" w="sm" type="none"/>
          </a:ln>
        </p:spPr>
      </p:cxnSp>
      <p:pic>
        <p:nvPicPr>
          <p:cNvPr descr="Azuga – Logos Download" id="2884" name="Google Shape;2884;g1a37c33ce89_0_2103"/>
          <p:cNvPicPr preferRelativeResize="0"/>
          <p:nvPr/>
        </p:nvPicPr>
        <p:blipFill rotWithShape="1">
          <a:blip r:embed="rId2">
            <a:alphaModFix/>
          </a:blip>
          <a:srcRect b="0" l="0" r="0" t="0"/>
          <a:stretch/>
        </p:blipFill>
        <p:spPr>
          <a:xfrm>
            <a:off x="10912964" y="377536"/>
            <a:ext cx="974237" cy="299120"/>
          </a:xfrm>
          <a:prstGeom prst="rect">
            <a:avLst/>
          </a:prstGeom>
          <a:noFill/>
          <a:ln>
            <a:noFill/>
          </a:ln>
        </p:spPr>
      </p:pic>
      <p:cxnSp>
        <p:nvCxnSpPr>
          <p:cNvPr id="2885" name="Google Shape;2885;g1a37c33ce89_0_2103"/>
          <p:cNvCxnSpPr/>
          <p:nvPr/>
        </p:nvCxnSpPr>
        <p:spPr>
          <a:xfrm rot="5400000">
            <a:off x="-349357" y="648584"/>
            <a:ext cx="779100" cy="0"/>
          </a:xfrm>
          <a:prstGeom prst="straightConnector1">
            <a:avLst/>
          </a:prstGeom>
          <a:noFill/>
          <a:ln cap="flat" cmpd="sng" w="88900">
            <a:solidFill>
              <a:schemeClr val="accent1"/>
            </a:solidFill>
            <a:prstDash val="solid"/>
            <a:miter lim="800000"/>
            <a:headEnd len="sm" w="sm" type="none"/>
            <a:tailEnd len="sm" w="sm" type="none"/>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Diagram 2" showMasterSp="0">
  <p:cSld name="Venn Diagram_2">
    <p:bg>
      <p:bgPr>
        <a:solidFill>
          <a:schemeClr val="lt1"/>
        </a:solidFill>
      </p:bgPr>
    </p:bg>
    <p:spTree>
      <p:nvGrpSpPr>
        <p:cNvPr id="2886" name="Shape 2886"/>
        <p:cNvGrpSpPr/>
        <p:nvPr/>
      </p:nvGrpSpPr>
      <p:grpSpPr>
        <a:xfrm>
          <a:off x="0" y="0"/>
          <a:ext cx="0" cy="0"/>
          <a:chOff x="0" y="0"/>
          <a:chExt cx="0" cy="0"/>
        </a:xfrm>
      </p:grpSpPr>
      <p:cxnSp>
        <p:nvCxnSpPr>
          <p:cNvPr id="2887" name="Google Shape;2887;g1a37c33ce89_0_7575"/>
          <p:cNvCxnSpPr/>
          <p:nvPr/>
        </p:nvCxnSpPr>
        <p:spPr>
          <a:xfrm rot="5400000">
            <a:off x="-349357" y="648584"/>
            <a:ext cx="779100" cy="0"/>
          </a:xfrm>
          <a:prstGeom prst="straightConnector1">
            <a:avLst/>
          </a:prstGeom>
          <a:noFill/>
          <a:ln cap="flat" cmpd="sng" w="88900">
            <a:solidFill>
              <a:schemeClr val="accent1"/>
            </a:solidFill>
            <a:prstDash val="solid"/>
            <a:miter lim="800000"/>
            <a:headEnd len="sm" w="sm" type="none"/>
            <a:tailEnd len="sm" w="sm" type="none"/>
          </a:ln>
        </p:spPr>
      </p:cxnSp>
      <p:sp>
        <p:nvSpPr>
          <p:cNvPr id="2888" name="Google Shape;2888;g1a37c33ce89_0_7575"/>
          <p:cNvSpPr txBox="1"/>
          <p:nvPr>
            <p:ph idx="1" type="body"/>
          </p:nvPr>
        </p:nvSpPr>
        <p:spPr>
          <a:xfrm>
            <a:off x="304795" y="1219200"/>
            <a:ext cx="7636800" cy="215700"/>
          </a:xfrm>
          <a:prstGeom prst="rect">
            <a:avLst/>
          </a:prstGeom>
          <a:noFill/>
          <a:ln>
            <a:noFill/>
          </a:ln>
        </p:spPr>
        <p:txBody>
          <a:bodyPr anchorCtr="0" anchor="t" bIns="0" lIns="0" spcFirstLastPara="1" rIns="0" wrap="square" tIns="0">
            <a:spAutoFit/>
          </a:bodyPr>
          <a:lstStyle>
            <a:lvl1pPr indent="-228600" lvl="0" marL="457200" rtl="0" algn="l">
              <a:lnSpc>
                <a:spcPct val="100000"/>
              </a:lnSpc>
              <a:spcBef>
                <a:spcPts val="700"/>
              </a:spcBef>
              <a:spcAft>
                <a:spcPts val="0"/>
              </a:spcAft>
              <a:buClr>
                <a:schemeClr val="dk2"/>
              </a:buClr>
              <a:buSzPts val="1500"/>
              <a:buNone/>
              <a:defRPr sz="1500">
                <a:solidFill>
                  <a:schemeClr val="dk2"/>
                </a:solidFill>
              </a:defRPr>
            </a:lvl1pPr>
            <a:lvl2pPr indent="-349250" lvl="1" marL="914400" rtl="0" algn="ctr">
              <a:lnSpc>
                <a:spcPct val="100000"/>
              </a:lnSpc>
              <a:spcBef>
                <a:spcPts val="700"/>
              </a:spcBef>
              <a:spcAft>
                <a:spcPts val="0"/>
              </a:spcAft>
              <a:buSzPts val="1900"/>
              <a:buChar char="•"/>
              <a:defRPr/>
            </a:lvl2pPr>
            <a:lvl3pPr indent="-330200" lvl="2" marL="1371600" rtl="0" algn="ctr">
              <a:lnSpc>
                <a:spcPct val="100000"/>
              </a:lnSpc>
              <a:spcBef>
                <a:spcPts val="700"/>
              </a:spcBef>
              <a:spcAft>
                <a:spcPts val="0"/>
              </a:spcAft>
              <a:buClr>
                <a:schemeClr val="dk2"/>
              </a:buClr>
              <a:buSzPts val="1600"/>
              <a:buChar char="–"/>
              <a:defRPr/>
            </a:lvl3pPr>
            <a:lvl4pPr indent="-323850" lvl="3" marL="1828800" rtl="0" algn="ctr">
              <a:lnSpc>
                <a:spcPct val="100000"/>
              </a:lnSpc>
              <a:spcBef>
                <a:spcPts val="700"/>
              </a:spcBef>
              <a:spcAft>
                <a:spcPts val="0"/>
              </a:spcAft>
              <a:buClr>
                <a:schemeClr val="dk2"/>
              </a:buClr>
              <a:buSzPts val="1500"/>
              <a:buChar char="•"/>
              <a:defRPr/>
            </a:lvl4pPr>
            <a:lvl5pPr indent="-304800" lvl="4" marL="2286000" rtl="0" algn="ctr">
              <a:lnSpc>
                <a:spcPct val="100000"/>
              </a:lnSpc>
              <a:spcBef>
                <a:spcPts val="700"/>
              </a:spcBef>
              <a:spcAft>
                <a:spcPts val="0"/>
              </a:spcAft>
              <a:buSzPts val="12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889" name="Google Shape;2889;g1a37c33ce89_0_7575"/>
          <p:cNvSpPr/>
          <p:nvPr/>
        </p:nvSpPr>
        <p:spPr>
          <a:xfrm>
            <a:off x="8236760" y="-3175"/>
            <a:ext cx="3955200" cy="68613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0" name="Google Shape;2890;g1a37c33ce89_0_7575"/>
          <p:cNvSpPr txBox="1"/>
          <p:nvPr>
            <p:ph idx="2" type="body"/>
          </p:nvPr>
        </p:nvSpPr>
        <p:spPr>
          <a:xfrm>
            <a:off x="8524875" y="6521852"/>
            <a:ext cx="3362400" cy="21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chemeClr val="lt1"/>
              </a:buClr>
              <a:buSzPts val="1100"/>
              <a:buNone/>
              <a:defRPr sz="1100">
                <a:solidFill>
                  <a:schemeClr val="lt1"/>
                </a:solidFill>
              </a:defRPr>
            </a:lvl1pPr>
            <a:lvl2pPr indent="-228600" lvl="1" marL="914400" rtl="0" algn="l">
              <a:lnSpc>
                <a:spcPct val="100000"/>
              </a:lnSpc>
              <a:spcBef>
                <a:spcPts val="700"/>
              </a:spcBef>
              <a:spcAft>
                <a:spcPts val="0"/>
              </a:spcAft>
              <a:buSzPts val="1900"/>
              <a:buNone/>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grpSp>
        <p:nvGrpSpPr>
          <p:cNvPr id="2891" name="Google Shape;2891;g1a37c33ce89_0_7575"/>
          <p:cNvGrpSpPr/>
          <p:nvPr/>
        </p:nvGrpSpPr>
        <p:grpSpPr>
          <a:xfrm>
            <a:off x="663593" y="6524313"/>
            <a:ext cx="3176459" cy="181189"/>
            <a:chOff x="8385887" y="6517433"/>
            <a:chExt cx="3176459" cy="181189"/>
          </a:xfrm>
        </p:grpSpPr>
        <p:sp>
          <p:nvSpPr>
            <p:cNvPr id="2892" name="Google Shape;2892;g1a37c33ce89_0_7575"/>
            <p:cNvSpPr/>
            <p:nvPr/>
          </p:nvSpPr>
          <p:spPr>
            <a:xfrm rot="5400000">
              <a:off x="110687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3" name="Google Shape;2893;g1a37c33ce89_0_7575"/>
            <p:cNvSpPr/>
            <p:nvPr/>
          </p:nvSpPr>
          <p:spPr>
            <a:xfrm rot="5400000">
              <a:off x="1081936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4" name="Google Shape;2894;g1a37c33ce89_0_7575"/>
            <p:cNvSpPr/>
            <p:nvPr/>
          </p:nvSpPr>
          <p:spPr>
            <a:xfrm rot="5400000">
              <a:off x="10569983"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5" name="Google Shape;2895;g1a37c33ce89_0_7575"/>
            <p:cNvSpPr/>
            <p:nvPr/>
          </p:nvSpPr>
          <p:spPr>
            <a:xfrm rot="5400000">
              <a:off x="10320598"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6" name="Google Shape;2896;g1a37c33ce89_0_7575"/>
            <p:cNvSpPr/>
            <p:nvPr/>
          </p:nvSpPr>
          <p:spPr>
            <a:xfrm rot="5400000">
              <a:off x="1152574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7" name="Google Shape;2897;g1a37c33ce89_0_7575"/>
            <p:cNvSpPr/>
            <p:nvPr/>
          </p:nvSpPr>
          <p:spPr>
            <a:xfrm rot="5400000">
              <a:off x="11276362"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8" name="Google Shape;2898;g1a37c33ce89_0_7575"/>
            <p:cNvSpPr/>
            <p:nvPr/>
          </p:nvSpPr>
          <p:spPr>
            <a:xfrm rot="5400000">
              <a:off x="9134040"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899" name="Google Shape;2899;g1a37c33ce89_0_7575"/>
            <p:cNvSpPr/>
            <p:nvPr/>
          </p:nvSpPr>
          <p:spPr>
            <a:xfrm rot="5400000">
              <a:off x="8884656"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0" name="Google Shape;2900;g1a37c33ce89_0_7575"/>
            <p:cNvSpPr/>
            <p:nvPr/>
          </p:nvSpPr>
          <p:spPr>
            <a:xfrm rot="5400000">
              <a:off x="863527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1" name="Google Shape;2901;g1a37c33ce89_0_7575"/>
            <p:cNvSpPr/>
            <p:nvPr/>
          </p:nvSpPr>
          <p:spPr>
            <a:xfrm rot="5400000">
              <a:off x="8385887"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2" name="Google Shape;2902;g1a37c33ce89_0_7575"/>
            <p:cNvSpPr/>
            <p:nvPr/>
          </p:nvSpPr>
          <p:spPr>
            <a:xfrm rot="5400000">
              <a:off x="10089804"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3" name="Google Shape;2903;g1a37c33ce89_0_7575"/>
            <p:cNvSpPr/>
            <p:nvPr/>
          </p:nvSpPr>
          <p:spPr>
            <a:xfrm rot="5400000">
              <a:off x="9840419"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4" name="Google Shape;2904;g1a37c33ce89_0_7575"/>
            <p:cNvSpPr/>
            <p:nvPr/>
          </p:nvSpPr>
          <p:spPr>
            <a:xfrm rot="5400000">
              <a:off x="9591035"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5" name="Google Shape;2905;g1a37c33ce89_0_7575"/>
            <p:cNvSpPr/>
            <p:nvPr/>
          </p:nvSpPr>
          <p:spPr>
            <a:xfrm rot="5400000">
              <a:off x="9341651" y="6517433"/>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6" name="Google Shape;2906;g1a37c33ce89_0_7575"/>
            <p:cNvSpPr/>
            <p:nvPr/>
          </p:nvSpPr>
          <p:spPr>
            <a:xfrm rot="5400000">
              <a:off x="110687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7" name="Google Shape;2907;g1a37c33ce89_0_7575"/>
            <p:cNvSpPr/>
            <p:nvPr/>
          </p:nvSpPr>
          <p:spPr>
            <a:xfrm rot="5400000">
              <a:off x="1081936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8" name="Google Shape;2908;g1a37c33ce89_0_7575"/>
            <p:cNvSpPr/>
            <p:nvPr/>
          </p:nvSpPr>
          <p:spPr>
            <a:xfrm rot="5400000">
              <a:off x="10569983"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09" name="Google Shape;2909;g1a37c33ce89_0_7575"/>
            <p:cNvSpPr/>
            <p:nvPr/>
          </p:nvSpPr>
          <p:spPr>
            <a:xfrm rot="5400000">
              <a:off x="10320598"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0" name="Google Shape;2910;g1a37c33ce89_0_7575"/>
            <p:cNvSpPr/>
            <p:nvPr/>
          </p:nvSpPr>
          <p:spPr>
            <a:xfrm rot="5400000">
              <a:off x="1152574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1" name="Google Shape;2911;g1a37c33ce89_0_7575"/>
            <p:cNvSpPr/>
            <p:nvPr/>
          </p:nvSpPr>
          <p:spPr>
            <a:xfrm rot="5400000">
              <a:off x="11276362"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2" name="Google Shape;2912;g1a37c33ce89_0_7575"/>
            <p:cNvSpPr/>
            <p:nvPr/>
          </p:nvSpPr>
          <p:spPr>
            <a:xfrm rot="5400000">
              <a:off x="9134040"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3" name="Google Shape;2913;g1a37c33ce89_0_7575"/>
            <p:cNvSpPr/>
            <p:nvPr/>
          </p:nvSpPr>
          <p:spPr>
            <a:xfrm rot="5400000">
              <a:off x="8884656"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4" name="Google Shape;2914;g1a37c33ce89_0_7575"/>
            <p:cNvSpPr/>
            <p:nvPr/>
          </p:nvSpPr>
          <p:spPr>
            <a:xfrm rot="5400000">
              <a:off x="863527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5" name="Google Shape;2915;g1a37c33ce89_0_7575"/>
            <p:cNvSpPr/>
            <p:nvPr/>
          </p:nvSpPr>
          <p:spPr>
            <a:xfrm rot="5400000">
              <a:off x="8385887"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6" name="Google Shape;2916;g1a37c33ce89_0_7575"/>
            <p:cNvSpPr/>
            <p:nvPr/>
          </p:nvSpPr>
          <p:spPr>
            <a:xfrm rot="5400000">
              <a:off x="10089804"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7" name="Google Shape;2917;g1a37c33ce89_0_7575"/>
            <p:cNvSpPr/>
            <p:nvPr/>
          </p:nvSpPr>
          <p:spPr>
            <a:xfrm rot="5400000">
              <a:off x="9840419"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8" name="Google Shape;2918;g1a37c33ce89_0_7575"/>
            <p:cNvSpPr/>
            <p:nvPr/>
          </p:nvSpPr>
          <p:spPr>
            <a:xfrm rot="5400000">
              <a:off x="9591035"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19" name="Google Shape;2919;g1a37c33ce89_0_7575"/>
            <p:cNvSpPr/>
            <p:nvPr/>
          </p:nvSpPr>
          <p:spPr>
            <a:xfrm rot="5400000">
              <a:off x="9341651" y="6662022"/>
              <a:ext cx="36600" cy="3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grpSp>
      <p:sp>
        <p:nvSpPr>
          <p:cNvPr id="2920" name="Google Shape;2920;g1a37c33ce89_0_7575"/>
          <p:cNvSpPr txBox="1"/>
          <p:nvPr/>
        </p:nvSpPr>
        <p:spPr>
          <a:xfrm>
            <a:off x="304796" y="6395720"/>
            <a:ext cx="435600" cy="416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rgbClr val="08232E"/>
                </a:solidFill>
                <a:latin typeface="Arial"/>
                <a:ea typeface="Arial"/>
                <a:cs typeface="Arial"/>
                <a:sym typeface="Arial"/>
              </a:rPr>
              <a:t>‹#›</a:t>
            </a:fld>
            <a:endParaRPr b="1" i="0" sz="1200" u="none" cap="none" strike="noStrike">
              <a:solidFill>
                <a:srgbClr val="08232E"/>
              </a:solidFill>
              <a:latin typeface="Arial"/>
              <a:ea typeface="Arial"/>
              <a:cs typeface="Arial"/>
              <a:sym typeface="Arial"/>
            </a:endParaRPr>
          </a:p>
        </p:txBody>
      </p:sp>
      <p:sp>
        <p:nvSpPr>
          <p:cNvPr id="2921" name="Google Shape;2921;g1a37c33ce89_0_7575"/>
          <p:cNvSpPr txBox="1"/>
          <p:nvPr>
            <p:ph type="title"/>
          </p:nvPr>
        </p:nvSpPr>
        <p:spPr>
          <a:xfrm>
            <a:off x="304800" y="266699"/>
            <a:ext cx="7638300" cy="792900"/>
          </a:xfrm>
          <a:prstGeom prst="rect">
            <a:avLst/>
          </a:prstGeom>
          <a:noFill/>
          <a:ln>
            <a:noFill/>
          </a:ln>
        </p:spPr>
        <p:txBody>
          <a:bodyPr anchorCtr="0" anchor="ctr" bIns="0" lIns="0" spcFirstLastPara="1" rIns="0" wrap="square" tIns="0">
            <a:noAutofit/>
          </a:bodyPr>
          <a:lstStyle>
            <a:lvl1pPr lvl="0" rtl="0" algn="l">
              <a:lnSpc>
                <a:spcPct val="90000"/>
              </a:lnSpc>
              <a:spcBef>
                <a:spcPts val="0"/>
              </a:spcBef>
              <a:spcAft>
                <a:spcPts val="0"/>
              </a:spcAft>
              <a:buClr>
                <a:schemeClr val="dk2"/>
              </a:buClr>
              <a:buSzPts val="1900"/>
              <a:buNone/>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2922" name="Google Shape;2922;g1a37c33ce89_0_7575"/>
          <p:cNvSpPr/>
          <p:nvPr/>
        </p:nvSpPr>
        <p:spPr>
          <a:xfrm>
            <a:off x="3548324" y="3050103"/>
            <a:ext cx="3226800" cy="3226800"/>
          </a:xfrm>
          <a:prstGeom prst="ellipse">
            <a:avLst/>
          </a:prstGeom>
          <a:solidFill>
            <a:schemeClr val="accent2">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3" name="Google Shape;2923;g1a37c33ce89_0_7575"/>
          <p:cNvSpPr/>
          <p:nvPr/>
        </p:nvSpPr>
        <p:spPr>
          <a:xfrm>
            <a:off x="1471257" y="3050103"/>
            <a:ext cx="3226800" cy="3226800"/>
          </a:xfrm>
          <a:prstGeom prst="ellipse">
            <a:avLst/>
          </a:prstGeom>
          <a:solidFill>
            <a:schemeClr val="accent2">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4" name="Google Shape;2924;g1a37c33ce89_0_7575"/>
          <p:cNvSpPr/>
          <p:nvPr/>
        </p:nvSpPr>
        <p:spPr>
          <a:xfrm>
            <a:off x="2509791" y="1594302"/>
            <a:ext cx="3226800" cy="3226800"/>
          </a:xfrm>
          <a:prstGeom prst="ellipse">
            <a:avLst/>
          </a:prstGeom>
          <a:solidFill>
            <a:schemeClr val="accen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5" name="Google Shape;2925;g1a37c33ce89_0_7575"/>
          <p:cNvSpPr/>
          <p:nvPr/>
        </p:nvSpPr>
        <p:spPr>
          <a:xfrm>
            <a:off x="3548324" y="3050103"/>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6" name="Google Shape;2926;g1a37c33ce89_0_7575"/>
          <p:cNvSpPr/>
          <p:nvPr/>
        </p:nvSpPr>
        <p:spPr>
          <a:xfrm>
            <a:off x="1471257" y="3050103"/>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7" name="Google Shape;2927;g1a37c33ce89_0_7575"/>
          <p:cNvSpPr/>
          <p:nvPr/>
        </p:nvSpPr>
        <p:spPr>
          <a:xfrm>
            <a:off x="2509791" y="1594302"/>
            <a:ext cx="3226800" cy="3226800"/>
          </a:xfrm>
          <a:prstGeom prst="ellipse">
            <a:avLst/>
          </a:prstGeom>
          <a:no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28" name="Google Shape;2928;g1a37c33ce89_0_7575"/>
          <p:cNvSpPr/>
          <p:nvPr>
            <p:ph idx="3" type="pic"/>
          </p:nvPr>
        </p:nvSpPr>
        <p:spPr>
          <a:xfrm>
            <a:off x="3835191" y="4000630"/>
            <a:ext cx="576000" cy="576000"/>
          </a:xfrm>
          <a:prstGeom prst="rect">
            <a:avLst/>
          </a:prstGeom>
          <a:noFill/>
          <a:ln>
            <a:noFill/>
          </a:ln>
        </p:spPr>
        <p:txBody>
          <a:bodyPr anchorCtr="0" anchor="ctr" bIns="0" lIns="0" spcFirstLastPara="1" rIns="0" wrap="square" tIns="0">
            <a:noAutofit/>
          </a:bodyPr>
          <a:lstStyle>
            <a:lvl1pPr lvl="0" marR="0" rtl="0" algn="ctr">
              <a:lnSpc>
                <a:spcPct val="100000"/>
              </a:lnSpc>
              <a:spcBef>
                <a:spcPts val="700"/>
              </a:spcBef>
              <a:spcAft>
                <a:spcPts val="0"/>
              </a:spcAft>
              <a:buClr>
                <a:schemeClr val="lt1"/>
              </a:buClr>
              <a:buSzPts val="800"/>
              <a:buFont typeface="Arial"/>
              <a:buNone/>
              <a:defRPr b="0" i="0" sz="800" u="none" cap="none" strike="noStrike">
                <a:solidFill>
                  <a:schemeClr val="lt1"/>
                </a:solidFill>
                <a:latin typeface="Arial"/>
                <a:ea typeface="Arial"/>
                <a:cs typeface="Arial"/>
                <a:sym typeface="Arial"/>
              </a:defRPr>
            </a:lvl1pPr>
            <a:lvl2pPr lvl="1" marR="0" rtl="0" algn="l">
              <a:lnSpc>
                <a:spcPct val="100000"/>
              </a:lnSpc>
              <a:spcBef>
                <a:spcPts val="700"/>
              </a:spcBef>
              <a:spcAft>
                <a:spcPts val="0"/>
              </a:spcAft>
              <a:buClr>
                <a:schemeClr val="accent1"/>
              </a:buClr>
              <a:buSzPts val="1900"/>
              <a:buFont typeface="Arial"/>
              <a:buChar char="•"/>
              <a:defRPr b="0" i="0" sz="1900" u="none" cap="none" strike="noStrike">
                <a:solidFill>
                  <a:schemeClr val="dk2"/>
                </a:solidFill>
                <a:latin typeface="Arial"/>
                <a:ea typeface="Arial"/>
                <a:cs typeface="Arial"/>
                <a:sym typeface="Arial"/>
              </a:defRPr>
            </a:lvl2pPr>
            <a:lvl3pPr lvl="2" marR="0" rtl="0" algn="l">
              <a:lnSpc>
                <a:spcPct val="100000"/>
              </a:lnSpc>
              <a:spcBef>
                <a:spcPts val="7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lvl="3" marR="0" rtl="0" algn="l">
              <a:lnSpc>
                <a:spcPct val="100000"/>
              </a:lnSpc>
              <a:spcBef>
                <a:spcPts val="700"/>
              </a:spcBef>
              <a:spcAft>
                <a:spcPts val="0"/>
              </a:spcAft>
              <a:buClr>
                <a:schemeClr val="dk2"/>
              </a:buClr>
              <a:buSzPts val="1500"/>
              <a:buFont typeface="Arial"/>
              <a:buChar char="•"/>
              <a:defRPr b="0" i="0" sz="1500" u="none" cap="none" strike="noStrike">
                <a:solidFill>
                  <a:schemeClr val="dk2"/>
                </a:solidFill>
                <a:latin typeface="Arial"/>
                <a:ea typeface="Arial"/>
                <a:cs typeface="Arial"/>
                <a:sym typeface="Arial"/>
              </a:defRPr>
            </a:lvl4pPr>
            <a:lvl5pPr lvl="4" marR="0" rtl="0" algn="l">
              <a:lnSpc>
                <a:spcPct val="100000"/>
              </a:lnSpc>
              <a:spcBef>
                <a:spcPts val="7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lvl="5"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2929" name="Google Shape;2929;g1a37c33ce89_0_7575"/>
          <p:cNvSpPr txBox="1"/>
          <p:nvPr>
            <p:ph idx="4" type="body"/>
          </p:nvPr>
        </p:nvSpPr>
        <p:spPr>
          <a:xfrm>
            <a:off x="5543829" y="1827873"/>
            <a:ext cx="23979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chemeClr val="accent1"/>
              </a:buClr>
              <a:buSzPts val="1500"/>
              <a:buNone/>
              <a:defRPr b="1" sz="1500">
                <a:solidFill>
                  <a:schemeClr val="accent1"/>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930" name="Google Shape;2930;g1a37c33ce89_0_7575"/>
          <p:cNvSpPr txBox="1"/>
          <p:nvPr>
            <p:ph idx="5" type="body"/>
          </p:nvPr>
        </p:nvSpPr>
        <p:spPr>
          <a:xfrm>
            <a:off x="6895849" y="4374096"/>
            <a:ext cx="1046100" cy="579300"/>
          </a:xfrm>
          <a:prstGeom prst="rect">
            <a:avLst/>
          </a:prstGeom>
          <a:noFill/>
          <a:ln>
            <a:noFill/>
          </a:ln>
        </p:spPr>
        <p:txBody>
          <a:bodyPr anchorCtr="0" anchor="ctr" bIns="0" lIns="0" spcFirstLastPara="1" rIns="0" wrap="square" tIns="0">
            <a:noAutofit/>
          </a:bodyPr>
          <a:lstStyle>
            <a:lvl1pPr indent="-228600" lvl="0" marL="457200" rtl="0" algn="l">
              <a:lnSpc>
                <a:spcPct val="100000"/>
              </a:lnSpc>
              <a:spcBef>
                <a:spcPts val="700"/>
              </a:spcBef>
              <a:spcAft>
                <a:spcPts val="0"/>
              </a:spcAft>
              <a:buClr>
                <a:srgbClr val="BFBFBF"/>
              </a:buClr>
              <a:buSzPts val="1500"/>
              <a:buNone/>
              <a:defRPr b="1" sz="1500">
                <a:solidFill>
                  <a:srgbClr val="BFBFBF"/>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931" name="Google Shape;2931;g1a37c33ce89_0_7575"/>
          <p:cNvSpPr txBox="1"/>
          <p:nvPr>
            <p:ph idx="6" type="body"/>
          </p:nvPr>
        </p:nvSpPr>
        <p:spPr>
          <a:xfrm>
            <a:off x="304800" y="4374096"/>
            <a:ext cx="1046100" cy="579300"/>
          </a:xfrm>
          <a:prstGeom prst="rect">
            <a:avLst/>
          </a:prstGeom>
          <a:noFill/>
          <a:ln>
            <a:noFill/>
          </a:ln>
        </p:spPr>
        <p:txBody>
          <a:bodyPr anchorCtr="0" anchor="ctr" bIns="0" lIns="0" spcFirstLastPara="1" rIns="0" wrap="square" tIns="0">
            <a:noAutofit/>
          </a:bodyPr>
          <a:lstStyle>
            <a:lvl1pPr indent="-228600" lvl="0" marL="457200" rtl="0" algn="r">
              <a:lnSpc>
                <a:spcPct val="100000"/>
              </a:lnSpc>
              <a:spcBef>
                <a:spcPts val="700"/>
              </a:spcBef>
              <a:spcAft>
                <a:spcPts val="0"/>
              </a:spcAft>
              <a:buClr>
                <a:srgbClr val="BFBFBF"/>
              </a:buClr>
              <a:buSzPts val="1500"/>
              <a:buNone/>
              <a:defRPr b="1" sz="1500">
                <a:solidFill>
                  <a:srgbClr val="BFBFBF"/>
                </a:solidFill>
              </a:defRPr>
            </a:lvl1pPr>
            <a:lvl2pPr indent="-304800" lvl="1" marL="914400" rtl="0" algn="l">
              <a:lnSpc>
                <a:spcPct val="100000"/>
              </a:lnSpc>
              <a:spcBef>
                <a:spcPts val="700"/>
              </a:spcBef>
              <a:spcAft>
                <a:spcPts val="0"/>
              </a:spcAft>
              <a:buSzPts val="1200"/>
              <a:buChar char="•"/>
              <a:defRPr sz="1200"/>
            </a:lvl2pPr>
            <a:lvl3pPr indent="-298450" lvl="2" marL="1371600" rtl="0" algn="l">
              <a:lnSpc>
                <a:spcPct val="100000"/>
              </a:lnSpc>
              <a:spcBef>
                <a:spcPts val="700"/>
              </a:spcBef>
              <a:spcAft>
                <a:spcPts val="0"/>
              </a:spcAft>
              <a:buClr>
                <a:schemeClr val="dk2"/>
              </a:buClr>
              <a:buSzPts val="1100"/>
              <a:buChar char="–"/>
              <a:defRPr sz="1100"/>
            </a:lvl3pPr>
            <a:lvl4pPr indent="-304800" lvl="3" marL="1828800" rtl="0" algn="l">
              <a:lnSpc>
                <a:spcPct val="100000"/>
              </a:lnSpc>
              <a:spcBef>
                <a:spcPts val="700"/>
              </a:spcBef>
              <a:spcAft>
                <a:spcPts val="0"/>
              </a:spcAft>
              <a:buClr>
                <a:schemeClr val="dk2"/>
              </a:buClr>
              <a:buSzPts val="1200"/>
              <a:buChar char="•"/>
              <a:defRPr sz="1200"/>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2932" name="Google Shape;2932;g1a37c33ce89_0_7575"/>
          <p:cNvSpPr txBox="1"/>
          <p:nvPr>
            <p:ph idx="7" type="body"/>
          </p:nvPr>
        </p:nvSpPr>
        <p:spPr>
          <a:xfrm>
            <a:off x="8524875" y="1219200"/>
            <a:ext cx="3373500" cy="4800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3100"/>
              </a:spcBef>
              <a:spcAft>
                <a:spcPts val="0"/>
              </a:spcAft>
              <a:buClr>
                <a:schemeClr val="lt1"/>
              </a:buClr>
              <a:buSzPts val="1600"/>
              <a:buNone/>
              <a:defRPr sz="1600">
                <a:solidFill>
                  <a:schemeClr val="lt1"/>
                </a:solidFill>
              </a:defRPr>
            </a:lvl1pPr>
            <a:lvl2pPr indent="-349250" lvl="1" marL="914400" rtl="0" algn="l">
              <a:lnSpc>
                <a:spcPct val="100000"/>
              </a:lnSpc>
              <a:spcBef>
                <a:spcPts val="700"/>
              </a:spcBef>
              <a:spcAft>
                <a:spcPts val="0"/>
              </a:spcAft>
              <a:buSzPts val="1900"/>
              <a:buChar char="•"/>
              <a:defRPr/>
            </a:lvl2pPr>
            <a:lvl3pPr indent="-349250" lvl="2" marL="1371600" rtl="0" algn="l">
              <a:lnSpc>
                <a:spcPct val="100000"/>
              </a:lnSpc>
              <a:spcBef>
                <a:spcPts val="700"/>
              </a:spcBef>
              <a:spcAft>
                <a:spcPts val="0"/>
              </a:spcAft>
              <a:buClr>
                <a:schemeClr val="dk2"/>
              </a:buClr>
              <a:buSzPts val="1900"/>
              <a:buChar char="–"/>
              <a:defRPr/>
            </a:lvl3pPr>
            <a:lvl4pPr indent="-349250" lvl="3" marL="1828800" rtl="0" algn="l">
              <a:lnSpc>
                <a:spcPct val="100000"/>
              </a:lnSpc>
              <a:spcBef>
                <a:spcPts val="700"/>
              </a:spcBef>
              <a:spcAft>
                <a:spcPts val="0"/>
              </a:spcAft>
              <a:buClr>
                <a:schemeClr val="dk2"/>
              </a:buClr>
              <a:buSzPts val="1900"/>
              <a:buChar char="•"/>
              <a:defRPr/>
            </a:lvl4pPr>
            <a:lvl5pPr indent="-349250" lvl="4" marL="2286000" rtl="0" algn="l">
              <a:lnSpc>
                <a:spcPct val="100000"/>
              </a:lnSpc>
              <a:spcBef>
                <a:spcPts val="700"/>
              </a:spcBef>
              <a:spcAft>
                <a:spcPts val="0"/>
              </a:spcAft>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pic>
        <p:nvPicPr>
          <p:cNvPr descr="Azuga – Logos Download" id="2933" name="Google Shape;2933;g1a37c33ce89_0_7575"/>
          <p:cNvPicPr preferRelativeResize="0"/>
          <p:nvPr/>
        </p:nvPicPr>
        <p:blipFill rotWithShape="1">
          <a:blip r:embed="rId2">
            <a:alphaModFix/>
          </a:blip>
          <a:srcRect b="0" l="0" r="0" t="0"/>
          <a:stretch/>
        </p:blipFill>
        <p:spPr>
          <a:xfrm>
            <a:off x="10912964" y="377536"/>
            <a:ext cx="974231" cy="2991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2934" name="Shape 2934"/>
        <p:cNvGrpSpPr/>
        <p:nvPr/>
      </p:nvGrpSpPr>
      <p:grpSpPr>
        <a:xfrm>
          <a:off x="0" y="0"/>
          <a:ext cx="0" cy="0"/>
          <a:chOff x="0" y="0"/>
          <a:chExt cx="0" cy="0"/>
        </a:xfrm>
      </p:grpSpPr>
      <p:sp>
        <p:nvSpPr>
          <p:cNvPr id="2935" name="Google Shape;2935;g1a37c33ce89_0_9370"/>
          <p:cNvSpPr txBox="1"/>
          <p:nvPr>
            <p:ph type="title"/>
          </p:nvPr>
        </p:nvSpPr>
        <p:spPr>
          <a:xfrm>
            <a:off x="613186" y="467958"/>
            <a:ext cx="11031000" cy="470700"/>
          </a:xfrm>
          <a:prstGeom prst="rect">
            <a:avLst/>
          </a:prstGeom>
          <a:noFill/>
          <a:ln>
            <a:noFill/>
          </a:ln>
        </p:spPr>
        <p:txBody>
          <a:bodyPr anchorCtr="0" anchor="b" bIns="44925" lIns="0" spcFirstLastPara="1" rIns="0" wrap="square" tIns="44925">
            <a:noAutofit/>
          </a:bodyPr>
          <a:lstStyle>
            <a:lvl1pPr lvl="0" rtl="0" algn="l">
              <a:lnSpc>
                <a:spcPct val="80000"/>
              </a:lnSpc>
              <a:spcBef>
                <a:spcPts val="0"/>
              </a:spcBef>
              <a:spcAft>
                <a:spcPts val="0"/>
              </a:spcAft>
              <a:buSzPts val="3200"/>
              <a:buNone/>
              <a:defRPr b="1" sz="2500">
                <a:solidFill>
                  <a:srgbClr val="10455D"/>
                </a:solidFill>
              </a:defRPr>
            </a:lvl1pPr>
            <a:lvl2pPr lvl="1" rtl="0" algn="l">
              <a:lnSpc>
                <a:spcPct val="80000"/>
              </a:lnSpc>
              <a:spcBef>
                <a:spcPts val="0"/>
              </a:spcBef>
              <a:spcAft>
                <a:spcPts val="0"/>
              </a:spcAft>
              <a:buSzPts val="1400"/>
              <a:buNone/>
              <a:defRPr/>
            </a:lvl2pPr>
            <a:lvl3pPr lvl="2" rtl="0" algn="l">
              <a:lnSpc>
                <a:spcPct val="80000"/>
              </a:lnSpc>
              <a:spcBef>
                <a:spcPts val="0"/>
              </a:spcBef>
              <a:spcAft>
                <a:spcPts val="0"/>
              </a:spcAft>
              <a:buSzPts val="1400"/>
              <a:buNone/>
              <a:defRPr/>
            </a:lvl3pPr>
            <a:lvl4pPr lvl="3" rtl="0" algn="l">
              <a:lnSpc>
                <a:spcPct val="80000"/>
              </a:lnSpc>
              <a:spcBef>
                <a:spcPts val="0"/>
              </a:spcBef>
              <a:spcAft>
                <a:spcPts val="0"/>
              </a:spcAft>
              <a:buSzPts val="1400"/>
              <a:buNone/>
              <a:defRPr/>
            </a:lvl4pPr>
            <a:lvl5pPr lvl="4" rtl="0" algn="l">
              <a:lnSpc>
                <a:spcPct val="80000"/>
              </a:lnSpc>
              <a:spcBef>
                <a:spcPts val="0"/>
              </a:spcBef>
              <a:spcAft>
                <a:spcPts val="0"/>
              </a:spcAft>
              <a:buSzPts val="1400"/>
              <a:buNone/>
              <a:defRPr/>
            </a:lvl5pPr>
            <a:lvl6pPr lvl="5" rtl="0" algn="l">
              <a:lnSpc>
                <a:spcPct val="80000"/>
              </a:lnSpc>
              <a:spcBef>
                <a:spcPts val="0"/>
              </a:spcBef>
              <a:spcAft>
                <a:spcPts val="0"/>
              </a:spcAft>
              <a:buSzPts val="1400"/>
              <a:buNone/>
              <a:defRPr/>
            </a:lvl6pPr>
            <a:lvl7pPr lvl="6" rtl="0" algn="l">
              <a:lnSpc>
                <a:spcPct val="80000"/>
              </a:lnSpc>
              <a:spcBef>
                <a:spcPts val="0"/>
              </a:spcBef>
              <a:spcAft>
                <a:spcPts val="0"/>
              </a:spcAft>
              <a:buSzPts val="1400"/>
              <a:buNone/>
              <a:defRPr/>
            </a:lvl7pPr>
            <a:lvl8pPr lvl="7" rtl="0" algn="l">
              <a:lnSpc>
                <a:spcPct val="80000"/>
              </a:lnSpc>
              <a:spcBef>
                <a:spcPts val="0"/>
              </a:spcBef>
              <a:spcAft>
                <a:spcPts val="0"/>
              </a:spcAft>
              <a:buSzPts val="1400"/>
              <a:buNone/>
              <a:defRPr/>
            </a:lvl8pPr>
            <a:lvl9pPr lvl="8" rtl="0" algn="l">
              <a:lnSpc>
                <a:spcPct val="80000"/>
              </a:lnSpc>
              <a:spcBef>
                <a:spcPts val="0"/>
              </a:spcBef>
              <a:spcAft>
                <a:spcPts val="0"/>
              </a:spcAft>
              <a:buSzPts val="1400"/>
              <a:buNone/>
              <a:defRPr/>
            </a:lvl9pPr>
          </a:lstStyle>
          <a:p/>
        </p:txBody>
      </p:sp>
      <p:sp>
        <p:nvSpPr>
          <p:cNvPr id="2936" name="Google Shape;2936;g1a37c33ce89_0_9370"/>
          <p:cNvSpPr txBox="1"/>
          <p:nvPr>
            <p:ph idx="1" type="body"/>
          </p:nvPr>
        </p:nvSpPr>
        <p:spPr>
          <a:xfrm>
            <a:off x="613186" y="1145689"/>
            <a:ext cx="11031000" cy="336300"/>
          </a:xfrm>
          <a:prstGeom prst="rect">
            <a:avLst/>
          </a:prstGeom>
          <a:noFill/>
          <a:ln>
            <a:noFill/>
          </a:ln>
        </p:spPr>
        <p:txBody>
          <a:bodyPr anchorCtr="0" anchor="t" bIns="16125" lIns="0" spcFirstLastPara="1" rIns="88750" wrap="square" tIns="0">
            <a:noAutofit/>
          </a:bodyPr>
          <a:lstStyle>
            <a:lvl1pPr indent="-228600" lvl="0" marL="457200" rtl="0" algn="l">
              <a:lnSpc>
                <a:spcPct val="110000"/>
              </a:lnSpc>
              <a:spcBef>
                <a:spcPts val="0"/>
              </a:spcBef>
              <a:spcAft>
                <a:spcPts val="0"/>
              </a:spcAft>
              <a:buSzPts val="1200"/>
              <a:buNone/>
              <a:defRPr b="1" sz="1200">
                <a:solidFill>
                  <a:srgbClr val="10455D"/>
                </a:solidFill>
                <a:latin typeface="Arial"/>
                <a:ea typeface="Arial"/>
                <a:cs typeface="Arial"/>
                <a:sym typeface="Arial"/>
              </a:defRPr>
            </a:lvl1pPr>
            <a:lvl2pPr indent="-228600" lvl="1" marL="914400" rtl="0" algn="l">
              <a:lnSpc>
                <a:spcPct val="110000"/>
              </a:lnSpc>
              <a:spcBef>
                <a:spcPts val="0"/>
              </a:spcBef>
              <a:spcAft>
                <a:spcPts val="0"/>
              </a:spcAft>
              <a:buSzPts val="1200"/>
              <a:buNone/>
              <a:defRPr b="1" sz="1400">
                <a:solidFill>
                  <a:schemeClr val="dk1"/>
                </a:solidFill>
                <a:latin typeface="Arial"/>
                <a:ea typeface="Arial"/>
                <a:cs typeface="Arial"/>
                <a:sym typeface="Arial"/>
              </a:defRPr>
            </a:lvl2pPr>
            <a:lvl3pPr indent="-228600" lvl="2" marL="1371600" rtl="0" algn="l">
              <a:lnSpc>
                <a:spcPct val="110000"/>
              </a:lnSpc>
              <a:spcBef>
                <a:spcPts val="0"/>
              </a:spcBef>
              <a:spcAft>
                <a:spcPts val="0"/>
              </a:spcAft>
              <a:buSzPts val="1400"/>
              <a:buNone/>
              <a:defRPr b="1" sz="1400">
                <a:solidFill>
                  <a:schemeClr val="dk1"/>
                </a:solidFill>
                <a:latin typeface="Arial"/>
                <a:ea typeface="Arial"/>
                <a:cs typeface="Arial"/>
                <a:sym typeface="Arial"/>
              </a:defRPr>
            </a:lvl3pPr>
            <a:lvl4pPr indent="-228600" lvl="3" marL="1828800" rtl="0" algn="l">
              <a:lnSpc>
                <a:spcPct val="110000"/>
              </a:lnSpc>
              <a:spcBef>
                <a:spcPts val="0"/>
              </a:spcBef>
              <a:spcAft>
                <a:spcPts val="0"/>
              </a:spcAft>
              <a:buSzPts val="1100"/>
              <a:buNone/>
              <a:defRPr b="1" sz="1400">
                <a:solidFill>
                  <a:schemeClr val="dk1"/>
                </a:solidFill>
                <a:latin typeface="Arial"/>
                <a:ea typeface="Arial"/>
                <a:cs typeface="Arial"/>
                <a:sym typeface="Arial"/>
              </a:defRPr>
            </a:lvl4pPr>
            <a:lvl5pPr indent="-228600" lvl="4" marL="2286000" rtl="0" algn="l">
              <a:lnSpc>
                <a:spcPct val="110000"/>
              </a:lnSpc>
              <a:spcBef>
                <a:spcPts val="0"/>
              </a:spcBef>
              <a:spcAft>
                <a:spcPts val="0"/>
              </a:spcAft>
              <a:buSzPts val="1400"/>
              <a:buNone/>
              <a:defRPr b="1" sz="1400">
                <a:solidFill>
                  <a:schemeClr val="dk1"/>
                </a:solidFill>
                <a:latin typeface="Arial"/>
                <a:ea typeface="Arial"/>
                <a:cs typeface="Arial"/>
                <a:sym typeface="Arial"/>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937" name="Google Shape;2937;g1a37c33ce89_0_9370"/>
          <p:cNvSpPr txBox="1"/>
          <p:nvPr>
            <p:ph idx="2" type="body"/>
          </p:nvPr>
        </p:nvSpPr>
        <p:spPr>
          <a:xfrm>
            <a:off x="6379585" y="943984"/>
            <a:ext cx="5264700" cy="153300"/>
          </a:xfrm>
          <a:prstGeom prst="rect">
            <a:avLst/>
          </a:prstGeom>
          <a:noFill/>
          <a:ln>
            <a:noFill/>
          </a:ln>
        </p:spPr>
        <p:txBody>
          <a:bodyPr anchorCtr="0" anchor="t" bIns="0" lIns="0" spcFirstLastPara="1" rIns="0" wrap="square" tIns="32275">
            <a:noAutofit/>
          </a:bodyPr>
          <a:lstStyle>
            <a:lvl1pPr indent="-228600" lvl="0" marL="457200" rtl="0" algn="r">
              <a:lnSpc>
                <a:spcPct val="110000"/>
              </a:lnSpc>
              <a:spcBef>
                <a:spcPts val="900"/>
              </a:spcBef>
              <a:spcAft>
                <a:spcPts val="0"/>
              </a:spcAft>
              <a:buSzPts val="700"/>
              <a:buNone/>
              <a:defRPr b="1" sz="700">
                <a:solidFill>
                  <a:srgbClr val="00395C"/>
                </a:solidFill>
                <a:latin typeface="Arial"/>
                <a:ea typeface="Arial"/>
                <a:cs typeface="Arial"/>
                <a:sym typeface="Arial"/>
              </a:defRPr>
            </a:lvl1pPr>
            <a:lvl2pPr indent="-311150" lvl="1" marL="914400" rtl="0" algn="l">
              <a:lnSpc>
                <a:spcPct val="110000"/>
              </a:lnSpc>
              <a:spcBef>
                <a:spcPts val="300"/>
              </a:spcBef>
              <a:spcAft>
                <a:spcPts val="0"/>
              </a:spcAft>
              <a:buSzPts val="1300"/>
              <a:buChar char="•"/>
              <a:defRPr/>
            </a:lvl2pPr>
            <a:lvl3pPr indent="-330200" lvl="2" marL="1371600" rtl="0" algn="l">
              <a:lnSpc>
                <a:spcPct val="110000"/>
              </a:lnSpc>
              <a:spcBef>
                <a:spcPts val="300"/>
              </a:spcBef>
              <a:spcAft>
                <a:spcPts val="0"/>
              </a:spcAft>
              <a:buSzPts val="1600"/>
              <a:buChar char="–"/>
              <a:defRPr/>
            </a:lvl3pPr>
            <a:lvl4pPr indent="-311150" lvl="3" marL="1828800" rtl="0" algn="l">
              <a:lnSpc>
                <a:spcPct val="110000"/>
              </a:lnSpc>
              <a:spcBef>
                <a:spcPts val="300"/>
              </a:spcBef>
              <a:spcAft>
                <a:spcPts val="0"/>
              </a:spcAft>
              <a:buSzPts val="1300"/>
              <a:buChar char="•"/>
              <a:defRPr/>
            </a:lvl4pPr>
            <a:lvl5pPr indent="-330200" lvl="4" marL="2286000" rtl="0" algn="l">
              <a:lnSpc>
                <a:spcPct val="110000"/>
              </a:lnSpc>
              <a:spcBef>
                <a:spcPts val="300"/>
              </a:spcBef>
              <a:spcAft>
                <a:spcPts val="0"/>
              </a:spcAft>
              <a:buSzPts val="1600"/>
              <a:buChar char="–"/>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938" name="Google Shape;2938;g1a37c33ce89_0_9370"/>
          <p:cNvSpPr txBox="1"/>
          <p:nvPr>
            <p:ph idx="3" type="body"/>
          </p:nvPr>
        </p:nvSpPr>
        <p:spPr>
          <a:xfrm>
            <a:off x="8512233" y="6411558"/>
            <a:ext cx="2848500" cy="363300"/>
          </a:xfrm>
          <a:prstGeom prst="rect">
            <a:avLst/>
          </a:prstGeom>
          <a:noFill/>
          <a:ln>
            <a:noFill/>
          </a:ln>
        </p:spPr>
        <p:txBody>
          <a:bodyPr anchorCtr="0" anchor="ctr" bIns="40325" lIns="0" spcFirstLastPara="1" rIns="16125" wrap="square" tIns="40325">
            <a:noAutofit/>
          </a:bodyPr>
          <a:lstStyle>
            <a:lvl1pPr indent="-228600" lvl="0" marL="457200" rtl="0" algn="r">
              <a:lnSpc>
                <a:spcPct val="110000"/>
              </a:lnSpc>
              <a:spcBef>
                <a:spcPts val="900"/>
              </a:spcBef>
              <a:spcAft>
                <a:spcPts val="0"/>
              </a:spcAft>
              <a:buSzPts val="1100"/>
              <a:buNone/>
              <a:defRPr sz="1100">
                <a:solidFill>
                  <a:schemeClr val="lt1"/>
                </a:solidFill>
              </a:defRPr>
            </a:lvl1pPr>
            <a:lvl2pPr indent="-311150" lvl="1" marL="914400" rtl="0" algn="l">
              <a:lnSpc>
                <a:spcPct val="110000"/>
              </a:lnSpc>
              <a:spcBef>
                <a:spcPts val="300"/>
              </a:spcBef>
              <a:spcAft>
                <a:spcPts val="0"/>
              </a:spcAft>
              <a:buSzPts val="1300"/>
              <a:buChar char="•"/>
              <a:defRPr/>
            </a:lvl2pPr>
            <a:lvl3pPr indent="-330200" lvl="2" marL="1371600" rtl="0" algn="l">
              <a:lnSpc>
                <a:spcPct val="110000"/>
              </a:lnSpc>
              <a:spcBef>
                <a:spcPts val="300"/>
              </a:spcBef>
              <a:spcAft>
                <a:spcPts val="0"/>
              </a:spcAft>
              <a:buSzPts val="1600"/>
              <a:buChar char="–"/>
              <a:defRPr/>
            </a:lvl3pPr>
            <a:lvl4pPr indent="-311150" lvl="3" marL="1828800" rtl="0" algn="l">
              <a:lnSpc>
                <a:spcPct val="110000"/>
              </a:lnSpc>
              <a:spcBef>
                <a:spcPts val="300"/>
              </a:spcBef>
              <a:spcAft>
                <a:spcPts val="0"/>
              </a:spcAft>
              <a:buSzPts val="1300"/>
              <a:buChar char="•"/>
              <a:defRPr/>
            </a:lvl4pPr>
            <a:lvl5pPr indent="-330200" lvl="4" marL="2286000" rtl="0" algn="l">
              <a:lnSpc>
                <a:spcPct val="110000"/>
              </a:lnSpc>
              <a:spcBef>
                <a:spcPts val="300"/>
              </a:spcBef>
              <a:spcAft>
                <a:spcPts val="0"/>
              </a:spcAft>
              <a:buSzPts val="1600"/>
              <a:buChar char="–"/>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939" name="Google Shape;2939;g1a37c33ce89_0_9370"/>
          <p:cNvSpPr txBox="1"/>
          <p:nvPr>
            <p:ph idx="4" type="body"/>
          </p:nvPr>
        </p:nvSpPr>
        <p:spPr>
          <a:xfrm>
            <a:off x="613186" y="1476487"/>
            <a:ext cx="11031000" cy="4437600"/>
          </a:xfrm>
          <a:prstGeom prst="rect">
            <a:avLst/>
          </a:prstGeom>
          <a:noFill/>
          <a:ln>
            <a:noFill/>
          </a:ln>
        </p:spPr>
        <p:txBody>
          <a:bodyPr anchorCtr="0" anchor="t" bIns="40325" lIns="0" spcFirstLastPara="1" rIns="16125" wrap="square" tIns="40325">
            <a:noAutofit/>
          </a:bodyPr>
          <a:lstStyle>
            <a:lvl1pPr indent="-228600" lvl="0" marL="457200" rtl="0" algn="l">
              <a:lnSpc>
                <a:spcPct val="110000"/>
              </a:lnSpc>
              <a:spcBef>
                <a:spcPts val="900"/>
              </a:spcBef>
              <a:spcAft>
                <a:spcPts val="0"/>
              </a:spcAft>
              <a:buClr>
                <a:schemeClr val="accent1"/>
              </a:buClr>
              <a:buSzPts val="1200"/>
              <a:buNone/>
              <a:defRPr/>
            </a:lvl1pPr>
            <a:lvl2pPr indent="-292100" lvl="1" marL="914400" rtl="0" algn="l">
              <a:lnSpc>
                <a:spcPct val="110000"/>
              </a:lnSpc>
              <a:spcBef>
                <a:spcPts val="300"/>
              </a:spcBef>
              <a:spcAft>
                <a:spcPts val="0"/>
              </a:spcAft>
              <a:buClr>
                <a:schemeClr val="accent1"/>
              </a:buClr>
              <a:buSzPts val="1000"/>
              <a:buChar char="•"/>
              <a:defRPr/>
            </a:lvl2pPr>
            <a:lvl3pPr indent="-304800" lvl="2" marL="1371600" rtl="0" algn="l">
              <a:lnSpc>
                <a:spcPct val="110000"/>
              </a:lnSpc>
              <a:spcBef>
                <a:spcPts val="300"/>
              </a:spcBef>
              <a:spcAft>
                <a:spcPts val="0"/>
              </a:spcAft>
              <a:buClr>
                <a:schemeClr val="accent1"/>
              </a:buClr>
              <a:buSzPts val="1200"/>
              <a:buChar char="–"/>
              <a:defRPr/>
            </a:lvl3pPr>
            <a:lvl4pPr indent="-292100" lvl="3" marL="1828800" rtl="0" algn="l">
              <a:lnSpc>
                <a:spcPct val="110000"/>
              </a:lnSpc>
              <a:spcBef>
                <a:spcPts val="300"/>
              </a:spcBef>
              <a:spcAft>
                <a:spcPts val="0"/>
              </a:spcAft>
              <a:buClr>
                <a:schemeClr val="accent1"/>
              </a:buClr>
              <a:buSzPts val="1000"/>
              <a:buChar char="•"/>
              <a:defRPr/>
            </a:lvl4pPr>
            <a:lvl5pPr indent="-304800" lvl="4" marL="2286000" rtl="0" algn="l">
              <a:lnSpc>
                <a:spcPct val="110000"/>
              </a:lnSpc>
              <a:spcBef>
                <a:spcPts val="300"/>
              </a:spcBef>
              <a:spcAft>
                <a:spcPts val="0"/>
              </a:spcAft>
              <a:buClr>
                <a:schemeClr val="accent1"/>
              </a:buClr>
              <a:buSzPts val="1200"/>
              <a:buChar char="–"/>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
        <p:nvSpPr>
          <p:cNvPr id="2940" name="Google Shape;2940;g1a37c33ce89_0_9370"/>
          <p:cNvSpPr txBox="1"/>
          <p:nvPr>
            <p:ph idx="5" type="body"/>
          </p:nvPr>
        </p:nvSpPr>
        <p:spPr>
          <a:xfrm>
            <a:off x="612122" y="5713172"/>
            <a:ext cx="11032200" cy="467100"/>
          </a:xfrm>
          <a:prstGeom prst="rect">
            <a:avLst/>
          </a:prstGeom>
          <a:noFill/>
          <a:ln>
            <a:noFill/>
          </a:ln>
        </p:spPr>
        <p:txBody>
          <a:bodyPr anchorCtr="0" anchor="b" bIns="16125" lIns="0" spcFirstLastPara="1" rIns="16125" wrap="square" tIns="16125">
            <a:spAutoFit/>
          </a:bodyPr>
          <a:lstStyle>
            <a:lvl1pPr indent="-228600" lvl="0" marL="457200" rtl="0" algn="l">
              <a:lnSpc>
                <a:spcPct val="100000"/>
              </a:lnSpc>
              <a:spcBef>
                <a:spcPts val="0"/>
              </a:spcBef>
              <a:spcAft>
                <a:spcPts val="0"/>
              </a:spcAft>
              <a:buSzPts val="700"/>
              <a:buFont typeface="Arial"/>
              <a:buNone/>
              <a:defRPr i="1" sz="700">
                <a:solidFill>
                  <a:schemeClr val="dk1"/>
                </a:solidFill>
              </a:defRPr>
            </a:lvl1pPr>
            <a:lvl2pPr indent="-266700" lvl="1" marL="914400" rtl="0" algn="l">
              <a:lnSpc>
                <a:spcPct val="100000"/>
              </a:lnSpc>
              <a:spcBef>
                <a:spcPts val="0"/>
              </a:spcBef>
              <a:spcAft>
                <a:spcPts val="0"/>
              </a:spcAft>
              <a:buClr>
                <a:schemeClr val="dk1"/>
              </a:buClr>
              <a:buSzPts val="600"/>
              <a:buFont typeface="Arial"/>
              <a:buAutoNum type="arabicPeriod"/>
              <a:defRPr i="1" sz="700">
                <a:solidFill>
                  <a:schemeClr val="dk1"/>
                </a:solidFill>
              </a:defRPr>
            </a:lvl2pPr>
            <a:lvl3pPr indent="-266700" lvl="2" marL="1371600" rtl="0" algn="l">
              <a:lnSpc>
                <a:spcPct val="100000"/>
              </a:lnSpc>
              <a:spcBef>
                <a:spcPts val="0"/>
              </a:spcBef>
              <a:spcAft>
                <a:spcPts val="0"/>
              </a:spcAft>
              <a:buClr>
                <a:schemeClr val="dk1"/>
              </a:buClr>
              <a:buSzPts val="600"/>
              <a:buFont typeface="Arial"/>
              <a:buAutoNum type="alphaLcParenR"/>
              <a:defRPr i="1" sz="700">
                <a:solidFill>
                  <a:schemeClr val="dk1"/>
                </a:solidFill>
              </a:defRPr>
            </a:lvl3pPr>
            <a:lvl4pPr indent="-228600" lvl="3" marL="1828800" rtl="0" algn="l">
              <a:lnSpc>
                <a:spcPct val="100000"/>
              </a:lnSpc>
              <a:spcBef>
                <a:spcPts val="0"/>
              </a:spcBef>
              <a:spcAft>
                <a:spcPts val="0"/>
              </a:spcAft>
              <a:buClr>
                <a:schemeClr val="dk1"/>
              </a:buClr>
              <a:buSzPts val="600"/>
              <a:buFont typeface="Arial"/>
              <a:buNone/>
              <a:defRPr sz="700">
                <a:solidFill>
                  <a:schemeClr val="dk1"/>
                </a:solidFill>
              </a:defRPr>
            </a:lvl4pPr>
            <a:lvl5pPr indent="-273050" lvl="4" marL="2286000" rtl="0" algn="l">
              <a:lnSpc>
                <a:spcPct val="100000"/>
              </a:lnSpc>
              <a:spcBef>
                <a:spcPts val="0"/>
              </a:spcBef>
              <a:spcAft>
                <a:spcPts val="0"/>
              </a:spcAft>
              <a:buClr>
                <a:schemeClr val="dk1"/>
              </a:buClr>
              <a:buSzPts val="700"/>
              <a:buFont typeface="Arial"/>
              <a:buAutoNum type="alphaLcPeriod"/>
              <a:defRPr sz="700">
                <a:solidFill>
                  <a:schemeClr val="dk1"/>
                </a:solidFill>
              </a:defRPr>
            </a:lvl5pPr>
            <a:lvl6pPr indent="-311150" lvl="5" marL="2743200" rtl="0" algn="l">
              <a:lnSpc>
                <a:spcPct val="110000"/>
              </a:lnSpc>
              <a:spcBef>
                <a:spcPts val="300"/>
              </a:spcBef>
              <a:spcAft>
                <a:spcPts val="0"/>
              </a:spcAft>
              <a:buSzPts val="1300"/>
              <a:buChar char="•"/>
              <a:defRPr/>
            </a:lvl6pPr>
            <a:lvl7pPr indent="-330200" lvl="6" marL="3200400" rtl="0" algn="l">
              <a:lnSpc>
                <a:spcPct val="110000"/>
              </a:lnSpc>
              <a:spcBef>
                <a:spcPts val="300"/>
              </a:spcBef>
              <a:spcAft>
                <a:spcPts val="0"/>
              </a:spcAft>
              <a:buSzPts val="1600"/>
              <a:buChar char="•"/>
              <a:defRPr/>
            </a:lvl7pPr>
            <a:lvl8pPr indent="-311150" lvl="7" marL="3657600" rtl="0" algn="l">
              <a:lnSpc>
                <a:spcPct val="110000"/>
              </a:lnSpc>
              <a:spcBef>
                <a:spcPts val="300"/>
              </a:spcBef>
              <a:spcAft>
                <a:spcPts val="0"/>
              </a:spcAft>
              <a:buSzPts val="1300"/>
              <a:buChar char="•"/>
              <a:defRPr/>
            </a:lvl8pPr>
            <a:lvl9pPr indent="-330200" lvl="8" marL="4114800" rtl="0" algn="l">
              <a:lnSpc>
                <a:spcPct val="110000"/>
              </a:lnSpc>
              <a:spcBef>
                <a:spcPts val="300"/>
              </a:spcBef>
              <a:spcAft>
                <a:spcPts val="0"/>
              </a:spcAft>
              <a:buSzPts val="16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sion">
  <p:cSld name="Vision">
    <p:spTree>
      <p:nvGrpSpPr>
        <p:cNvPr id="710" name="Shape 710"/>
        <p:cNvGrpSpPr/>
        <p:nvPr/>
      </p:nvGrpSpPr>
      <p:grpSpPr>
        <a:xfrm>
          <a:off x="0" y="0"/>
          <a:ext cx="0" cy="0"/>
          <a:chOff x="0" y="0"/>
          <a:chExt cx="0" cy="0"/>
        </a:xfrm>
      </p:grpSpPr>
      <p:sp>
        <p:nvSpPr>
          <p:cNvPr id="711" name="Google Shape;711;p35"/>
          <p:cNvSpPr/>
          <p:nvPr/>
        </p:nvSpPr>
        <p:spPr>
          <a:xfrm>
            <a:off x="8606116" y="1407825"/>
            <a:ext cx="3281088" cy="765358"/>
          </a:xfrm>
          <a:prstGeom prst="rightArrow">
            <a:avLst>
              <a:gd fmla="val 50000" name="adj1"/>
              <a:gd fmla="val 66179" name="adj2"/>
            </a:avLst>
          </a:prstGeom>
          <a:solidFill>
            <a:schemeClr val="accent3"/>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2" name="Google Shape;712;p35"/>
          <p:cNvSpPr/>
          <p:nvPr/>
        </p:nvSpPr>
        <p:spPr>
          <a:xfrm>
            <a:off x="5792448" y="1590134"/>
            <a:ext cx="3281088" cy="765358"/>
          </a:xfrm>
          <a:prstGeom prst="rightArrow">
            <a:avLst>
              <a:gd fmla="val 50000" name="adj1"/>
              <a:gd fmla="val 66179" name="adj2"/>
            </a:avLst>
          </a:prstGeom>
          <a:solidFill>
            <a:schemeClr val="accent2"/>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3" name="Google Shape;713;p35"/>
          <p:cNvSpPr/>
          <p:nvPr/>
        </p:nvSpPr>
        <p:spPr>
          <a:xfrm>
            <a:off x="2800350" y="1762627"/>
            <a:ext cx="3459518" cy="765358"/>
          </a:xfrm>
          <a:prstGeom prst="rightArrow">
            <a:avLst>
              <a:gd fmla="val 50000" name="adj1"/>
              <a:gd fmla="val 66179" name="adj2"/>
            </a:avLst>
          </a:prstGeom>
          <a:solidFill>
            <a:schemeClr val="accen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4" name="Google Shape;714;p35"/>
          <p:cNvSpPr/>
          <p:nvPr/>
        </p:nvSpPr>
        <p:spPr>
          <a:xfrm>
            <a:off x="-9525" y="1935120"/>
            <a:ext cx="3290612" cy="765358"/>
          </a:xfrm>
          <a:prstGeom prst="rightArrow">
            <a:avLst>
              <a:gd fmla="val 50000" name="adj1"/>
              <a:gd fmla="val 66179" name="adj2"/>
            </a:avLst>
          </a:prstGeom>
          <a:solidFill>
            <a:schemeClr val="accent4"/>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5" name="Google Shape;715;p35"/>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SzPts val="1400"/>
              <a:buNone/>
              <a:defRPr sz="1000">
                <a:solidFill>
                  <a:srgbClr val="7979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6" name="Google Shape;716;p35"/>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7" name="Google Shape;717;p35"/>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8" name="Google Shape;718;p35"/>
          <p:cNvSpPr/>
          <p:nvPr>
            <p:ph idx="2" type="pic"/>
          </p:nvPr>
        </p:nvSpPr>
        <p:spPr>
          <a:xfrm>
            <a:off x="1010011" y="1860599"/>
            <a:ext cx="914400" cy="914400"/>
          </a:xfrm>
          <a:prstGeom prst="ellipse">
            <a:avLst/>
          </a:prstGeom>
          <a:solidFill>
            <a:schemeClr val="lt1"/>
          </a:solidFill>
          <a:ln cap="flat" cmpd="sng" w="19050">
            <a:solidFill>
              <a:srgbClr val="08212E"/>
            </a:solidFill>
            <a:prstDash val="solid"/>
            <a:round/>
            <a:headEnd len="sm" w="sm" type="none"/>
            <a:tailEnd len="sm" w="sm" type="none"/>
          </a:ln>
        </p:spPr>
      </p:sp>
      <p:sp>
        <p:nvSpPr>
          <p:cNvPr id="719" name="Google Shape;719;p35"/>
          <p:cNvSpPr txBox="1"/>
          <p:nvPr>
            <p:ph idx="3" type="body"/>
          </p:nvPr>
        </p:nvSpPr>
        <p:spPr>
          <a:xfrm>
            <a:off x="304800" y="3120709"/>
            <a:ext cx="2324823" cy="26042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0" name="Google Shape;720;p35"/>
          <p:cNvSpPr/>
          <p:nvPr>
            <p:ph idx="4" type="pic"/>
          </p:nvPr>
        </p:nvSpPr>
        <p:spPr>
          <a:xfrm>
            <a:off x="3936494" y="1688106"/>
            <a:ext cx="914400" cy="914400"/>
          </a:xfrm>
          <a:prstGeom prst="ellipse">
            <a:avLst/>
          </a:prstGeom>
          <a:solidFill>
            <a:schemeClr val="lt1"/>
          </a:solidFill>
          <a:ln cap="flat" cmpd="sng" w="19050">
            <a:solidFill>
              <a:schemeClr val="accent1"/>
            </a:solidFill>
            <a:prstDash val="solid"/>
            <a:round/>
            <a:headEnd len="sm" w="sm" type="none"/>
            <a:tailEnd len="sm" w="sm" type="none"/>
          </a:ln>
        </p:spPr>
      </p:sp>
      <p:sp>
        <p:nvSpPr>
          <p:cNvPr id="721" name="Google Shape;721;p35"/>
          <p:cNvSpPr txBox="1"/>
          <p:nvPr>
            <p:ph idx="5" type="body"/>
          </p:nvPr>
        </p:nvSpPr>
        <p:spPr>
          <a:xfrm>
            <a:off x="3231283" y="2948216"/>
            <a:ext cx="2324823" cy="26042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2" name="Google Shape;722;p35"/>
          <p:cNvSpPr/>
          <p:nvPr>
            <p:ph idx="6" type="pic"/>
          </p:nvPr>
        </p:nvSpPr>
        <p:spPr>
          <a:xfrm>
            <a:off x="6862977" y="1515613"/>
            <a:ext cx="914400" cy="914400"/>
          </a:xfrm>
          <a:prstGeom prst="ellipse">
            <a:avLst/>
          </a:prstGeom>
          <a:solidFill>
            <a:schemeClr val="lt1"/>
          </a:solidFill>
          <a:ln cap="flat" cmpd="sng" w="19050">
            <a:solidFill>
              <a:schemeClr val="accent2"/>
            </a:solidFill>
            <a:prstDash val="solid"/>
            <a:round/>
            <a:headEnd len="sm" w="sm" type="none"/>
            <a:tailEnd len="sm" w="sm" type="none"/>
          </a:ln>
        </p:spPr>
      </p:sp>
      <p:sp>
        <p:nvSpPr>
          <p:cNvPr id="723" name="Google Shape;723;p35"/>
          <p:cNvSpPr txBox="1"/>
          <p:nvPr>
            <p:ph idx="7" type="body"/>
          </p:nvPr>
        </p:nvSpPr>
        <p:spPr>
          <a:xfrm>
            <a:off x="6157766" y="2775723"/>
            <a:ext cx="2324823" cy="26042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4" name="Google Shape;724;p35"/>
          <p:cNvSpPr/>
          <p:nvPr>
            <p:ph idx="8" type="pic"/>
          </p:nvPr>
        </p:nvSpPr>
        <p:spPr>
          <a:xfrm>
            <a:off x="9789460" y="1343119"/>
            <a:ext cx="914400" cy="914400"/>
          </a:xfrm>
          <a:prstGeom prst="ellipse">
            <a:avLst/>
          </a:prstGeom>
          <a:solidFill>
            <a:schemeClr val="lt1"/>
          </a:solidFill>
          <a:ln cap="flat" cmpd="sng" w="19050">
            <a:solidFill>
              <a:schemeClr val="accent3"/>
            </a:solidFill>
            <a:prstDash val="solid"/>
            <a:round/>
            <a:headEnd len="sm" w="sm" type="none"/>
            <a:tailEnd len="sm" w="sm" type="none"/>
          </a:ln>
        </p:spPr>
      </p:sp>
      <p:sp>
        <p:nvSpPr>
          <p:cNvPr id="725" name="Google Shape;725;p35"/>
          <p:cNvSpPr txBox="1"/>
          <p:nvPr>
            <p:ph idx="9" type="body"/>
          </p:nvPr>
        </p:nvSpPr>
        <p:spPr>
          <a:xfrm>
            <a:off x="9084249" y="2603229"/>
            <a:ext cx="2324823" cy="26042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ny Overview">
  <p:cSld name="Company Overview">
    <p:spTree>
      <p:nvGrpSpPr>
        <p:cNvPr id="726" name="Shape 726"/>
        <p:cNvGrpSpPr/>
        <p:nvPr/>
      </p:nvGrpSpPr>
      <p:grpSpPr>
        <a:xfrm>
          <a:off x="0" y="0"/>
          <a:ext cx="0" cy="0"/>
          <a:chOff x="0" y="0"/>
          <a:chExt cx="0" cy="0"/>
        </a:xfrm>
      </p:grpSpPr>
      <p:sp>
        <p:nvSpPr>
          <p:cNvPr id="727" name="Google Shape;727;p36"/>
          <p:cNvSpPr/>
          <p:nvPr/>
        </p:nvSpPr>
        <p:spPr>
          <a:xfrm>
            <a:off x="0" y="0"/>
            <a:ext cx="12191999" cy="324487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28" name="Google Shape;728;p36"/>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32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9" name="Google Shape;729;p36"/>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30" name="Google Shape;730;p36"/>
          <p:cNvCxnSpPr/>
          <p:nvPr/>
        </p:nvCxnSpPr>
        <p:spPr>
          <a:xfrm>
            <a:off x="2533421" y="1461649"/>
            <a:ext cx="0" cy="1540774"/>
          </a:xfrm>
          <a:prstGeom prst="straightConnector1">
            <a:avLst/>
          </a:prstGeom>
          <a:noFill/>
          <a:ln cap="flat" cmpd="sng" w="9525">
            <a:solidFill>
              <a:srgbClr val="D8D8D8"/>
            </a:solidFill>
            <a:prstDash val="solid"/>
            <a:miter lim="800000"/>
            <a:headEnd len="sm" w="sm" type="none"/>
            <a:tailEnd len="sm" w="sm" type="none"/>
          </a:ln>
        </p:spPr>
      </p:cxnSp>
      <p:cxnSp>
        <p:nvCxnSpPr>
          <p:cNvPr id="731" name="Google Shape;731;p36"/>
          <p:cNvCxnSpPr/>
          <p:nvPr/>
        </p:nvCxnSpPr>
        <p:spPr>
          <a:xfrm>
            <a:off x="4904691" y="1461648"/>
            <a:ext cx="0" cy="1540774"/>
          </a:xfrm>
          <a:prstGeom prst="straightConnector1">
            <a:avLst/>
          </a:prstGeom>
          <a:noFill/>
          <a:ln cap="flat" cmpd="sng" w="9525">
            <a:solidFill>
              <a:srgbClr val="D8D8D8"/>
            </a:solidFill>
            <a:prstDash val="solid"/>
            <a:miter lim="800000"/>
            <a:headEnd len="sm" w="sm" type="none"/>
            <a:tailEnd len="sm" w="sm" type="none"/>
          </a:ln>
        </p:spPr>
      </p:cxnSp>
      <p:cxnSp>
        <p:nvCxnSpPr>
          <p:cNvPr id="732" name="Google Shape;732;p36"/>
          <p:cNvCxnSpPr/>
          <p:nvPr/>
        </p:nvCxnSpPr>
        <p:spPr>
          <a:xfrm>
            <a:off x="7275961" y="1461648"/>
            <a:ext cx="0" cy="1540774"/>
          </a:xfrm>
          <a:prstGeom prst="straightConnector1">
            <a:avLst/>
          </a:prstGeom>
          <a:noFill/>
          <a:ln cap="flat" cmpd="sng" w="9525">
            <a:solidFill>
              <a:srgbClr val="D8D8D8"/>
            </a:solidFill>
            <a:prstDash val="solid"/>
            <a:miter lim="800000"/>
            <a:headEnd len="sm" w="sm" type="none"/>
            <a:tailEnd len="sm" w="sm" type="none"/>
          </a:ln>
        </p:spPr>
      </p:cxnSp>
      <p:cxnSp>
        <p:nvCxnSpPr>
          <p:cNvPr id="733" name="Google Shape;733;p36"/>
          <p:cNvCxnSpPr/>
          <p:nvPr/>
        </p:nvCxnSpPr>
        <p:spPr>
          <a:xfrm>
            <a:off x="9647233" y="1461648"/>
            <a:ext cx="0" cy="1540774"/>
          </a:xfrm>
          <a:prstGeom prst="straightConnector1">
            <a:avLst/>
          </a:prstGeom>
          <a:noFill/>
          <a:ln cap="flat" cmpd="sng" w="9525">
            <a:solidFill>
              <a:srgbClr val="D8D8D8"/>
            </a:solidFill>
            <a:prstDash val="solid"/>
            <a:miter lim="800000"/>
            <a:headEnd len="sm" w="sm" type="none"/>
            <a:tailEnd len="sm" w="sm" type="none"/>
          </a:ln>
        </p:spPr>
      </p:cxnSp>
      <p:sp>
        <p:nvSpPr>
          <p:cNvPr id="734" name="Google Shape;734;p36"/>
          <p:cNvSpPr txBox="1"/>
          <p:nvPr>
            <p:ph idx="2" type="body"/>
          </p:nvPr>
        </p:nvSpPr>
        <p:spPr>
          <a:xfrm>
            <a:off x="304801" y="1870763"/>
            <a:ext cx="2085970" cy="30777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2800"/>
              <a:buNone/>
              <a:defRPr b="1" sz="2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5" name="Google Shape;735;p36"/>
          <p:cNvSpPr txBox="1"/>
          <p:nvPr>
            <p:ph idx="3" type="body"/>
          </p:nvPr>
        </p:nvSpPr>
        <p:spPr>
          <a:xfrm>
            <a:off x="304801" y="2302176"/>
            <a:ext cx="2085970" cy="63021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6" name="Google Shape;736;p36"/>
          <p:cNvSpPr txBox="1"/>
          <p:nvPr>
            <p:ph idx="4" type="body"/>
          </p:nvPr>
        </p:nvSpPr>
        <p:spPr>
          <a:xfrm>
            <a:off x="304801" y="1531683"/>
            <a:ext cx="2085970" cy="215444"/>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chemeClr val="lt1"/>
              </a:buClr>
              <a:buSzPts val="1400"/>
              <a:buNone/>
              <a:defRPr b="1" sz="1400" cap="none">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7" name="Google Shape;737;p36"/>
          <p:cNvSpPr txBox="1"/>
          <p:nvPr>
            <p:ph idx="5" type="body"/>
          </p:nvPr>
        </p:nvSpPr>
        <p:spPr>
          <a:xfrm>
            <a:off x="2676071" y="1870763"/>
            <a:ext cx="2085970" cy="30777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2800"/>
              <a:buNone/>
              <a:defRPr b="1" sz="2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8" name="Google Shape;738;p36"/>
          <p:cNvSpPr txBox="1"/>
          <p:nvPr>
            <p:ph idx="6" type="body"/>
          </p:nvPr>
        </p:nvSpPr>
        <p:spPr>
          <a:xfrm>
            <a:off x="2676071" y="2302176"/>
            <a:ext cx="2085970" cy="63021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9" name="Google Shape;739;p36"/>
          <p:cNvSpPr txBox="1"/>
          <p:nvPr>
            <p:ph idx="7" type="body"/>
          </p:nvPr>
        </p:nvSpPr>
        <p:spPr>
          <a:xfrm>
            <a:off x="2676071" y="1531683"/>
            <a:ext cx="2085970" cy="215444"/>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chemeClr val="lt1"/>
              </a:buClr>
              <a:buSzPts val="1400"/>
              <a:buNone/>
              <a:defRPr b="1" sz="1400" cap="none">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0" name="Google Shape;740;p36"/>
          <p:cNvSpPr txBox="1"/>
          <p:nvPr>
            <p:ph idx="8" type="body"/>
          </p:nvPr>
        </p:nvSpPr>
        <p:spPr>
          <a:xfrm>
            <a:off x="5047341" y="1870763"/>
            <a:ext cx="2085970" cy="30777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2800"/>
              <a:buNone/>
              <a:defRPr b="1" sz="2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1" name="Google Shape;741;p36"/>
          <p:cNvSpPr txBox="1"/>
          <p:nvPr>
            <p:ph idx="9" type="body"/>
          </p:nvPr>
        </p:nvSpPr>
        <p:spPr>
          <a:xfrm>
            <a:off x="5047341" y="2302176"/>
            <a:ext cx="2085970" cy="63021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2" name="Google Shape;742;p36"/>
          <p:cNvSpPr txBox="1"/>
          <p:nvPr>
            <p:ph idx="13" type="body"/>
          </p:nvPr>
        </p:nvSpPr>
        <p:spPr>
          <a:xfrm>
            <a:off x="5047341" y="1531683"/>
            <a:ext cx="2085970" cy="215444"/>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chemeClr val="lt1"/>
              </a:buClr>
              <a:buSzPts val="1400"/>
              <a:buNone/>
              <a:defRPr b="1" sz="1400" cap="none">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3" name="Google Shape;743;p36"/>
          <p:cNvSpPr txBox="1"/>
          <p:nvPr>
            <p:ph idx="14" type="body"/>
          </p:nvPr>
        </p:nvSpPr>
        <p:spPr>
          <a:xfrm>
            <a:off x="7418612" y="1870763"/>
            <a:ext cx="2085970" cy="30777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2800"/>
              <a:buNone/>
              <a:defRPr b="1" sz="2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4" name="Google Shape;744;p36"/>
          <p:cNvSpPr txBox="1"/>
          <p:nvPr>
            <p:ph idx="15" type="body"/>
          </p:nvPr>
        </p:nvSpPr>
        <p:spPr>
          <a:xfrm>
            <a:off x="7418612" y="2302176"/>
            <a:ext cx="2085970" cy="63021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5" name="Google Shape;745;p36"/>
          <p:cNvSpPr txBox="1"/>
          <p:nvPr>
            <p:ph idx="16" type="body"/>
          </p:nvPr>
        </p:nvSpPr>
        <p:spPr>
          <a:xfrm>
            <a:off x="7418612" y="1531683"/>
            <a:ext cx="2085970" cy="215444"/>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chemeClr val="lt1"/>
              </a:buClr>
              <a:buSzPts val="1400"/>
              <a:buNone/>
              <a:defRPr b="1" sz="1400" cap="none">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6" name="Google Shape;746;p36"/>
          <p:cNvSpPr txBox="1"/>
          <p:nvPr>
            <p:ph idx="17" type="body"/>
          </p:nvPr>
        </p:nvSpPr>
        <p:spPr>
          <a:xfrm>
            <a:off x="9789885" y="1870763"/>
            <a:ext cx="2085970" cy="307777"/>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600"/>
              </a:spcBef>
              <a:spcAft>
                <a:spcPts val="0"/>
              </a:spcAft>
              <a:buClr>
                <a:schemeClr val="accent1"/>
              </a:buClr>
              <a:buSzPts val="2800"/>
              <a:buNone/>
              <a:defRPr b="1" sz="2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7" name="Google Shape;747;p36"/>
          <p:cNvSpPr txBox="1"/>
          <p:nvPr>
            <p:ph idx="18" type="body"/>
          </p:nvPr>
        </p:nvSpPr>
        <p:spPr>
          <a:xfrm>
            <a:off x="9789885" y="2302176"/>
            <a:ext cx="2085970" cy="630212"/>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lt1"/>
              </a:buClr>
              <a:buSzPts val="1200"/>
              <a:buNone/>
              <a:defRPr b="0" sz="12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8" name="Google Shape;748;p36"/>
          <p:cNvSpPr txBox="1"/>
          <p:nvPr>
            <p:ph idx="19" type="body"/>
          </p:nvPr>
        </p:nvSpPr>
        <p:spPr>
          <a:xfrm>
            <a:off x="9789885" y="1531683"/>
            <a:ext cx="2085970" cy="215444"/>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chemeClr val="lt1"/>
              </a:buClr>
              <a:buSzPts val="1400"/>
              <a:buNone/>
              <a:defRPr b="1" sz="1400" cap="none">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9" name="Google Shape;749;p36"/>
          <p:cNvSpPr txBox="1"/>
          <p:nvPr>
            <p:ph idx="20" type="body"/>
          </p:nvPr>
        </p:nvSpPr>
        <p:spPr>
          <a:xfrm>
            <a:off x="304800" y="3443776"/>
            <a:ext cx="11582403" cy="307777"/>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600"/>
              </a:spcBef>
              <a:spcAft>
                <a:spcPts val="0"/>
              </a:spcAft>
              <a:buClr>
                <a:srgbClr val="08212E"/>
              </a:buClr>
              <a:buSzPts val="2000"/>
              <a:buNone/>
              <a:defRPr b="1" sz="2000">
                <a:solidFill>
                  <a:srgbClr val="08212E"/>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0" name="Google Shape;750;p36"/>
          <p:cNvSpPr/>
          <p:nvPr>
            <p:ph idx="21" type="pic"/>
          </p:nvPr>
        </p:nvSpPr>
        <p:spPr>
          <a:xfrm>
            <a:off x="1126252" y="3988722"/>
            <a:ext cx="914400" cy="914400"/>
          </a:xfrm>
          <a:prstGeom prst="ellipse">
            <a:avLst/>
          </a:prstGeom>
          <a:noFill/>
          <a:ln cap="flat" cmpd="sng" w="12700">
            <a:solidFill>
              <a:srgbClr val="08212E"/>
            </a:solidFill>
            <a:prstDash val="solid"/>
            <a:round/>
            <a:headEnd len="sm" w="sm" type="none"/>
            <a:tailEnd len="sm" w="sm" type="none"/>
          </a:ln>
        </p:spPr>
      </p:sp>
      <p:sp>
        <p:nvSpPr>
          <p:cNvPr id="751" name="Google Shape;751;p36"/>
          <p:cNvSpPr txBox="1"/>
          <p:nvPr>
            <p:ph idx="22" type="body"/>
          </p:nvPr>
        </p:nvSpPr>
        <p:spPr>
          <a:xfrm>
            <a:off x="304800" y="5082131"/>
            <a:ext cx="2557305" cy="105202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2" name="Google Shape;752;p36"/>
          <p:cNvSpPr/>
          <p:nvPr>
            <p:ph idx="23" type="pic"/>
          </p:nvPr>
        </p:nvSpPr>
        <p:spPr>
          <a:xfrm>
            <a:off x="4135184" y="3988722"/>
            <a:ext cx="914400" cy="914400"/>
          </a:xfrm>
          <a:prstGeom prst="ellipse">
            <a:avLst/>
          </a:prstGeom>
          <a:noFill/>
          <a:ln cap="flat" cmpd="sng" w="12700">
            <a:solidFill>
              <a:srgbClr val="08212E"/>
            </a:solidFill>
            <a:prstDash val="solid"/>
            <a:round/>
            <a:headEnd len="sm" w="sm" type="none"/>
            <a:tailEnd len="sm" w="sm" type="none"/>
          </a:ln>
        </p:spPr>
      </p:sp>
      <p:sp>
        <p:nvSpPr>
          <p:cNvPr id="753" name="Google Shape;753;p36"/>
          <p:cNvSpPr txBox="1"/>
          <p:nvPr>
            <p:ph idx="24" type="body"/>
          </p:nvPr>
        </p:nvSpPr>
        <p:spPr>
          <a:xfrm>
            <a:off x="3313731" y="5082131"/>
            <a:ext cx="2557305" cy="105202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4" name="Google Shape;754;p36"/>
          <p:cNvSpPr/>
          <p:nvPr>
            <p:ph idx="25" type="pic"/>
          </p:nvPr>
        </p:nvSpPr>
        <p:spPr>
          <a:xfrm>
            <a:off x="7144116" y="3988722"/>
            <a:ext cx="914400" cy="914400"/>
          </a:xfrm>
          <a:prstGeom prst="ellipse">
            <a:avLst/>
          </a:prstGeom>
          <a:noFill/>
          <a:ln cap="flat" cmpd="sng" w="12700">
            <a:solidFill>
              <a:srgbClr val="08212E"/>
            </a:solidFill>
            <a:prstDash val="solid"/>
            <a:round/>
            <a:headEnd len="sm" w="sm" type="none"/>
            <a:tailEnd len="sm" w="sm" type="none"/>
          </a:ln>
        </p:spPr>
      </p:sp>
      <p:sp>
        <p:nvSpPr>
          <p:cNvPr id="755" name="Google Shape;755;p36"/>
          <p:cNvSpPr txBox="1"/>
          <p:nvPr>
            <p:ph idx="26" type="body"/>
          </p:nvPr>
        </p:nvSpPr>
        <p:spPr>
          <a:xfrm>
            <a:off x="6322662" y="5082131"/>
            <a:ext cx="2557305" cy="105202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6" name="Google Shape;756;p36"/>
          <p:cNvSpPr/>
          <p:nvPr>
            <p:ph idx="27" type="pic"/>
          </p:nvPr>
        </p:nvSpPr>
        <p:spPr>
          <a:xfrm>
            <a:off x="10153047" y="3988722"/>
            <a:ext cx="914400" cy="914400"/>
          </a:xfrm>
          <a:prstGeom prst="ellipse">
            <a:avLst/>
          </a:prstGeom>
          <a:noFill/>
          <a:ln cap="flat" cmpd="sng" w="12700">
            <a:solidFill>
              <a:srgbClr val="08212E"/>
            </a:solidFill>
            <a:prstDash val="solid"/>
            <a:round/>
            <a:headEnd len="sm" w="sm" type="none"/>
            <a:tailEnd len="sm" w="sm" type="none"/>
          </a:ln>
        </p:spPr>
      </p:sp>
      <p:sp>
        <p:nvSpPr>
          <p:cNvPr id="757" name="Google Shape;757;p36"/>
          <p:cNvSpPr txBox="1"/>
          <p:nvPr>
            <p:ph idx="28" type="body"/>
          </p:nvPr>
        </p:nvSpPr>
        <p:spPr>
          <a:xfrm>
            <a:off x="9331595" y="5082131"/>
            <a:ext cx="2557305" cy="105202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600"/>
              </a:spcBef>
              <a:spcAft>
                <a:spcPts val="0"/>
              </a:spcAft>
              <a:buClr>
                <a:schemeClr val="dk2"/>
              </a:buClr>
              <a:buSzPts val="1400"/>
              <a:buNone/>
              <a:defRPr sz="1400"/>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58" name="Google Shape;758;p36"/>
          <p:cNvCxnSpPr/>
          <p:nvPr/>
        </p:nvCxnSpPr>
        <p:spPr>
          <a:xfrm>
            <a:off x="3087918" y="3988722"/>
            <a:ext cx="0" cy="2145430"/>
          </a:xfrm>
          <a:prstGeom prst="straightConnector1">
            <a:avLst/>
          </a:prstGeom>
          <a:noFill/>
          <a:ln cap="flat" cmpd="sng" w="9525">
            <a:solidFill>
              <a:srgbClr val="D8D8D8"/>
            </a:solidFill>
            <a:prstDash val="solid"/>
            <a:miter lim="800000"/>
            <a:headEnd len="sm" w="sm" type="none"/>
            <a:tailEnd len="sm" w="sm" type="none"/>
          </a:ln>
        </p:spPr>
      </p:cxnSp>
      <p:cxnSp>
        <p:nvCxnSpPr>
          <p:cNvPr id="759" name="Google Shape;759;p36"/>
          <p:cNvCxnSpPr/>
          <p:nvPr/>
        </p:nvCxnSpPr>
        <p:spPr>
          <a:xfrm>
            <a:off x="6096849" y="3988722"/>
            <a:ext cx="0" cy="2145430"/>
          </a:xfrm>
          <a:prstGeom prst="straightConnector1">
            <a:avLst/>
          </a:prstGeom>
          <a:noFill/>
          <a:ln cap="flat" cmpd="sng" w="9525">
            <a:solidFill>
              <a:srgbClr val="D8D8D8"/>
            </a:solidFill>
            <a:prstDash val="solid"/>
            <a:miter lim="800000"/>
            <a:headEnd len="sm" w="sm" type="none"/>
            <a:tailEnd len="sm" w="sm" type="none"/>
          </a:ln>
        </p:spPr>
      </p:cxnSp>
      <p:cxnSp>
        <p:nvCxnSpPr>
          <p:cNvPr id="760" name="Google Shape;760;p36"/>
          <p:cNvCxnSpPr/>
          <p:nvPr/>
        </p:nvCxnSpPr>
        <p:spPr>
          <a:xfrm>
            <a:off x="9105780" y="3988722"/>
            <a:ext cx="0" cy="2145430"/>
          </a:xfrm>
          <a:prstGeom prst="straightConnector1">
            <a:avLst/>
          </a:prstGeom>
          <a:noFill/>
          <a:ln cap="flat" cmpd="sng" w="9525">
            <a:solidFill>
              <a:srgbClr val="D8D8D8"/>
            </a:solidFill>
            <a:prstDash val="solid"/>
            <a:miter lim="800000"/>
            <a:headEnd len="sm" w="sm" type="none"/>
            <a:tailEnd len="sm" w="sm" type="none"/>
          </a:ln>
        </p:spPr>
      </p:cxnSp>
      <p:pic>
        <p:nvPicPr>
          <p:cNvPr descr="Azuga – Logos Download" id="761" name="Google Shape;761;p36"/>
          <p:cNvPicPr preferRelativeResize="0"/>
          <p:nvPr/>
        </p:nvPicPr>
        <p:blipFill rotWithShape="1">
          <a:blip r:embed="rId2">
            <a:alphaModFix/>
          </a:blip>
          <a:srcRect b="0" l="0" r="0" t="0"/>
          <a:stretch/>
        </p:blipFill>
        <p:spPr>
          <a:xfrm>
            <a:off x="10912964" y="377536"/>
            <a:ext cx="974233" cy="299120"/>
          </a:xfrm>
          <a:prstGeom prst="rect">
            <a:avLst/>
          </a:prstGeom>
          <a:noFill/>
          <a:ln>
            <a:noFill/>
          </a:ln>
        </p:spPr>
      </p:pic>
      <p:cxnSp>
        <p:nvCxnSpPr>
          <p:cNvPr id="762" name="Google Shape;762;p36"/>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adership Team">
  <p:cSld name="Leadership Team">
    <p:spTree>
      <p:nvGrpSpPr>
        <p:cNvPr id="763" name="Shape 763"/>
        <p:cNvGrpSpPr/>
        <p:nvPr/>
      </p:nvGrpSpPr>
      <p:grpSpPr>
        <a:xfrm>
          <a:off x="0" y="0"/>
          <a:ext cx="0" cy="0"/>
          <a:chOff x="0" y="0"/>
          <a:chExt cx="0" cy="0"/>
        </a:xfrm>
      </p:grpSpPr>
      <p:sp>
        <p:nvSpPr>
          <p:cNvPr id="764" name="Google Shape;764;p37"/>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5" name="Google Shape;765;p37"/>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66" name="Google Shape;766;p37"/>
          <p:cNvCxnSpPr/>
          <p:nvPr/>
        </p:nvCxnSpPr>
        <p:spPr>
          <a:xfrm>
            <a:off x="4082143" y="1219200"/>
            <a:ext cx="0" cy="4914900"/>
          </a:xfrm>
          <a:prstGeom prst="straightConnector1">
            <a:avLst/>
          </a:prstGeom>
          <a:noFill/>
          <a:ln cap="flat" cmpd="sng" w="9525">
            <a:solidFill>
              <a:srgbClr val="D8D8D8"/>
            </a:solidFill>
            <a:prstDash val="solid"/>
            <a:miter lim="800000"/>
            <a:headEnd len="sm" w="sm" type="none"/>
            <a:tailEnd len="sm" w="sm" type="none"/>
          </a:ln>
        </p:spPr>
      </p:cxnSp>
      <p:cxnSp>
        <p:nvCxnSpPr>
          <p:cNvPr id="767" name="Google Shape;767;p37"/>
          <p:cNvCxnSpPr/>
          <p:nvPr/>
        </p:nvCxnSpPr>
        <p:spPr>
          <a:xfrm>
            <a:off x="8109858" y="1219200"/>
            <a:ext cx="0" cy="4914900"/>
          </a:xfrm>
          <a:prstGeom prst="straightConnector1">
            <a:avLst/>
          </a:prstGeom>
          <a:noFill/>
          <a:ln cap="flat" cmpd="sng" w="9525">
            <a:solidFill>
              <a:srgbClr val="D8D8D8"/>
            </a:solidFill>
            <a:prstDash val="solid"/>
            <a:miter lim="800000"/>
            <a:headEnd len="sm" w="sm" type="none"/>
            <a:tailEnd len="sm" w="sm" type="none"/>
          </a:ln>
        </p:spPr>
      </p:cxnSp>
      <p:sp>
        <p:nvSpPr>
          <p:cNvPr id="768" name="Google Shape;768;p37"/>
          <p:cNvSpPr/>
          <p:nvPr>
            <p:ph idx="2" type="pic"/>
          </p:nvPr>
        </p:nvSpPr>
        <p:spPr>
          <a:xfrm>
            <a:off x="304800" y="1335799"/>
            <a:ext cx="914400" cy="914400"/>
          </a:xfrm>
          <a:prstGeom prst="ellipse">
            <a:avLst/>
          </a:prstGeom>
          <a:noFill/>
          <a:ln cap="flat" cmpd="sng" w="12700">
            <a:solidFill>
              <a:srgbClr val="08212E"/>
            </a:solidFill>
            <a:prstDash val="solid"/>
            <a:round/>
            <a:headEnd len="sm" w="sm" type="none"/>
            <a:tailEnd len="sm" w="sm" type="none"/>
          </a:ln>
        </p:spPr>
      </p:sp>
      <p:sp>
        <p:nvSpPr>
          <p:cNvPr id="769" name="Google Shape;769;p37"/>
          <p:cNvSpPr txBox="1"/>
          <p:nvPr>
            <p:ph idx="3" type="body"/>
          </p:nvPr>
        </p:nvSpPr>
        <p:spPr>
          <a:xfrm>
            <a:off x="1469573" y="1468515"/>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0" name="Google Shape;770;p37"/>
          <p:cNvSpPr txBox="1"/>
          <p:nvPr>
            <p:ph idx="4" type="body"/>
          </p:nvPr>
        </p:nvSpPr>
        <p:spPr>
          <a:xfrm>
            <a:off x="1469573" y="1775021"/>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71" name="Google Shape;771;p37"/>
          <p:cNvCxnSpPr/>
          <p:nvPr/>
        </p:nvCxnSpPr>
        <p:spPr>
          <a:xfrm>
            <a:off x="1469573" y="2126374"/>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72" name="Google Shape;772;p37"/>
          <p:cNvSpPr txBox="1"/>
          <p:nvPr>
            <p:ph idx="5" type="body"/>
          </p:nvPr>
        </p:nvSpPr>
        <p:spPr>
          <a:xfrm>
            <a:off x="304797" y="2365665"/>
            <a:ext cx="3526970" cy="797409"/>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3" name="Google Shape;773;p37"/>
          <p:cNvSpPr/>
          <p:nvPr>
            <p:ph idx="6" type="pic"/>
          </p:nvPr>
        </p:nvSpPr>
        <p:spPr>
          <a:xfrm>
            <a:off x="4332518" y="1335799"/>
            <a:ext cx="914400" cy="914400"/>
          </a:xfrm>
          <a:prstGeom prst="ellipse">
            <a:avLst/>
          </a:prstGeom>
          <a:noFill/>
          <a:ln cap="flat" cmpd="sng" w="12700">
            <a:solidFill>
              <a:srgbClr val="08212E"/>
            </a:solidFill>
            <a:prstDash val="solid"/>
            <a:round/>
            <a:headEnd len="sm" w="sm" type="none"/>
            <a:tailEnd len="sm" w="sm" type="none"/>
          </a:ln>
        </p:spPr>
      </p:sp>
      <p:sp>
        <p:nvSpPr>
          <p:cNvPr id="774" name="Google Shape;774;p37"/>
          <p:cNvSpPr txBox="1"/>
          <p:nvPr>
            <p:ph idx="7" type="body"/>
          </p:nvPr>
        </p:nvSpPr>
        <p:spPr>
          <a:xfrm>
            <a:off x="5497291" y="1468515"/>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5" name="Google Shape;775;p37"/>
          <p:cNvSpPr txBox="1"/>
          <p:nvPr>
            <p:ph idx="8" type="body"/>
          </p:nvPr>
        </p:nvSpPr>
        <p:spPr>
          <a:xfrm>
            <a:off x="5497291" y="1775021"/>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76" name="Google Shape;776;p37"/>
          <p:cNvCxnSpPr/>
          <p:nvPr/>
        </p:nvCxnSpPr>
        <p:spPr>
          <a:xfrm>
            <a:off x="5497291" y="2126374"/>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77" name="Google Shape;777;p37"/>
          <p:cNvSpPr txBox="1"/>
          <p:nvPr>
            <p:ph idx="9" type="body"/>
          </p:nvPr>
        </p:nvSpPr>
        <p:spPr>
          <a:xfrm>
            <a:off x="4332515" y="2365665"/>
            <a:ext cx="3526970" cy="797409"/>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8" name="Google Shape;778;p37"/>
          <p:cNvSpPr/>
          <p:nvPr>
            <p:ph idx="13" type="pic"/>
          </p:nvPr>
        </p:nvSpPr>
        <p:spPr>
          <a:xfrm>
            <a:off x="8360232" y="1335799"/>
            <a:ext cx="914400" cy="914400"/>
          </a:xfrm>
          <a:prstGeom prst="ellipse">
            <a:avLst/>
          </a:prstGeom>
          <a:noFill/>
          <a:ln cap="flat" cmpd="sng" w="12700">
            <a:solidFill>
              <a:srgbClr val="08212E"/>
            </a:solidFill>
            <a:prstDash val="solid"/>
            <a:round/>
            <a:headEnd len="sm" w="sm" type="none"/>
            <a:tailEnd len="sm" w="sm" type="none"/>
          </a:ln>
        </p:spPr>
      </p:sp>
      <p:sp>
        <p:nvSpPr>
          <p:cNvPr id="779" name="Google Shape;779;p37"/>
          <p:cNvSpPr txBox="1"/>
          <p:nvPr>
            <p:ph idx="14" type="body"/>
          </p:nvPr>
        </p:nvSpPr>
        <p:spPr>
          <a:xfrm>
            <a:off x="9525005" y="1468515"/>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0" name="Google Shape;780;p37"/>
          <p:cNvSpPr txBox="1"/>
          <p:nvPr>
            <p:ph idx="15" type="body"/>
          </p:nvPr>
        </p:nvSpPr>
        <p:spPr>
          <a:xfrm>
            <a:off x="9525005" y="1775021"/>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81" name="Google Shape;781;p37"/>
          <p:cNvCxnSpPr/>
          <p:nvPr/>
        </p:nvCxnSpPr>
        <p:spPr>
          <a:xfrm>
            <a:off x="9525005" y="2126374"/>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82" name="Google Shape;782;p37"/>
          <p:cNvSpPr txBox="1"/>
          <p:nvPr>
            <p:ph idx="16" type="body"/>
          </p:nvPr>
        </p:nvSpPr>
        <p:spPr>
          <a:xfrm>
            <a:off x="8360229" y="2365665"/>
            <a:ext cx="3526970" cy="797409"/>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3" name="Google Shape;783;p37"/>
          <p:cNvSpPr/>
          <p:nvPr>
            <p:ph idx="17" type="pic"/>
          </p:nvPr>
        </p:nvSpPr>
        <p:spPr>
          <a:xfrm>
            <a:off x="304800" y="3880480"/>
            <a:ext cx="914400" cy="914400"/>
          </a:xfrm>
          <a:prstGeom prst="ellipse">
            <a:avLst/>
          </a:prstGeom>
          <a:noFill/>
          <a:ln cap="flat" cmpd="sng" w="12700">
            <a:solidFill>
              <a:srgbClr val="08212E"/>
            </a:solidFill>
            <a:prstDash val="solid"/>
            <a:round/>
            <a:headEnd len="sm" w="sm" type="none"/>
            <a:tailEnd len="sm" w="sm" type="none"/>
          </a:ln>
        </p:spPr>
      </p:sp>
      <p:sp>
        <p:nvSpPr>
          <p:cNvPr id="784" name="Google Shape;784;p37"/>
          <p:cNvSpPr txBox="1"/>
          <p:nvPr>
            <p:ph idx="18" type="body"/>
          </p:nvPr>
        </p:nvSpPr>
        <p:spPr>
          <a:xfrm>
            <a:off x="1469573" y="4013196"/>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5" name="Google Shape;785;p37"/>
          <p:cNvSpPr txBox="1"/>
          <p:nvPr>
            <p:ph idx="19" type="body"/>
          </p:nvPr>
        </p:nvSpPr>
        <p:spPr>
          <a:xfrm>
            <a:off x="1469573" y="4319702"/>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86" name="Google Shape;786;p37"/>
          <p:cNvCxnSpPr/>
          <p:nvPr/>
        </p:nvCxnSpPr>
        <p:spPr>
          <a:xfrm>
            <a:off x="1469573" y="4671055"/>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87" name="Google Shape;787;p37"/>
          <p:cNvSpPr txBox="1"/>
          <p:nvPr>
            <p:ph idx="20" type="body"/>
          </p:nvPr>
        </p:nvSpPr>
        <p:spPr>
          <a:xfrm>
            <a:off x="304797" y="4910347"/>
            <a:ext cx="3526970" cy="78132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8" name="Google Shape;788;p37"/>
          <p:cNvSpPr/>
          <p:nvPr>
            <p:ph idx="21" type="pic"/>
          </p:nvPr>
        </p:nvSpPr>
        <p:spPr>
          <a:xfrm>
            <a:off x="4332518" y="3880480"/>
            <a:ext cx="914400" cy="914400"/>
          </a:xfrm>
          <a:prstGeom prst="ellipse">
            <a:avLst/>
          </a:prstGeom>
          <a:noFill/>
          <a:ln cap="flat" cmpd="sng" w="12700">
            <a:solidFill>
              <a:srgbClr val="08212E"/>
            </a:solidFill>
            <a:prstDash val="solid"/>
            <a:round/>
            <a:headEnd len="sm" w="sm" type="none"/>
            <a:tailEnd len="sm" w="sm" type="none"/>
          </a:ln>
        </p:spPr>
      </p:sp>
      <p:sp>
        <p:nvSpPr>
          <p:cNvPr id="789" name="Google Shape;789;p37"/>
          <p:cNvSpPr txBox="1"/>
          <p:nvPr>
            <p:ph idx="22" type="body"/>
          </p:nvPr>
        </p:nvSpPr>
        <p:spPr>
          <a:xfrm>
            <a:off x="5497291" y="4013196"/>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0" name="Google Shape;790;p37"/>
          <p:cNvSpPr txBox="1"/>
          <p:nvPr>
            <p:ph idx="23" type="body"/>
          </p:nvPr>
        </p:nvSpPr>
        <p:spPr>
          <a:xfrm>
            <a:off x="5497291" y="4319702"/>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91" name="Google Shape;791;p37"/>
          <p:cNvCxnSpPr/>
          <p:nvPr/>
        </p:nvCxnSpPr>
        <p:spPr>
          <a:xfrm>
            <a:off x="5497291" y="4671055"/>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92" name="Google Shape;792;p37"/>
          <p:cNvSpPr txBox="1"/>
          <p:nvPr>
            <p:ph idx="24" type="body"/>
          </p:nvPr>
        </p:nvSpPr>
        <p:spPr>
          <a:xfrm>
            <a:off x="4332515" y="4910347"/>
            <a:ext cx="3526970" cy="78132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3" name="Google Shape;793;p37"/>
          <p:cNvSpPr/>
          <p:nvPr>
            <p:ph idx="25" type="pic"/>
          </p:nvPr>
        </p:nvSpPr>
        <p:spPr>
          <a:xfrm>
            <a:off x="8360232" y="3880480"/>
            <a:ext cx="914400" cy="914400"/>
          </a:xfrm>
          <a:prstGeom prst="ellipse">
            <a:avLst/>
          </a:prstGeom>
          <a:noFill/>
          <a:ln cap="flat" cmpd="sng" w="12700">
            <a:solidFill>
              <a:srgbClr val="08212E"/>
            </a:solidFill>
            <a:prstDash val="solid"/>
            <a:round/>
            <a:headEnd len="sm" w="sm" type="none"/>
            <a:tailEnd len="sm" w="sm" type="none"/>
          </a:ln>
        </p:spPr>
      </p:sp>
      <p:sp>
        <p:nvSpPr>
          <p:cNvPr id="794" name="Google Shape;794;p37"/>
          <p:cNvSpPr txBox="1"/>
          <p:nvPr>
            <p:ph idx="26" type="body"/>
          </p:nvPr>
        </p:nvSpPr>
        <p:spPr>
          <a:xfrm>
            <a:off x="9525005" y="4013196"/>
            <a:ext cx="2362194" cy="246221"/>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5" name="Google Shape;795;p37"/>
          <p:cNvSpPr txBox="1"/>
          <p:nvPr>
            <p:ph idx="27" type="body"/>
          </p:nvPr>
        </p:nvSpPr>
        <p:spPr>
          <a:xfrm>
            <a:off x="9525005" y="4319702"/>
            <a:ext cx="2362194" cy="1846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96" name="Google Shape;796;p37"/>
          <p:cNvCxnSpPr/>
          <p:nvPr/>
        </p:nvCxnSpPr>
        <p:spPr>
          <a:xfrm>
            <a:off x="9525005" y="4671055"/>
            <a:ext cx="692602" cy="0"/>
          </a:xfrm>
          <a:prstGeom prst="straightConnector1">
            <a:avLst/>
          </a:prstGeom>
          <a:noFill/>
          <a:ln cap="flat" cmpd="sng" w="50800">
            <a:solidFill>
              <a:schemeClr val="accent1"/>
            </a:solidFill>
            <a:prstDash val="solid"/>
            <a:miter lim="800000"/>
            <a:headEnd len="sm" w="sm" type="none"/>
            <a:tailEnd len="sm" w="sm" type="none"/>
          </a:ln>
        </p:spPr>
      </p:cxnSp>
      <p:sp>
        <p:nvSpPr>
          <p:cNvPr id="797" name="Google Shape;797;p37"/>
          <p:cNvSpPr txBox="1"/>
          <p:nvPr>
            <p:ph idx="28" type="body"/>
          </p:nvPr>
        </p:nvSpPr>
        <p:spPr>
          <a:xfrm>
            <a:off x="8360229" y="4910347"/>
            <a:ext cx="3526970" cy="78132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8" name="Google Shape;798;p37"/>
          <p:cNvSpPr/>
          <p:nvPr/>
        </p:nvSpPr>
        <p:spPr>
          <a:xfrm>
            <a:off x="289249" y="3209731"/>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99" name="Google Shape;799;p37"/>
          <p:cNvSpPr/>
          <p:nvPr/>
        </p:nvSpPr>
        <p:spPr>
          <a:xfrm>
            <a:off x="4301413" y="3209731"/>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0" name="Google Shape;800;p37"/>
          <p:cNvSpPr/>
          <p:nvPr/>
        </p:nvSpPr>
        <p:spPr>
          <a:xfrm>
            <a:off x="8341568" y="3209731"/>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1" name="Google Shape;801;p37"/>
          <p:cNvSpPr/>
          <p:nvPr/>
        </p:nvSpPr>
        <p:spPr>
          <a:xfrm>
            <a:off x="289249" y="5756988"/>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2" name="Google Shape;802;p37"/>
          <p:cNvSpPr/>
          <p:nvPr/>
        </p:nvSpPr>
        <p:spPr>
          <a:xfrm>
            <a:off x="4301413" y="5756988"/>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3" name="Google Shape;803;p37"/>
          <p:cNvSpPr/>
          <p:nvPr/>
        </p:nvSpPr>
        <p:spPr>
          <a:xfrm>
            <a:off x="8341568" y="5756988"/>
            <a:ext cx="3564294" cy="419875"/>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ny History">
  <p:cSld name="Company History">
    <p:spTree>
      <p:nvGrpSpPr>
        <p:cNvPr id="804" name="Shape 804"/>
        <p:cNvGrpSpPr/>
        <p:nvPr/>
      </p:nvGrpSpPr>
      <p:grpSpPr>
        <a:xfrm>
          <a:off x="0" y="0"/>
          <a:ext cx="0" cy="0"/>
          <a:chOff x="0" y="0"/>
          <a:chExt cx="0" cy="0"/>
        </a:xfrm>
      </p:grpSpPr>
      <p:sp>
        <p:nvSpPr>
          <p:cNvPr id="805" name="Google Shape;805;p38"/>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6" name="Google Shape;806;p3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07" name="Google Shape;807;p38"/>
          <p:cNvGrpSpPr/>
          <p:nvPr/>
        </p:nvGrpSpPr>
        <p:grpSpPr>
          <a:xfrm>
            <a:off x="304800" y="2107863"/>
            <a:ext cx="11582400" cy="3073737"/>
            <a:chOff x="304800" y="2107863"/>
            <a:chExt cx="11582400" cy="3073737"/>
          </a:xfrm>
        </p:grpSpPr>
        <p:cxnSp>
          <p:nvCxnSpPr>
            <p:cNvPr id="808" name="Google Shape;808;p38"/>
            <p:cNvCxnSpPr/>
            <p:nvPr/>
          </p:nvCxnSpPr>
          <p:spPr>
            <a:xfrm>
              <a:off x="304800" y="5181600"/>
              <a:ext cx="2316480" cy="0"/>
            </a:xfrm>
            <a:prstGeom prst="straightConnector1">
              <a:avLst/>
            </a:prstGeom>
            <a:noFill/>
            <a:ln cap="rnd" cmpd="sng" w="25400">
              <a:solidFill>
                <a:srgbClr val="D8D8D8"/>
              </a:solidFill>
              <a:prstDash val="solid"/>
              <a:round/>
              <a:headEnd len="sm" w="sm" type="none"/>
              <a:tailEnd len="sm" w="sm" type="none"/>
            </a:ln>
          </p:spPr>
        </p:cxnSp>
        <p:cxnSp>
          <p:nvCxnSpPr>
            <p:cNvPr id="809" name="Google Shape;809;p38"/>
            <p:cNvCxnSpPr/>
            <p:nvPr/>
          </p:nvCxnSpPr>
          <p:spPr>
            <a:xfrm rot="5400000">
              <a:off x="2237063" y="4797383"/>
              <a:ext cx="768434" cy="0"/>
            </a:xfrm>
            <a:prstGeom prst="straightConnector1">
              <a:avLst/>
            </a:prstGeom>
            <a:noFill/>
            <a:ln cap="rnd" cmpd="sng" w="25400">
              <a:solidFill>
                <a:srgbClr val="D8D8D8"/>
              </a:solidFill>
              <a:prstDash val="solid"/>
              <a:round/>
              <a:headEnd len="sm" w="sm" type="none"/>
              <a:tailEnd len="sm" w="sm" type="none"/>
            </a:ln>
          </p:spPr>
        </p:cxnSp>
        <p:cxnSp>
          <p:nvCxnSpPr>
            <p:cNvPr id="810" name="Google Shape;810;p38"/>
            <p:cNvCxnSpPr/>
            <p:nvPr/>
          </p:nvCxnSpPr>
          <p:spPr>
            <a:xfrm>
              <a:off x="2621279" y="4413165"/>
              <a:ext cx="2316480" cy="0"/>
            </a:xfrm>
            <a:prstGeom prst="straightConnector1">
              <a:avLst/>
            </a:prstGeom>
            <a:noFill/>
            <a:ln cap="rnd" cmpd="sng" w="25400">
              <a:solidFill>
                <a:srgbClr val="D8D8D8"/>
              </a:solidFill>
              <a:prstDash val="solid"/>
              <a:round/>
              <a:headEnd len="sm" w="sm" type="none"/>
              <a:tailEnd len="sm" w="sm" type="none"/>
            </a:ln>
          </p:spPr>
        </p:cxnSp>
        <p:cxnSp>
          <p:nvCxnSpPr>
            <p:cNvPr id="811" name="Google Shape;811;p38"/>
            <p:cNvCxnSpPr/>
            <p:nvPr/>
          </p:nvCxnSpPr>
          <p:spPr>
            <a:xfrm rot="5400000">
              <a:off x="4553542" y="4028948"/>
              <a:ext cx="768434" cy="0"/>
            </a:xfrm>
            <a:prstGeom prst="straightConnector1">
              <a:avLst/>
            </a:prstGeom>
            <a:noFill/>
            <a:ln cap="rnd" cmpd="sng" w="25400">
              <a:solidFill>
                <a:srgbClr val="D8D8D8"/>
              </a:solidFill>
              <a:prstDash val="solid"/>
              <a:round/>
              <a:headEnd len="sm" w="sm" type="none"/>
              <a:tailEnd len="sm" w="sm" type="none"/>
            </a:ln>
          </p:spPr>
        </p:cxnSp>
        <p:cxnSp>
          <p:nvCxnSpPr>
            <p:cNvPr id="812" name="Google Shape;812;p38"/>
            <p:cNvCxnSpPr/>
            <p:nvPr/>
          </p:nvCxnSpPr>
          <p:spPr>
            <a:xfrm>
              <a:off x="4937759" y="3644731"/>
              <a:ext cx="2316480" cy="0"/>
            </a:xfrm>
            <a:prstGeom prst="straightConnector1">
              <a:avLst/>
            </a:prstGeom>
            <a:noFill/>
            <a:ln cap="rnd" cmpd="sng" w="25400">
              <a:solidFill>
                <a:srgbClr val="D8D8D8"/>
              </a:solidFill>
              <a:prstDash val="solid"/>
              <a:round/>
              <a:headEnd len="sm" w="sm" type="none"/>
              <a:tailEnd len="sm" w="sm" type="none"/>
            </a:ln>
          </p:spPr>
        </p:cxnSp>
        <p:cxnSp>
          <p:nvCxnSpPr>
            <p:cNvPr id="813" name="Google Shape;813;p38"/>
            <p:cNvCxnSpPr/>
            <p:nvPr/>
          </p:nvCxnSpPr>
          <p:spPr>
            <a:xfrm rot="5400000">
              <a:off x="6870022" y="3260514"/>
              <a:ext cx="768434" cy="0"/>
            </a:xfrm>
            <a:prstGeom prst="straightConnector1">
              <a:avLst/>
            </a:prstGeom>
            <a:noFill/>
            <a:ln cap="rnd" cmpd="sng" w="25400">
              <a:solidFill>
                <a:srgbClr val="D8D8D8"/>
              </a:solidFill>
              <a:prstDash val="solid"/>
              <a:round/>
              <a:headEnd len="sm" w="sm" type="none"/>
              <a:tailEnd len="sm" w="sm" type="none"/>
            </a:ln>
          </p:spPr>
        </p:cxnSp>
        <p:cxnSp>
          <p:nvCxnSpPr>
            <p:cNvPr id="814" name="Google Shape;814;p38"/>
            <p:cNvCxnSpPr/>
            <p:nvPr/>
          </p:nvCxnSpPr>
          <p:spPr>
            <a:xfrm>
              <a:off x="7254240" y="2876297"/>
              <a:ext cx="2316480" cy="0"/>
            </a:xfrm>
            <a:prstGeom prst="straightConnector1">
              <a:avLst/>
            </a:prstGeom>
            <a:noFill/>
            <a:ln cap="rnd" cmpd="sng" w="25400">
              <a:solidFill>
                <a:srgbClr val="D8D8D8"/>
              </a:solidFill>
              <a:prstDash val="solid"/>
              <a:round/>
              <a:headEnd len="sm" w="sm" type="none"/>
              <a:tailEnd len="sm" w="sm" type="none"/>
            </a:ln>
          </p:spPr>
        </p:cxnSp>
        <p:cxnSp>
          <p:nvCxnSpPr>
            <p:cNvPr id="815" name="Google Shape;815;p38"/>
            <p:cNvCxnSpPr/>
            <p:nvPr/>
          </p:nvCxnSpPr>
          <p:spPr>
            <a:xfrm rot="5400000">
              <a:off x="9186503" y="2492080"/>
              <a:ext cx="768434" cy="0"/>
            </a:xfrm>
            <a:prstGeom prst="straightConnector1">
              <a:avLst/>
            </a:prstGeom>
            <a:noFill/>
            <a:ln cap="rnd" cmpd="sng" w="25400">
              <a:solidFill>
                <a:srgbClr val="D8D8D8"/>
              </a:solidFill>
              <a:prstDash val="solid"/>
              <a:round/>
              <a:headEnd len="sm" w="sm" type="none"/>
              <a:tailEnd len="sm" w="sm" type="none"/>
            </a:ln>
          </p:spPr>
        </p:cxnSp>
        <p:cxnSp>
          <p:nvCxnSpPr>
            <p:cNvPr id="816" name="Google Shape;816;p38"/>
            <p:cNvCxnSpPr/>
            <p:nvPr/>
          </p:nvCxnSpPr>
          <p:spPr>
            <a:xfrm>
              <a:off x="9570720" y="2107863"/>
              <a:ext cx="2316480" cy="0"/>
            </a:xfrm>
            <a:prstGeom prst="straightConnector1">
              <a:avLst/>
            </a:prstGeom>
            <a:noFill/>
            <a:ln cap="rnd" cmpd="sng" w="25400">
              <a:solidFill>
                <a:srgbClr val="D8D8D8"/>
              </a:solidFill>
              <a:prstDash val="solid"/>
              <a:round/>
              <a:headEnd len="sm" w="sm" type="none"/>
              <a:tailEnd len="lg" w="lg" type="triangle"/>
            </a:ln>
          </p:spPr>
        </p:cxnSp>
      </p:grpSp>
      <p:sp>
        <p:nvSpPr>
          <p:cNvPr id="817" name="Google Shape;817;p38"/>
          <p:cNvSpPr/>
          <p:nvPr>
            <p:ph idx="2" type="pic"/>
          </p:nvPr>
        </p:nvSpPr>
        <p:spPr>
          <a:xfrm>
            <a:off x="9570720" y="1222491"/>
            <a:ext cx="653140" cy="653140"/>
          </a:xfrm>
          <a:prstGeom prst="ellipse">
            <a:avLst/>
          </a:prstGeom>
          <a:solidFill>
            <a:schemeClr val="lt1"/>
          </a:solidFill>
          <a:ln cap="flat" cmpd="sng" w="12700">
            <a:solidFill>
              <a:srgbClr val="08212E"/>
            </a:solidFill>
            <a:prstDash val="solid"/>
            <a:round/>
            <a:headEnd len="sm" w="sm" type="none"/>
            <a:tailEnd len="sm" w="sm" type="none"/>
          </a:ln>
        </p:spPr>
      </p:sp>
      <p:sp>
        <p:nvSpPr>
          <p:cNvPr id="818" name="Google Shape;818;p38"/>
          <p:cNvSpPr txBox="1"/>
          <p:nvPr>
            <p:ph idx="3" type="body"/>
          </p:nvPr>
        </p:nvSpPr>
        <p:spPr>
          <a:xfrm>
            <a:off x="1166681" y="4438132"/>
            <a:ext cx="1199148" cy="369332"/>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2400"/>
              <a:buNone/>
              <a:defRPr b="1" sz="2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9" name="Google Shape;819;p38"/>
          <p:cNvSpPr txBox="1"/>
          <p:nvPr>
            <p:ph idx="4" type="body"/>
          </p:nvPr>
        </p:nvSpPr>
        <p:spPr>
          <a:xfrm>
            <a:off x="3480121" y="3669697"/>
            <a:ext cx="1199148" cy="369332"/>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2400"/>
              <a:buNone/>
              <a:defRPr b="1" sz="2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0" name="Google Shape;820;p38"/>
          <p:cNvSpPr txBox="1"/>
          <p:nvPr>
            <p:ph idx="5" type="body"/>
          </p:nvPr>
        </p:nvSpPr>
        <p:spPr>
          <a:xfrm>
            <a:off x="5782087" y="2901263"/>
            <a:ext cx="1199148" cy="369332"/>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2400"/>
              <a:buNone/>
              <a:defRPr b="1" sz="2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1" name="Google Shape;821;p38"/>
          <p:cNvSpPr txBox="1"/>
          <p:nvPr>
            <p:ph idx="6" type="body"/>
          </p:nvPr>
        </p:nvSpPr>
        <p:spPr>
          <a:xfrm>
            <a:off x="8130160" y="2132829"/>
            <a:ext cx="1199148" cy="369332"/>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2400"/>
              <a:buNone/>
              <a:defRPr b="1" sz="2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2" name="Google Shape;822;p38"/>
          <p:cNvSpPr txBox="1"/>
          <p:nvPr>
            <p:ph idx="7" type="body"/>
          </p:nvPr>
        </p:nvSpPr>
        <p:spPr>
          <a:xfrm>
            <a:off x="10405156" y="1364395"/>
            <a:ext cx="1199148" cy="369332"/>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2400"/>
              <a:buNone/>
              <a:defRPr b="1" sz="24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3" name="Google Shape;823;p38"/>
          <p:cNvSpPr txBox="1"/>
          <p:nvPr>
            <p:ph idx="8" type="body"/>
          </p:nvPr>
        </p:nvSpPr>
        <p:spPr>
          <a:xfrm>
            <a:off x="410095" y="5413834"/>
            <a:ext cx="2105890" cy="72026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4" name="Google Shape;824;p38"/>
          <p:cNvSpPr txBox="1"/>
          <p:nvPr>
            <p:ph idx="9" type="body"/>
          </p:nvPr>
        </p:nvSpPr>
        <p:spPr>
          <a:xfrm>
            <a:off x="2831868" y="4645400"/>
            <a:ext cx="2105890" cy="148869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5" name="Google Shape;825;p38"/>
          <p:cNvSpPr txBox="1"/>
          <p:nvPr>
            <p:ph idx="13" type="body"/>
          </p:nvPr>
        </p:nvSpPr>
        <p:spPr>
          <a:xfrm>
            <a:off x="5148347" y="3876965"/>
            <a:ext cx="2105890" cy="227074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6" name="Google Shape;826;p38"/>
          <p:cNvSpPr txBox="1"/>
          <p:nvPr>
            <p:ph idx="14" type="body"/>
          </p:nvPr>
        </p:nvSpPr>
        <p:spPr>
          <a:xfrm>
            <a:off x="7464826" y="3108531"/>
            <a:ext cx="2105890" cy="302556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7" name="Google Shape;827;p38"/>
          <p:cNvSpPr txBox="1"/>
          <p:nvPr>
            <p:ph idx="15" type="body"/>
          </p:nvPr>
        </p:nvSpPr>
        <p:spPr>
          <a:xfrm>
            <a:off x="9781304" y="2340095"/>
            <a:ext cx="2105890" cy="379398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28" name="Google Shape;828;p38"/>
          <p:cNvGrpSpPr/>
          <p:nvPr/>
        </p:nvGrpSpPr>
        <p:grpSpPr>
          <a:xfrm>
            <a:off x="588508" y="4949368"/>
            <a:ext cx="85725" cy="275095"/>
            <a:chOff x="588508" y="4949368"/>
            <a:chExt cx="85725" cy="275095"/>
          </a:xfrm>
        </p:grpSpPr>
        <p:cxnSp>
          <p:nvCxnSpPr>
            <p:cNvPr id="829" name="Google Shape;829;p38"/>
            <p:cNvCxnSpPr>
              <a:endCxn id="830" idx="4"/>
            </p:cNvCxnSpPr>
            <p:nvPr/>
          </p:nvCxnSpPr>
          <p:spPr>
            <a:xfrm flipH="1" rot="10800000">
              <a:off x="628670" y="4949368"/>
              <a:ext cx="2700" cy="232200"/>
            </a:xfrm>
            <a:prstGeom prst="straightConnector1">
              <a:avLst/>
            </a:prstGeom>
            <a:noFill/>
            <a:ln cap="flat" cmpd="sng" w="9525">
              <a:solidFill>
                <a:srgbClr val="D8D8D8"/>
              </a:solidFill>
              <a:prstDash val="solid"/>
              <a:miter lim="800000"/>
              <a:headEnd len="sm" w="sm" type="none"/>
              <a:tailEnd len="sm" w="sm" type="none"/>
            </a:ln>
          </p:spPr>
        </p:cxnSp>
        <p:sp>
          <p:nvSpPr>
            <p:cNvPr id="831" name="Google Shape;831;p38"/>
            <p:cNvSpPr/>
            <p:nvPr/>
          </p:nvSpPr>
          <p:spPr>
            <a:xfrm>
              <a:off x="588508" y="5138738"/>
              <a:ext cx="85725" cy="85725"/>
            </a:xfrm>
            <a:prstGeom prst="ellipse">
              <a:avLst/>
            </a:prstGeom>
            <a:solidFill>
              <a:schemeClr val="lt1"/>
            </a:solidFill>
            <a:ln cap="rnd" cmpd="sng" w="254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830" name="Google Shape;830;p38"/>
          <p:cNvSpPr/>
          <p:nvPr>
            <p:ph idx="16" type="pic"/>
          </p:nvPr>
        </p:nvSpPr>
        <p:spPr>
          <a:xfrm>
            <a:off x="304800" y="4296228"/>
            <a:ext cx="653140" cy="653140"/>
          </a:xfrm>
          <a:prstGeom prst="ellipse">
            <a:avLst/>
          </a:prstGeom>
          <a:solidFill>
            <a:schemeClr val="lt1"/>
          </a:solidFill>
          <a:ln cap="flat" cmpd="sng" w="12700">
            <a:solidFill>
              <a:srgbClr val="08212E"/>
            </a:solidFill>
            <a:prstDash val="solid"/>
            <a:round/>
            <a:headEnd len="sm" w="sm" type="none"/>
            <a:tailEnd len="sm" w="sm" type="none"/>
          </a:ln>
        </p:spPr>
      </p:sp>
      <p:grpSp>
        <p:nvGrpSpPr>
          <p:cNvPr id="832" name="Google Shape;832;p38"/>
          <p:cNvGrpSpPr/>
          <p:nvPr/>
        </p:nvGrpSpPr>
        <p:grpSpPr>
          <a:xfrm>
            <a:off x="2904987" y="4180933"/>
            <a:ext cx="85725" cy="275095"/>
            <a:chOff x="588508" y="4949368"/>
            <a:chExt cx="85725" cy="275095"/>
          </a:xfrm>
        </p:grpSpPr>
        <p:cxnSp>
          <p:nvCxnSpPr>
            <p:cNvPr id="833" name="Google Shape;833;p38"/>
            <p:cNvCxnSpPr/>
            <p:nvPr/>
          </p:nvCxnSpPr>
          <p:spPr>
            <a:xfrm flipH="1" rot="10800000">
              <a:off x="628650" y="4949368"/>
              <a:ext cx="2720" cy="232232"/>
            </a:xfrm>
            <a:prstGeom prst="straightConnector1">
              <a:avLst/>
            </a:prstGeom>
            <a:noFill/>
            <a:ln cap="flat" cmpd="sng" w="9525">
              <a:solidFill>
                <a:srgbClr val="D8D8D8"/>
              </a:solidFill>
              <a:prstDash val="solid"/>
              <a:miter lim="800000"/>
              <a:headEnd len="sm" w="sm" type="none"/>
              <a:tailEnd len="sm" w="sm" type="none"/>
            </a:ln>
          </p:spPr>
        </p:cxnSp>
        <p:sp>
          <p:nvSpPr>
            <p:cNvPr id="834" name="Google Shape;834;p38"/>
            <p:cNvSpPr/>
            <p:nvPr/>
          </p:nvSpPr>
          <p:spPr>
            <a:xfrm>
              <a:off x="588508" y="5138738"/>
              <a:ext cx="85725" cy="85725"/>
            </a:xfrm>
            <a:prstGeom prst="ellipse">
              <a:avLst/>
            </a:prstGeom>
            <a:solidFill>
              <a:schemeClr val="lt1"/>
            </a:solidFill>
            <a:ln cap="rnd" cmpd="sng" w="254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835" name="Google Shape;835;p38"/>
          <p:cNvSpPr/>
          <p:nvPr>
            <p:ph idx="17" type="pic"/>
          </p:nvPr>
        </p:nvSpPr>
        <p:spPr>
          <a:xfrm>
            <a:off x="2621279" y="3527793"/>
            <a:ext cx="653140" cy="653140"/>
          </a:xfrm>
          <a:prstGeom prst="ellipse">
            <a:avLst/>
          </a:prstGeom>
          <a:solidFill>
            <a:schemeClr val="lt1"/>
          </a:solidFill>
          <a:ln cap="flat" cmpd="sng" w="12700">
            <a:solidFill>
              <a:srgbClr val="08212E"/>
            </a:solidFill>
            <a:prstDash val="solid"/>
            <a:round/>
            <a:headEnd len="sm" w="sm" type="none"/>
            <a:tailEnd len="sm" w="sm" type="none"/>
          </a:ln>
        </p:spPr>
      </p:sp>
      <p:grpSp>
        <p:nvGrpSpPr>
          <p:cNvPr id="836" name="Google Shape;836;p38"/>
          <p:cNvGrpSpPr/>
          <p:nvPr/>
        </p:nvGrpSpPr>
        <p:grpSpPr>
          <a:xfrm>
            <a:off x="5221467" y="3412499"/>
            <a:ext cx="85725" cy="275095"/>
            <a:chOff x="588508" y="4949368"/>
            <a:chExt cx="85725" cy="275095"/>
          </a:xfrm>
        </p:grpSpPr>
        <p:cxnSp>
          <p:nvCxnSpPr>
            <p:cNvPr id="837" name="Google Shape;837;p38"/>
            <p:cNvCxnSpPr/>
            <p:nvPr/>
          </p:nvCxnSpPr>
          <p:spPr>
            <a:xfrm flipH="1" rot="10800000">
              <a:off x="628650" y="4949368"/>
              <a:ext cx="2720" cy="232232"/>
            </a:xfrm>
            <a:prstGeom prst="straightConnector1">
              <a:avLst/>
            </a:prstGeom>
            <a:noFill/>
            <a:ln cap="flat" cmpd="sng" w="9525">
              <a:solidFill>
                <a:srgbClr val="D8D8D8"/>
              </a:solidFill>
              <a:prstDash val="solid"/>
              <a:miter lim="800000"/>
              <a:headEnd len="sm" w="sm" type="none"/>
              <a:tailEnd len="sm" w="sm" type="none"/>
            </a:ln>
          </p:spPr>
        </p:cxnSp>
        <p:sp>
          <p:nvSpPr>
            <p:cNvPr id="838" name="Google Shape;838;p38"/>
            <p:cNvSpPr/>
            <p:nvPr/>
          </p:nvSpPr>
          <p:spPr>
            <a:xfrm>
              <a:off x="588508" y="5138738"/>
              <a:ext cx="85725" cy="85725"/>
            </a:xfrm>
            <a:prstGeom prst="ellipse">
              <a:avLst/>
            </a:prstGeom>
            <a:solidFill>
              <a:schemeClr val="lt1"/>
            </a:solidFill>
            <a:ln cap="rnd" cmpd="sng" w="254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839" name="Google Shape;839;p38"/>
          <p:cNvSpPr/>
          <p:nvPr>
            <p:ph idx="18" type="pic"/>
          </p:nvPr>
        </p:nvSpPr>
        <p:spPr>
          <a:xfrm>
            <a:off x="4937759" y="2759359"/>
            <a:ext cx="653140" cy="653140"/>
          </a:xfrm>
          <a:prstGeom prst="ellipse">
            <a:avLst/>
          </a:prstGeom>
          <a:solidFill>
            <a:schemeClr val="lt1"/>
          </a:solidFill>
          <a:ln cap="flat" cmpd="sng" w="12700">
            <a:solidFill>
              <a:srgbClr val="08212E"/>
            </a:solidFill>
            <a:prstDash val="solid"/>
            <a:round/>
            <a:headEnd len="sm" w="sm" type="none"/>
            <a:tailEnd len="sm" w="sm" type="none"/>
          </a:ln>
        </p:spPr>
      </p:sp>
      <p:grpSp>
        <p:nvGrpSpPr>
          <p:cNvPr id="840" name="Google Shape;840;p38"/>
          <p:cNvGrpSpPr/>
          <p:nvPr/>
        </p:nvGrpSpPr>
        <p:grpSpPr>
          <a:xfrm>
            <a:off x="7537948" y="2646365"/>
            <a:ext cx="85725" cy="275095"/>
            <a:chOff x="588508" y="4949368"/>
            <a:chExt cx="85725" cy="275095"/>
          </a:xfrm>
        </p:grpSpPr>
        <p:cxnSp>
          <p:nvCxnSpPr>
            <p:cNvPr id="841" name="Google Shape;841;p38"/>
            <p:cNvCxnSpPr/>
            <p:nvPr/>
          </p:nvCxnSpPr>
          <p:spPr>
            <a:xfrm flipH="1" rot="10800000">
              <a:off x="628650" y="4949368"/>
              <a:ext cx="2720" cy="232232"/>
            </a:xfrm>
            <a:prstGeom prst="straightConnector1">
              <a:avLst/>
            </a:prstGeom>
            <a:noFill/>
            <a:ln cap="flat" cmpd="sng" w="9525">
              <a:solidFill>
                <a:srgbClr val="D8D8D8"/>
              </a:solidFill>
              <a:prstDash val="solid"/>
              <a:miter lim="800000"/>
              <a:headEnd len="sm" w="sm" type="none"/>
              <a:tailEnd len="sm" w="sm" type="none"/>
            </a:ln>
          </p:spPr>
        </p:cxnSp>
        <p:sp>
          <p:nvSpPr>
            <p:cNvPr id="842" name="Google Shape;842;p38"/>
            <p:cNvSpPr/>
            <p:nvPr/>
          </p:nvSpPr>
          <p:spPr>
            <a:xfrm>
              <a:off x="588508" y="5138738"/>
              <a:ext cx="85725" cy="85725"/>
            </a:xfrm>
            <a:prstGeom prst="ellipse">
              <a:avLst/>
            </a:prstGeom>
            <a:solidFill>
              <a:schemeClr val="lt1"/>
            </a:solidFill>
            <a:ln cap="rnd" cmpd="sng" w="254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
        <p:nvSpPr>
          <p:cNvPr id="843" name="Google Shape;843;p38"/>
          <p:cNvSpPr/>
          <p:nvPr>
            <p:ph idx="19" type="pic"/>
          </p:nvPr>
        </p:nvSpPr>
        <p:spPr>
          <a:xfrm>
            <a:off x="7254240" y="1990925"/>
            <a:ext cx="653140" cy="653140"/>
          </a:xfrm>
          <a:prstGeom prst="ellipse">
            <a:avLst/>
          </a:prstGeom>
          <a:solidFill>
            <a:schemeClr val="lt1"/>
          </a:solidFill>
          <a:ln cap="flat" cmpd="sng" w="12700">
            <a:solidFill>
              <a:srgbClr val="08212E"/>
            </a:solidFill>
            <a:prstDash val="solid"/>
            <a:round/>
            <a:headEnd len="sm" w="sm" type="none"/>
            <a:tailEnd len="sm" w="sm" type="none"/>
          </a:ln>
        </p:spPr>
      </p:sp>
      <p:grpSp>
        <p:nvGrpSpPr>
          <p:cNvPr id="844" name="Google Shape;844;p38"/>
          <p:cNvGrpSpPr/>
          <p:nvPr/>
        </p:nvGrpSpPr>
        <p:grpSpPr>
          <a:xfrm>
            <a:off x="9854428" y="1881025"/>
            <a:ext cx="85725" cy="275095"/>
            <a:chOff x="588508" y="4949368"/>
            <a:chExt cx="85725" cy="275095"/>
          </a:xfrm>
        </p:grpSpPr>
        <p:cxnSp>
          <p:nvCxnSpPr>
            <p:cNvPr id="845" name="Google Shape;845;p38"/>
            <p:cNvCxnSpPr/>
            <p:nvPr/>
          </p:nvCxnSpPr>
          <p:spPr>
            <a:xfrm flipH="1" rot="10800000">
              <a:off x="628650" y="4949368"/>
              <a:ext cx="2720" cy="232232"/>
            </a:xfrm>
            <a:prstGeom prst="straightConnector1">
              <a:avLst/>
            </a:prstGeom>
            <a:noFill/>
            <a:ln cap="flat" cmpd="sng" w="9525">
              <a:solidFill>
                <a:srgbClr val="D8D8D8"/>
              </a:solidFill>
              <a:prstDash val="solid"/>
              <a:miter lim="800000"/>
              <a:headEnd len="sm" w="sm" type="none"/>
              <a:tailEnd len="sm" w="sm" type="none"/>
            </a:ln>
          </p:spPr>
        </p:cxnSp>
        <p:sp>
          <p:nvSpPr>
            <p:cNvPr id="846" name="Google Shape;846;p38"/>
            <p:cNvSpPr/>
            <p:nvPr/>
          </p:nvSpPr>
          <p:spPr>
            <a:xfrm>
              <a:off x="588508" y="5138738"/>
              <a:ext cx="85725" cy="85725"/>
            </a:xfrm>
            <a:prstGeom prst="ellipse">
              <a:avLst/>
            </a:prstGeom>
            <a:solidFill>
              <a:schemeClr val="lt1"/>
            </a:solidFill>
            <a:ln cap="rnd" cmpd="sng" w="254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Unique Value Proposition">
  <p:cSld name="Unique Value Proposition">
    <p:spTree>
      <p:nvGrpSpPr>
        <p:cNvPr id="847" name="Shape 847"/>
        <p:cNvGrpSpPr/>
        <p:nvPr/>
      </p:nvGrpSpPr>
      <p:grpSpPr>
        <a:xfrm>
          <a:off x="0" y="0"/>
          <a:ext cx="0" cy="0"/>
          <a:chOff x="0" y="0"/>
          <a:chExt cx="0" cy="0"/>
        </a:xfrm>
      </p:grpSpPr>
      <p:sp>
        <p:nvSpPr>
          <p:cNvPr id="848" name="Google Shape;848;p39"/>
          <p:cNvSpPr/>
          <p:nvPr/>
        </p:nvSpPr>
        <p:spPr>
          <a:xfrm>
            <a:off x="0" y="5105400"/>
            <a:ext cx="12191999" cy="124843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49" name="Google Shape;849;p39"/>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0" name="Google Shape;850;p39"/>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lvl1pPr indent="-228600" lvl="0" marL="457200" algn="r">
              <a:lnSpc>
                <a:spcPct val="100000"/>
              </a:lnSpc>
              <a:spcBef>
                <a:spcPts val="600"/>
              </a:spcBef>
              <a:spcAft>
                <a:spcPts val="0"/>
              </a:spcAft>
              <a:buClr>
                <a:schemeClr val="lt1"/>
              </a:buClr>
              <a:buSzPts val="1000"/>
              <a:buNone/>
              <a:defRPr sz="1000">
                <a:solidFill>
                  <a:schemeClr val="lt1"/>
                </a:solidFill>
              </a:defRPr>
            </a:lvl1pPr>
            <a:lvl2pPr indent="-228600" lvl="1" marL="914400" algn="l">
              <a:lnSpc>
                <a:spcPct val="100000"/>
              </a:lnSpc>
              <a:spcBef>
                <a:spcPts val="600"/>
              </a:spcBef>
              <a:spcAft>
                <a:spcPts val="0"/>
              </a:spcAft>
              <a:buSzPts val="1800"/>
              <a:buNone/>
              <a:defRPr/>
            </a:lvl2pPr>
            <a:lvl3pPr indent="-342900" lvl="2" marL="1371600" algn="l">
              <a:lnSpc>
                <a:spcPct val="100000"/>
              </a:lnSpc>
              <a:spcBef>
                <a:spcPts val="600"/>
              </a:spcBef>
              <a:spcAft>
                <a:spcPts val="0"/>
              </a:spcAft>
              <a:buClr>
                <a:schemeClr val="dk2"/>
              </a:buClr>
              <a:buSzPts val="1800"/>
              <a:buChar char="–"/>
              <a:defRPr/>
            </a:lvl3pPr>
            <a:lvl4pPr indent="-342900" lvl="3" marL="1828800" algn="l">
              <a:lnSpc>
                <a:spcPct val="100000"/>
              </a:lnSpc>
              <a:spcBef>
                <a:spcPts val="600"/>
              </a:spcBef>
              <a:spcAft>
                <a:spcPts val="0"/>
              </a:spcAft>
              <a:buClr>
                <a:schemeClr val="dk2"/>
              </a:buClr>
              <a:buSzPts val="1800"/>
              <a:buChar char="•"/>
              <a:defRPr/>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1" name="Google Shape;851;p39"/>
          <p:cNvSpPr/>
          <p:nvPr/>
        </p:nvSpPr>
        <p:spPr>
          <a:xfrm>
            <a:off x="304800" y="1317101"/>
            <a:ext cx="3687746" cy="368774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52" name="Google Shape;852;p39"/>
          <p:cNvSpPr/>
          <p:nvPr/>
        </p:nvSpPr>
        <p:spPr>
          <a:xfrm>
            <a:off x="787121" y="2281743"/>
            <a:ext cx="2723104" cy="272310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53" name="Google Shape;853;p39"/>
          <p:cNvSpPr/>
          <p:nvPr/>
        </p:nvSpPr>
        <p:spPr>
          <a:xfrm>
            <a:off x="1279491" y="3266481"/>
            <a:ext cx="1738365" cy="1738365"/>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54" name="Google Shape;854;p39"/>
          <p:cNvSpPr txBox="1"/>
          <p:nvPr>
            <p:ph idx="2" type="body"/>
          </p:nvPr>
        </p:nvSpPr>
        <p:spPr>
          <a:xfrm>
            <a:off x="304800" y="5313934"/>
            <a:ext cx="3525293" cy="843551"/>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200"/>
              </a:spcBef>
              <a:spcAft>
                <a:spcPts val="0"/>
              </a:spcAft>
              <a:buClr>
                <a:schemeClr val="lt1"/>
              </a:buClr>
              <a:buSzPts val="1400"/>
              <a:buFont typeface="Arial"/>
              <a:buChar char="•"/>
              <a:defRPr b="0"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855" name="Google Shape;855;p39"/>
          <p:cNvCxnSpPr/>
          <p:nvPr/>
        </p:nvCxnSpPr>
        <p:spPr>
          <a:xfrm>
            <a:off x="4080870" y="5301700"/>
            <a:ext cx="0" cy="868018"/>
          </a:xfrm>
          <a:prstGeom prst="straightConnector1">
            <a:avLst/>
          </a:prstGeom>
          <a:noFill/>
          <a:ln cap="flat" cmpd="sng" w="9525">
            <a:solidFill>
              <a:srgbClr val="D8D8D8"/>
            </a:solidFill>
            <a:prstDash val="solid"/>
            <a:miter lim="800000"/>
            <a:headEnd len="sm" w="sm" type="none"/>
            <a:tailEnd len="sm" w="sm" type="none"/>
          </a:ln>
        </p:spPr>
      </p:cxnSp>
      <p:sp>
        <p:nvSpPr>
          <p:cNvPr id="856" name="Google Shape;856;p39"/>
          <p:cNvSpPr txBox="1"/>
          <p:nvPr>
            <p:ph idx="3" type="body"/>
          </p:nvPr>
        </p:nvSpPr>
        <p:spPr>
          <a:xfrm>
            <a:off x="4331647" y="5313934"/>
            <a:ext cx="3525293" cy="843551"/>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200"/>
              </a:spcBef>
              <a:spcAft>
                <a:spcPts val="0"/>
              </a:spcAft>
              <a:buClr>
                <a:schemeClr val="lt1"/>
              </a:buClr>
              <a:buSzPts val="1400"/>
              <a:buFont typeface="Arial"/>
              <a:buChar char="•"/>
              <a:defRPr b="0"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857" name="Google Shape;857;p39"/>
          <p:cNvCxnSpPr/>
          <p:nvPr/>
        </p:nvCxnSpPr>
        <p:spPr>
          <a:xfrm>
            <a:off x="8107717" y="5301700"/>
            <a:ext cx="0" cy="868018"/>
          </a:xfrm>
          <a:prstGeom prst="straightConnector1">
            <a:avLst/>
          </a:prstGeom>
          <a:noFill/>
          <a:ln cap="flat" cmpd="sng" w="9525">
            <a:solidFill>
              <a:srgbClr val="D8D8D8"/>
            </a:solidFill>
            <a:prstDash val="solid"/>
            <a:miter lim="800000"/>
            <a:headEnd len="sm" w="sm" type="none"/>
            <a:tailEnd len="sm" w="sm" type="none"/>
          </a:ln>
        </p:spPr>
      </p:cxnSp>
      <p:sp>
        <p:nvSpPr>
          <p:cNvPr id="858" name="Google Shape;858;p39"/>
          <p:cNvSpPr txBox="1"/>
          <p:nvPr>
            <p:ph idx="4" type="body"/>
          </p:nvPr>
        </p:nvSpPr>
        <p:spPr>
          <a:xfrm>
            <a:off x="8358495" y="5313934"/>
            <a:ext cx="3525293" cy="843551"/>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200"/>
              </a:spcBef>
              <a:spcAft>
                <a:spcPts val="0"/>
              </a:spcAft>
              <a:buClr>
                <a:schemeClr val="lt1"/>
              </a:buClr>
              <a:buSzPts val="1400"/>
              <a:buFont typeface="Arial"/>
              <a:buChar char="•"/>
              <a:defRPr b="0" sz="14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859" name="Google Shape;859;p39"/>
          <p:cNvCxnSpPr/>
          <p:nvPr/>
        </p:nvCxnSpPr>
        <p:spPr>
          <a:xfrm>
            <a:off x="2038207" y="2870796"/>
            <a:ext cx="2846972" cy="0"/>
          </a:xfrm>
          <a:prstGeom prst="straightConnector1">
            <a:avLst/>
          </a:prstGeom>
          <a:noFill/>
          <a:ln cap="flat" cmpd="sng" w="9525">
            <a:solidFill>
              <a:schemeClr val="accent1"/>
            </a:solidFill>
            <a:prstDash val="solid"/>
            <a:miter lim="800000"/>
            <a:headEnd len="sm" w="sm" type="none"/>
            <a:tailEnd len="med" w="med" type="oval"/>
          </a:ln>
        </p:spPr>
      </p:cxnSp>
      <p:cxnSp>
        <p:nvCxnSpPr>
          <p:cNvPr id="860" name="Google Shape;860;p39"/>
          <p:cNvCxnSpPr/>
          <p:nvPr/>
        </p:nvCxnSpPr>
        <p:spPr>
          <a:xfrm>
            <a:off x="2038207" y="4127641"/>
            <a:ext cx="2846972" cy="0"/>
          </a:xfrm>
          <a:prstGeom prst="straightConnector1">
            <a:avLst/>
          </a:prstGeom>
          <a:noFill/>
          <a:ln cap="flat" cmpd="sng" w="9525">
            <a:solidFill>
              <a:srgbClr val="45ADDE"/>
            </a:solidFill>
            <a:prstDash val="solid"/>
            <a:miter lim="800000"/>
            <a:headEnd len="sm" w="sm" type="none"/>
            <a:tailEnd len="med" w="med" type="oval"/>
          </a:ln>
        </p:spPr>
      </p:cxnSp>
      <p:cxnSp>
        <p:nvCxnSpPr>
          <p:cNvPr id="861" name="Google Shape;861;p39"/>
          <p:cNvCxnSpPr/>
          <p:nvPr/>
        </p:nvCxnSpPr>
        <p:spPr>
          <a:xfrm>
            <a:off x="2038207" y="1561826"/>
            <a:ext cx="2846972" cy="0"/>
          </a:xfrm>
          <a:prstGeom prst="straightConnector1">
            <a:avLst/>
          </a:prstGeom>
          <a:noFill/>
          <a:ln cap="flat" cmpd="sng" w="9525">
            <a:solidFill>
              <a:schemeClr val="accent4"/>
            </a:solidFill>
            <a:prstDash val="solid"/>
            <a:miter lim="800000"/>
            <a:headEnd len="sm" w="sm" type="none"/>
            <a:tailEnd len="med" w="med" type="oval"/>
          </a:ln>
        </p:spPr>
      </p:cxnSp>
      <p:sp>
        <p:nvSpPr>
          <p:cNvPr id="862" name="Google Shape;862;p39"/>
          <p:cNvSpPr/>
          <p:nvPr/>
        </p:nvSpPr>
        <p:spPr>
          <a:xfrm>
            <a:off x="7526217" y="1229249"/>
            <a:ext cx="4360986" cy="110197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3" name="Google Shape;863;p39"/>
          <p:cNvSpPr/>
          <p:nvPr/>
        </p:nvSpPr>
        <p:spPr>
          <a:xfrm>
            <a:off x="7526217" y="2471286"/>
            <a:ext cx="4360986" cy="110197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4" name="Google Shape;864;p39"/>
          <p:cNvSpPr/>
          <p:nvPr/>
        </p:nvSpPr>
        <p:spPr>
          <a:xfrm>
            <a:off x="7526217" y="3687185"/>
            <a:ext cx="4360986" cy="110197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5" name="Google Shape;865;p39"/>
          <p:cNvSpPr txBox="1"/>
          <p:nvPr>
            <p:ph idx="5" type="body"/>
          </p:nvPr>
        </p:nvSpPr>
        <p:spPr>
          <a:xfrm>
            <a:off x="1376629" y="1725939"/>
            <a:ext cx="1544088" cy="35505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0"/>
              </a:spcBef>
              <a:spcAft>
                <a:spcPts val="0"/>
              </a:spcAft>
              <a:buClr>
                <a:schemeClr val="lt1"/>
              </a:buClr>
              <a:buSzPts val="1600"/>
              <a:buFont typeface="Arial"/>
              <a:buNone/>
              <a:defRPr b="1" sz="16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6" name="Google Shape;866;p39"/>
          <p:cNvSpPr txBox="1"/>
          <p:nvPr>
            <p:ph idx="6" type="body"/>
          </p:nvPr>
        </p:nvSpPr>
        <p:spPr>
          <a:xfrm>
            <a:off x="1376629" y="2753560"/>
            <a:ext cx="1544088" cy="35505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0"/>
              </a:spcBef>
              <a:spcAft>
                <a:spcPts val="0"/>
              </a:spcAft>
              <a:buClr>
                <a:schemeClr val="lt1"/>
              </a:buClr>
              <a:buSzPts val="1600"/>
              <a:buFont typeface="Arial"/>
              <a:buNone/>
              <a:defRPr b="1" sz="16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7" name="Google Shape;867;p39"/>
          <p:cNvSpPr txBox="1"/>
          <p:nvPr>
            <p:ph idx="7" type="body"/>
          </p:nvPr>
        </p:nvSpPr>
        <p:spPr>
          <a:xfrm>
            <a:off x="1376629" y="3958136"/>
            <a:ext cx="1544088" cy="355054"/>
          </a:xfrm>
          <a:prstGeom prst="rect">
            <a:avLst/>
          </a:prstGeom>
          <a:noFill/>
          <a:ln>
            <a:noFill/>
          </a:ln>
        </p:spPr>
        <p:txBody>
          <a:bodyPr anchorCtr="0" anchor="ctr" bIns="0" lIns="0" spcFirstLastPara="1" rIns="0" wrap="square" tIns="0">
            <a:noAutofit/>
          </a:bodyPr>
          <a:lstStyle>
            <a:lvl1pPr indent="-228600" lvl="0" marL="457200" algn="ctr">
              <a:lnSpc>
                <a:spcPct val="100000"/>
              </a:lnSpc>
              <a:spcBef>
                <a:spcPts val="0"/>
              </a:spcBef>
              <a:spcAft>
                <a:spcPts val="0"/>
              </a:spcAft>
              <a:buClr>
                <a:schemeClr val="lt1"/>
              </a:buClr>
              <a:buSzPts val="1600"/>
              <a:buFont typeface="Arial"/>
              <a:buNone/>
              <a:defRPr b="1" sz="1600">
                <a:solidFill>
                  <a:schemeClr val="l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8" name="Google Shape;868;p39"/>
          <p:cNvSpPr txBox="1"/>
          <p:nvPr>
            <p:ph idx="8" type="body"/>
          </p:nvPr>
        </p:nvSpPr>
        <p:spPr>
          <a:xfrm>
            <a:off x="5205415" y="1423327"/>
            <a:ext cx="2149978" cy="276999"/>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4"/>
              </a:buClr>
              <a:buSzPts val="1800"/>
              <a:buNone/>
              <a:defRPr b="1" sz="18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9" name="Google Shape;869;p39"/>
          <p:cNvSpPr txBox="1"/>
          <p:nvPr>
            <p:ph idx="9" type="body"/>
          </p:nvPr>
        </p:nvSpPr>
        <p:spPr>
          <a:xfrm>
            <a:off x="5205415" y="1736776"/>
            <a:ext cx="214997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0" name="Google Shape;870;p39"/>
          <p:cNvSpPr txBox="1"/>
          <p:nvPr>
            <p:ph idx="13" type="body"/>
          </p:nvPr>
        </p:nvSpPr>
        <p:spPr>
          <a:xfrm>
            <a:off x="5205415" y="2690977"/>
            <a:ext cx="2149978" cy="276999"/>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1800"/>
              <a:buNone/>
              <a:defRPr b="1" sz="18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1" name="Google Shape;871;p39"/>
          <p:cNvSpPr txBox="1"/>
          <p:nvPr>
            <p:ph idx="14" type="body"/>
          </p:nvPr>
        </p:nvSpPr>
        <p:spPr>
          <a:xfrm>
            <a:off x="5205415" y="3004426"/>
            <a:ext cx="214997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2" name="Google Shape;872;p39"/>
          <p:cNvSpPr txBox="1"/>
          <p:nvPr>
            <p:ph idx="15" type="body"/>
          </p:nvPr>
        </p:nvSpPr>
        <p:spPr>
          <a:xfrm>
            <a:off x="5205415" y="3919794"/>
            <a:ext cx="2149978" cy="276999"/>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2"/>
              </a:buClr>
              <a:buSzPts val="1800"/>
              <a:buNone/>
              <a:defRPr b="1" sz="1800">
                <a:solidFill>
                  <a:schemeClr val="accent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3" name="Google Shape;873;p39"/>
          <p:cNvSpPr txBox="1"/>
          <p:nvPr>
            <p:ph idx="16" type="body"/>
          </p:nvPr>
        </p:nvSpPr>
        <p:spPr>
          <a:xfrm>
            <a:off x="5205415" y="4233243"/>
            <a:ext cx="214997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4" name="Google Shape;874;p39"/>
          <p:cNvSpPr txBox="1"/>
          <p:nvPr>
            <p:ph idx="17" type="body"/>
          </p:nvPr>
        </p:nvSpPr>
        <p:spPr>
          <a:xfrm>
            <a:off x="7712412" y="1406778"/>
            <a:ext cx="3933628" cy="246221"/>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4"/>
              </a:buClr>
              <a:buSzPts val="1600"/>
              <a:buNone/>
              <a:defRPr b="1" sz="1600">
                <a:solidFill>
                  <a:schemeClr val="accent4"/>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5" name="Google Shape;875;p39"/>
          <p:cNvSpPr txBox="1"/>
          <p:nvPr>
            <p:ph idx="18" type="body"/>
          </p:nvPr>
        </p:nvSpPr>
        <p:spPr>
          <a:xfrm>
            <a:off x="7712412" y="1689449"/>
            <a:ext cx="393362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6" name="Google Shape;876;p39"/>
          <p:cNvSpPr txBox="1"/>
          <p:nvPr>
            <p:ph idx="19" type="body"/>
          </p:nvPr>
        </p:nvSpPr>
        <p:spPr>
          <a:xfrm>
            <a:off x="7712412" y="2679926"/>
            <a:ext cx="3933628" cy="246221"/>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1"/>
              </a:buClr>
              <a:buSzPts val="1600"/>
              <a:buNone/>
              <a:defRPr b="1" sz="1600">
                <a:solidFill>
                  <a:schemeClr val="accent1"/>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7" name="Google Shape;877;p39"/>
          <p:cNvSpPr txBox="1"/>
          <p:nvPr>
            <p:ph idx="20" type="body"/>
          </p:nvPr>
        </p:nvSpPr>
        <p:spPr>
          <a:xfrm>
            <a:off x="7712412" y="2962597"/>
            <a:ext cx="393362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8" name="Google Shape;878;p39"/>
          <p:cNvSpPr txBox="1"/>
          <p:nvPr>
            <p:ph idx="21" type="body"/>
          </p:nvPr>
        </p:nvSpPr>
        <p:spPr>
          <a:xfrm>
            <a:off x="7712412" y="3895637"/>
            <a:ext cx="3933628" cy="246221"/>
          </a:xfrm>
          <a:prstGeom prst="rect">
            <a:avLst/>
          </a:prstGeom>
          <a:noFill/>
          <a:ln>
            <a:noFill/>
          </a:ln>
        </p:spPr>
        <p:txBody>
          <a:bodyPr anchorCtr="0" anchor="b" bIns="0" lIns="0" spcFirstLastPara="1" rIns="0" wrap="square" tIns="0">
            <a:spAutoFit/>
          </a:bodyPr>
          <a:lstStyle>
            <a:lvl1pPr indent="-228600" lvl="0" marL="457200" algn="l">
              <a:lnSpc>
                <a:spcPct val="100000"/>
              </a:lnSpc>
              <a:spcBef>
                <a:spcPts val="600"/>
              </a:spcBef>
              <a:spcAft>
                <a:spcPts val="0"/>
              </a:spcAft>
              <a:buClr>
                <a:schemeClr val="accent2"/>
              </a:buClr>
              <a:buSzPts val="1600"/>
              <a:buNone/>
              <a:defRPr b="1" sz="1600">
                <a:solidFill>
                  <a:schemeClr val="accent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9" name="Google Shape;879;p39"/>
          <p:cNvSpPr txBox="1"/>
          <p:nvPr>
            <p:ph idx="22" type="body"/>
          </p:nvPr>
        </p:nvSpPr>
        <p:spPr>
          <a:xfrm>
            <a:off x="7712412" y="4178308"/>
            <a:ext cx="3933628" cy="46381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600"/>
              </a:spcBef>
              <a:spcAft>
                <a:spcPts val="0"/>
              </a:spcAft>
              <a:buClr>
                <a:schemeClr val="dk2"/>
              </a:buClr>
              <a:buSzPts val="1200"/>
              <a:buNone/>
              <a:defRPr b="0" sz="1200">
                <a:solidFill>
                  <a:schemeClr val="dk2"/>
                </a:solidFill>
              </a:defRPr>
            </a:lvl1pPr>
            <a:lvl2pPr indent="-304800" lvl="1" marL="914400" algn="l">
              <a:lnSpc>
                <a:spcPct val="100000"/>
              </a:lnSpc>
              <a:spcBef>
                <a:spcPts val="600"/>
              </a:spcBef>
              <a:spcAft>
                <a:spcPts val="0"/>
              </a:spcAft>
              <a:buSzPts val="1200"/>
              <a:buChar char="•"/>
              <a:defRPr sz="1200"/>
            </a:lvl2pPr>
            <a:lvl3pPr indent="-292100" lvl="2" marL="1371600" algn="l">
              <a:lnSpc>
                <a:spcPct val="100000"/>
              </a:lnSpc>
              <a:spcBef>
                <a:spcPts val="600"/>
              </a:spcBef>
              <a:spcAft>
                <a:spcPts val="0"/>
              </a:spcAft>
              <a:buClr>
                <a:schemeClr val="dk2"/>
              </a:buClr>
              <a:buSzPts val="1000"/>
              <a:buChar char="–"/>
              <a:defRPr sz="1000"/>
            </a:lvl3pPr>
            <a:lvl4pPr indent="-304800" lvl="3" marL="1828800" algn="l">
              <a:lnSpc>
                <a:spcPct val="100000"/>
              </a:lnSpc>
              <a:spcBef>
                <a:spcPts val="600"/>
              </a:spcBef>
              <a:spcAft>
                <a:spcPts val="0"/>
              </a:spcAft>
              <a:buClr>
                <a:schemeClr val="dk2"/>
              </a:buClr>
              <a:buSzPts val="1200"/>
              <a:buChar char="•"/>
              <a:defRPr sz="1200"/>
            </a:lvl4pPr>
            <a:lvl5pPr indent="-342900" lvl="4" marL="2286000" algn="l">
              <a:lnSpc>
                <a:spcPct val="100000"/>
              </a:lnSpc>
              <a:spcBef>
                <a:spcPts val="6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33" Type="http://schemas.openxmlformats.org/officeDocument/2006/relationships/slideLayout" Target="../slideLayouts/slideLayout32.xml"/><Relationship Id="rId32" Type="http://schemas.openxmlformats.org/officeDocument/2006/relationships/slideLayout" Target="../slideLayouts/slideLayout31.xml"/><Relationship Id="rId35" Type="http://schemas.openxmlformats.org/officeDocument/2006/relationships/slideLayout" Target="../slideLayouts/slideLayout34.xml"/><Relationship Id="rId34" Type="http://schemas.openxmlformats.org/officeDocument/2006/relationships/slideLayout" Target="../slideLayouts/slideLayout33.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lvl1pPr lvl="0" marR="0" rtl="0" algn="l">
              <a:lnSpc>
                <a:spcPct val="90000"/>
              </a:lnSpc>
              <a:spcBef>
                <a:spcPts val="0"/>
              </a:spcBef>
              <a:spcAft>
                <a:spcPts val="0"/>
              </a:spcAft>
              <a:buClr>
                <a:schemeClr val="dk2"/>
              </a:buClr>
              <a:buSzPts val="3200"/>
              <a:buFont typeface="Arial"/>
              <a:buNone/>
              <a:defRPr b="1" i="0" sz="3200" u="none" cap="none" strike="noStrike">
                <a:solidFill>
                  <a:schemeClr val="dk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0"/>
          <p:cNvSpPr txBox="1"/>
          <p:nvPr>
            <p:ph idx="1" type="body"/>
          </p:nvPr>
        </p:nvSpPr>
        <p:spPr>
          <a:xfrm>
            <a:off x="304800" y="1219200"/>
            <a:ext cx="11582398" cy="4412343"/>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600"/>
              </a:spcBef>
              <a:spcAft>
                <a:spcPts val="0"/>
              </a:spcAft>
              <a:buClr>
                <a:schemeClr val="dk2"/>
              </a:buClr>
              <a:buSzPts val="2000"/>
              <a:buFont typeface="Arial"/>
              <a:buNone/>
              <a:defRPr b="0" i="0" sz="2000" u="none" cap="none" strike="noStrike">
                <a:solidFill>
                  <a:schemeClr val="dk2"/>
                </a:solidFill>
                <a:latin typeface="Arial"/>
                <a:ea typeface="Arial"/>
                <a:cs typeface="Arial"/>
                <a:sym typeface="Arial"/>
              </a:defRPr>
            </a:lvl1pPr>
            <a:lvl2pPr indent="-342900" lvl="1" marL="914400" marR="0" rtl="0" algn="l">
              <a:lnSpc>
                <a:spcPct val="100000"/>
              </a:lnSpc>
              <a:spcBef>
                <a:spcPts val="600"/>
              </a:spcBef>
              <a:spcAft>
                <a:spcPts val="0"/>
              </a:spcAft>
              <a:buClr>
                <a:schemeClr val="accent1"/>
              </a:buClr>
              <a:buSzPts val="1800"/>
              <a:buFont typeface="Arial"/>
              <a:buChar char="•"/>
              <a:defRPr b="0" i="0" sz="1800" u="none" cap="none" strike="noStrike">
                <a:solidFill>
                  <a:schemeClr val="dk2"/>
                </a:solidFill>
                <a:latin typeface="Arial"/>
                <a:ea typeface="Arial"/>
                <a:cs typeface="Arial"/>
                <a:sym typeface="Arial"/>
              </a:defRPr>
            </a:lvl2pPr>
            <a:lvl3pPr indent="-330200" lvl="2" marL="1371600" marR="0" rtl="0" algn="l">
              <a:lnSpc>
                <a:spcPct val="100000"/>
              </a:lnSpc>
              <a:spcBef>
                <a:spcPts val="600"/>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3pPr>
            <a:lvl4pPr indent="-317500" lvl="3" marL="1828800" marR="0" rtl="0" algn="l">
              <a:lnSpc>
                <a:spcPct val="100000"/>
              </a:lnSpc>
              <a:spcBef>
                <a:spcPts val="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04800" lvl="4" marL="2286000" marR="0" rtl="0" algn="l">
              <a:lnSpc>
                <a:spcPct val="100000"/>
              </a:lnSpc>
              <a:spcBef>
                <a:spcPts val="600"/>
              </a:spcBef>
              <a:spcAft>
                <a:spcPts val="0"/>
              </a:spcAft>
              <a:buClr>
                <a:srgbClr val="CE0000"/>
              </a:buClr>
              <a:buSzPts val="1200"/>
              <a:buFont typeface="Arial"/>
              <a:buChar char="–"/>
              <a:defRPr b="0" i="0" sz="1200" u="none" cap="none" strike="noStrike">
                <a:solidFill>
                  <a:schemeClr val="dk2"/>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30"/>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000" u="none" cap="none" strike="noStrike">
                <a:solidFill>
                  <a:srgbClr val="797979"/>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pic>
        <p:nvPicPr>
          <p:cNvPr descr="Azuga – Logos Download" id="13" name="Google Shape;13;p30"/>
          <p:cNvPicPr preferRelativeResize="0"/>
          <p:nvPr/>
        </p:nvPicPr>
        <p:blipFill rotWithShape="1">
          <a:blip r:embed="rId1">
            <a:alphaModFix/>
          </a:blip>
          <a:srcRect b="0" l="0" r="0" t="0"/>
          <a:stretch/>
        </p:blipFill>
        <p:spPr>
          <a:xfrm>
            <a:off x="10912964" y="377536"/>
            <a:ext cx="974233" cy="299120"/>
          </a:xfrm>
          <a:prstGeom prst="rect">
            <a:avLst/>
          </a:prstGeom>
          <a:noFill/>
          <a:ln>
            <a:noFill/>
          </a:ln>
        </p:spPr>
      </p:pic>
      <p:sp>
        <p:nvSpPr>
          <p:cNvPr id="14" name="Google Shape;14;p30"/>
          <p:cNvSpPr/>
          <p:nvPr/>
        </p:nvSpPr>
        <p:spPr>
          <a:xfrm>
            <a:off x="0" y="6350001"/>
            <a:ext cx="12192000" cy="507999"/>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 name="Google Shape;15;p30"/>
          <p:cNvSpPr txBox="1"/>
          <p:nvPr/>
        </p:nvSpPr>
        <p:spPr>
          <a:xfrm>
            <a:off x="304796" y="6395720"/>
            <a:ext cx="435742" cy="41656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1" i="0" lang="en-PH" sz="1200" u="none" cap="none" strike="noStrike">
                <a:solidFill>
                  <a:schemeClr val="lt1"/>
                </a:solidFill>
                <a:latin typeface="Arial"/>
                <a:ea typeface="Arial"/>
                <a:cs typeface="Arial"/>
                <a:sym typeface="Arial"/>
              </a:rPr>
              <a:t>‹#›</a:t>
            </a:fld>
            <a:endParaRPr b="1" i="0" sz="1200" u="none" cap="none" strike="noStrike">
              <a:solidFill>
                <a:schemeClr val="lt1"/>
              </a:solidFill>
              <a:latin typeface="Arial"/>
              <a:ea typeface="Arial"/>
              <a:cs typeface="Arial"/>
              <a:sym typeface="Arial"/>
            </a:endParaRPr>
          </a:p>
        </p:txBody>
      </p:sp>
      <p:grpSp>
        <p:nvGrpSpPr>
          <p:cNvPr id="16" name="Google Shape;16;p30"/>
          <p:cNvGrpSpPr/>
          <p:nvPr/>
        </p:nvGrpSpPr>
        <p:grpSpPr>
          <a:xfrm>
            <a:off x="663617" y="6524313"/>
            <a:ext cx="3176435" cy="181165"/>
            <a:chOff x="8385911" y="6517433"/>
            <a:chExt cx="3176435" cy="181165"/>
          </a:xfrm>
        </p:grpSpPr>
        <p:sp>
          <p:nvSpPr>
            <p:cNvPr id="17" name="Google Shape;17;p30"/>
            <p:cNvSpPr/>
            <p:nvPr/>
          </p:nvSpPr>
          <p:spPr>
            <a:xfrm rot="5400000">
              <a:off x="110687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30"/>
            <p:cNvSpPr/>
            <p:nvPr/>
          </p:nvSpPr>
          <p:spPr>
            <a:xfrm rot="5400000">
              <a:off x="1081939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 name="Google Shape;19;p30"/>
            <p:cNvSpPr/>
            <p:nvPr/>
          </p:nvSpPr>
          <p:spPr>
            <a:xfrm rot="5400000">
              <a:off x="10570007"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 name="Google Shape;20;p30"/>
            <p:cNvSpPr/>
            <p:nvPr/>
          </p:nvSpPr>
          <p:spPr>
            <a:xfrm rot="5400000">
              <a:off x="10320622"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 name="Google Shape;21;p30"/>
            <p:cNvSpPr/>
            <p:nvPr/>
          </p:nvSpPr>
          <p:spPr>
            <a:xfrm rot="5400000">
              <a:off x="1152577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 name="Google Shape;22;p30"/>
            <p:cNvSpPr/>
            <p:nvPr/>
          </p:nvSpPr>
          <p:spPr>
            <a:xfrm rot="5400000">
              <a:off x="11276386"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 name="Google Shape;23;p30"/>
            <p:cNvSpPr/>
            <p:nvPr/>
          </p:nvSpPr>
          <p:spPr>
            <a:xfrm rot="5400000">
              <a:off x="9134064"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 name="Google Shape;24;p30"/>
            <p:cNvSpPr/>
            <p:nvPr/>
          </p:nvSpPr>
          <p:spPr>
            <a:xfrm rot="5400000">
              <a:off x="8884680"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 name="Google Shape;25;p30"/>
            <p:cNvSpPr/>
            <p:nvPr/>
          </p:nvSpPr>
          <p:spPr>
            <a:xfrm rot="5400000">
              <a:off x="863529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 name="Google Shape;26;p30"/>
            <p:cNvSpPr/>
            <p:nvPr/>
          </p:nvSpPr>
          <p:spPr>
            <a:xfrm rot="5400000">
              <a:off x="8385911"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 name="Google Shape;27;p30"/>
            <p:cNvSpPr/>
            <p:nvPr/>
          </p:nvSpPr>
          <p:spPr>
            <a:xfrm rot="5400000">
              <a:off x="10089828"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 name="Google Shape;28;p30"/>
            <p:cNvSpPr/>
            <p:nvPr/>
          </p:nvSpPr>
          <p:spPr>
            <a:xfrm rot="5400000">
              <a:off x="9840443"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 name="Google Shape;29;p30"/>
            <p:cNvSpPr/>
            <p:nvPr/>
          </p:nvSpPr>
          <p:spPr>
            <a:xfrm rot="5400000">
              <a:off x="9591059"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30"/>
            <p:cNvSpPr/>
            <p:nvPr/>
          </p:nvSpPr>
          <p:spPr>
            <a:xfrm rot="5400000">
              <a:off x="9341675" y="6517433"/>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 name="Google Shape;31;p30"/>
            <p:cNvSpPr/>
            <p:nvPr/>
          </p:nvSpPr>
          <p:spPr>
            <a:xfrm rot="5400000">
              <a:off x="110687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 name="Google Shape;32;p30"/>
            <p:cNvSpPr/>
            <p:nvPr/>
          </p:nvSpPr>
          <p:spPr>
            <a:xfrm rot="5400000">
              <a:off x="1081939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 name="Google Shape;33;p30"/>
            <p:cNvSpPr/>
            <p:nvPr/>
          </p:nvSpPr>
          <p:spPr>
            <a:xfrm rot="5400000">
              <a:off x="10570007"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 name="Google Shape;34;p30"/>
            <p:cNvSpPr/>
            <p:nvPr/>
          </p:nvSpPr>
          <p:spPr>
            <a:xfrm rot="5400000">
              <a:off x="10320622"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 name="Google Shape;35;p30"/>
            <p:cNvSpPr/>
            <p:nvPr/>
          </p:nvSpPr>
          <p:spPr>
            <a:xfrm rot="5400000">
              <a:off x="1152577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 name="Google Shape;36;p30"/>
            <p:cNvSpPr/>
            <p:nvPr/>
          </p:nvSpPr>
          <p:spPr>
            <a:xfrm rot="5400000">
              <a:off x="11276386"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 name="Google Shape;37;p30"/>
            <p:cNvSpPr/>
            <p:nvPr/>
          </p:nvSpPr>
          <p:spPr>
            <a:xfrm rot="5400000">
              <a:off x="9134064"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 name="Google Shape;38;p30"/>
            <p:cNvSpPr/>
            <p:nvPr/>
          </p:nvSpPr>
          <p:spPr>
            <a:xfrm rot="5400000">
              <a:off x="8884680"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 name="Google Shape;39;p30"/>
            <p:cNvSpPr/>
            <p:nvPr/>
          </p:nvSpPr>
          <p:spPr>
            <a:xfrm rot="5400000">
              <a:off x="863529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30"/>
            <p:cNvSpPr/>
            <p:nvPr/>
          </p:nvSpPr>
          <p:spPr>
            <a:xfrm rot="5400000">
              <a:off x="8385911"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 name="Google Shape;41;p30"/>
            <p:cNvSpPr/>
            <p:nvPr/>
          </p:nvSpPr>
          <p:spPr>
            <a:xfrm rot="5400000">
              <a:off x="10089828"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 name="Google Shape;42;p30"/>
            <p:cNvSpPr/>
            <p:nvPr/>
          </p:nvSpPr>
          <p:spPr>
            <a:xfrm rot="5400000">
              <a:off x="9840443"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3" name="Google Shape;43;p30"/>
            <p:cNvSpPr/>
            <p:nvPr/>
          </p:nvSpPr>
          <p:spPr>
            <a:xfrm rot="5400000">
              <a:off x="9591059"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 name="Google Shape;44;p30"/>
            <p:cNvSpPr/>
            <p:nvPr/>
          </p:nvSpPr>
          <p:spPr>
            <a:xfrm rot="5400000">
              <a:off x="9341675" y="6662022"/>
              <a:ext cx="36576" cy="365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cxnSp>
        <p:nvCxnSpPr>
          <p:cNvPr id="45" name="Google Shape;45;p30"/>
          <p:cNvCxnSpPr/>
          <p:nvPr/>
        </p:nvCxnSpPr>
        <p:spPr>
          <a:xfrm rot="5400000">
            <a:off x="-349310" y="648537"/>
            <a:ext cx="779005" cy="0"/>
          </a:xfrm>
          <a:prstGeom prst="straightConnector1">
            <a:avLst/>
          </a:prstGeom>
          <a:noFill/>
          <a:ln cap="flat" cmpd="sng" w="88900">
            <a:solidFill>
              <a:schemeClr val="accent1"/>
            </a:solidFill>
            <a:prstDash val="solid"/>
            <a:miter lim="800000"/>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92">
          <p15:clr>
            <a:srgbClr val="F26B43"/>
          </p15:clr>
        </p15:guide>
        <p15:guide id="2" pos="7488">
          <p15:clr>
            <a:srgbClr val="F26B43"/>
          </p15:clr>
        </p15:guide>
        <p15:guide id="3" orient="horz" pos="768">
          <p15:clr>
            <a:srgbClr val="F26B43"/>
          </p15:clr>
        </p15:guide>
        <p15:guide id="4"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1.xml"/><Relationship Id="rId3" Type="http://schemas.openxmlformats.org/officeDocument/2006/relationships/image" Target="../media/image56.png"/><Relationship Id="rId4" Type="http://schemas.openxmlformats.org/officeDocument/2006/relationships/image" Target="../media/image55.png"/><Relationship Id="rId5" Type="http://schemas.openxmlformats.org/officeDocument/2006/relationships/image" Target="../media/image57.png"/><Relationship Id="rId6" Type="http://schemas.openxmlformats.org/officeDocument/2006/relationships/image" Target="../media/image68.png"/><Relationship Id="rId7" Type="http://schemas.openxmlformats.org/officeDocument/2006/relationships/image" Target="../media/image71.png"/><Relationship Id="rId8" Type="http://schemas.openxmlformats.org/officeDocument/2006/relationships/image" Target="../media/image6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3.xml"/><Relationship Id="rId3" Type="http://schemas.openxmlformats.org/officeDocument/2006/relationships/image" Target="../media/image70.png"/><Relationship Id="rId4" Type="http://schemas.openxmlformats.org/officeDocument/2006/relationships/image" Target="../media/image62.png"/><Relationship Id="rId5" Type="http://schemas.openxmlformats.org/officeDocument/2006/relationships/image" Target="../media/image67.png"/><Relationship Id="rId6" Type="http://schemas.openxmlformats.org/officeDocument/2006/relationships/image" Target="../media/image64.png"/><Relationship Id="rId7" Type="http://schemas.openxmlformats.org/officeDocument/2006/relationships/image" Target="../media/image6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 Id="rId3" Type="http://schemas.openxmlformats.org/officeDocument/2006/relationships/image" Target="../media/image6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 Id="rId3" Type="http://schemas.openxmlformats.org/officeDocument/2006/relationships/image" Target="../media/image69.png"/><Relationship Id="rId4" Type="http://schemas.openxmlformats.org/officeDocument/2006/relationships/image" Target="../media/image74.png"/><Relationship Id="rId5" Type="http://schemas.openxmlformats.org/officeDocument/2006/relationships/image" Target="../media/image73.png"/><Relationship Id="rId6" Type="http://schemas.openxmlformats.org/officeDocument/2006/relationships/image" Target="../media/image82.png"/><Relationship Id="rId7" Type="http://schemas.openxmlformats.org/officeDocument/2006/relationships/image" Target="../media/image7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7.xml"/><Relationship Id="rId3" Type="http://schemas.openxmlformats.org/officeDocument/2006/relationships/image" Target="../media/image75.jpg"/><Relationship Id="rId4" Type="http://schemas.openxmlformats.org/officeDocument/2006/relationships/image" Target="../media/image77.jpg"/><Relationship Id="rId9" Type="http://schemas.openxmlformats.org/officeDocument/2006/relationships/image" Target="../media/image80.png"/><Relationship Id="rId5" Type="http://schemas.openxmlformats.org/officeDocument/2006/relationships/image" Target="../media/image85.jpg"/><Relationship Id="rId6" Type="http://schemas.openxmlformats.org/officeDocument/2006/relationships/image" Target="../media/image81.png"/><Relationship Id="rId7" Type="http://schemas.openxmlformats.org/officeDocument/2006/relationships/image" Target="../media/image78.png"/><Relationship Id="rId8" Type="http://schemas.openxmlformats.org/officeDocument/2006/relationships/image" Target="../media/image79.png"/><Relationship Id="rId20" Type="http://schemas.openxmlformats.org/officeDocument/2006/relationships/image" Target="../media/image94.png"/><Relationship Id="rId21" Type="http://schemas.openxmlformats.org/officeDocument/2006/relationships/image" Target="../media/image92.png"/><Relationship Id="rId11" Type="http://schemas.openxmlformats.org/officeDocument/2006/relationships/image" Target="../media/image86.jpg"/><Relationship Id="rId10" Type="http://schemas.openxmlformats.org/officeDocument/2006/relationships/image" Target="../media/image83.png"/><Relationship Id="rId13" Type="http://schemas.openxmlformats.org/officeDocument/2006/relationships/image" Target="../media/image84.png"/><Relationship Id="rId12" Type="http://schemas.openxmlformats.org/officeDocument/2006/relationships/image" Target="../media/image88.jpg"/><Relationship Id="rId15" Type="http://schemas.openxmlformats.org/officeDocument/2006/relationships/image" Target="../media/image89.png"/><Relationship Id="rId14" Type="http://schemas.openxmlformats.org/officeDocument/2006/relationships/image" Target="../media/image87.png"/><Relationship Id="rId17" Type="http://schemas.openxmlformats.org/officeDocument/2006/relationships/image" Target="../media/image91.png"/><Relationship Id="rId16" Type="http://schemas.openxmlformats.org/officeDocument/2006/relationships/image" Target="../media/image90.png"/><Relationship Id="rId19" Type="http://schemas.openxmlformats.org/officeDocument/2006/relationships/image" Target="../media/image100.png"/><Relationship Id="rId18" Type="http://schemas.openxmlformats.org/officeDocument/2006/relationships/image" Target="../media/image9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 Id="rId3" Type="http://schemas.openxmlformats.org/officeDocument/2006/relationships/image" Target="../media/image97.png"/><Relationship Id="rId4" Type="http://schemas.openxmlformats.org/officeDocument/2006/relationships/image" Target="../media/image95.png"/><Relationship Id="rId5" Type="http://schemas.openxmlformats.org/officeDocument/2006/relationships/image" Target="../media/image99.png"/><Relationship Id="rId6" Type="http://schemas.openxmlformats.org/officeDocument/2006/relationships/image" Target="../media/image101.png"/><Relationship Id="rId7" Type="http://schemas.openxmlformats.org/officeDocument/2006/relationships/image" Target="../media/image9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xml"/><Relationship Id="rId3" Type="http://schemas.openxmlformats.org/officeDocument/2006/relationships/image" Target="../media/image3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10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96.png"/><Relationship Id="rId4" Type="http://schemas.openxmlformats.org/officeDocument/2006/relationships/image" Target="../media/image104.png"/><Relationship Id="rId9" Type="http://schemas.openxmlformats.org/officeDocument/2006/relationships/image" Target="../media/image105.png"/><Relationship Id="rId5" Type="http://schemas.openxmlformats.org/officeDocument/2006/relationships/image" Target="../media/image111.png"/><Relationship Id="rId6" Type="http://schemas.openxmlformats.org/officeDocument/2006/relationships/image" Target="../media/image106.png"/><Relationship Id="rId7" Type="http://schemas.openxmlformats.org/officeDocument/2006/relationships/image" Target="../media/image103.png"/><Relationship Id="rId8" Type="http://schemas.openxmlformats.org/officeDocument/2006/relationships/image" Target="../media/image257.png"/><Relationship Id="rId10" Type="http://schemas.openxmlformats.org/officeDocument/2006/relationships/image" Target="../media/image1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3.xml"/><Relationship Id="rId3" Type="http://schemas.openxmlformats.org/officeDocument/2006/relationships/image" Target="../media/image114.png"/><Relationship Id="rId4" Type="http://schemas.openxmlformats.org/officeDocument/2006/relationships/image" Target="../media/image109.png"/><Relationship Id="rId9" Type="http://schemas.openxmlformats.org/officeDocument/2006/relationships/image" Target="../media/image115.png"/><Relationship Id="rId5" Type="http://schemas.openxmlformats.org/officeDocument/2006/relationships/image" Target="../media/image107.png"/><Relationship Id="rId6" Type="http://schemas.openxmlformats.org/officeDocument/2006/relationships/image" Target="../media/image110.png"/><Relationship Id="rId7" Type="http://schemas.openxmlformats.org/officeDocument/2006/relationships/image" Target="../media/image113.png"/><Relationship Id="rId8" Type="http://schemas.openxmlformats.org/officeDocument/2006/relationships/image" Target="../media/image1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4.xml"/><Relationship Id="rId3" Type="http://schemas.openxmlformats.org/officeDocument/2006/relationships/image" Target="../media/image110.png"/><Relationship Id="rId4" Type="http://schemas.openxmlformats.org/officeDocument/2006/relationships/image" Target="../media/image113.png"/><Relationship Id="rId5" Type="http://schemas.openxmlformats.org/officeDocument/2006/relationships/image" Target="../media/image118.png"/><Relationship Id="rId6" Type="http://schemas.openxmlformats.org/officeDocument/2006/relationships/image" Target="../media/image115.png"/><Relationship Id="rId7" Type="http://schemas.openxmlformats.org/officeDocument/2006/relationships/image" Target="../media/image116.png"/><Relationship Id="rId8" Type="http://schemas.openxmlformats.org/officeDocument/2006/relationships/image" Target="../media/image12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5.xml"/><Relationship Id="rId3" Type="http://schemas.openxmlformats.org/officeDocument/2006/relationships/image" Target="../media/image140.jpg"/><Relationship Id="rId4" Type="http://schemas.openxmlformats.org/officeDocument/2006/relationships/image" Target="../media/image121.jpg"/><Relationship Id="rId5" Type="http://schemas.openxmlformats.org/officeDocument/2006/relationships/image" Target="../media/image1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6.xml"/><Relationship Id="rId3" Type="http://schemas.openxmlformats.org/officeDocument/2006/relationships/image" Target="../media/image129.png"/><Relationship Id="rId4" Type="http://schemas.openxmlformats.org/officeDocument/2006/relationships/image" Target="../media/image124.png"/><Relationship Id="rId5" Type="http://schemas.openxmlformats.org/officeDocument/2006/relationships/image" Target="../media/image128.png"/><Relationship Id="rId6" Type="http://schemas.openxmlformats.org/officeDocument/2006/relationships/image" Target="../media/image123.png"/><Relationship Id="rId7" Type="http://schemas.openxmlformats.org/officeDocument/2006/relationships/image" Target="../media/image1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7.xml"/><Relationship Id="rId3" Type="http://schemas.openxmlformats.org/officeDocument/2006/relationships/image" Target="../media/image133.png"/><Relationship Id="rId4" Type="http://schemas.openxmlformats.org/officeDocument/2006/relationships/image" Target="../media/image130.png"/><Relationship Id="rId5" Type="http://schemas.openxmlformats.org/officeDocument/2006/relationships/image" Target="../media/image1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8.xml"/><Relationship Id="rId3" Type="http://schemas.openxmlformats.org/officeDocument/2006/relationships/image" Target="../media/image13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9.xml"/><Relationship Id="rId3"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136.png"/><Relationship Id="rId4" Type="http://schemas.openxmlformats.org/officeDocument/2006/relationships/image" Target="../media/image137.png"/><Relationship Id="rId9" Type="http://schemas.openxmlformats.org/officeDocument/2006/relationships/image" Target="../media/image113.png"/><Relationship Id="rId5" Type="http://schemas.openxmlformats.org/officeDocument/2006/relationships/image" Target="../media/image139.png"/><Relationship Id="rId6" Type="http://schemas.openxmlformats.org/officeDocument/2006/relationships/image" Target="../media/image135.png"/><Relationship Id="rId7" Type="http://schemas.openxmlformats.org/officeDocument/2006/relationships/image" Target="../media/image122.jpg"/><Relationship Id="rId8" Type="http://schemas.openxmlformats.org/officeDocument/2006/relationships/image" Target="../media/image143.png"/><Relationship Id="rId11" Type="http://schemas.openxmlformats.org/officeDocument/2006/relationships/image" Target="../media/image118.png"/><Relationship Id="rId10" Type="http://schemas.openxmlformats.org/officeDocument/2006/relationships/image" Target="../media/image110.png"/><Relationship Id="rId13" Type="http://schemas.openxmlformats.org/officeDocument/2006/relationships/image" Target="../media/image147.png"/><Relationship Id="rId12" Type="http://schemas.openxmlformats.org/officeDocument/2006/relationships/image" Target="../media/image14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1.xml"/><Relationship Id="rId3" Type="http://schemas.openxmlformats.org/officeDocument/2006/relationships/image" Target="../media/image1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2.xml"/><Relationship Id="rId3" Type="http://schemas.openxmlformats.org/officeDocument/2006/relationships/image" Target="../media/image152.png"/><Relationship Id="rId4" Type="http://schemas.openxmlformats.org/officeDocument/2006/relationships/image" Target="../media/image150.png"/><Relationship Id="rId9" Type="http://schemas.openxmlformats.org/officeDocument/2006/relationships/image" Target="../media/image146.png"/><Relationship Id="rId5" Type="http://schemas.openxmlformats.org/officeDocument/2006/relationships/image" Target="../media/image165.png"/><Relationship Id="rId6" Type="http://schemas.openxmlformats.org/officeDocument/2006/relationships/image" Target="../media/image153.png"/><Relationship Id="rId7" Type="http://schemas.openxmlformats.org/officeDocument/2006/relationships/image" Target="../media/image149.png"/><Relationship Id="rId8" Type="http://schemas.openxmlformats.org/officeDocument/2006/relationships/image" Target="../media/image157.png"/><Relationship Id="rId11" Type="http://schemas.openxmlformats.org/officeDocument/2006/relationships/image" Target="../media/image151.png"/><Relationship Id="rId10" Type="http://schemas.openxmlformats.org/officeDocument/2006/relationships/image" Target="../media/image161.png"/><Relationship Id="rId13" Type="http://schemas.openxmlformats.org/officeDocument/2006/relationships/image" Target="../media/image155.png"/><Relationship Id="rId12" Type="http://schemas.openxmlformats.org/officeDocument/2006/relationships/image" Target="../media/image156.png"/><Relationship Id="rId15" Type="http://schemas.openxmlformats.org/officeDocument/2006/relationships/image" Target="../media/image154.png"/><Relationship Id="rId14" Type="http://schemas.openxmlformats.org/officeDocument/2006/relationships/image" Target="../media/image158.png"/><Relationship Id="rId17" Type="http://schemas.openxmlformats.org/officeDocument/2006/relationships/image" Target="../media/image160.png"/><Relationship Id="rId16" Type="http://schemas.openxmlformats.org/officeDocument/2006/relationships/image" Target="../media/image168.png"/><Relationship Id="rId18" Type="http://schemas.openxmlformats.org/officeDocument/2006/relationships/image" Target="../media/image15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3.xml"/><Relationship Id="rId3" Type="http://schemas.openxmlformats.org/officeDocument/2006/relationships/image" Target="../media/image162.png"/><Relationship Id="rId4" Type="http://schemas.openxmlformats.org/officeDocument/2006/relationships/hyperlink" Target="https://www.g2.com/categories/fleet-management?tab=highest_rated" TargetMode="External"/><Relationship Id="rId5" Type="http://schemas.openxmlformats.org/officeDocument/2006/relationships/hyperlink" Target="https://sell.g2.com/g2-scoring-methodologies"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4.xml"/><Relationship Id="rId3" Type="http://schemas.openxmlformats.org/officeDocument/2006/relationships/image" Target="../media/image173.png"/><Relationship Id="rId4" Type="http://schemas.openxmlformats.org/officeDocument/2006/relationships/image" Target="../media/image164.png"/><Relationship Id="rId5" Type="http://schemas.openxmlformats.org/officeDocument/2006/relationships/image" Target="../media/image16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5.xml"/><Relationship Id="rId3" Type="http://schemas.openxmlformats.org/officeDocument/2006/relationships/image" Target="../media/image17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6.xml"/><Relationship Id="rId3" Type="http://schemas.openxmlformats.org/officeDocument/2006/relationships/image" Target="../media/image17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7.xml"/><Relationship Id="rId3" Type="http://schemas.openxmlformats.org/officeDocument/2006/relationships/image" Target="../media/image182.png"/><Relationship Id="rId4" Type="http://schemas.openxmlformats.org/officeDocument/2006/relationships/image" Target="../media/image167.png"/><Relationship Id="rId5" Type="http://schemas.openxmlformats.org/officeDocument/2006/relationships/image" Target="../media/image1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8.xml"/><Relationship Id="rId3" Type="http://schemas.openxmlformats.org/officeDocument/2006/relationships/image" Target="../media/image182.png"/><Relationship Id="rId4" Type="http://schemas.openxmlformats.org/officeDocument/2006/relationships/image" Target="../media/image172.png"/><Relationship Id="rId5" Type="http://schemas.openxmlformats.org/officeDocument/2006/relationships/image" Target="../media/image17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9.xml"/><Relationship Id="rId3" Type="http://schemas.openxmlformats.org/officeDocument/2006/relationships/image" Target="../media/image182.png"/><Relationship Id="rId4" Type="http://schemas.openxmlformats.org/officeDocument/2006/relationships/image" Target="../media/image169.png"/><Relationship Id="rId5" Type="http://schemas.openxmlformats.org/officeDocument/2006/relationships/image" Target="../media/image17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29.png"/><Relationship Id="rId9" Type="http://schemas.openxmlformats.org/officeDocument/2006/relationships/image" Target="../media/image30.png"/><Relationship Id="rId5" Type="http://schemas.openxmlformats.org/officeDocument/2006/relationships/image" Target="../media/image27.png"/><Relationship Id="rId6" Type="http://schemas.openxmlformats.org/officeDocument/2006/relationships/image" Target="../media/image31.png"/><Relationship Id="rId7" Type="http://schemas.openxmlformats.org/officeDocument/2006/relationships/image" Target="../media/image37.png"/><Relationship Id="rId8" Type="http://schemas.openxmlformats.org/officeDocument/2006/relationships/image" Target="../media/image2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0.xml"/><Relationship Id="rId3" Type="http://schemas.openxmlformats.org/officeDocument/2006/relationships/image" Target="../media/image182.png"/><Relationship Id="rId4" Type="http://schemas.openxmlformats.org/officeDocument/2006/relationships/image" Target="../media/image180.png"/><Relationship Id="rId5" Type="http://schemas.openxmlformats.org/officeDocument/2006/relationships/image" Target="../media/image17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1.xml"/><Relationship Id="rId3" Type="http://schemas.openxmlformats.org/officeDocument/2006/relationships/image" Target="../media/image182.png"/><Relationship Id="rId4" Type="http://schemas.openxmlformats.org/officeDocument/2006/relationships/image" Target="../media/image177.png"/><Relationship Id="rId5" Type="http://schemas.openxmlformats.org/officeDocument/2006/relationships/image" Target="../media/image17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3.xml"/><Relationship Id="rId3" Type="http://schemas.openxmlformats.org/officeDocument/2006/relationships/image" Target="../media/image13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4.xml"/><Relationship Id="rId3" Type="http://schemas.openxmlformats.org/officeDocument/2006/relationships/image" Target="../media/image195.png"/><Relationship Id="rId4" Type="http://schemas.openxmlformats.org/officeDocument/2006/relationships/image" Target="../media/image187.png"/><Relationship Id="rId9" Type="http://schemas.openxmlformats.org/officeDocument/2006/relationships/image" Target="../media/image181.png"/><Relationship Id="rId5" Type="http://schemas.openxmlformats.org/officeDocument/2006/relationships/image" Target="../media/image186.png"/><Relationship Id="rId6" Type="http://schemas.openxmlformats.org/officeDocument/2006/relationships/image" Target="../media/image214.png"/><Relationship Id="rId7" Type="http://schemas.openxmlformats.org/officeDocument/2006/relationships/image" Target="../media/image183.png"/><Relationship Id="rId8" Type="http://schemas.openxmlformats.org/officeDocument/2006/relationships/image" Target="../media/image184.png"/><Relationship Id="rId11" Type="http://schemas.openxmlformats.org/officeDocument/2006/relationships/image" Target="../media/image256.png"/><Relationship Id="rId10" Type="http://schemas.openxmlformats.org/officeDocument/2006/relationships/image" Target="../media/image18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5.xml"/><Relationship Id="rId3" Type="http://schemas.openxmlformats.org/officeDocument/2006/relationships/image" Target="../media/image1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6.xml"/><Relationship Id="rId3" Type="http://schemas.openxmlformats.org/officeDocument/2006/relationships/image" Target="../media/image189.png"/><Relationship Id="rId4" Type="http://schemas.openxmlformats.org/officeDocument/2006/relationships/image" Target="../media/image203.png"/><Relationship Id="rId9" Type="http://schemas.openxmlformats.org/officeDocument/2006/relationships/image" Target="../media/image193.png"/><Relationship Id="rId5" Type="http://schemas.openxmlformats.org/officeDocument/2006/relationships/image" Target="../media/image106.png"/><Relationship Id="rId6" Type="http://schemas.openxmlformats.org/officeDocument/2006/relationships/image" Target="../media/image192.png"/><Relationship Id="rId7" Type="http://schemas.openxmlformats.org/officeDocument/2006/relationships/image" Target="../media/image125.png"/><Relationship Id="rId8" Type="http://schemas.openxmlformats.org/officeDocument/2006/relationships/image" Target="../media/image143.png"/><Relationship Id="rId11" Type="http://schemas.openxmlformats.org/officeDocument/2006/relationships/image" Target="../media/image201.png"/><Relationship Id="rId10" Type="http://schemas.openxmlformats.org/officeDocument/2006/relationships/image" Target="../media/image197.png"/><Relationship Id="rId12" Type="http://schemas.openxmlformats.org/officeDocument/2006/relationships/image" Target="../media/image21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7.xml"/><Relationship Id="rId3" Type="http://schemas.openxmlformats.org/officeDocument/2006/relationships/image" Target="../media/image133.png"/><Relationship Id="rId4" Type="http://schemas.openxmlformats.org/officeDocument/2006/relationships/image" Target="../media/image130.png"/><Relationship Id="rId9" Type="http://schemas.openxmlformats.org/officeDocument/2006/relationships/image" Target="../media/image206.png"/><Relationship Id="rId5" Type="http://schemas.openxmlformats.org/officeDocument/2006/relationships/image" Target="../media/image124.png"/><Relationship Id="rId6" Type="http://schemas.openxmlformats.org/officeDocument/2006/relationships/image" Target="../media/image131.png"/><Relationship Id="rId7" Type="http://schemas.openxmlformats.org/officeDocument/2006/relationships/image" Target="../media/image128.png"/><Relationship Id="rId8" Type="http://schemas.openxmlformats.org/officeDocument/2006/relationships/image" Target="../media/image207.png"/><Relationship Id="rId11" Type="http://schemas.openxmlformats.org/officeDocument/2006/relationships/image" Target="../media/image215.png"/><Relationship Id="rId10" Type="http://schemas.openxmlformats.org/officeDocument/2006/relationships/image" Target="../media/image212.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8.xml"/><Relationship Id="rId3" Type="http://schemas.openxmlformats.org/officeDocument/2006/relationships/image" Target="../media/image205.png"/><Relationship Id="rId4" Type="http://schemas.openxmlformats.org/officeDocument/2006/relationships/image" Target="../media/image135.png"/><Relationship Id="rId9" Type="http://schemas.openxmlformats.org/officeDocument/2006/relationships/image" Target="../media/image220.png"/><Relationship Id="rId5" Type="http://schemas.openxmlformats.org/officeDocument/2006/relationships/image" Target="../media/image204.png"/><Relationship Id="rId6" Type="http://schemas.openxmlformats.org/officeDocument/2006/relationships/image" Target="../media/image104.png"/><Relationship Id="rId7" Type="http://schemas.openxmlformats.org/officeDocument/2006/relationships/image" Target="../media/image211.png"/><Relationship Id="rId8" Type="http://schemas.openxmlformats.org/officeDocument/2006/relationships/image" Target="../media/image209.png"/><Relationship Id="rId11" Type="http://schemas.openxmlformats.org/officeDocument/2006/relationships/image" Target="../media/image230.png"/><Relationship Id="rId10" Type="http://schemas.openxmlformats.org/officeDocument/2006/relationships/image" Target="../media/image228.png"/><Relationship Id="rId13" Type="http://schemas.openxmlformats.org/officeDocument/2006/relationships/image" Target="../media/image218.png"/><Relationship Id="rId12" Type="http://schemas.openxmlformats.org/officeDocument/2006/relationships/image" Target="../media/image216.png"/><Relationship Id="rId14" Type="http://schemas.openxmlformats.org/officeDocument/2006/relationships/image" Target="../media/image21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9.xml"/><Relationship Id="rId3" Type="http://schemas.openxmlformats.org/officeDocument/2006/relationships/image" Target="../media/image136.png"/><Relationship Id="rId4" Type="http://schemas.openxmlformats.org/officeDocument/2006/relationships/image" Target="../media/image123.png"/><Relationship Id="rId9" Type="http://schemas.openxmlformats.org/officeDocument/2006/relationships/image" Target="../media/image227.jpg"/><Relationship Id="rId5" Type="http://schemas.openxmlformats.org/officeDocument/2006/relationships/image" Target="../media/image223.png"/><Relationship Id="rId6" Type="http://schemas.openxmlformats.org/officeDocument/2006/relationships/image" Target="../media/image104.png"/><Relationship Id="rId7" Type="http://schemas.openxmlformats.org/officeDocument/2006/relationships/image" Target="../media/image234.png"/><Relationship Id="rId8" Type="http://schemas.openxmlformats.org/officeDocument/2006/relationships/image" Target="../media/image219.png"/><Relationship Id="rId11" Type="http://schemas.openxmlformats.org/officeDocument/2006/relationships/image" Target="../media/image225.png"/><Relationship Id="rId10" Type="http://schemas.openxmlformats.org/officeDocument/2006/relationships/image" Target="../media/image221.jpg"/><Relationship Id="rId13" Type="http://schemas.openxmlformats.org/officeDocument/2006/relationships/image" Target="../media/image241.png"/><Relationship Id="rId12" Type="http://schemas.openxmlformats.org/officeDocument/2006/relationships/image" Target="../media/image22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35.png"/><Relationship Id="rId5" Type="http://schemas.openxmlformats.org/officeDocument/2006/relationships/image" Target="../media/image40.png"/><Relationship Id="rId6" Type="http://schemas.openxmlformats.org/officeDocument/2006/relationships/image" Target="../media/image3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1.xml"/><Relationship Id="rId3" Type="http://schemas.openxmlformats.org/officeDocument/2006/relationships/image" Target="../media/image231.png"/><Relationship Id="rId4" Type="http://schemas.openxmlformats.org/officeDocument/2006/relationships/image" Target="../media/image22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9.png"/><Relationship Id="rId6" Type="http://schemas.openxmlformats.org/officeDocument/2006/relationships/image" Target="../media/image1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5.xml"/><Relationship Id="rId3" Type="http://schemas.openxmlformats.org/officeDocument/2006/relationships/image" Target="../media/image237.png"/><Relationship Id="rId4" Type="http://schemas.openxmlformats.org/officeDocument/2006/relationships/image" Target="../media/image235.png"/><Relationship Id="rId5" Type="http://schemas.openxmlformats.org/officeDocument/2006/relationships/image" Target="../media/image239.png"/><Relationship Id="rId6" Type="http://schemas.openxmlformats.org/officeDocument/2006/relationships/image" Target="../media/image23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6.xml"/><Relationship Id="rId3" Type="http://schemas.openxmlformats.org/officeDocument/2006/relationships/image" Target="../media/image136.png"/><Relationship Id="rId4" Type="http://schemas.openxmlformats.org/officeDocument/2006/relationships/image" Target="../media/image240.png"/><Relationship Id="rId5" Type="http://schemas.openxmlformats.org/officeDocument/2006/relationships/image" Target="../media/image243.png"/><Relationship Id="rId6" Type="http://schemas.openxmlformats.org/officeDocument/2006/relationships/image" Target="../media/image242.png"/><Relationship Id="rId7" Type="http://schemas.openxmlformats.org/officeDocument/2006/relationships/image" Target="../media/image13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9.xml"/><Relationship Id="rId3" Type="http://schemas.openxmlformats.org/officeDocument/2006/relationships/image" Target="../media/image24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xml"/><Relationship Id="rId3" Type="http://schemas.openxmlformats.org/officeDocument/2006/relationships/image" Target="../media/image36.png"/><Relationship Id="rId4" Type="http://schemas.openxmlformats.org/officeDocument/2006/relationships/image" Target="../media/image41.png"/><Relationship Id="rId9" Type="http://schemas.openxmlformats.org/officeDocument/2006/relationships/image" Target="../media/image43.png"/><Relationship Id="rId5" Type="http://schemas.openxmlformats.org/officeDocument/2006/relationships/image" Target="../media/image52.jpg"/><Relationship Id="rId6" Type="http://schemas.openxmlformats.org/officeDocument/2006/relationships/image" Target="../media/image39.png"/><Relationship Id="rId7" Type="http://schemas.openxmlformats.org/officeDocument/2006/relationships/image" Target="../media/image38.png"/><Relationship Id="rId8" Type="http://schemas.openxmlformats.org/officeDocument/2006/relationships/image" Target="../media/image48.png"/><Relationship Id="rId11" Type="http://schemas.openxmlformats.org/officeDocument/2006/relationships/image" Target="../media/image44.png"/><Relationship Id="rId10" Type="http://schemas.openxmlformats.org/officeDocument/2006/relationships/image" Target="../media/image42.png"/><Relationship Id="rId13" Type="http://schemas.openxmlformats.org/officeDocument/2006/relationships/image" Target="../media/image49.png"/><Relationship Id="rId12" Type="http://schemas.openxmlformats.org/officeDocument/2006/relationships/image" Target="../media/image46.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0.xml"/><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9.png"/><Relationship Id="rId6" Type="http://schemas.openxmlformats.org/officeDocument/2006/relationships/image" Target="../media/image143.png"/><Relationship Id="rId7" Type="http://schemas.openxmlformats.org/officeDocument/2006/relationships/image" Target="../media/image13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1.xml"/><Relationship Id="rId3" Type="http://schemas.openxmlformats.org/officeDocument/2006/relationships/image" Target="../media/image136.png"/><Relationship Id="rId4" Type="http://schemas.openxmlformats.org/officeDocument/2006/relationships/image" Target="../media/image135.png"/><Relationship Id="rId5" Type="http://schemas.openxmlformats.org/officeDocument/2006/relationships/image" Target="../media/image137.png"/><Relationship Id="rId6" Type="http://schemas.openxmlformats.org/officeDocument/2006/relationships/image" Target="../media/image104.png"/><Relationship Id="rId7" Type="http://schemas.openxmlformats.org/officeDocument/2006/relationships/image" Target="../media/image139.png"/><Relationship Id="rId8" Type="http://schemas.openxmlformats.org/officeDocument/2006/relationships/image" Target="../media/image14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2.xml"/><Relationship Id="rId3" Type="http://schemas.openxmlformats.org/officeDocument/2006/relationships/image" Target="../media/image240.png"/><Relationship Id="rId4" Type="http://schemas.openxmlformats.org/officeDocument/2006/relationships/image" Target="../media/image243.png"/><Relationship Id="rId5" Type="http://schemas.openxmlformats.org/officeDocument/2006/relationships/image" Target="../media/image13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3.xml"/><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9.png"/><Relationship Id="rId6" Type="http://schemas.openxmlformats.org/officeDocument/2006/relationships/image" Target="../media/image13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4.xml"/><Relationship Id="rId3" Type="http://schemas.openxmlformats.org/officeDocument/2006/relationships/image" Target="../media/image240.png"/><Relationship Id="rId4" Type="http://schemas.openxmlformats.org/officeDocument/2006/relationships/image" Target="../media/image243.png"/><Relationship Id="rId5" Type="http://schemas.openxmlformats.org/officeDocument/2006/relationships/image" Target="../media/image13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6.xml"/><Relationship Id="rId3" Type="http://schemas.openxmlformats.org/officeDocument/2006/relationships/image" Target="../media/image25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9.xml"/><Relationship Id="rId3" Type="http://schemas.openxmlformats.org/officeDocument/2006/relationships/image" Target="../media/image246.png"/><Relationship Id="rId4" Type="http://schemas.openxmlformats.org/officeDocument/2006/relationships/image" Target="../media/image253.png"/><Relationship Id="rId5" Type="http://schemas.openxmlformats.org/officeDocument/2006/relationships/image" Target="../media/image24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0.xml"/><Relationship Id="rId3" Type="http://schemas.openxmlformats.org/officeDocument/2006/relationships/image" Target="../media/image18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1.xml"/><Relationship Id="rId3"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4.xml"/><Relationship Id="rId3" Type="http://schemas.openxmlformats.org/officeDocument/2006/relationships/image" Target="../media/image25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5.xml"/><Relationship Id="rId3" Type="http://schemas.openxmlformats.org/officeDocument/2006/relationships/image" Target="../media/image25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9.xml"/><Relationship Id="rId3" Type="http://schemas.openxmlformats.org/officeDocument/2006/relationships/image" Target="../media/image54.png"/><Relationship Id="rId4" Type="http://schemas.openxmlformats.org/officeDocument/2006/relationships/image" Target="../media/image58.png"/><Relationship Id="rId9" Type="http://schemas.openxmlformats.org/officeDocument/2006/relationships/image" Target="../media/image47.png"/><Relationship Id="rId5" Type="http://schemas.openxmlformats.org/officeDocument/2006/relationships/image" Target="../media/image50.png"/><Relationship Id="rId6" Type="http://schemas.openxmlformats.org/officeDocument/2006/relationships/image" Target="../media/image53.png"/><Relationship Id="rId7" Type="http://schemas.openxmlformats.org/officeDocument/2006/relationships/image" Target="../media/image51.png"/><Relationship Id="rId8" Type="http://schemas.openxmlformats.org/officeDocument/2006/relationships/image" Target="../media/image45.png"/><Relationship Id="rId11" Type="http://schemas.openxmlformats.org/officeDocument/2006/relationships/image" Target="../media/image59.png"/><Relationship Id="rId10" Type="http://schemas.openxmlformats.org/officeDocument/2006/relationships/image" Target="../media/image76.png"/><Relationship Id="rId13" Type="http://schemas.openxmlformats.org/officeDocument/2006/relationships/image" Target="../media/image60.png"/><Relationship Id="rId12"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4" name="Shape 2944"/>
        <p:cNvGrpSpPr/>
        <p:nvPr/>
      </p:nvGrpSpPr>
      <p:grpSpPr>
        <a:xfrm>
          <a:off x="0" y="0"/>
          <a:ext cx="0" cy="0"/>
          <a:chOff x="0" y="0"/>
          <a:chExt cx="0" cy="0"/>
        </a:xfrm>
      </p:grpSpPr>
      <p:sp>
        <p:nvSpPr>
          <p:cNvPr id="2945" name="Google Shape;2945;p1"/>
          <p:cNvSpPr txBox="1"/>
          <p:nvPr>
            <p:ph type="ctrTitle"/>
          </p:nvPr>
        </p:nvSpPr>
        <p:spPr>
          <a:xfrm>
            <a:off x="632639" y="2314937"/>
            <a:ext cx="6277443" cy="2233914"/>
          </a:xfrm>
          <a:prstGeom prst="rect">
            <a:avLst/>
          </a:prstGeom>
          <a:noFill/>
          <a:ln>
            <a:noFill/>
          </a:ln>
        </p:spPr>
        <p:txBody>
          <a:bodyPr anchorCtr="0" anchor="b" bIns="0" lIns="0" spcFirstLastPara="1" rIns="0" wrap="square" tIns="0">
            <a:noAutofit/>
          </a:bodyPr>
          <a:lstStyle/>
          <a:p>
            <a:pPr indent="0" lvl="0" marL="0" rtl="0" algn="l">
              <a:lnSpc>
                <a:spcPct val="85000"/>
              </a:lnSpc>
              <a:spcBef>
                <a:spcPts val="0"/>
              </a:spcBef>
              <a:spcAft>
                <a:spcPts val="0"/>
              </a:spcAft>
              <a:buClr>
                <a:schemeClr val="accent1"/>
              </a:buClr>
              <a:buSzPts val="3400"/>
              <a:buFont typeface="Arial"/>
              <a:buNone/>
            </a:pPr>
            <a:r>
              <a:rPr lang="en-PH" sz="3400">
                <a:solidFill>
                  <a:schemeClr val="accent1"/>
                </a:solidFill>
                <a:latin typeface="Open Sans"/>
                <a:ea typeface="Open Sans"/>
                <a:cs typeface="Open Sans"/>
                <a:sym typeface="Open Sans"/>
              </a:rPr>
              <a:t>Good for Drivers</a:t>
            </a:r>
            <a:br>
              <a:rPr lang="en-PH">
                <a:latin typeface="Open Sans"/>
                <a:ea typeface="Open Sans"/>
                <a:cs typeface="Open Sans"/>
                <a:sym typeface="Open Sans"/>
              </a:rPr>
            </a:br>
            <a:r>
              <a:rPr lang="en-PH" sz="6800">
                <a:latin typeface="Open Sans"/>
                <a:ea typeface="Open Sans"/>
                <a:cs typeface="Open Sans"/>
                <a:sym typeface="Open Sans"/>
              </a:rPr>
              <a:t>GREAT FOR BUSINESS</a:t>
            </a:r>
            <a:endParaRPr>
              <a:latin typeface="Open Sans"/>
              <a:ea typeface="Open Sans"/>
              <a:cs typeface="Open Sans"/>
              <a:sym typeface="Open Sans"/>
            </a:endParaRPr>
          </a:p>
        </p:txBody>
      </p:sp>
      <p:sp>
        <p:nvSpPr>
          <p:cNvPr id="2946" name="Google Shape;2946;p1"/>
          <p:cNvSpPr txBox="1"/>
          <p:nvPr>
            <p:ph idx="1" type="subTitle"/>
          </p:nvPr>
        </p:nvSpPr>
        <p:spPr>
          <a:xfrm>
            <a:off x="632639" y="4973257"/>
            <a:ext cx="6277500" cy="290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800"/>
              <a:buNone/>
            </a:pPr>
            <a:r>
              <a:rPr lang="en-PH">
                <a:latin typeface="Open Sans"/>
                <a:ea typeface="Open Sans"/>
                <a:cs typeface="Open Sans"/>
                <a:sym typeface="Open Sans"/>
              </a:rPr>
              <a:t>Intelligent Solutions for your Fleet</a:t>
            </a:r>
            <a:endParaRPr>
              <a:latin typeface="Open Sans"/>
              <a:ea typeface="Open Sans"/>
              <a:cs typeface="Open Sans"/>
              <a:sym typeface="Open Sans"/>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4" name="Shape 3284"/>
        <p:cNvGrpSpPr/>
        <p:nvPr/>
      </p:nvGrpSpPr>
      <p:grpSpPr>
        <a:xfrm>
          <a:off x="0" y="0"/>
          <a:ext cx="0" cy="0"/>
          <a:chOff x="0" y="0"/>
          <a:chExt cx="0" cy="0"/>
        </a:xfrm>
      </p:grpSpPr>
      <p:sp>
        <p:nvSpPr>
          <p:cNvPr id="3285" name="Google Shape;3285;g1a37c33ce89_0_8316"/>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
        <p:nvSpPr>
          <p:cNvPr id="3286" name="Google Shape;3286;g1a37c33ce89_0_8316"/>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22</a:t>
            </a:r>
            <a:endParaRPr/>
          </a:p>
        </p:txBody>
      </p:sp>
      <p:sp>
        <p:nvSpPr>
          <p:cNvPr id="3287" name="Google Shape;3287;g1a37c33ce89_0_8316"/>
          <p:cNvSpPr txBox="1"/>
          <p:nvPr>
            <p:ph idx="5" type="body"/>
          </p:nvPr>
        </p:nvSpPr>
        <p:spPr>
          <a:xfrm>
            <a:off x="612122" y="6056136"/>
            <a:ext cx="11032200" cy="648300"/>
          </a:xfrm>
          <a:prstGeom prst="rect">
            <a:avLst/>
          </a:prstGeom>
          <a:noFill/>
          <a:ln>
            <a:noFill/>
          </a:ln>
        </p:spPr>
        <p:txBody>
          <a:bodyPr anchorCtr="0" anchor="b" bIns="16125" lIns="0" spcFirstLastPara="1" rIns="16125" wrap="square" tIns="16125">
            <a:spAutoFit/>
          </a:bodyPr>
          <a:lstStyle/>
          <a:p>
            <a:pPr indent="0" lvl="0" marL="0" rtl="0" algn="l">
              <a:lnSpc>
                <a:spcPct val="100000"/>
              </a:lnSpc>
              <a:spcBef>
                <a:spcPts val="0"/>
              </a:spcBef>
              <a:spcAft>
                <a:spcPts val="0"/>
              </a:spcAft>
              <a:buSzPts val="700"/>
              <a:buFont typeface="Arial"/>
              <a:buNone/>
            </a:pPr>
            <a:r>
              <a:rPr lang="en-PH"/>
              <a:t>________________________</a:t>
            </a:r>
            <a:endParaRPr/>
          </a:p>
          <a:p>
            <a:pPr indent="-196850" lvl="0" marL="203200" rtl="0" algn="l">
              <a:lnSpc>
                <a:spcPct val="100000"/>
              </a:lnSpc>
              <a:spcBef>
                <a:spcPts val="0"/>
              </a:spcBef>
              <a:spcAft>
                <a:spcPts val="0"/>
              </a:spcAft>
              <a:buSzPts val="700"/>
              <a:buFont typeface="Arial"/>
              <a:buAutoNum type="arabicPeriod"/>
            </a:pPr>
            <a:r>
              <a:rPr lang="en-PH"/>
              <a:t>ToFu, MoFu, BoFu imply Top of Funnel, Middle of Funnel and Bottom of Funnel respectively. </a:t>
            </a:r>
            <a:endParaRPr/>
          </a:p>
        </p:txBody>
      </p:sp>
      <p:sp>
        <p:nvSpPr>
          <p:cNvPr id="3288" name="Google Shape;3288;g1a37c33ce89_0_8316"/>
          <p:cNvSpPr/>
          <p:nvPr/>
        </p:nvSpPr>
        <p:spPr>
          <a:xfrm>
            <a:off x="9018092" y="3215795"/>
            <a:ext cx="2463600" cy="1242600"/>
          </a:xfrm>
          <a:prstGeom prst="roundRect">
            <a:avLst>
              <a:gd fmla="val 16667" name="adj"/>
            </a:avLst>
          </a:prstGeom>
          <a:solidFill>
            <a:srgbClr val="FBEDC9"/>
          </a:solidFill>
          <a:ln cap="flat" cmpd="sng" w="19050">
            <a:solidFill>
              <a:schemeClr val="accent2"/>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161350" spcFirstLastPara="1" rIns="161350" wrap="square" tIns="16125">
            <a:noAutofit/>
          </a:bodyPr>
          <a:lstStyle/>
          <a:p>
            <a:pPr indent="-203200" lvl="0" marL="203200" marR="0" rtl="0" algn="l">
              <a:spcBef>
                <a:spcPts val="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Quality Lead Volume</a:t>
            </a:r>
            <a:endParaRPr sz="1200"/>
          </a:p>
          <a:p>
            <a:pPr indent="-203200" lvl="0" marL="203200" marR="0" rtl="0" algn="l">
              <a:spcBef>
                <a:spcPts val="30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Conversion Rates</a:t>
            </a:r>
            <a:endParaRPr sz="1200"/>
          </a:p>
          <a:p>
            <a:pPr indent="-203200" lvl="0" marL="203200" marR="0" rtl="0" algn="l">
              <a:spcBef>
                <a:spcPts val="30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Unit Economics</a:t>
            </a:r>
            <a:endParaRPr sz="1200"/>
          </a:p>
          <a:p>
            <a:pPr indent="-203200" lvl="0" marL="203200" marR="0" rtl="0" algn="l">
              <a:spcBef>
                <a:spcPts val="30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MoFu</a:t>
            </a:r>
            <a:r>
              <a:rPr baseline="30000" lang="en-PH" sz="1000">
                <a:solidFill>
                  <a:srgbClr val="000000"/>
                </a:solidFill>
                <a:latin typeface="Arial"/>
                <a:ea typeface="Arial"/>
                <a:cs typeface="Arial"/>
                <a:sym typeface="Arial"/>
              </a:rPr>
              <a:t>(2)</a:t>
            </a:r>
            <a:r>
              <a:rPr lang="en-PH" sz="1000">
                <a:solidFill>
                  <a:srgbClr val="000000"/>
                </a:solidFill>
                <a:latin typeface="Arial"/>
                <a:ea typeface="Arial"/>
                <a:cs typeface="Arial"/>
                <a:sym typeface="Arial"/>
              </a:rPr>
              <a:t> and BoFu</a:t>
            </a:r>
            <a:r>
              <a:rPr baseline="30000" lang="en-PH" sz="1000">
                <a:solidFill>
                  <a:srgbClr val="000000"/>
                </a:solidFill>
                <a:latin typeface="Arial"/>
                <a:ea typeface="Arial"/>
                <a:cs typeface="Arial"/>
                <a:sym typeface="Arial"/>
              </a:rPr>
              <a:t>(2)</a:t>
            </a:r>
            <a:r>
              <a:rPr lang="en-PH" sz="1000">
                <a:solidFill>
                  <a:srgbClr val="000000"/>
                </a:solidFill>
                <a:latin typeface="Arial"/>
                <a:ea typeface="Arial"/>
                <a:cs typeface="Arial"/>
                <a:sym typeface="Arial"/>
              </a:rPr>
              <a:t> Email Marketing</a:t>
            </a:r>
            <a:endParaRPr sz="1200"/>
          </a:p>
          <a:p>
            <a:pPr indent="-203200" lvl="0" marL="203200" marR="0" rtl="0" algn="l">
              <a:spcBef>
                <a:spcPts val="30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Campaigns based on ROI</a:t>
            </a:r>
            <a:endParaRPr sz="1200"/>
          </a:p>
        </p:txBody>
      </p:sp>
      <p:sp>
        <p:nvSpPr>
          <p:cNvPr id="3289" name="Google Shape;3289;g1a37c33ce89_0_8316"/>
          <p:cNvSpPr/>
          <p:nvPr/>
        </p:nvSpPr>
        <p:spPr>
          <a:xfrm>
            <a:off x="9018092" y="4739347"/>
            <a:ext cx="2463600" cy="1242600"/>
          </a:xfrm>
          <a:prstGeom prst="roundRect">
            <a:avLst>
              <a:gd fmla="val 16667" name="adj"/>
            </a:avLst>
          </a:prstGeom>
          <a:solidFill>
            <a:srgbClr val="CFF3FF"/>
          </a:solidFill>
          <a:ln cap="flat" cmpd="sng" w="19050">
            <a:solidFill>
              <a:schemeClr val="dk2"/>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0" spcFirstLastPara="1" rIns="0" wrap="square" tIns="16125">
            <a:noAutofit/>
          </a:bodyPr>
          <a:lstStyle/>
          <a:p>
            <a:pPr indent="-203200" lvl="0" marL="355600" marR="0" rtl="0" algn="l">
              <a:spcBef>
                <a:spcPts val="0"/>
              </a:spcBef>
              <a:spcAft>
                <a:spcPts val="0"/>
              </a:spcAft>
              <a:buClr>
                <a:schemeClr val="accent3"/>
              </a:buClr>
              <a:buSzPts val="1000"/>
              <a:buFont typeface="Noto Sans Symbols"/>
              <a:buChar char="⚫"/>
            </a:pPr>
            <a:r>
              <a:rPr lang="en-PH" sz="1000">
                <a:solidFill>
                  <a:srgbClr val="000000"/>
                </a:solidFill>
                <a:latin typeface="Arial"/>
                <a:ea typeface="Arial"/>
                <a:cs typeface="Arial"/>
                <a:sym typeface="Arial"/>
              </a:rPr>
              <a:t>Predictive churn model</a:t>
            </a:r>
            <a:endParaRPr sz="1200"/>
          </a:p>
          <a:p>
            <a:pPr indent="-203200" lvl="0" marL="355600" marR="0" rtl="0" algn="l">
              <a:spcBef>
                <a:spcPts val="300"/>
              </a:spcBef>
              <a:spcAft>
                <a:spcPts val="0"/>
              </a:spcAft>
              <a:buClr>
                <a:schemeClr val="accent3"/>
              </a:buClr>
              <a:buSzPts val="1000"/>
              <a:buFont typeface="Noto Sans Symbols"/>
              <a:buChar char="⚫"/>
            </a:pPr>
            <a:r>
              <a:rPr lang="en-PH" sz="1000">
                <a:solidFill>
                  <a:srgbClr val="000000"/>
                </a:solidFill>
                <a:latin typeface="Arial"/>
                <a:ea typeface="Arial"/>
                <a:cs typeface="Arial"/>
                <a:sym typeface="Arial"/>
              </a:rPr>
              <a:t>Cross-sell and upsell by channel</a:t>
            </a:r>
            <a:endParaRPr sz="1200"/>
          </a:p>
          <a:p>
            <a:pPr indent="-203200" lvl="0" marL="355600" marR="0" rtl="0" algn="l">
              <a:spcBef>
                <a:spcPts val="300"/>
              </a:spcBef>
              <a:spcAft>
                <a:spcPts val="0"/>
              </a:spcAft>
              <a:buClr>
                <a:schemeClr val="accent3"/>
              </a:buClr>
              <a:buSzPts val="1000"/>
              <a:buFont typeface="Noto Sans Symbols"/>
              <a:buChar char="⚫"/>
            </a:pPr>
            <a:r>
              <a:rPr lang="en-PH" sz="1000">
                <a:solidFill>
                  <a:srgbClr val="000000"/>
                </a:solidFill>
                <a:latin typeface="Arial"/>
                <a:ea typeface="Arial"/>
                <a:cs typeface="Arial"/>
                <a:sym typeface="Arial"/>
              </a:rPr>
              <a:t>Customer loyalty</a:t>
            </a:r>
            <a:endParaRPr sz="1200"/>
          </a:p>
          <a:p>
            <a:pPr indent="-203200" lvl="0" marL="355600" marR="0" rtl="0" algn="l">
              <a:spcBef>
                <a:spcPts val="300"/>
              </a:spcBef>
              <a:spcAft>
                <a:spcPts val="0"/>
              </a:spcAft>
              <a:buClr>
                <a:schemeClr val="accent3"/>
              </a:buClr>
              <a:buSzPts val="1000"/>
              <a:buFont typeface="Noto Sans Symbols"/>
              <a:buChar char="⚫"/>
            </a:pPr>
            <a:r>
              <a:rPr lang="en-PH" sz="1000">
                <a:solidFill>
                  <a:srgbClr val="000000"/>
                </a:solidFill>
                <a:latin typeface="Arial"/>
                <a:ea typeface="Arial"/>
                <a:cs typeface="Arial"/>
                <a:sym typeface="Arial"/>
              </a:rPr>
              <a:t>NPS</a:t>
            </a:r>
            <a:endParaRPr sz="1200"/>
          </a:p>
          <a:p>
            <a:pPr indent="-203200" lvl="0" marL="355600" marR="0" rtl="0" algn="l">
              <a:spcBef>
                <a:spcPts val="300"/>
              </a:spcBef>
              <a:spcAft>
                <a:spcPts val="0"/>
              </a:spcAft>
              <a:buClr>
                <a:schemeClr val="accent3"/>
              </a:buClr>
              <a:buSzPts val="1000"/>
              <a:buFont typeface="Noto Sans Symbols"/>
              <a:buChar char="⚫"/>
            </a:pPr>
            <a:r>
              <a:rPr lang="en-PH" sz="1000">
                <a:solidFill>
                  <a:srgbClr val="000000"/>
                </a:solidFill>
                <a:latin typeface="Arial"/>
                <a:ea typeface="Arial"/>
                <a:cs typeface="Arial"/>
                <a:sym typeface="Arial"/>
              </a:rPr>
              <a:t>Customer awards</a:t>
            </a:r>
            <a:endParaRPr sz="1200"/>
          </a:p>
        </p:txBody>
      </p:sp>
      <p:sp>
        <p:nvSpPr>
          <p:cNvPr id="3290" name="Google Shape;3290;g1a37c33ce89_0_8316"/>
          <p:cNvSpPr/>
          <p:nvPr/>
        </p:nvSpPr>
        <p:spPr>
          <a:xfrm>
            <a:off x="9018092" y="1662962"/>
            <a:ext cx="2463600" cy="1242600"/>
          </a:xfrm>
          <a:prstGeom prst="roundRect">
            <a:avLst>
              <a:gd fmla="val 16667" name="adj"/>
            </a:avLst>
          </a:prstGeom>
          <a:solidFill>
            <a:srgbClr val="DAF0D3"/>
          </a:solidFill>
          <a:ln cap="flat" cmpd="sng" w="19050">
            <a:solidFill>
              <a:schemeClr val="accent1"/>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161350" spcFirstLastPara="1" rIns="161350" wrap="square" tIns="16125">
            <a:noAutofit/>
          </a:bodyPr>
          <a:lstStyle/>
          <a:p>
            <a:pPr indent="-203200" lvl="0" marL="203200" marR="0" rtl="0" algn="l">
              <a:spcBef>
                <a:spcPts val="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SEO share of voice</a:t>
            </a:r>
            <a:endParaRPr sz="1200"/>
          </a:p>
          <a:p>
            <a:pPr indent="-203200" lvl="0" marL="203200" marR="0" rtl="0" algn="l">
              <a:spcBef>
                <a:spcPts val="3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Brand searches</a:t>
            </a:r>
            <a:endParaRPr sz="1200"/>
          </a:p>
          <a:p>
            <a:pPr indent="-203200" lvl="0" marL="203200" marR="0" rtl="0" algn="l">
              <a:spcBef>
                <a:spcPts val="3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Third-party reviews</a:t>
            </a:r>
            <a:endParaRPr sz="1200"/>
          </a:p>
          <a:p>
            <a:pPr indent="-203200" lvl="0" marL="203200" marR="0" rtl="0" algn="l">
              <a:spcBef>
                <a:spcPts val="3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Buyer insights</a:t>
            </a:r>
            <a:endParaRPr sz="1200"/>
          </a:p>
          <a:p>
            <a:pPr indent="-203200" lvl="0" marL="203200" marR="0" rtl="0" algn="l">
              <a:spcBef>
                <a:spcPts val="3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Market insights</a:t>
            </a:r>
            <a:endParaRPr sz="1200"/>
          </a:p>
          <a:p>
            <a:pPr indent="-203200" lvl="0" marL="203200" marR="0" rtl="0" algn="l">
              <a:spcBef>
                <a:spcPts val="3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Tofu</a:t>
            </a:r>
            <a:r>
              <a:rPr baseline="30000" lang="en-PH" sz="1000">
                <a:solidFill>
                  <a:srgbClr val="000000"/>
                </a:solidFill>
                <a:latin typeface="Arial"/>
                <a:ea typeface="Arial"/>
                <a:cs typeface="Arial"/>
                <a:sym typeface="Arial"/>
              </a:rPr>
              <a:t>(1)</a:t>
            </a:r>
            <a:r>
              <a:rPr lang="en-PH" sz="1000">
                <a:solidFill>
                  <a:srgbClr val="000000"/>
                </a:solidFill>
                <a:latin typeface="Arial"/>
                <a:ea typeface="Arial"/>
                <a:cs typeface="Arial"/>
                <a:sym typeface="Arial"/>
              </a:rPr>
              <a:t> email marketing</a:t>
            </a:r>
            <a:endParaRPr sz="1200"/>
          </a:p>
        </p:txBody>
      </p:sp>
      <p:sp>
        <p:nvSpPr>
          <p:cNvPr id="3291" name="Google Shape;3291;g1a37c33ce89_0_8316"/>
          <p:cNvSpPr txBox="1"/>
          <p:nvPr/>
        </p:nvSpPr>
        <p:spPr>
          <a:xfrm>
            <a:off x="2924492" y="1663702"/>
            <a:ext cx="5883000" cy="11109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Produce compelling content that captures the share of voice in the buyer’s micro moments</a:t>
            </a:r>
            <a:endParaRPr sz="1200"/>
          </a:p>
          <a:p>
            <a:pPr indent="-203200" lvl="0" marL="203200" marR="0" rtl="0" algn="l">
              <a:lnSpc>
                <a:spcPct val="100000"/>
              </a:lnSpc>
              <a:spcBef>
                <a:spcPts val="9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SEO, email, events and social syndication campaigns</a:t>
            </a:r>
            <a:endParaRPr sz="1200"/>
          </a:p>
          <a:p>
            <a:pPr indent="-203200" lvl="0" marL="203200" marR="0" rtl="0" algn="l">
              <a:lnSpc>
                <a:spcPct val="100000"/>
              </a:lnSpc>
              <a:spcBef>
                <a:spcPts val="9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Best-in-class brand validation through customer reviews on third-party sites</a:t>
            </a:r>
            <a:endParaRPr sz="1200"/>
          </a:p>
          <a:p>
            <a:pPr indent="-203200" lvl="0" marL="203200" marR="0" rtl="0" algn="l">
              <a:lnSpc>
                <a:spcPct val="100000"/>
              </a:lnSpc>
              <a:spcBef>
                <a:spcPts val="9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Product marketing and brand activation in the market</a:t>
            </a:r>
            <a:endParaRPr sz="1200"/>
          </a:p>
          <a:p>
            <a:pPr indent="-203200" lvl="0" marL="203200" marR="0" rtl="0" algn="l">
              <a:lnSpc>
                <a:spcPct val="100000"/>
              </a:lnSpc>
              <a:spcBef>
                <a:spcPts val="9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Focused on the audience most likely to convert so that “brand” drives “demand”</a:t>
            </a:r>
            <a:endParaRPr sz="1200"/>
          </a:p>
          <a:p>
            <a:pPr indent="-139700" lvl="0" marL="203200" marR="0" rtl="0" algn="l">
              <a:lnSpc>
                <a:spcPct val="100000"/>
              </a:lnSpc>
              <a:spcBef>
                <a:spcPts val="500"/>
              </a:spcBef>
              <a:spcAft>
                <a:spcPts val="0"/>
              </a:spcAft>
              <a:buClr>
                <a:schemeClr val="accent1"/>
              </a:buClr>
              <a:buSzPts val="1000"/>
              <a:buFont typeface="Noto Sans Symbols"/>
              <a:buNone/>
            </a:pPr>
            <a:r>
              <a:t/>
            </a:r>
            <a:endParaRPr sz="1000">
              <a:solidFill>
                <a:schemeClr val="dk1"/>
              </a:solidFill>
              <a:latin typeface="Arial"/>
              <a:ea typeface="Arial"/>
              <a:cs typeface="Arial"/>
              <a:sym typeface="Arial"/>
            </a:endParaRPr>
          </a:p>
        </p:txBody>
      </p:sp>
      <p:sp>
        <p:nvSpPr>
          <p:cNvPr id="3292" name="Google Shape;3292;g1a37c33ce89_0_8316"/>
          <p:cNvSpPr/>
          <p:nvPr/>
        </p:nvSpPr>
        <p:spPr>
          <a:xfrm>
            <a:off x="1361131" y="3215795"/>
            <a:ext cx="1308300" cy="12426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b" bIns="0" lIns="0" spcFirstLastPara="1" rIns="0" wrap="square" tIns="16125">
            <a:noAutofit/>
          </a:bodyPr>
          <a:lstStyle/>
          <a:p>
            <a:pPr indent="0" lvl="0" marL="0" marR="0" rtl="0" algn="ctr">
              <a:spcBef>
                <a:spcPts val="0"/>
              </a:spcBef>
              <a:spcAft>
                <a:spcPts val="0"/>
              </a:spcAft>
              <a:buNone/>
            </a:pPr>
            <a:r>
              <a:t/>
            </a:r>
            <a:endParaRPr b="1" sz="900">
              <a:solidFill>
                <a:schemeClr val="lt1"/>
              </a:solidFill>
              <a:latin typeface="Arial"/>
              <a:ea typeface="Arial"/>
              <a:cs typeface="Arial"/>
              <a:sym typeface="Arial"/>
            </a:endParaRPr>
          </a:p>
          <a:p>
            <a:pPr indent="0" lvl="0" marL="0" marR="0" rtl="0" algn="ctr">
              <a:spcBef>
                <a:spcPts val="0"/>
              </a:spcBef>
              <a:spcAft>
                <a:spcPts val="0"/>
              </a:spcAft>
              <a:buNone/>
            </a:pPr>
            <a:r>
              <a:t/>
            </a:r>
            <a:endParaRPr b="1" sz="900">
              <a:solidFill>
                <a:schemeClr val="lt1"/>
              </a:solidFill>
              <a:latin typeface="Arial"/>
              <a:ea typeface="Arial"/>
              <a:cs typeface="Arial"/>
              <a:sym typeface="Arial"/>
            </a:endParaRPr>
          </a:p>
          <a:p>
            <a:pPr indent="0" lvl="0" marL="0" marR="0" rtl="0" algn="ctr">
              <a:spcBef>
                <a:spcPts val="0"/>
              </a:spcBef>
              <a:spcAft>
                <a:spcPts val="0"/>
              </a:spcAft>
              <a:buNone/>
            </a:pPr>
            <a:r>
              <a:rPr b="1" lang="en-PH" sz="900">
                <a:solidFill>
                  <a:schemeClr val="lt1"/>
                </a:solidFill>
                <a:latin typeface="Arial"/>
                <a:ea typeface="Arial"/>
                <a:cs typeface="Arial"/>
                <a:sym typeface="Arial"/>
              </a:rPr>
              <a:t> </a:t>
            </a:r>
            <a:r>
              <a:rPr b="1" lang="en-PH" sz="1200">
                <a:solidFill>
                  <a:schemeClr val="lt1"/>
                </a:solidFill>
                <a:latin typeface="Arial"/>
                <a:ea typeface="Arial"/>
                <a:cs typeface="Arial"/>
                <a:sym typeface="Arial"/>
              </a:rPr>
              <a:t>Demand</a:t>
            </a:r>
            <a:endParaRPr sz="1200"/>
          </a:p>
        </p:txBody>
      </p:sp>
      <p:grpSp>
        <p:nvGrpSpPr>
          <p:cNvPr id="3293" name="Google Shape;3293;g1a37c33ce89_0_8316"/>
          <p:cNvGrpSpPr/>
          <p:nvPr/>
        </p:nvGrpSpPr>
        <p:grpSpPr>
          <a:xfrm>
            <a:off x="1684672" y="3415443"/>
            <a:ext cx="680362" cy="647941"/>
            <a:chOff x="9747250" y="2028825"/>
            <a:chExt cx="657227" cy="681039"/>
          </a:xfrm>
        </p:grpSpPr>
        <p:sp>
          <p:nvSpPr>
            <p:cNvPr id="3294" name="Google Shape;3294;g1a37c33ce89_0_8316"/>
            <p:cNvSpPr/>
            <p:nvPr/>
          </p:nvSpPr>
          <p:spPr>
            <a:xfrm>
              <a:off x="9974263" y="2028825"/>
              <a:ext cx="203199" cy="369887"/>
            </a:xfrm>
            <a:custGeom>
              <a:rect b="b" l="l" r="r" t="t"/>
              <a:pathLst>
                <a:path extrusionOk="0" h="1032" w="570">
                  <a:moveTo>
                    <a:pt x="283" y="0"/>
                  </a:moveTo>
                  <a:cubicBezTo>
                    <a:pt x="380" y="141"/>
                    <a:pt x="484" y="294"/>
                    <a:pt x="570" y="436"/>
                  </a:cubicBezTo>
                  <a:cubicBezTo>
                    <a:pt x="527" y="436"/>
                    <a:pt x="485" y="436"/>
                    <a:pt x="442" y="436"/>
                  </a:cubicBezTo>
                  <a:cubicBezTo>
                    <a:pt x="436" y="541"/>
                    <a:pt x="439" y="646"/>
                    <a:pt x="439" y="758"/>
                  </a:cubicBezTo>
                  <a:cubicBezTo>
                    <a:pt x="439" y="791"/>
                    <a:pt x="447" y="836"/>
                    <a:pt x="439" y="863"/>
                  </a:cubicBezTo>
                  <a:cubicBezTo>
                    <a:pt x="432" y="888"/>
                    <a:pt x="379" y="922"/>
                    <a:pt x="359" y="942"/>
                  </a:cubicBezTo>
                  <a:cubicBezTo>
                    <a:pt x="330" y="973"/>
                    <a:pt x="310" y="999"/>
                    <a:pt x="289" y="1032"/>
                  </a:cubicBezTo>
                  <a:cubicBezTo>
                    <a:pt x="240" y="972"/>
                    <a:pt x="187" y="915"/>
                    <a:pt x="130" y="863"/>
                  </a:cubicBezTo>
                  <a:cubicBezTo>
                    <a:pt x="130" y="722"/>
                    <a:pt x="130" y="581"/>
                    <a:pt x="130" y="439"/>
                  </a:cubicBezTo>
                  <a:cubicBezTo>
                    <a:pt x="93" y="432"/>
                    <a:pt x="42" y="438"/>
                    <a:pt x="0" y="436"/>
                  </a:cubicBezTo>
                  <a:cubicBezTo>
                    <a:pt x="91" y="287"/>
                    <a:pt x="192" y="149"/>
                    <a:pt x="283"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95" name="Google Shape;3295;g1a37c33ce89_0_8316"/>
            <p:cNvSpPr/>
            <p:nvPr/>
          </p:nvSpPr>
          <p:spPr>
            <a:xfrm>
              <a:off x="9747250" y="2249488"/>
              <a:ext cx="319088" cy="304800"/>
            </a:xfrm>
            <a:custGeom>
              <a:rect b="b" l="l" r="r" t="t"/>
              <a:pathLst>
                <a:path extrusionOk="0" h="853" w="892">
                  <a:moveTo>
                    <a:pt x="500" y="0"/>
                  </a:moveTo>
                  <a:cubicBezTo>
                    <a:pt x="497" y="37"/>
                    <a:pt x="470" y="78"/>
                    <a:pt x="455" y="114"/>
                  </a:cubicBezTo>
                  <a:cubicBezTo>
                    <a:pt x="635" y="193"/>
                    <a:pt x="788" y="300"/>
                    <a:pt x="892" y="455"/>
                  </a:cubicBezTo>
                  <a:cubicBezTo>
                    <a:pt x="823" y="569"/>
                    <a:pt x="768" y="696"/>
                    <a:pt x="742" y="853"/>
                  </a:cubicBezTo>
                  <a:cubicBezTo>
                    <a:pt x="678" y="631"/>
                    <a:pt x="545" y="479"/>
                    <a:pt x="334" y="404"/>
                  </a:cubicBezTo>
                  <a:cubicBezTo>
                    <a:pt x="316" y="442"/>
                    <a:pt x="300" y="482"/>
                    <a:pt x="283" y="522"/>
                  </a:cubicBezTo>
                  <a:cubicBezTo>
                    <a:pt x="188" y="379"/>
                    <a:pt x="93" y="237"/>
                    <a:pt x="0" y="92"/>
                  </a:cubicBezTo>
                  <a:cubicBezTo>
                    <a:pt x="167" y="61"/>
                    <a:pt x="337" y="34"/>
                    <a:pt x="500"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96" name="Google Shape;3296;g1a37c33ce89_0_8316"/>
            <p:cNvSpPr/>
            <p:nvPr/>
          </p:nvSpPr>
          <p:spPr>
            <a:xfrm>
              <a:off x="10006013" y="2249488"/>
              <a:ext cx="398464" cy="460376"/>
            </a:xfrm>
            <a:custGeom>
              <a:rect b="b" l="l" r="r" t="t"/>
              <a:pathLst>
                <a:path extrusionOk="0" h="1289" w="1114">
                  <a:moveTo>
                    <a:pt x="611" y="0"/>
                  </a:moveTo>
                  <a:cubicBezTo>
                    <a:pt x="777" y="33"/>
                    <a:pt x="946" y="62"/>
                    <a:pt x="1114" y="92"/>
                  </a:cubicBezTo>
                  <a:cubicBezTo>
                    <a:pt x="1023" y="238"/>
                    <a:pt x="925" y="376"/>
                    <a:pt x="834" y="522"/>
                  </a:cubicBezTo>
                  <a:cubicBezTo>
                    <a:pt x="814" y="485"/>
                    <a:pt x="798" y="445"/>
                    <a:pt x="783" y="404"/>
                  </a:cubicBezTo>
                  <a:cubicBezTo>
                    <a:pt x="452" y="513"/>
                    <a:pt x="315" y="816"/>
                    <a:pt x="347" y="1289"/>
                  </a:cubicBezTo>
                  <a:cubicBezTo>
                    <a:pt x="244" y="1289"/>
                    <a:pt x="141" y="1289"/>
                    <a:pt x="38" y="1289"/>
                  </a:cubicBezTo>
                  <a:cubicBezTo>
                    <a:pt x="0" y="653"/>
                    <a:pt x="233" y="289"/>
                    <a:pt x="659" y="117"/>
                  </a:cubicBezTo>
                  <a:cubicBezTo>
                    <a:pt x="643" y="78"/>
                    <a:pt x="623" y="43"/>
                    <a:pt x="611"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297" name="Google Shape;3297;g1a37c33ce89_0_8316"/>
          <p:cNvSpPr/>
          <p:nvPr/>
        </p:nvSpPr>
        <p:spPr>
          <a:xfrm>
            <a:off x="1361954" y="4739347"/>
            <a:ext cx="1308300" cy="1242600"/>
          </a:xfrm>
          <a:prstGeom prst="roundRect">
            <a:avLst>
              <a:gd fmla="val 16667" name="adj"/>
            </a:avLst>
          </a:prstGeom>
          <a:solidFill>
            <a:schemeClr val="dk2"/>
          </a:solidFill>
          <a:ln>
            <a:noFill/>
          </a:ln>
          <a:effectLst>
            <a:outerShdw blurRad="50800" rotWithShape="0" algn="tl" dir="2700000" dist="38100">
              <a:srgbClr val="000000">
                <a:alpha val="40000"/>
              </a:srgbClr>
            </a:outerShdw>
          </a:effectLst>
        </p:spPr>
        <p:txBody>
          <a:bodyPr anchorCtr="0" anchor="b" bIns="0" lIns="0" spcFirstLastPara="1" rIns="0" wrap="square" tIns="16125">
            <a:noAutofit/>
          </a:bodyPr>
          <a:lstStyle/>
          <a:p>
            <a:pPr indent="0" lvl="0" marL="0" marR="0" rtl="0" algn="ctr">
              <a:spcBef>
                <a:spcPts val="0"/>
              </a:spcBef>
              <a:spcAft>
                <a:spcPts val="0"/>
              </a:spcAft>
              <a:buNone/>
            </a:pPr>
            <a:r>
              <a:t/>
            </a:r>
            <a:endParaRPr b="1" sz="900">
              <a:solidFill>
                <a:schemeClr val="lt2"/>
              </a:solidFill>
              <a:latin typeface="Arial"/>
              <a:ea typeface="Arial"/>
              <a:cs typeface="Arial"/>
              <a:sym typeface="Arial"/>
            </a:endParaRPr>
          </a:p>
          <a:p>
            <a:pPr indent="0" lvl="0" marL="0" marR="0" rtl="0" algn="ctr">
              <a:spcBef>
                <a:spcPts val="0"/>
              </a:spcBef>
              <a:spcAft>
                <a:spcPts val="0"/>
              </a:spcAft>
              <a:buNone/>
            </a:pPr>
            <a:r>
              <a:t/>
            </a:r>
            <a:endParaRPr b="1" sz="900">
              <a:solidFill>
                <a:schemeClr val="lt2"/>
              </a:solidFill>
              <a:latin typeface="Arial"/>
              <a:ea typeface="Arial"/>
              <a:cs typeface="Arial"/>
              <a:sym typeface="Arial"/>
            </a:endParaRPr>
          </a:p>
          <a:p>
            <a:pPr indent="0" lvl="0" marL="0" marR="0" rtl="0" algn="ctr">
              <a:spcBef>
                <a:spcPts val="0"/>
              </a:spcBef>
              <a:spcAft>
                <a:spcPts val="0"/>
              </a:spcAft>
              <a:buNone/>
            </a:pPr>
            <a:r>
              <a:t/>
            </a:r>
            <a:endParaRPr b="1" sz="900">
              <a:solidFill>
                <a:schemeClr val="lt2"/>
              </a:solidFill>
              <a:latin typeface="Arial"/>
              <a:ea typeface="Arial"/>
              <a:cs typeface="Arial"/>
              <a:sym typeface="Arial"/>
            </a:endParaRPr>
          </a:p>
          <a:p>
            <a:pPr indent="0" lvl="0" marL="0" marR="0" rtl="0" algn="ctr">
              <a:spcBef>
                <a:spcPts val="0"/>
              </a:spcBef>
              <a:spcAft>
                <a:spcPts val="0"/>
              </a:spcAft>
              <a:buNone/>
            </a:pPr>
            <a:r>
              <a:rPr b="1" lang="en-PH" sz="1200">
                <a:solidFill>
                  <a:schemeClr val="lt2"/>
                </a:solidFill>
                <a:latin typeface="Arial"/>
                <a:ea typeface="Arial"/>
                <a:cs typeface="Arial"/>
                <a:sym typeface="Arial"/>
              </a:rPr>
              <a:t>Expand</a:t>
            </a:r>
            <a:endParaRPr sz="1200"/>
          </a:p>
        </p:txBody>
      </p:sp>
      <p:grpSp>
        <p:nvGrpSpPr>
          <p:cNvPr id="3298" name="Google Shape;3298;g1a37c33ce89_0_8316"/>
          <p:cNvGrpSpPr/>
          <p:nvPr/>
        </p:nvGrpSpPr>
        <p:grpSpPr>
          <a:xfrm>
            <a:off x="1796332" y="4917368"/>
            <a:ext cx="420050" cy="666845"/>
            <a:chOff x="141514" y="2629712"/>
            <a:chExt cx="696600" cy="1105696"/>
          </a:xfrm>
        </p:grpSpPr>
        <p:grpSp>
          <p:nvGrpSpPr>
            <p:cNvPr id="3299" name="Google Shape;3299;g1a37c33ce89_0_8316"/>
            <p:cNvGrpSpPr/>
            <p:nvPr/>
          </p:nvGrpSpPr>
          <p:grpSpPr>
            <a:xfrm>
              <a:off x="141514" y="2629712"/>
              <a:ext cx="696600" cy="1105696"/>
              <a:chOff x="141514" y="2629712"/>
              <a:chExt cx="696600" cy="1105696"/>
            </a:xfrm>
          </p:grpSpPr>
          <p:grpSp>
            <p:nvGrpSpPr>
              <p:cNvPr id="3300" name="Google Shape;3300;g1a37c33ce89_0_8316"/>
              <p:cNvGrpSpPr/>
              <p:nvPr/>
            </p:nvGrpSpPr>
            <p:grpSpPr>
              <a:xfrm>
                <a:off x="338714" y="2819471"/>
                <a:ext cx="316332" cy="318309"/>
                <a:chOff x="184151" y="4191000"/>
                <a:chExt cx="508000" cy="511175"/>
              </a:xfrm>
            </p:grpSpPr>
            <p:sp>
              <p:nvSpPr>
                <p:cNvPr id="3301" name="Google Shape;3301;g1a37c33ce89_0_8316"/>
                <p:cNvSpPr/>
                <p:nvPr/>
              </p:nvSpPr>
              <p:spPr>
                <a:xfrm>
                  <a:off x="184151" y="4191000"/>
                  <a:ext cx="508000" cy="511175"/>
                </a:xfrm>
                <a:custGeom>
                  <a:rect b="b" l="l" r="r" t="t"/>
                  <a:pathLst>
                    <a:path extrusionOk="0" h="197" w="196">
                      <a:moveTo>
                        <a:pt x="174" y="46"/>
                      </a:moveTo>
                      <a:cubicBezTo>
                        <a:pt x="160" y="49"/>
                        <a:pt x="160" y="49"/>
                        <a:pt x="160" y="49"/>
                      </a:cubicBezTo>
                      <a:cubicBezTo>
                        <a:pt x="157" y="45"/>
                        <a:pt x="154" y="42"/>
                        <a:pt x="150" y="39"/>
                      </a:cubicBezTo>
                      <a:cubicBezTo>
                        <a:pt x="153" y="25"/>
                        <a:pt x="153" y="25"/>
                        <a:pt x="153" y="25"/>
                      </a:cubicBezTo>
                      <a:cubicBezTo>
                        <a:pt x="155" y="19"/>
                        <a:pt x="152" y="13"/>
                        <a:pt x="146" y="11"/>
                      </a:cubicBezTo>
                      <a:cubicBezTo>
                        <a:pt x="130" y="3"/>
                        <a:pt x="130" y="3"/>
                        <a:pt x="130" y="3"/>
                      </a:cubicBezTo>
                      <a:cubicBezTo>
                        <a:pt x="127" y="2"/>
                        <a:pt x="124" y="2"/>
                        <a:pt x="121" y="3"/>
                      </a:cubicBezTo>
                      <a:cubicBezTo>
                        <a:pt x="119" y="4"/>
                        <a:pt x="117" y="6"/>
                        <a:pt x="115" y="8"/>
                      </a:cubicBezTo>
                      <a:cubicBezTo>
                        <a:pt x="107" y="20"/>
                        <a:pt x="107" y="20"/>
                        <a:pt x="107" y="20"/>
                      </a:cubicBezTo>
                      <a:cubicBezTo>
                        <a:pt x="102" y="19"/>
                        <a:pt x="97" y="19"/>
                        <a:pt x="92" y="19"/>
                      </a:cubicBezTo>
                      <a:cubicBezTo>
                        <a:pt x="85" y="7"/>
                        <a:pt x="85" y="7"/>
                        <a:pt x="85" y="7"/>
                      </a:cubicBezTo>
                      <a:cubicBezTo>
                        <a:pt x="82" y="2"/>
                        <a:pt x="75" y="0"/>
                        <a:pt x="70" y="2"/>
                      </a:cubicBezTo>
                      <a:cubicBezTo>
                        <a:pt x="53" y="8"/>
                        <a:pt x="53" y="8"/>
                        <a:pt x="53" y="8"/>
                      </a:cubicBezTo>
                      <a:cubicBezTo>
                        <a:pt x="48" y="11"/>
                        <a:pt x="45" y="16"/>
                        <a:pt x="46" y="22"/>
                      </a:cubicBezTo>
                      <a:cubicBezTo>
                        <a:pt x="49" y="37"/>
                        <a:pt x="49" y="37"/>
                        <a:pt x="49" y="37"/>
                      </a:cubicBezTo>
                      <a:cubicBezTo>
                        <a:pt x="45" y="40"/>
                        <a:pt x="41" y="43"/>
                        <a:pt x="38" y="47"/>
                      </a:cubicBezTo>
                      <a:cubicBezTo>
                        <a:pt x="24" y="43"/>
                        <a:pt x="24" y="43"/>
                        <a:pt x="24" y="43"/>
                      </a:cubicBezTo>
                      <a:cubicBezTo>
                        <a:pt x="22" y="42"/>
                        <a:pt x="19" y="43"/>
                        <a:pt x="17" y="44"/>
                      </a:cubicBezTo>
                      <a:cubicBezTo>
                        <a:pt x="14" y="45"/>
                        <a:pt x="11" y="47"/>
                        <a:pt x="10" y="50"/>
                      </a:cubicBezTo>
                      <a:cubicBezTo>
                        <a:pt x="3" y="66"/>
                        <a:pt x="3" y="66"/>
                        <a:pt x="3" y="66"/>
                      </a:cubicBezTo>
                      <a:cubicBezTo>
                        <a:pt x="1" y="72"/>
                        <a:pt x="2" y="78"/>
                        <a:pt x="7" y="81"/>
                      </a:cubicBezTo>
                      <a:cubicBezTo>
                        <a:pt x="19" y="89"/>
                        <a:pt x="19" y="89"/>
                        <a:pt x="19" y="89"/>
                      </a:cubicBezTo>
                      <a:cubicBezTo>
                        <a:pt x="19" y="94"/>
                        <a:pt x="19" y="99"/>
                        <a:pt x="19" y="104"/>
                      </a:cubicBezTo>
                      <a:cubicBezTo>
                        <a:pt x="7" y="111"/>
                        <a:pt x="7" y="111"/>
                        <a:pt x="7" y="111"/>
                      </a:cubicBezTo>
                      <a:cubicBezTo>
                        <a:pt x="2" y="114"/>
                        <a:pt x="0" y="121"/>
                        <a:pt x="2" y="126"/>
                      </a:cubicBezTo>
                      <a:cubicBezTo>
                        <a:pt x="8" y="143"/>
                        <a:pt x="8" y="143"/>
                        <a:pt x="8" y="143"/>
                      </a:cubicBezTo>
                      <a:cubicBezTo>
                        <a:pt x="10" y="148"/>
                        <a:pt x="16" y="152"/>
                        <a:pt x="22" y="150"/>
                      </a:cubicBezTo>
                      <a:cubicBezTo>
                        <a:pt x="36" y="147"/>
                        <a:pt x="36" y="147"/>
                        <a:pt x="36" y="147"/>
                      </a:cubicBezTo>
                      <a:cubicBezTo>
                        <a:pt x="39" y="151"/>
                        <a:pt x="43" y="155"/>
                        <a:pt x="46" y="158"/>
                      </a:cubicBezTo>
                      <a:cubicBezTo>
                        <a:pt x="43" y="172"/>
                        <a:pt x="43" y="172"/>
                        <a:pt x="43" y="172"/>
                      </a:cubicBezTo>
                      <a:cubicBezTo>
                        <a:pt x="41" y="178"/>
                        <a:pt x="44" y="184"/>
                        <a:pt x="50" y="186"/>
                      </a:cubicBezTo>
                      <a:cubicBezTo>
                        <a:pt x="66" y="193"/>
                        <a:pt x="66" y="193"/>
                        <a:pt x="66" y="193"/>
                      </a:cubicBezTo>
                      <a:cubicBezTo>
                        <a:pt x="69" y="194"/>
                        <a:pt x="72" y="195"/>
                        <a:pt x="75" y="193"/>
                      </a:cubicBezTo>
                      <a:cubicBezTo>
                        <a:pt x="78" y="192"/>
                        <a:pt x="80" y="191"/>
                        <a:pt x="81" y="189"/>
                      </a:cubicBezTo>
                      <a:cubicBezTo>
                        <a:pt x="89" y="177"/>
                        <a:pt x="89" y="177"/>
                        <a:pt x="89" y="177"/>
                      </a:cubicBezTo>
                      <a:cubicBezTo>
                        <a:pt x="94" y="177"/>
                        <a:pt x="99" y="177"/>
                        <a:pt x="103" y="177"/>
                      </a:cubicBezTo>
                      <a:cubicBezTo>
                        <a:pt x="111" y="189"/>
                        <a:pt x="111" y="189"/>
                        <a:pt x="111" y="189"/>
                      </a:cubicBezTo>
                      <a:cubicBezTo>
                        <a:pt x="114" y="194"/>
                        <a:pt x="120" y="197"/>
                        <a:pt x="126" y="194"/>
                      </a:cubicBezTo>
                      <a:cubicBezTo>
                        <a:pt x="142" y="188"/>
                        <a:pt x="142" y="188"/>
                        <a:pt x="142" y="188"/>
                      </a:cubicBezTo>
                      <a:cubicBezTo>
                        <a:pt x="148" y="186"/>
                        <a:pt x="151" y="180"/>
                        <a:pt x="150" y="174"/>
                      </a:cubicBezTo>
                      <a:cubicBezTo>
                        <a:pt x="147" y="160"/>
                        <a:pt x="147" y="160"/>
                        <a:pt x="147" y="160"/>
                      </a:cubicBezTo>
                      <a:cubicBezTo>
                        <a:pt x="151" y="157"/>
                        <a:pt x="154" y="154"/>
                        <a:pt x="158" y="150"/>
                      </a:cubicBezTo>
                      <a:cubicBezTo>
                        <a:pt x="171" y="154"/>
                        <a:pt x="171" y="154"/>
                        <a:pt x="171" y="154"/>
                      </a:cubicBezTo>
                      <a:cubicBezTo>
                        <a:pt x="174" y="154"/>
                        <a:pt x="176" y="154"/>
                        <a:pt x="179" y="153"/>
                      </a:cubicBezTo>
                      <a:cubicBezTo>
                        <a:pt x="179" y="153"/>
                        <a:pt x="179" y="153"/>
                        <a:pt x="179" y="153"/>
                      </a:cubicBezTo>
                      <a:cubicBezTo>
                        <a:pt x="182" y="152"/>
                        <a:pt x="184" y="150"/>
                        <a:pt x="186" y="147"/>
                      </a:cubicBezTo>
                      <a:cubicBezTo>
                        <a:pt x="193" y="131"/>
                        <a:pt x="193" y="131"/>
                        <a:pt x="193" y="131"/>
                      </a:cubicBezTo>
                      <a:cubicBezTo>
                        <a:pt x="195" y="125"/>
                        <a:pt x="193" y="119"/>
                        <a:pt x="188" y="115"/>
                      </a:cubicBezTo>
                      <a:cubicBezTo>
                        <a:pt x="176" y="107"/>
                        <a:pt x="176" y="107"/>
                        <a:pt x="176" y="107"/>
                      </a:cubicBezTo>
                      <a:cubicBezTo>
                        <a:pt x="177" y="102"/>
                        <a:pt x="177" y="98"/>
                        <a:pt x="177" y="93"/>
                      </a:cubicBezTo>
                      <a:cubicBezTo>
                        <a:pt x="189" y="85"/>
                        <a:pt x="189" y="85"/>
                        <a:pt x="189" y="85"/>
                      </a:cubicBezTo>
                      <a:cubicBezTo>
                        <a:pt x="194" y="82"/>
                        <a:pt x="196" y="76"/>
                        <a:pt x="194" y="70"/>
                      </a:cubicBezTo>
                      <a:cubicBezTo>
                        <a:pt x="188" y="54"/>
                        <a:pt x="188" y="54"/>
                        <a:pt x="188" y="54"/>
                      </a:cubicBezTo>
                      <a:cubicBezTo>
                        <a:pt x="186" y="48"/>
                        <a:pt x="180" y="45"/>
                        <a:pt x="174" y="46"/>
                      </a:cubicBezTo>
                      <a:close/>
                      <a:moveTo>
                        <a:pt x="184" y="74"/>
                      </a:moveTo>
                      <a:cubicBezTo>
                        <a:pt x="184" y="75"/>
                        <a:pt x="184" y="76"/>
                        <a:pt x="183" y="76"/>
                      </a:cubicBezTo>
                      <a:cubicBezTo>
                        <a:pt x="168" y="85"/>
                        <a:pt x="168" y="85"/>
                        <a:pt x="168" y="85"/>
                      </a:cubicBezTo>
                      <a:cubicBezTo>
                        <a:pt x="166" y="86"/>
                        <a:pt x="165" y="88"/>
                        <a:pt x="165" y="90"/>
                      </a:cubicBezTo>
                      <a:cubicBezTo>
                        <a:pt x="166" y="97"/>
                        <a:pt x="166" y="103"/>
                        <a:pt x="165" y="109"/>
                      </a:cubicBezTo>
                      <a:cubicBezTo>
                        <a:pt x="164" y="111"/>
                        <a:pt x="165" y="114"/>
                        <a:pt x="167" y="115"/>
                      </a:cubicBezTo>
                      <a:cubicBezTo>
                        <a:pt x="182" y="125"/>
                        <a:pt x="182" y="125"/>
                        <a:pt x="182" y="125"/>
                      </a:cubicBezTo>
                      <a:cubicBezTo>
                        <a:pt x="182" y="125"/>
                        <a:pt x="183" y="126"/>
                        <a:pt x="182" y="126"/>
                      </a:cubicBezTo>
                      <a:cubicBezTo>
                        <a:pt x="175" y="142"/>
                        <a:pt x="175" y="142"/>
                        <a:pt x="175" y="142"/>
                      </a:cubicBezTo>
                      <a:cubicBezTo>
                        <a:pt x="175" y="142"/>
                        <a:pt x="175" y="143"/>
                        <a:pt x="175" y="143"/>
                      </a:cubicBezTo>
                      <a:cubicBezTo>
                        <a:pt x="174" y="143"/>
                        <a:pt x="174" y="143"/>
                        <a:pt x="174" y="143"/>
                      </a:cubicBezTo>
                      <a:cubicBezTo>
                        <a:pt x="157" y="138"/>
                        <a:pt x="157" y="138"/>
                        <a:pt x="157" y="138"/>
                      </a:cubicBezTo>
                      <a:cubicBezTo>
                        <a:pt x="155" y="138"/>
                        <a:pt x="152" y="139"/>
                        <a:pt x="151" y="140"/>
                      </a:cubicBezTo>
                      <a:cubicBezTo>
                        <a:pt x="147" y="145"/>
                        <a:pt x="143" y="150"/>
                        <a:pt x="137" y="153"/>
                      </a:cubicBezTo>
                      <a:cubicBezTo>
                        <a:pt x="136" y="155"/>
                        <a:pt x="135" y="157"/>
                        <a:pt x="135" y="159"/>
                      </a:cubicBezTo>
                      <a:cubicBezTo>
                        <a:pt x="139" y="176"/>
                        <a:pt x="139" y="176"/>
                        <a:pt x="139" y="176"/>
                      </a:cubicBezTo>
                      <a:cubicBezTo>
                        <a:pt x="139" y="177"/>
                        <a:pt x="139" y="177"/>
                        <a:pt x="138" y="178"/>
                      </a:cubicBezTo>
                      <a:cubicBezTo>
                        <a:pt x="122" y="184"/>
                        <a:pt x="122" y="184"/>
                        <a:pt x="122" y="184"/>
                      </a:cubicBezTo>
                      <a:cubicBezTo>
                        <a:pt x="121" y="184"/>
                        <a:pt x="121" y="184"/>
                        <a:pt x="120" y="184"/>
                      </a:cubicBezTo>
                      <a:cubicBezTo>
                        <a:pt x="111" y="168"/>
                        <a:pt x="111" y="168"/>
                        <a:pt x="111" y="168"/>
                      </a:cubicBezTo>
                      <a:cubicBezTo>
                        <a:pt x="110" y="166"/>
                        <a:pt x="108" y="165"/>
                        <a:pt x="106" y="166"/>
                      </a:cubicBezTo>
                      <a:cubicBezTo>
                        <a:pt x="100" y="166"/>
                        <a:pt x="93" y="166"/>
                        <a:pt x="87" y="165"/>
                      </a:cubicBezTo>
                      <a:cubicBezTo>
                        <a:pt x="86" y="165"/>
                        <a:pt x="85" y="165"/>
                        <a:pt x="84" y="165"/>
                      </a:cubicBezTo>
                      <a:cubicBezTo>
                        <a:pt x="83" y="166"/>
                        <a:pt x="82" y="167"/>
                        <a:pt x="82" y="168"/>
                      </a:cubicBezTo>
                      <a:cubicBezTo>
                        <a:pt x="72" y="183"/>
                        <a:pt x="72" y="183"/>
                        <a:pt x="72" y="183"/>
                      </a:cubicBezTo>
                      <a:cubicBezTo>
                        <a:pt x="72" y="183"/>
                        <a:pt x="72" y="183"/>
                        <a:pt x="71" y="183"/>
                      </a:cubicBezTo>
                      <a:cubicBezTo>
                        <a:pt x="71" y="183"/>
                        <a:pt x="71" y="183"/>
                        <a:pt x="71" y="183"/>
                      </a:cubicBezTo>
                      <a:cubicBezTo>
                        <a:pt x="54" y="176"/>
                        <a:pt x="54" y="176"/>
                        <a:pt x="54" y="176"/>
                      </a:cubicBezTo>
                      <a:cubicBezTo>
                        <a:pt x="54" y="176"/>
                        <a:pt x="54" y="175"/>
                        <a:pt x="54" y="175"/>
                      </a:cubicBezTo>
                      <a:cubicBezTo>
                        <a:pt x="58" y="157"/>
                        <a:pt x="58" y="157"/>
                        <a:pt x="58" y="157"/>
                      </a:cubicBezTo>
                      <a:cubicBezTo>
                        <a:pt x="59" y="155"/>
                        <a:pt x="58" y="153"/>
                        <a:pt x="56" y="152"/>
                      </a:cubicBezTo>
                      <a:cubicBezTo>
                        <a:pt x="51" y="148"/>
                        <a:pt x="47" y="143"/>
                        <a:pt x="43" y="138"/>
                      </a:cubicBezTo>
                      <a:cubicBezTo>
                        <a:pt x="42" y="136"/>
                        <a:pt x="40" y="135"/>
                        <a:pt x="37" y="136"/>
                      </a:cubicBezTo>
                      <a:cubicBezTo>
                        <a:pt x="20" y="139"/>
                        <a:pt x="20" y="139"/>
                        <a:pt x="20" y="139"/>
                      </a:cubicBezTo>
                      <a:cubicBezTo>
                        <a:pt x="19" y="139"/>
                        <a:pt x="19" y="139"/>
                        <a:pt x="19" y="139"/>
                      </a:cubicBezTo>
                      <a:cubicBezTo>
                        <a:pt x="12" y="122"/>
                        <a:pt x="12" y="122"/>
                        <a:pt x="12" y="122"/>
                      </a:cubicBezTo>
                      <a:cubicBezTo>
                        <a:pt x="12" y="122"/>
                        <a:pt x="12" y="121"/>
                        <a:pt x="13" y="121"/>
                      </a:cubicBezTo>
                      <a:cubicBezTo>
                        <a:pt x="28" y="112"/>
                        <a:pt x="28" y="112"/>
                        <a:pt x="28" y="112"/>
                      </a:cubicBezTo>
                      <a:cubicBezTo>
                        <a:pt x="30" y="111"/>
                        <a:pt x="31" y="109"/>
                        <a:pt x="31" y="106"/>
                      </a:cubicBezTo>
                      <a:cubicBezTo>
                        <a:pt x="30" y="100"/>
                        <a:pt x="30" y="94"/>
                        <a:pt x="31" y="88"/>
                      </a:cubicBezTo>
                      <a:cubicBezTo>
                        <a:pt x="31" y="85"/>
                        <a:pt x="30" y="83"/>
                        <a:pt x="29" y="82"/>
                      </a:cubicBezTo>
                      <a:cubicBezTo>
                        <a:pt x="14" y="72"/>
                        <a:pt x="14" y="72"/>
                        <a:pt x="14" y="72"/>
                      </a:cubicBezTo>
                      <a:cubicBezTo>
                        <a:pt x="13" y="72"/>
                        <a:pt x="13" y="71"/>
                        <a:pt x="13" y="71"/>
                      </a:cubicBezTo>
                      <a:cubicBezTo>
                        <a:pt x="20" y="55"/>
                        <a:pt x="20" y="55"/>
                        <a:pt x="20" y="55"/>
                      </a:cubicBezTo>
                      <a:cubicBezTo>
                        <a:pt x="21" y="54"/>
                        <a:pt x="21" y="54"/>
                        <a:pt x="21" y="54"/>
                      </a:cubicBezTo>
                      <a:cubicBezTo>
                        <a:pt x="21" y="54"/>
                        <a:pt x="21" y="54"/>
                        <a:pt x="22" y="54"/>
                      </a:cubicBezTo>
                      <a:cubicBezTo>
                        <a:pt x="39" y="58"/>
                        <a:pt x="39" y="58"/>
                        <a:pt x="39" y="58"/>
                      </a:cubicBezTo>
                      <a:cubicBezTo>
                        <a:pt x="41" y="59"/>
                        <a:pt x="43" y="58"/>
                        <a:pt x="45" y="56"/>
                      </a:cubicBezTo>
                      <a:cubicBezTo>
                        <a:pt x="49" y="51"/>
                        <a:pt x="53" y="47"/>
                        <a:pt x="58" y="43"/>
                      </a:cubicBezTo>
                      <a:cubicBezTo>
                        <a:pt x="60" y="42"/>
                        <a:pt x="61" y="40"/>
                        <a:pt x="60" y="38"/>
                      </a:cubicBezTo>
                      <a:cubicBezTo>
                        <a:pt x="57" y="20"/>
                        <a:pt x="57" y="20"/>
                        <a:pt x="57" y="20"/>
                      </a:cubicBezTo>
                      <a:cubicBezTo>
                        <a:pt x="57" y="20"/>
                        <a:pt x="57" y="19"/>
                        <a:pt x="58" y="19"/>
                      </a:cubicBezTo>
                      <a:cubicBezTo>
                        <a:pt x="74" y="13"/>
                        <a:pt x="74" y="13"/>
                        <a:pt x="74" y="13"/>
                      </a:cubicBezTo>
                      <a:cubicBezTo>
                        <a:pt x="74" y="12"/>
                        <a:pt x="75" y="13"/>
                        <a:pt x="75" y="13"/>
                      </a:cubicBezTo>
                      <a:cubicBezTo>
                        <a:pt x="84" y="28"/>
                        <a:pt x="84" y="28"/>
                        <a:pt x="84" y="28"/>
                      </a:cubicBezTo>
                      <a:cubicBezTo>
                        <a:pt x="85" y="30"/>
                        <a:pt x="88" y="31"/>
                        <a:pt x="90" y="31"/>
                      </a:cubicBezTo>
                      <a:cubicBezTo>
                        <a:pt x="96" y="30"/>
                        <a:pt x="103" y="30"/>
                        <a:pt x="109" y="31"/>
                      </a:cubicBezTo>
                      <a:cubicBezTo>
                        <a:pt x="111" y="32"/>
                        <a:pt x="113" y="31"/>
                        <a:pt x="115" y="29"/>
                      </a:cubicBezTo>
                      <a:cubicBezTo>
                        <a:pt x="124" y="14"/>
                        <a:pt x="124" y="14"/>
                        <a:pt x="124" y="14"/>
                      </a:cubicBezTo>
                      <a:cubicBezTo>
                        <a:pt x="125" y="14"/>
                        <a:pt x="125" y="14"/>
                        <a:pt x="125" y="14"/>
                      </a:cubicBezTo>
                      <a:cubicBezTo>
                        <a:pt x="125" y="14"/>
                        <a:pt x="125" y="13"/>
                        <a:pt x="126" y="14"/>
                      </a:cubicBezTo>
                      <a:cubicBezTo>
                        <a:pt x="142" y="21"/>
                        <a:pt x="142" y="21"/>
                        <a:pt x="142" y="21"/>
                      </a:cubicBezTo>
                      <a:cubicBezTo>
                        <a:pt x="142" y="21"/>
                        <a:pt x="143" y="21"/>
                        <a:pt x="142" y="22"/>
                      </a:cubicBezTo>
                      <a:cubicBezTo>
                        <a:pt x="138" y="39"/>
                        <a:pt x="138" y="39"/>
                        <a:pt x="138" y="39"/>
                      </a:cubicBezTo>
                      <a:cubicBezTo>
                        <a:pt x="138" y="41"/>
                        <a:pt x="138" y="44"/>
                        <a:pt x="140" y="45"/>
                      </a:cubicBezTo>
                      <a:cubicBezTo>
                        <a:pt x="145" y="49"/>
                        <a:pt x="149" y="54"/>
                        <a:pt x="153" y="59"/>
                      </a:cubicBezTo>
                      <a:cubicBezTo>
                        <a:pt x="154" y="61"/>
                        <a:pt x="157" y="61"/>
                        <a:pt x="159" y="61"/>
                      </a:cubicBezTo>
                      <a:cubicBezTo>
                        <a:pt x="176" y="57"/>
                        <a:pt x="176" y="57"/>
                        <a:pt x="176" y="57"/>
                      </a:cubicBezTo>
                      <a:cubicBezTo>
                        <a:pt x="177" y="57"/>
                        <a:pt x="177" y="58"/>
                        <a:pt x="177" y="58"/>
                      </a:cubicBezTo>
                      <a:cubicBezTo>
                        <a:pt x="184" y="74"/>
                        <a:pt x="184" y="74"/>
                        <a:pt x="184" y="74"/>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2" name="Google Shape;3302;g1a37c33ce89_0_8316"/>
                <p:cNvSpPr/>
                <p:nvPr/>
              </p:nvSpPr>
              <p:spPr>
                <a:xfrm>
                  <a:off x="311150" y="4318000"/>
                  <a:ext cx="254000" cy="254000"/>
                </a:xfrm>
                <a:custGeom>
                  <a:rect b="b" l="l" r="r" t="t"/>
                  <a:pathLst>
                    <a:path extrusionOk="0" h="98" w="98">
                      <a:moveTo>
                        <a:pt x="33" y="9"/>
                      </a:moveTo>
                      <a:cubicBezTo>
                        <a:pt x="11" y="18"/>
                        <a:pt x="0" y="42"/>
                        <a:pt x="9" y="65"/>
                      </a:cubicBezTo>
                      <a:cubicBezTo>
                        <a:pt x="17" y="87"/>
                        <a:pt x="42" y="98"/>
                        <a:pt x="64" y="89"/>
                      </a:cubicBezTo>
                      <a:cubicBezTo>
                        <a:pt x="87" y="81"/>
                        <a:pt x="98" y="56"/>
                        <a:pt x="89" y="34"/>
                      </a:cubicBezTo>
                      <a:cubicBezTo>
                        <a:pt x="81" y="11"/>
                        <a:pt x="56" y="0"/>
                        <a:pt x="33" y="9"/>
                      </a:cubicBezTo>
                      <a:close/>
                      <a:moveTo>
                        <a:pt x="60" y="79"/>
                      </a:moveTo>
                      <a:cubicBezTo>
                        <a:pt x="44" y="85"/>
                        <a:pt x="26" y="77"/>
                        <a:pt x="19" y="61"/>
                      </a:cubicBezTo>
                      <a:cubicBezTo>
                        <a:pt x="13" y="44"/>
                        <a:pt x="21" y="26"/>
                        <a:pt x="37" y="19"/>
                      </a:cubicBezTo>
                      <a:cubicBezTo>
                        <a:pt x="54" y="13"/>
                        <a:pt x="72" y="21"/>
                        <a:pt x="79" y="38"/>
                      </a:cubicBezTo>
                      <a:cubicBezTo>
                        <a:pt x="85" y="54"/>
                        <a:pt x="77" y="72"/>
                        <a:pt x="60" y="79"/>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303" name="Google Shape;3303;g1a37c33ce89_0_8316"/>
              <p:cNvGrpSpPr/>
              <p:nvPr/>
            </p:nvGrpSpPr>
            <p:grpSpPr>
              <a:xfrm>
                <a:off x="222363" y="2708275"/>
                <a:ext cx="534829" cy="1027133"/>
                <a:chOff x="146" y="1706"/>
                <a:chExt cx="337" cy="647"/>
              </a:xfrm>
            </p:grpSpPr>
            <p:sp>
              <p:nvSpPr>
                <p:cNvPr id="3304" name="Google Shape;3304;g1a37c33ce89_0_8316"/>
                <p:cNvSpPr/>
                <p:nvPr/>
              </p:nvSpPr>
              <p:spPr>
                <a:xfrm>
                  <a:off x="146" y="1706"/>
                  <a:ext cx="3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5" name="Google Shape;3305;g1a37c33ce89_0_8316"/>
                <p:cNvSpPr/>
                <p:nvPr/>
              </p:nvSpPr>
              <p:spPr>
                <a:xfrm>
                  <a:off x="149" y="1706"/>
                  <a:ext cx="334" cy="447"/>
                </a:xfrm>
                <a:custGeom>
                  <a:rect b="b" l="l" r="r" t="t"/>
                  <a:pathLst>
                    <a:path extrusionOk="0" h="168" w="126">
                      <a:moveTo>
                        <a:pt x="63" y="9"/>
                      </a:moveTo>
                      <a:cubicBezTo>
                        <a:pt x="93" y="9"/>
                        <a:pt x="118" y="33"/>
                        <a:pt x="118" y="64"/>
                      </a:cubicBezTo>
                      <a:cubicBezTo>
                        <a:pt x="118" y="75"/>
                        <a:pt x="114" y="86"/>
                        <a:pt x="108" y="95"/>
                      </a:cubicBezTo>
                      <a:cubicBezTo>
                        <a:pt x="108" y="95"/>
                        <a:pt x="108" y="95"/>
                        <a:pt x="108" y="95"/>
                      </a:cubicBezTo>
                      <a:cubicBezTo>
                        <a:pt x="108" y="95"/>
                        <a:pt x="108" y="96"/>
                        <a:pt x="108" y="96"/>
                      </a:cubicBezTo>
                      <a:cubicBezTo>
                        <a:pt x="107" y="96"/>
                        <a:pt x="107" y="96"/>
                        <a:pt x="107" y="96"/>
                      </a:cubicBezTo>
                      <a:cubicBezTo>
                        <a:pt x="107" y="96"/>
                        <a:pt x="107" y="96"/>
                        <a:pt x="107" y="96"/>
                      </a:cubicBezTo>
                      <a:cubicBezTo>
                        <a:pt x="107" y="96"/>
                        <a:pt x="107" y="96"/>
                        <a:pt x="107" y="96"/>
                      </a:cubicBezTo>
                      <a:cubicBezTo>
                        <a:pt x="107" y="96"/>
                        <a:pt x="107" y="96"/>
                        <a:pt x="107" y="97"/>
                      </a:cubicBezTo>
                      <a:cubicBezTo>
                        <a:pt x="107" y="97"/>
                        <a:pt x="107" y="97"/>
                        <a:pt x="107" y="97"/>
                      </a:cubicBezTo>
                      <a:cubicBezTo>
                        <a:pt x="91" y="119"/>
                        <a:pt x="86" y="146"/>
                        <a:pt x="84" y="160"/>
                      </a:cubicBezTo>
                      <a:cubicBezTo>
                        <a:pt x="64" y="160"/>
                        <a:pt x="64" y="160"/>
                        <a:pt x="64" y="160"/>
                      </a:cubicBezTo>
                      <a:cubicBezTo>
                        <a:pt x="63" y="160"/>
                        <a:pt x="63" y="160"/>
                        <a:pt x="63" y="160"/>
                      </a:cubicBezTo>
                      <a:cubicBezTo>
                        <a:pt x="42" y="160"/>
                        <a:pt x="42" y="160"/>
                        <a:pt x="42" y="160"/>
                      </a:cubicBezTo>
                      <a:cubicBezTo>
                        <a:pt x="42" y="160"/>
                        <a:pt x="42" y="159"/>
                        <a:pt x="42" y="159"/>
                      </a:cubicBezTo>
                      <a:cubicBezTo>
                        <a:pt x="41" y="147"/>
                        <a:pt x="36" y="122"/>
                        <a:pt x="23" y="102"/>
                      </a:cubicBezTo>
                      <a:cubicBezTo>
                        <a:pt x="23" y="101"/>
                        <a:pt x="23" y="101"/>
                        <a:pt x="22" y="100"/>
                      </a:cubicBezTo>
                      <a:cubicBezTo>
                        <a:pt x="13" y="90"/>
                        <a:pt x="8" y="77"/>
                        <a:pt x="8" y="64"/>
                      </a:cubicBezTo>
                      <a:cubicBezTo>
                        <a:pt x="8" y="33"/>
                        <a:pt x="33" y="9"/>
                        <a:pt x="63" y="9"/>
                      </a:cubicBezTo>
                      <a:moveTo>
                        <a:pt x="63" y="0"/>
                      </a:moveTo>
                      <a:cubicBezTo>
                        <a:pt x="28" y="0"/>
                        <a:pt x="0" y="29"/>
                        <a:pt x="0" y="64"/>
                      </a:cubicBezTo>
                      <a:cubicBezTo>
                        <a:pt x="0" y="80"/>
                        <a:pt x="6" y="95"/>
                        <a:pt x="16" y="106"/>
                      </a:cubicBezTo>
                      <a:cubicBezTo>
                        <a:pt x="28" y="126"/>
                        <a:pt x="33" y="148"/>
                        <a:pt x="34" y="160"/>
                      </a:cubicBezTo>
                      <a:cubicBezTo>
                        <a:pt x="34" y="168"/>
                        <a:pt x="34" y="168"/>
                        <a:pt x="34" y="168"/>
                      </a:cubicBezTo>
                      <a:cubicBezTo>
                        <a:pt x="35" y="168"/>
                        <a:pt x="35" y="168"/>
                        <a:pt x="35" y="168"/>
                      </a:cubicBezTo>
                      <a:cubicBezTo>
                        <a:pt x="63" y="168"/>
                        <a:pt x="63" y="168"/>
                        <a:pt x="63" y="168"/>
                      </a:cubicBezTo>
                      <a:cubicBezTo>
                        <a:pt x="64" y="168"/>
                        <a:pt x="64" y="168"/>
                        <a:pt x="64" y="168"/>
                      </a:cubicBezTo>
                      <a:cubicBezTo>
                        <a:pt x="92" y="168"/>
                        <a:pt x="92" y="168"/>
                        <a:pt x="92" y="168"/>
                      </a:cubicBezTo>
                      <a:cubicBezTo>
                        <a:pt x="92" y="168"/>
                        <a:pt x="93" y="130"/>
                        <a:pt x="114" y="102"/>
                      </a:cubicBezTo>
                      <a:cubicBezTo>
                        <a:pt x="114" y="101"/>
                        <a:pt x="114" y="101"/>
                        <a:pt x="114" y="101"/>
                      </a:cubicBezTo>
                      <a:cubicBezTo>
                        <a:pt x="114" y="101"/>
                        <a:pt x="115" y="100"/>
                        <a:pt x="115" y="100"/>
                      </a:cubicBezTo>
                      <a:cubicBezTo>
                        <a:pt x="115" y="100"/>
                        <a:pt x="115" y="100"/>
                        <a:pt x="115" y="100"/>
                      </a:cubicBezTo>
                      <a:cubicBezTo>
                        <a:pt x="122" y="90"/>
                        <a:pt x="126" y="77"/>
                        <a:pt x="126" y="64"/>
                      </a:cubicBezTo>
                      <a:cubicBezTo>
                        <a:pt x="126" y="29"/>
                        <a:pt x="98" y="0"/>
                        <a:pt x="63" y="0"/>
                      </a:cubicBezTo>
                      <a:close/>
                      <a:moveTo>
                        <a:pt x="115" y="100"/>
                      </a:moveTo>
                      <a:cubicBezTo>
                        <a:pt x="115" y="100"/>
                        <a:pt x="115" y="100"/>
                        <a:pt x="115" y="10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6" name="Google Shape;3306;g1a37c33ce89_0_8316"/>
                <p:cNvSpPr/>
                <p:nvPr/>
              </p:nvSpPr>
              <p:spPr>
                <a:xfrm>
                  <a:off x="215" y="2172"/>
                  <a:ext cx="201" cy="37"/>
                </a:xfrm>
                <a:custGeom>
                  <a:rect b="b" l="l" r="r" t="t"/>
                  <a:pathLst>
                    <a:path extrusionOk="0" h="14" w="76">
                      <a:moveTo>
                        <a:pt x="76" y="7"/>
                      </a:moveTo>
                      <a:cubicBezTo>
                        <a:pt x="76" y="11"/>
                        <a:pt x="72" y="14"/>
                        <a:pt x="68" y="14"/>
                      </a:cubicBezTo>
                      <a:cubicBezTo>
                        <a:pt x="8" y="14"/>
                        <a:pt x="8" y="14"/>
                        <a:pt x="8" y="14"/>
                      </a:cubicBezTo>
                      <a:cubicBezTo>
                        <a:pt x="4" y="14"/>
                        <a:pt x="0" y="11"/>
                        <a:pt x="0" y="7"/>
                      </a:cubicBezTo>
                      <a:cubicBezTo>
                        <a:pt x="0" y="7"/>
                        <a:pt x="0" y="7"/>
                        <a:pt x="0" y="7"/>
                      </a:cubicBezTo>
                      <a:cubicBezTo>
                        <a:pt x="0" y="3"/>
                        <a:pt x="4" y="0"/>
                        <a:pt x="8" y="0"/>
                      </a:cubicBezTo>
                      <a:cubicBezTo>
                        <a:pt x="68" y="0"/>
                        <a:pt x="68" y="0"/>
                        <a:pt x="68" y="0"/>
                      </a:cubicBezTo>
                      <a:cubicBezTo>
                        <a:pt x="72" y="0"/>
                        <a:pt x="76" y="3"/>
                        <a:pt x="76" y="7"/>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7" name="Google Shape;3307;g1a37c33ce89_0_8316"/>
                <p:cNvSpPr/>
                <p:nvPr/>
              </p:nvSpPr>
              <p:spPr>
                <a:xfrm>
                  <a:off x="215" y="2220"/>
                  <a:ext cx="201" cy="37"/>
                </a:xfrm>
                <a:custGeom>
                  <a:rect b="b" l="l" r="r" t="t"/>
                  <a:pathLst>
                    <a:path extrusionOk="0" h="14" w="76">
                      <a:moveTo>
                        <a:pt x="76" y="7"/>
                      </a:moveTo>
                      <a:cubicBezTo>
                        <a:pt x="76" y="11"/>
                        <a:pt x="72" y="14"/>
                        <a:pt x="68" y="14"/>
                      </a:cubicBezTo>
                      <a:cubicBezTo>
                        <a:pt x="8" y="14"/>
                        <a:pt x="8" y="14"/>
                        <a:pt x="8" y="14"/>
                      </a:cubicBezTo>
                      <a:cubicBezTo>
                        <a:pt x="4" y="14"/>
                        <a:pt x="0" y="11"/>
                        <a:pt x="0" y="7"/>
                      </a:cubicBezTo>
                      <a:cubicBezTo>
                        <a:pt x="0" y="7"/>
                        <a:pt x="0" y="7"/>
                        <a:pt x="0" y="7"/>
                      </a:cubicBezTo>
                      <a:cubicBezTo>
                        <a:pt x="0" y="4"/>
                        <a:pt x="4" y="0"/>
                        <a:pt x="8" y="0"/>
                      </a:cubicBezTo>
                      <a:cubicBezTo>
                        <a:pt x="68" y="0"/>
                        <a:pt x="68" y="0"/>
                        <a:pt x="68" y="0"/>
                      </a:cubicBezTo>
                      <a:cubicBezTo>
                        <a:pt x="72" y="0"/>
                        <a:pt x="76" y="4"/>
                        <a:pt x="76" y="7"/>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8" name="Google Shape;3308;g1a37c33ce89_0_8316"/>
                <p:cNvSpPr/>
                <p:nvPr/>
              </p:nvSpPr>
              <p:spPr>
                <a:xfrm>
                  <a:off x="215" y="2270"/>
                  <a:ext cx="201" cy="38"/>
                </a:xfrm>
                <a:custGeom>
                  <a:rect b="b" l="l" r="r" t="t"/>
                  <a:pathLst>
                    <a:path extrusionOk="0" h="14" w="76">
                      <a:moveTo>
                        <a:pt x="76" y="7"/>
                      </a:moveTo>
                      <a:cubicBezTo>
                        <a:pt x="76" y="11"/>
                        <a:pt x="72" y="14"/>
                        <a:pt x="68" y="14"/>
                      </a:cubicBezTo>
                      <a:cubicBezTo>
                        <a:pt x="8" y="14"/>
                        <a:pt x="8" y="14"/>
                        <a:pt x="8" y="14"/>
                      </a:cubicBezTo>
                      <a:cubicBezTo>
                        <a:pt x="4" y="14"/>
                        <a:pt x="0" y="11"/>
                        <a:pt x="0" y="7"/>
                      </a:cubicBezTo>
                      <a:cubicBezTo>
                        <a:pt x="0" y="7"/>
                        <a:pt x="0" y="7"/>
                        <a:pt x="0" y="7"/>
                      </a:cubicBezTo>
                      <a:cubicBezTo>
                        <a:pt x="0" y="3"/>
                        <a:pt x="4" y="0"/>
                        <a:pt x="8" y="0"/>
                      </a:cubicBezTo>
                      <a:cubicBezTo>
                        <a:pt x="68" y="0"/>
                        <a:pt x="68" y="0"/>
                        <a:pt x="68" y="0"/>
                      </a:cubicBezTo>
                      <a:cubicBezTo>
                        <a:pt x="72" y="0"/>
                        <a:pt x="76" y="3"/>
                        <a:pt x="76" y="7"/>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09" name="Google Shape;3309;g1a37c33ce89_0_8316"/>
                <p:cNvSpPr/>
                <p:nvPr/>
              </p:nvSpPr>
              <p:spPr>
                <a:xfrm>
                  <a:off x="276" y="2324"/>
                  <a:ext cx="79" cy="29"/>
                </a:xfrm>
                <a:custGeom>
                  <a:rect b="b" l="l" r="r" t="t"/>
                  <a:pathLst>
                    <a:path extrusionOk="0" h="11" w="30">
                      <a:moveTo>
                        <a:pt x="30" y="0"/>
                      </a:moveTo>
                      <a:cubicBezTo>
                        <a:pt x="30" y="6"/>
                        <a:pt x="23" y="11"/>
                        <a:pt x="15" y="11"/>
                      </a:cubicBezTo>
                      <a:cubicBezTo>
                        <a:pt x="7" y="11"/>
                        <a:pt x="0" y="6"/>
                        <a:pt x="0" y="0"/>
                      </a:cubicBezTo>
                      <a:lnTo>
                        <a:pt x="30" y="0"/>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310" name="Google Shape;3310;g1a37c33ce89_0_8316"/>
              <p:cNvSpPr/>
              <p:nvPr/>
            </p:nvSpPr>
            <p:spPr>
              <a:xfrm>
                <a:off x="141514" y="2629712"/>
                <a:ext cx="696600" cy="696600"/>
              </a:xfrm>
              <a:prstGeom prst="arc">
                <a:avLst>
                  <a:gd fmla="val 6853039" name="adj1"/>
                  <a:gd fmla="val 3989225" name="adj2"/>
                </a:avLst>
              </a:prstGeom>
              <a:noFill/>
              <a:ln cap="flat" cmpd="sng" w="19050">
                <a:solidFill>
                  <a:schemeClr val="lt2"/>
                </a:solidFill>
                <a:prstDash val="dash"/>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cxnSp>
          <p:nvCxnSpPr>
            <p:cNvPr id="3311" name="Google Shape;3311;g1a37c33ce89_0_8316"/>
            <p:cNvCxnSpPr/>
            <p:nvPr/>
          </p:nvCxnSpPr>
          <p:spPr>
            <a:xfrm rot="10800000">
              <a:off x="489857" y="3184765"/>
              <a:ext cx="0" cy="189600"/>
            </a:xfrm>
            <a:prstGeom prst="straightConnector1">
              <a:avLst/>
            </a:prstGeom>
            <a:noFill/>
            <a:ln cap="rnd" cmpd="sng" w="19050">
              <a:solidFill>
                <a:schemeClr val="lt2"/>
              </a:solidFill>
              <a:prstDash val="solid"/>
              <a:round/>
              <a:headEnd len="sm" w="sm" type="none"/>
              <a:tailEnd len="sm" w="sm" type="none"/>
            </a:ln>
          </p:spPr>
        </p:cxnSp>
      </p:grpSp>
      <p:sp>
        <p:nvSpPr>
          <p:cNvPr id="3312" name="Google Shape;3312;g1a37c33ce89_0_8316"/>
          <p:cNvSpPr/>
          <p:nvPr/>
        </p:nvSpPr>
        <p:spPr>
          <a:xfrm>
            <a:off x="1361954" y="1662962"/>
            <a:ext cx="1308300" cy="12426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b" bIns="0" lIns="0" spcFirstLastPara="1" rIns="0" wrap="square" tIns="16125">
            <a:noAutofit/>
          </a:bodyPr>
          <a:lstStyle/>
          <a:p>
            <a:pPr indent="0" lvl="0" marL="0" marR="0" rtl="0" algn="ctr">
              <a:spcBef>
                <a:spcPts val="0"/>
              </a:spcBef>
              <a:spcAft>
                <a:spcPts val="0"/>
              </a:spcAft>
              <a:buNone/>
            </a:pPr>
            <a:r>
              <a:t/>
            </a:r>
            <a:endParaRPr b="1" sz="900">
              <a:solidFill>
                <a:schemeClr val="lt1"/>
              </a:solidFill>
              <a:latin typeface="Arial"/>
              <a:ea typeface="Arial"/>
              <a:cs typeface="Arial"/>
              <a:sym typeface="Arial"/>
            </a:endParaRPr>
          </a:p>
          <a:p>
            <a:pPr indent="0" lvl="0" marL="0" marR="0" rtl="0" algn="ctr">
              <a:spcBef>
                <a:spcPts val="0"/>
              </a:spcBef>
              <a:spcAft>
                <a:spcPts val="0"/>
              </a:spcAft>
              <a:buNone/>
            </a:pPr>
            <a:r>
              <a:t/>
            </a:r>
            <a:endParaRPr b="1" sz="900">
              <a:solidFill>
                <a:schemeClr val="lt1"/>
              </a:solidFill>
              <a:latin typeface="Arial"/>
              <a:ea typeface="Arial"/>
              <a:cs typeface="Arial"/>
              <a:sym typeface="Arial"/>
            </a:endParaRPr>
          </a:p>
          <a:p>
            <a:pPr indent="0" lvl="0" marL="0" marR="0" rtl="0" algn="ctr">
              <a:spcBef>
                <a:spcPts val="0"/>
              </a:spcBef>
              <a:spcAft>
                <a:spcPts val="0"/>
              </a:spcAft>
              <a:buNone/>
            </a:pPr>
            <a:r>
              <a:t/>
            </a:r>
            <a:endParaRPr b="1" sz="900">
              <a:solidFill>
                <a:schemeClr val="lt1"/>
              </a:solidFill>
              <a:latin typeface="Arial"/>
              <a:ea typeface="Arial"/>
              <a:cs typeface="Arial"/>
              <a:sym typeface="Arial"/>
            </a:endParaRPr>
          </a:p>
          <a:p>
            <a:pPr indent="0" lvl="0" marL="0" marR="0" rtl="0" algn="ctr">
              <a:spcBef>
                <a:spcPts val="0"/>
              </a:spcBef>
              <a:spcAft>
                <a:spcPts val="0"/>
              </a:spcAft>
              <a:buNone/>
            </a:pPr>
            <a:r>
              <a:rPr b="1" lang="en-PH" sz="1200">
                <a:solidFill>
                  <a:schemeClr val="lt1"/>
                </a:solidFill>
                <a:latin typeface="Arial"/>
                <a:ea typeface="Arial"/>
                <a:cs typeface="Arial"/>
                <a:sym typeface="Arial"/>
              </a:rPr>
              <a:t>Brand</a:t>
            </a:r>
            <a:endParaRPr sz="1200"/>
          </a:p>
        </p:txBody>
      </p:sp>
      <p:grpSp>
        <p:nvGrpSpPr>
          <p:cNvPr id="3313" name="Google Shape;3313;g1a37c33ce89_0_8316"/>
          <p:cNvGrpSpPr/>
          <p:nvPr/>
        </p:nvGrpSpPr>
        <p:grpSpPr>
          <a:xfrm>
            <a:off x="1700747" y="1842880"/>
            <a:ext cx="670720" cy="674170"/>
            <a:chOff x="271" y="-432"/>
            <a:chExt cx="5802" cy="5769"/>
          </a:xfrm>
        </p:grpSpPr>
        <p:sp>
          <p:nvSpPr>
            <p:cNvPr id="3314" name="Google Shape;3314;g1a37c33ce89_0_8316"/>
            <p:cNvSpPr/>
            <p:nvPr/>
          </p:nvSpPr>
          <p:spPr>
            <a:xfrm>
              <a:off x="2667" y="-432"/>
              <a:ext cx="900" cy="900"/>
            </a:xfrm>
            <a:prstGeom prst="ellipse">
              <a:avLst/>
            </a:pr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15" name="Google Shape;3315;g1a37c33ce89_0_8316"/>
            <p:cNvSpPr/>
            <p:nvPr/>
          </p:nvSpPr>
          <p:spPr>
            <a:xfrm>
              <a:off x="2289" y="698"/>
              <a:ext cx="1767" cy="942"/>
            </a:xfrm>
            <a:custGeom>
              <a:rect b="b" l="l" r="r" t="t"/>
              <a:pathLst>
                <a:path extrusionOk="0" h="399" w="748">
                  <a:moveTo>
                    <a:pt x="456" y="0"/>
                  </a:moveTo>
                  <a:cubicBezTo>
                    <a:pt x="455" y="0"/>
                    <a:pt x="454" y="0"/>
                    <a:pt x="453" y="0"/>
                  </a:cubicBezTo>
                  <a:cubicBezTo>
                    <a:pt x="293" y="0"/>
                    <a:pt x="293" y="0"/>
                    <a:pt x="293" y="0"/>
                  </a:cubicBezTo>
                  <a:cubicBezTo>
                    <a:pt x="130" y="3"/>
                    <a:pt x="0" y="138"/>
                    <a:pt x="3" y="302"/>
                  </a:cubicBezTo>
                  <a:cubicBezTo>
                    <a:pt x="3" y="303"/>
                    <a:pt x="3" y="304"/>
                    <a:pt x="3" y="305"/>
                  </a:cubicBezTo>
                  <a:cubicBezTo>
                    <a:pt x="3" y="350"/>
                    <a:pt x="3" y="350"/>
                    <a:pt x="3" y="350"/>
                  </a:cubicBezTo>
                  <a:cubicBezTo>
                    <a:pt x="3" y="373"/>
                    <a:pt x="12" y="399"/>
                    <a:pt x="37" y="399"/>
                  </a:cubicBezTo>
                  <a:cubicBezTo>
                    <a:pt x="709" y="399"/>
                    <a:pt x="709" y="399"/>
                    <a:pt x="709" y="399"/>
                  </a:cubicBezTo>
                  <a:cubicBezTo>
                    <a:pt x="734" y="399"/>
                    <a:pt x="743" y="373"/>
                    <a:pt x="743" y="350"/>
                  </a:cubicBezTo>
                  <a:cubicBezTo>
                    <a:pt x="743" y="305"/>
                    <a:pt x="743" y="305"/>
                    <a:pt x="743" y="305"/>
                  </a:cubicBezTo>
                  <a:cubicBezTo>
                    <a:pt x="748" y="141"/>
                    <a:pt x="619" y="5"/>
                    <a:pt x="456"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16" name="Google Shape;3316;g1a37c33ce89_0_8316"/>
            <p:cNvSpPr/>
            <p:nvPr/>
          </p:nvSpPr>
          <p:spPr>
            <a:xfrm>
              <a:off x="883" y="1000"/>
              <a:ext cx="1035" cy="1916"/>
            </a:xfrm>
            <a:custGeom>
              <a:rect b="b" l="l" r="r" t="t"/>
              <a:pathLst>
                <a:path extrusionOk="0" h="811" w="438">
                  <a:moveTo>
                    <a:pt x="43" y="811"/>
                  </a:moveTo>
                  <a:cubicBezTo>
                    <a:pt x="67" y="811"/>
                    <a:pt x="86" y="792"/>
                    <a:pt x="86" y="769"/>
                  </a:cubicBezTo>
                  <a:cubicBezTo>
                    <a:pt x="85" y="501"/>
                    <a:pt x="207" y="247"/>
                    <a:pt x="416" y="80"/>
                  </a:cubicBezTo>
                  <a:cubicBezTo>
                    <a:pt x="434" y="67"/>
                    <a:pt x="438" y="42"/>
                    <a:pt x="425" y="24"/>
                  </a:cubicBezTo>
                  <a:cubicBezTo>
                    <a:pt x="424" y="23"/>
                    <a:pt x="423" y="21"/>
                    <a:pt x="422" y="20"/>
                  </a:cubicBezTo>
                  <a:cubicBezTo>
                    <a:pt x="407" y="2"/>
                    <a:pt x="380" y="0"/>
                    <a:pt x="362" y="14"/>
                  </a:cubicBezTo>
                  <a:cubicBezTo>
                    <a:pt x="133" y="198"/>
                    <a:pt x="0" y="475"/>
                    <a:pt x="0" y="769"/>
                  </a:cubicBezTo>
                  <a:cubicBezTo>
                    <a:pt x="0" y="792"/>
                    <a:pt x="19" y="811"/>
                    <a:pt x="43" y="811"/>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17" name="Google Shape;3317;g1a37c33ce89_0_8316"/>
            <p:cNvSpPr/>
            <p:nvPr/>
          </p:nvSpPr>
          <p:spPr>
            <a:xfrm>
              <a:off x="2369" y="4774"/>
              <a:ext cx="1602" cy="329"/>
            </a:xfrm>
            <a:custGeom>
              <a:rect b="b" l="l" r="r" t="t"/>
              <a:pathLst>
                <a:path extrusionOk="0" h="139" w="678">
                  <a:moveTo>
                    <a:pt x="621" y="7"/>
                  </a:moveTo>
                  <a:cubicBezTo>
                    <a:pt x="621" y="7"/>
                    <a:pt x="621" y="7"/>
                    <a:pt x="621" y="7"/>
                  </a:cubicBezTo>
                  <a:cubicBezTo>
                    <a:pt x="439" y="67"/>
                    <a:pt x="242" y="67"/>
                    <a:pt x="60" y="7"/>
                  </a:cubicBezTo>
                  <a:cubicBezTo>
                    <a:pt x="38" y="0"/>
                    <a:pt x="14" y="13"/>
                    <a:pt x="6" y="35"/>
                  </a:cubicBezTo>
                  <a:cubicBezTo>
                    <a:pt x="6" y="35"/>
                    <a:pt x="6" y="36"/>
                    <a:pt x="6" y="36"/>
                  </a:cubicBezTo>
                  <a:cubicBezTo>
                    <a:pt x="0" y="59"/>
                    <a:pt x="12" y="82"/>
                    <a:pt x="34" y="90"/>
                  </a:cubicBezTo>
                  <a:cubicBezTo>
                    <a:pt x="133" y="122"/>
                    <a:pt x="236" y="138"/>
                    <a:pt x="339" y="138"/>
                  </a:cubicBezTo>
                  <a:cubicBezTo>
                    <a:pt x="445" y="139"/>
                    <a:pt x="549" y="121"/>
                    <a:pt x="649" y="87"/>
                  </a:cubicBezTo>
                  <a:cubicBezTo>
                    <a:pt x="670" y="76"/>
                    <a:pt x="678" y="51"/>
                    <a:pt x="668" y="30"/>
                  </a:cubicBezTo>
                  <a:cubicBezTo>
                    <a:pt x="659" y="13"/>
                    <a:pt x="640" y="3"/>
                    <a:pt x="621" y="7"/>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18" name="Google Shape;3318;g1a37c33ce89_0_8316"/>
            <p:cNvSpPr/>
            <p:nvPr/>
          </p:nvSpPr>
          <p:spPr>
            <a:xfrm>
              <a:off x="4316" y="917"/>
              <a:ext cx="1141" cy="1999"/>
            </a:xfrm>
            <a:custGeom>
              <a:rect b="b" l="l" r="r" t="t"/>
              <a:pathLst>
                <a:path extrusionOk="0" h="846" w="483">
                  <a:moveTo>
                    <a:pt x="24" y="83"/>
                  </a:moveTo>
                  <a:cubicBezTo>
                    <a:pt x="24" y="83"/>
                    <a:pt x="24" y="83"/>
                    <a:pt x="24" y="84"/>
                  </a:cubicBezTo>
                  <a:cubicBezTo>
                    <a:pt x="258" y="249"/>
                    <a:pt x="397" y="517"/>
                    <a:pt x="397" y="804"/>
                  </a:cubicBezTo>
                  <a:cubicBezTo>
                    <a:pt x="397" y="827"/>
                    <a:pt x="416" y="846"/>
                    <a:pt x="440" y="846"/>
                  </a:cubicBezTo>
                  <a:cubicBezTo>
                    <a:pt x="464" y="846"/>
                    <a:pt x="483" y="827"/>
                    <a:pt x="483" y="804"/>
                  </a:cubicBezTo>
                  <a:cubicBezTo>
                    <a:pt x="482" y="489"/>
                    <a:pt x="329" y="195"/>
                    <a:pt x="73" y="12"/>
                  </a:cubicBezTo>
                  <a:cubicBezTo>
                    <a:pt x="53" y="0"/>
                    <a:pt x="27" y="5"/>
                    <a:pt x="13" y="24"/>
                  </a:cubicBezTo>
                  <a:cubicBezTo>
                    <a:pt x="0" y="43"/>
                    <a:pt x="5" y="70"/>
                    <a:pt x="24" y="83"/>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19" name="Google Shape;3319;g1a37c33ce89_0_8316"/>
            <p:cNvSpPr/>
            <p:nvPr/>
          </p:nvSpPr>
          <p:spPr>
            <a:xfrm>
              <a:off x="649" y="3265"/>
              <a:ext cx="900" cy="900"/>
            </a:xfrm>
            <a:prstGeom prst="ellipse">
              <a:avLst/>
            </a:pr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20" name="Google Shape;3320;g1a37c33ce89_0_8316"/>
            <p:cNvSpPr/>
            <p:nvPr/>
          </p:nvSpPr>
          <p:spPr>
            <a:xfrm>
              <a:off x="271" y="4396"/>
              <a:ext cx="1767" cy="941"/>
            </a:xfrm>
            <a:custGeom>
              <a:rect b="b" l="l" r="r" t="t"/>
              <a:pathLst>
                <a:path extrusionOk="0" h="398" w="748">
                  <a:moveTo>
                    <a:pt x="456" y="0"/>
                  </a:moveTo>
                  <a:cubicBezTo>
                    <a:pt x="455" y="0"/>
                    <a:pt x="454" y="0"/>
                    <a:pt x="453" y="0"/>
                  </a:cubicBezTo>
                  <a:cubicBezTo>
                    <a:pt x="293" y="0"/>
                    <a:pt x="293" y="0"/>
                    <a:pt x="293" y="0"/>
                  </a:cubicBezTo>
                  <a:cubicBezTo>
                    <a:pt x="130" y="3"/>
                    <a:pt x="0" y="138"/>
                    <a:pt x="3" y="301"/>
                  </a:cubicBezTo>
                  <a:cubicBezTo>
                    <a:pt x="3" y="302"/>
                    <a:pt x="3" y="303"/>
                    <a:pt x="3" y="304"/>
                  </a:cubicBezTo>
                  <a:cubicBezTo>
                    <a:pt x="3" y="350"/>
                    <a:pt x="3" y="350"/>
                    <a:pt x="3" y="350"/>
                  </a:cubicBezTo>
                  <a:cubicBezTo>
                    <a:pt x="3" y="372"/>
                    <a:pt x="12" y="398"/>
                    <a:pt x="37" y="398"/>
                  </a:cubicBezTo>
                  <a:cubicBezTo>
                    <a:pt x="709" y="398"/>
                    <a:pt x="709" y="398"/>
                    <a:pt x="709" y="398"/>
                  </a:cubicBezTo>
                  <a:cubicBezTo>
                    <a:pt x="735" y="398"/>
                    <a:pt x="743" y="372"/>
                    <a:pt x="743" y="350"/>
                  </a:cubicBezTo>
                  <a:cubicBezTo>
                    <a:pt x="743" y="304"/>
                    <a:pt x="743" y="304"/>
                    <a:pt x="743" y="304"/>
                  </a:cubicBezTo>
                  <a:cubicBezTo>
                    <a:pt x="748" y="141"/>
                    <a:pt x="619" y="4"/>
                    <a:pt x="456"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21" name="Google Shape;3321;g1a37c33ce89_0_8316"/>
            <p:cNvSpPr/>
            <p:nvPr/>
          </p:nvSpPr>
          <p:spPr>
            <a:xfrm>
              <a:off x="4682" y="3265"/>
              <a:ext cx="900" cy="900"/>
            </a:xfrm>
            <a:prstGeom prst="ellipse">
              <a:avLst/>
            </a:pr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322" name="Google Shape;3322;g1a37c33ce89_0_8316"/>
            <p:cNvSpPr/>
            <p:nvPr/>
          </p:nvSpPr>
          <p:spPr>
            <a:xfrm>
              <a:off x="4306" y="4396"/>
              <a:ext cx="1767" cy="941"/>
            </a:xfrm>
            <a:custGeom>
              <a:rect b="b" l="l" r="r" t="t"/>
              <a:pathLst>
                <a:path extrusionOk="0" h="398" w="748">
                  <a:moveTo>
                    <a:pt x="456" y="0"/>
                  </a:moveTo>
                  <a:cubicBezTo>
                    <a:pt x="455" y="0"/>
                    <a:pt x="454" y="0"/>
                    <a:pt x="453" y="0"/>
                  </a:cubicBezTo>
                  <a:cubicBezTo>
                    <a:pt x="293" y="0"/>
                    <a:pt x="293" y="0"/>
                    <a:pt x="293" y="0"/>
                  </a:cubicBezTo>
                  <a:cubicBezTo>
                    <a:pt x="130" y="3"/>
                    <a:pt x="0" y="138"/>
                    <a:pt x="3" y="301"/>
                  </a:cubicBezTo>
                  <a:cubicBezTo>
                    <a:pt x="3" y="302"/>
                    <a:pt x="3" y="303"/>
                    <a:pt x="3" y="304"/>
                  </a:cubicBezTo>
                  <a:cubicBezTo>
                    <a:pt x="3" y="350"/>
                    <a:pt x="3" y="350"/>
                    <a:pt x="3" y="350"/>
                  </a:cubicBezTo>
                  <a:cubicBezTo>
                    <a:pt x="3" y="372"/>
                    <a:pt x="11" y="398"/>
                    <a:pt x="37" y="398"/>
                  </a:cubicBezTo>
                  <a:cubicBezTo>
                    <a:pt x="709" y="398"/>
                    <a:pt x="709" y="398"/>
                    <a:pt x="709" y="398"/>
                  </a:cubicBezTo>
                  <a:cubicBezTo>
                    <a:pt x="734" y="398"/>
                    <a:pt x="743" y="372"/>
                    <a:pt x="743" y="350"/>
                  </a:cubicBezTo>
                  <a:cubicBezTo>
                    <a:pt x="743" y="304"/>
                    <a:pt x="743" y="304"/>
                    <a:pt x="743" y="304"/>
                  </a:cubicBezTo>
                  <a:cubicBezTo>
                    <a:pt x="748" y="141"/>
                    <a:pt x="619" y="4"/>
                    <a:pt x="456" y="0"/>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cxnSp>
        <p:nvCxnSpPr>
          <p:cNvPr id="3323" name="Google Shape;3323;g1a37c33ce89_0_8316"/>
          <p:cNvCxnSpPr/>
          <p:nvPr/>
        </p:nvCxnSpPr>
        <p:spPr>
          <a:xfrm>
            <a:off x="1419614" y="3030277"/>
            <a:ext cx="10106100" cy="0"/>
          </a:xfrm>
          <a:prstGeom prst="straightConnector1">
            <a:avLst/>
          </a:prstGeom>
          <a:noFill/>
          <a:ln cap="flat" cmpd="sng" w="12700">
            <a:solidFill>
              <a:srgbClr val="ACACAD"/>
            </a:solidFill>
            <a:prstDash val="solid"/>
            <a:round/>
            <a:headEnd len="sm" w="sm" type="none"/>
            <a:tailEnd len="sm" w="sm" type="none"/>
          </a:ln>
        </p:spPr>
      </p:cxnSp>
      <p:cxnSp>
        <p:nvCxnSpPr>
          <p:cNvPr id="3324" name="Google Shape;3324;g1a37c33ce89_0_8316"/>
          <p:cNvCxnSpPr/>
          <p:nvPr/>
        </p:nvCxnSpPr>
        <p:spPr>
          <a:xfrm>
            <a:off x="1419614" y="4589732"/>
            <a:ext cx="10106100" cy="0"/>
          </a:xfrm>
          <a:prstGeom prst="straightConnector1">
            <a:avLst/>
          </a:prstGeom>
          <a:noFill/>
          <a:ln cap="flat" cmpd="sng" w="12700">
            <a:solidFill>
              <a:srgbClr val="ACACAD"/>
            </a:solidFill>
            <a:prstDash val="solid"/>
            <a:round/>
            <a:headEnd len="sm" w="sm" type="none"/>
            <a:tailEnd len="sm" w="sm" type="none"/>
          </a:ln>
        </p:spPr>
      </p:cxnSp>
      <p:sp>
        <p:nvSpPr>
          <p:cNvPr id="3325" name="Google Shape;3325;g1a37c33ce89_0_8316"/>
          <p:cNvSpPr txBox="1"/>
          <p:nvPr/>
        </p:nvSpPr>
        <p:spPr>
          <a:xfrm>
            <a:off x="2924492" y="3220098"/>
            <a:ext cx="5883000" cy="11847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Responsible growth based on unit economics (real-time)</a:t>
            </a:r>
            <a:endParaRPr sz="1200"/>
          </a:p>
          <a:p>
            <a:pPr indent="-203200" lvl="0" marL="203200" marR="0" rtl="0" algn="l">
              <a:lnSpc>
                <a:spcPct val="100000"/>
              </a:lnSpc>
              <a:spcBef>
                <a:spcPts val="50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SEM, SEO, third-party lead generation, email – 30+ demand campaigns running at any given time</a:t>
            </a:r>
            <a:endParaRPr sz="1200"/>
          </a:p>
          <a:p>
            <a:pPr indent="-203200" lvl="0" marL="203200" marR="0" rtl="0" algn="l">
              <a:lnSpc>
                <a:spcPct val="100000"/>
              </a:lnSpc>
              <a:spcBef>
                <a:spcPts val="50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Account Based Marketing for enterprise accounts</a:t>
            </a:r>
            <a:endParaRPr sz="1200"/>
          </a:p>
          <a:p>
            <a:pPr indent="-203200" lvl="0" marL="203200" marR="0" rtl="0" algn="l">
              <a:lnSpc>
                <a:spcPct val="100000"/>
              </a:lnSpc>
              <a:spcBef>
                <a:spcPts val="50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Website CRO</a:t>
            </a:r>
            <a:endParaRPr sz="1200"/>
          </a:p>
          <a:p>
            <a:pPr indent="-203200" lvl="0" marL="203200" marR="0" rtl="0" algn="l">
              <a:lnSpc>
                <a:spcPct val="100000"/>
              </a:lnSpc>
              <a:spcBef>
                <a:spcPts val="50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Partnerships, associations and events</a:t>
            </a:r>
            <a:endParaRPr sz="1200"/>
          </a:p>
          <a:p>
            <a:pPr indent="-203200" lvl="0" marL="203200" marR="0" rtl="0" algn="l">
              <a:lnSpc>
                <a:spcPct val="100000"/>
              </a:lnSpc>
              <a:spcBef>
                <a:spcPts val="500"/>
              </a:spcBef>
              <a:spcAft>
                <a:spcPts val="0"/>
              </a:spcAft>
              <a:buClr>
                <a:schemeClr val="accent2"/>
              </a:buClr>
              <a:buSzPts val="1000"/>
              <a:buFont typeface="Noto Sans Symbols"/>
              <a:buChar char="⚫"/>
            </a:pPr>
            <a:r>
              <a:rPr lang="en-PH" sz="1000">
                <a:solidFill>
                  <a:schemeClr val="dk1"/>
                </a:solidFill>
                <a:latin typeface="Arial"/>
                <a:ea typeface="Arial"/>
                <a:cs typeface="Arial"/>
                <a:sym typeface="Arial"/>
              </a:rPr>
              <a:t>Competitive intelligence</a:t>
            </a:r>
            <a:endParaRPr sz="1200"/>
          </a:p>
        </p:txBody>
      </p:sp>
      <p:sp>
        <p:nvSpPr>
          <p:cNvPr id="3326" name="Google Shape;3326;g1a37c33ce89_0_8316"/>
          <p:cNvSpPr txBox="1"/>
          <p:nvPr/>
        </p:nvSpPr>
        <p:spPr>
          <a:xfrm>
            <a:off x="2924492" y="4733666"/>
            <a:ext cx="5883000" cy="10929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Scalable onboarding and training programs</a:t>
            </a:r>
            <a:endParaRPr sz="1200"/>
          </a:p>
          <a:p>
            <a:pPr indent="-203200" lvl="0" marL="203200" marR="0" rtl="0" algn="l">
              <a:lnSpc>
                <a:spcPct val="100000"/>
              </a:lnSpc>
              <a:spcBef>
                <a:spcPts val="50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Customer maturity model built for upsell</a:t>
            </a:r>
            <a:endParaRPr sz="1200"/>
          </a:p>
          <a:p>
            <a:pPr indent="-203200" lvl="0" marL="203200" marR="0" rtl="0" algn="l">
              <a:lnSpc>
                <a:spcPct val="100000"/>
              </a:lnSpc>
              <a:spcBef>
                <a:spcPts val="50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User focused webinars</a:t>
            </a:r>
            <a:endParaRPr sz="1200"/>
          </a:p>
          <a:p>
            <a:pPr indent="-203200" lvl="0" marL="203200" marR="0" rtl="0" algn="l">
              <a:lnSpc>
                <a:spcPct val="100000"/>
              </a:lnSpc>
              <a:spcBef>
                <a:spcPts val="50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Referrals</a:t>
            </a:r>
            <a:endParaRPr sz="1200"/>
          </a:p>
          <a:p>
            <a:pPr indent="-203200" lvl="0" marL="203200" marR="0" rtl="0" algn="l">
              <a:lnSpc>
                <a:spcPct val="100000"/>
              </a:lnSpc>
              <a:spcBef>
                <a:spcPts val="50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Product releases</a:t>
            </a:r>
            <a:endParaRPr sz="1200"/>
          </a:p>
          <a:p>
            <a:pPr indent="-203200" lvl="0" marL="203200" marR="0" rtl="0" algn="l">
              <a:lnSpc>
                <a:spcPct val="100000"/>
              </a:lnSpc>
              <a:spcBef>
                <a:spcPts val="500"/>
              </a:spcBef>
              <a:spcAft>
                <a:spcPts val="0"/>
              </a:spcAft>
              <a:buClr>
                <a:schemeClr val="accent3"/>
              </a:buClr>
              <a:buSzPts val="1000"/>
              <a:buFont typeface="Noto Sans Symbols"/>
              <a:buChar char="⚫"/>
            </a:pPr>
            <a:r>
              <a:rPr lang="en-PH" sz="1000">
                <a:solidFill>
                  <a:schemeClr val="dk1"/>
                </a:solidFill>
                <a:latin typeface="Arial"/>
                <a:ea typeface="Arial"/>
                <a:cs typeface="Arial"/>
                <a:sym typeface="Arial"/>
              </a:rPr>
              <a:t>Data driven insights</a:t>
            </a:r>
            <a:endParaRPr sz="1200"/>
          </a:p>
        </p:txBody>
      </p:sp>
      <p:sp>
        <p:nvSpPr>
          <p:cNvPr id="3327" name="Google Shape;3327;g1a37c33ce89_0_8316"/>
          <p:cNvSpPr/>
          <p:nvPr/>
        </p:nvSpPr>
        <p:spPr>
          <a:xfrm>
            <a:off x="2924492" y="1154033"/>
            <a:ext cx="58830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Strategies</a:t>
            </a:r>
            <a:endParaRPr sz="1200"/>
          </a:p>
        </p:txBody>
      </p:sp>
      <p:sp>
        <p:nvSpPr>
          <p:cNvPr id="3328" name="Google Shape;3328;g1a37c33ce89_0_8316"/>
          <p:cNvSpPr/>
          <p:nvPr/>
        </p:nvSpPr>
        <p:spPr>
          <a:xfrm rot="-5400000">
            <a:off x="-1410263" y="3463265"/>
            <a:ext cx="4451700" cy="734700"/>
          </a:xfrm>
          <a:prstGeom prst="leftRightArrow">
            <a:avLst>
              <a:gd fmla="val 50000" name="adj1"/>
              <a:gd fmla="val 50000" name="adj2"/>
            </a:avLst>
          </a:prstGeom>
          <a:solidFill>
            <a:srgbClr val="D7EFFA"/>
          </a:solidFill>
          <a:ln cap="flat" cmpd="sng" w="9525">
            <a:solidFill>
              <a:srgbClr val="F2F2F2"/>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rgbClr val="000000"/>
              </a:buClr>
              <a:buSzPts val="1200"/>
              <a:buFont typeface="Arial"/>
              <a:buNone/>
            </a:pPr>
            <a:r>
              <a:rPr b="1" i="0" lang="en-PH" sz="1200" u="none" cap="none" strike="noStrike">
                <a:solidFill>
                  <a:srgbClr val="000000"/>
                </a:solidFill>
                <a:latin typeface="Arial"/>
                <a:ea typeface="Arial"/>
                <a:cs typeface="Arial"/>
                <a:sym typeface="Arial"/>
              </a:rPr>
              <a:t>Revenue Operations</a:t>
            </a:r>
            <a:endParaRPr sz="1200"/>
          </a:p>
        </p:txBody>
      </p:sp>
      <p:sp>
        <p:nvSpPr>
          <p:cNvPr id="3329" name="Google Shape;3329;g1a37c33ce89_0_8316"/>
          <p:cNvSpPr txBox="1"/>
          <p:nvPr/>
        </p:nvSpPr>
        <p:spPr>
          <a:xfrm>
            <a:off x="611933" y="488778"/>
            <a:ext cx="89133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chemeClr val="accent3"/>
                </a:solidFill>
                <a:latin typeface="Arial"/>
                <a:ea typeface="Arial"/>
                <a:cs typeface="Arial"/>
                <a:sym typeface="Arial"/>
              </a:rPr>
              <a:t>Marketing Strategic Focus Areas</a:t>
            </a:r>
            <a:endParaRPr b="1" sz="2500">
              <a:solidFill>
                <a:schemeClr val="accent3"/>
              </a:solidFill>
              <a:latin typeface="Arial"/>
              <a:ea typeface="Arial"/>
              <a:cs typeface="Arial"/>
              <a:sym typeface="Arial"/>
            </a:endParaRPr>
          </a:p>
        </p:txBody>
      </p:sp>
      <p:sp>
        <p:nvSpPr>
          <p:cNvPr id="3330" name="Google Shape;3330;g1a37c33ce89_0_8316"/>
          <p:cNvSpPr/>
          <p:nvPr/>
        </p:nvSpPr>
        <p:spPr>
          <a:xfrm>
            <a:off x="8919882" y="1154033"/>
            <a:ext cx="26805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Initiatives</a:t>
            </a:r>
            <a:endParaRPr sz="1200"/>
          </a:p>
        </p:txBody>
      </p:sp>
      <p:sp>
        <p:nvSpPr>
          <p:cNvPr id="3331" name="Google Shape;3331;g1a37c33ce89_0_8316"/>
          <p:cNvSpPr txBox="1"/>
          <p:nvPr/>
        </p:nvSpPr>
        <p:spPr>
          <a:xfrm>
            <a:off x="8912707" y="1384745"/>
            <a:ext cx="2709900" cy="235500"/>
          </a:xfrm>
          <a:prstGeom prst="rect">
            <a:avLst/>
          </a:prstGeom>
          <a:noFill/>
          <a:ln>
            <a:noFill/>
          </a:ln>
        </p:spPr>
        <p:txBody>
          <a:bodyPr anchorCtr="0" anchor="t" bIns="40325" lIns="0" spcFirstLastPara="1" rIns="0" wrap="square" tIns="40325">
            <a:spAutoFit/>
          </a:bodyPr>
          <a:lstStyle/>
          <a:p>
            <a:pPr indent="0" lvl="0" marL="0" marR="0" rtl="0" algn="ctr">
              <a:lnSpc>
                <a:spcPct val="110000"/>
              </a:lnSpc>
              <a:spcBef>
                <a:spcPts val="0"/>
              </a:spcBef>
              <a:spcAft>
                <a:spcPts val="0"/>
              </a:spcAft>
              <a:buNone/>
            </a:pPr>
            <a:r>
              <a:rPr b="1" i="1" lang="en-PH" sz="1000">
                <a:solidFill>
                  <a:schemeClr val="accent3"/>
                </a:solidFill>
                <a:latin typeface="Arial"/>
                <a:ea typeface="Arial"/>
                <a:cs typeface="Arial"/>
                <a:sym typeface="Arial"/>
              </a:rPr>
              <a:t>Define, Measure, Optimize</a:t>
            </a:r>
            <a:endParaRPr sz="1200"/>
          </a:p>
        </p:txBody>
      </p:sp>
      <p:grpSp>
        <p:nvGrpSpPr>
          <p:cNvPr id="3332" name="Google Shape;3332;g1a37c33ce89_0_8316"/>
          <p:cNvGrpSpPr/>
          <p:nvPr/>
        </p:nvGrpSpPr>
        <p:grpSpPr>
          <a:xfrm>
            <a:off x="10713344" y="108859"/>
            <a:ext cx="875210" cy="782206"/>
            <a:chOff x="11252190" y="123367"/>
            <a:chExt cx="991852" cy="886453"/>
          </a:xfrm>
        </p:grpSpPr>
        <p:sp>
          <p:nvSpPr>
            <p:cNvPr id="3333" name="Google Shape;3333;g1a37c33ce89_0_8316"/>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334" name="Google Shape;3334;g1a37c33ce89_0_8316"/>
            <p:cNvGrpSpPr/>
            <p:nvPr/>
          </p:nvGrpSpPr>
          <p:grpSpPr>
            <a:xfrm>
              <a:off x="11252190" y="123367"/>
              <a:ext cx="991852" cy="886453"/>
              <a:chOff x="1546726" y="1371578"/>
              <a:chExt cx="5292697" cy="5045264"/>
            </a:xfrm>
          </p:grpSpPr>
          <p:grpSp>
            <p:nvGrpSpPr>
              <p:cNvPr id="3335" name="Google Shape;3335;g1a37c33ce89_0_8316"/>
              <p:cNvGrpSpPr/>
              <p:nvPr/>
            </p:nvGrpSpPr>
            <p:grpSpPr>
              <a:xfrm>
                <a:off x="1879774" y="1676428"/>
                <a:ext cx="4385407" cy="4407786"/>
                <a:chOff x="1955974" y="1676428"/>
                <a:chExt cx="4385407" cy="4407786"/>
              </a:xfrm>
            </p:grpSpPr>
            <p:grpSp>
              <p:nvGrpSpPr>
                <p:cNvPr id="3336" name="Google Shape;3336;g1a37c33ce89_0_8316"/>
                <p:cNvGrpSpPr/>
                <p:nvPr/>
              </p:nvGrpSpPr>
              <p:grpSpPr>
                <a:xfrm>
                  <a:off x="1955974" y="1676428"/>
                  <a:ext cx="4385407" cy="4407786"/>
                  <a:chOff x="4190471" y="1343094"/>
                  <a:chExt cx="5315645" cy="5342771"/>
                </a:xfrm>
              </p:grpSpPr>
              <p:sp>
                <p:nvSpPr>
                  <p:cNvPr id="3337" name="Google Shape;3337;g1a37c33ce89_0_8316"/>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338" name="Google Shape;3338;g1a37c33ce89_0_8316"/>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339" name="Google Shape;3339;g1a37c33ce89_0_8316"/>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340" name="Google Shape;3340;g1a37c33ce89_0_8316"/>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341" name="Google Shape;3341;g1a37c33ce89_0_8316"/>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342" name="Google Shape;3342;g1a37c33ce89_0_8316"/>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343" name="Google Shape;3343;g1a37c33ce89_0_8316"/>
              <p:cNvGrpSpPr/>
              <p:nvPr/>
            </p:nvGrpSpPr>
            <p:grpSpPr>
              <a:xfrm>
                <a:off x="3533385" y="3171270"/>
                <a:ext cx="1141413" cy="979575"/>
                <a:chOff x="3997" y="2115"/>
                <a:chExt cx="719" cy="617"/>
              </a:xfrm>
            </p:grpSpPr>
            <p:sp>
              <p:nvSpPr>
                <p:cNvPr id="3344" name="Google Shape;3344;g1a37c33ce89_0_8316"/>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45" name="Google Shape;3345;g1a37c33ce89_0_8316"/>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46" name="Google Shape;3346;g1a37c33ce89_0_8316"/>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47" name="Google Shape;3347;g1a37c33ce89_0_8316"/>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48" name="Google Shape;3348;g1a37c33ce89_0_8316"/>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49" name="Google Shape;3349;g1a37c33ce89_0_8316"/>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50" name="Google Shape;3350;g1a37c33ce89_0_8316"/>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351" name="Google Shape;3351;g1a37c33ce89_0_8316"/>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352" name="Google Shape;3352;g1a37c33ce89_0_8316"/>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7" name="Shape 3357"/>
        <p:cNvGrpSpPr/>
        <p:nvPr/>
      </p:nvGrpSpPr>
      <p:grpSpPr>
        <a:xfrm>
          <a:off x="0" y="0"/>
          <a:ext cx="0" cy="0"/>
          <a:chOff x="0" y="0"/>
          <a:chExt cx="0" cy="0"/>
        </a:xfrm>
      </p:grpSpPr>
      <p:sp>
        <p:nvSpPr>
          <p:cNvPr id="3358" name="Google Shape;3358;g1a37c33ce89_0_8388"/>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
        <p:nvSpPr>
          <p:cNvPr id="3359" name="Google Shape;3359;g1a37c33ce89_0_8388"/>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23</a:t>
            </a:r>
            <a:endParaRPr/>
          </a:p>
        </p:txBody>
      </p:sp>
      <p:sp>
        <p:nvSpPr>
          <p:cNvPr id="3360" name="Google Shape;3360;g1a37c33ce89_0_8388"/>
          <p:cNvSpPr txBox="1"/>
          <p:nvPr/>
        </p:nvSpPr>
        <p:spPr>
          <a:xfrm>
            <a:off x="611933" y="488778"/>
            <a:ext cx="89133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chemeClr val="accent3"/>
                </a:solidFill>
              </a:rPr>
              <a:t>We control our own destiny without 3rd party reliance</a:t>
            </a:r>
            <a:endParaRPr b="1" sz="2500">
              <a:solidFill>
                <a:schemeClr val="accent3"/>
              </a:solidFill>
              <a:latin typeface="Arial"/>
              <a:ea typeface="Arial"/>
              <a:cs typeface="Arial"/>
              <a:sym typeface="Arial"/>
            </a:endParaRPr>
          </a:p>
        </p:txBody>
      </p:sp>
      <p:grpSp>
        <p:nvGrpSpPr>
          <p:cNvPr id="3361" name="Google Shape;3361;g1a37c33ce89_0_8388"/>
          <p:cNvGrpSpPr/>
          <p:nvPr/>
        </p:nvGrpSpPr>
        <p:grpSpPr>
          <a:xfrm>
            <a:off x="10713344" y="108859"/>
            <a:ext cx="875210" cy="782206"/>
            <a:chOff x="11252190" y="123367"/>
            <a:chExt cx="991852" cy="886453"/>
          </a:xfrm>
        </p:grpSpPr>
        <p:sp>
          <p:nvSpPr>
            <p:cNvPr id="3362" name="Google Shape;3362;g1a37c33ce89_0_8388"/>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363" name="Google Shape;3363;g1a37c33ce89_0_8388"/>
            <p:cNvGrpSpPr/>
            <p:nvPr/>
          </p:nvGrpSpPr>
          <p:grpSpPr>
            <a:xfrm>
              <a:off x="11252190" y="123367"/>
              <a:ext cx="991852" cy="886453"/>
              <a:chOff x="1546726" y="1371578"/>
              <a:chExt cx="5292697" cy="5045264"/>
            </a:xfrm>
          </p:grpSpPr>
          <p:grpSp>
            <p:nvGrpSpPr>
              <p:cNvPr id="3364" name="Google Shape;3364;g1a37c33ce89_0_8388"/>
              <p:cNvGrpSpPr/>
              <p:nvPr/>
            </p:nvGrpSpPr>
            <p:grpSpPr>
              <a:xfrm>
                <a:off x="1879774" y="1676428"/>
                <a:ext cx="4385407" cy="4407786"/>
                <a:chOff x="1955974" y="1676428"/>
                <a:chExt cx="4385407" cy="4407786"/>
              </a:xfrm>
            </p:grpSpPr>
            <p:grpSp>
              <p:nvGrpSpPr>
                <p:cNvPr id="3365" name="Google Shape;3365;g1a37c33ce89_0_8388"/>
                <p:cNvGrpSpPr/>
                <p:nvPr/>
              </p:nvGrpSpPr>
              <p:grpSpPr>
                <a:xfrm>
                  <a:off x="1955974" y="1676428"/>
                  <a:ext cx="4385407" cy="4407786"/>
                  <a:chOff x="4190471" y="1343094"/>
                  <a:chExt cx="5315645" cy="5342771"/>
                </a:xfrm>
              </p:grpSpPr>
              <p:sp>
                <p:nvSpPr>
                  <p:cNvPr id="3366" name="Google Shape;3366;g1a37c33ce89_0_8388"/>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367" name="Google Shape;3367;g1a37c33ce89_0_8388"/>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368" name="Google Shape;3368;g1a37c33ce89_0_8388"/>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369" name="Google Shape;3369;g1a37c33ce89_0_8388"/>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370" name="Google Shape;3370;g1a37c33ce89_0_8388"/>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371" name="Google Shape;3371;g1a37c33ce89_0_8388"/>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372" name="Google Shape;3372;g1a37c33ce89_0_8388"/>
              <p:cNvGrpSpPr/>
              <p:nvPr/>
            </p:nvGrpSpPr>
            <p:grpSpPr>
              <a:xfrm>
                <a:off x="3533385" y="3171270"/>
                <a:ext cx="1141413" cy="979575"/>
                <a:chOff x="3997" y="2115"/>
                <a:chExt cx="719" cy="617"/>
              </a:xfrm>
            </p:grpSpPr>
            <p:sp>
              <p:nvSpPr>
                <p:cNvPr id="3373" name="Google Shape;3373;g1a37c33ce89_0_8388"/>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4" name="Google Shape;3374;g1a37c33ce89_0_8388"/>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5" name="Google Shape;3375;g1a37c33ce89_0_8388"/>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6" name="Google Shape;3376;g1a37c33ce89_0_8388"/>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7" name="Google Shape;3377;g1a37c33ce89_0_8388"/>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8" name="Google Shape;3378;g1a37c33ce89_0_8388"/>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379" name="Google Shape;3379;g1a37c33ce89_0_8388"/>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380" name="Google Shape;3380;g1a37c33ce89_0_8388"/>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381" name="Google Shape;3381;g1a37c33ce89_0_8388"/>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
        <p:nvSpPr>
          <p:cNvPr id="3382" name="Google Shape;3382;g1a37c33ce89_0_8388"/>
          <p:cNvSpPr/>
          <p:nvPr/>
        </p:nvSpPr>
        <p:spPr>
          <a:xfrm>
            <a:off x="622842" y="1817834"/>
            <a:ext cx="3335700" cy="4126500"/>
          </a:xfrm>
          <a:prstGeom prst="rect">
            <a:avLst/>
          </a:prstGeom>
          <a:solidFill>
            <a:srgbClr val="D7EFFA">
              <a:alpha val="29800"/>
            </a:srgbClr>
          </a:solidFill>
          <a:ln>
            <a:noFill/>
          </a:ln>
        </p:spPr>
        <p:txBody>
          <a:bodyPr anchorCtr="0" anchor="ctr" bIns="16125" lIns="0" spcFirstLastPara="1" rIns="16125" wrap="square" tIns="0">
            <a:noAutofit/>
          </a:bodyPr>
          <a:lstStyle/>
          <a:p>
            <a:pPr indent="-177800" lvl="0" marL="2540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descr="LinkedIn integration — amoCRM" id="3383" name="Google Shape;3383;g1a37c33ce89_0_8388"/>
          <p:cNvPicPr preferRelativeResize="0"/>
          <p:nvPr/>
        </p:nvPicPr>
        <p:blipFill rotWithShape="1">
          <a:blip r:embed="rId3">
            <a:alphaModFix/>
          </a:blip>
          <a:srcRect b="31151" l="0" r="0" t="31639"/>
          <a:stretch/>
        </p:blipFill>
        <p:spPr>
          <a:xfrm>
            <a:off x="822191" y="4663776"/>
            <a:ext cx="1425322" cy="353568"/>
          </a:xfrm>
          <a:prstGeom prst="rect">
            <a:avLst/>
          </a:prstGeom>
          <a:noFill/>
          <a:ln>
            <a:noFill/>
          </a:ln>
        </p:spPr>
      </p:pic>
      <p:pic>
        <p:nvPicPr>
          <p:cNvPr descr="YouTube Community Guidelines &amp;amp; Policies - How YouTube Works" id="3384" name="Google Shape;3384;g1a37c33ce89_0_8388"/>
          <p:cNvPicPr preferRelativeResize="0"/>
          <p:nvPr/>
        </p:nvPicPr>
        <p:blipFill rotWithShape="1">
          <a:blip r:embed="rId4">
            <a:alphaModFix/>
          </a:blip>
          <a:srcRect b="0" l="0" r="0" t="0"/>
          <a:stretch/>
        </p:blipFill>
        <p:spPr>
          <a:xfrm>
            <a:off x="2243140" y="4449801"/>
            <a:ext cx="1445781" cy="760480"/>
          </a:xfrm>
          <a:prstGeom prst="rect">
            <a:avLst/>
          </a:prstGeom>
          <a:noFill/>
          <a:ln>
            <a:noFill/>
          </a:ln>
        </p:spPr>
      </p:pic>
      <p:pic>
        <p:nvPicPr>
          <p:cNvPr descr="File:Gartner logo.svg - Wikimedia Commons" id="3385" name="Google Shape;3385;g1a37c33ce89_0_8388"/>
          <p:cNvPicPr preferRelativeResize="0"/>
          <p:nvPr/>
        </p:nvPicPr>
        <p:blipFill rotWithShape="1">
          <a:blip r:embed="rId5">
            <a:alphaModFix/>
          </a:blip>
          <a:srcRect b="0" l="0" r="0" t="0"/>
          <a:stretch/>
        </p:blipFill>
        <p:spPr>
          <a:xfrm>
            <a:off x="1534852" y="5353401"/>
            <a:ext cx="546800" cy="125594"/>
          </a:xfrm>
          <a:prstGeom prst="rect">
            <a:avLst/>
          </a:prstGeom>
          <a:noFill/>
          <a:ln>
            <a:noFill/>
          </a:ln>
        </p:spPr>
      </p:pic>
      <p:sp>
        <p:nvSpPr>
          <p:cNvPr id="3386" name="Google Shape;3386;g1a37c33ce89_0_8388"/>
          <p:cNvSpPr txBox="1"/>
          <p:nvPr/>
        </p:nvSpPr>
        <p:spPr>
          <a:xfrm>
            <a:off x="1451535" y="1469658"/>
            <a:ext cx="1678500" cy="323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Brand</a:t>
            </a:r>
            <a:endParaRPr sz="1500">
              <a:solidFill>
                <a:schemeClr val="dk1"/>
              </a:solidFill>
              <a:latin typeface="Arial"/>
              <a:ea typeface="Arial"/>
              <a:cs typeface="Arial"/>
              <a:sym typeface="Arial"/>
            </a:endParaRPr>
          </a:p>
        </p:txBody>
      </p:sp>
      <p:sp>
        <p:nvSpPr>
          <p:cNvPr id="3387" name="Google Shape;3387;g1a37c33ce89_0_8388"/>
          <p:cNvSpPr txBox="1"/>
          <p:nvPr/>
        </p:nvSpPr>
        <p:spPr>
          <a:xfrm>
            <a:off x="5254601" y="1513744"/>
            <a:ext cx="1678500" cy="277800"/>
          </a:xfrm>
          <a:prstGeom prst="rect">
            <a:avLst/>
          </a:prstGeom>
          <a:noFill/>
          <a:ln>
            <a:noFill/>
          </a:ln>
        </p:spPr>
        <p:txBody>
          <a:bodyPr anchorCtr="0" anchor="ctr" bIns="45675" lIns="0" spcFirstLastPara="1" rIns="0" wrap="square" tIns="45675">
            <a:noAutofit/>
          </a:bodyPr>
          <a:lstStyle/>
          <a:p>
            <a:pPr indent="0" lvl="0" marL="0" marR="0" rtl="0" algn="ctr">
              <a:lnSpc>
                <a:spcPct val="80000"/>
              </a:lnSpc>
              <a:spcBef>
                <a:spcPts val="0"/>
              </a:spcBef>
              <a:spcAft>
                <a:spcPts val="0"/>
              </a:spcAft>
              <a:buNone/>
            </a:pPr>
            <a:r>
              <a:rPr b="1" lang="en-PH" sz="1500">
                <a:solidFill>
                  <a:schemeClr val="dk1"/>
                </a:solidFill>
                <a:latin typeface="Arial"/>
                <a:ea typeface="Arial"/>
                <a:cs typeface="Arial"/>
                <a:sym typeface="Arial"/>
              </a:rPr>
              <a:t>Demand</a:t>
            </a:r>
            <a:endParaRPr sz="1500">
              <a:solidFill>
                <a:schemeClr val="dk1"/>
              </a:solidFill>
              <a:latin typeface="Arial"/>
              <a:ea typeface="Arial"/>
              <a:cs typeface="Arial"/>
              <a:sym typeface="Arial"/>
            </a:endParaRPr>
          </a:p>
        </p:txBody>
      </p:sp>
      <p:sp>
        <p:nvSpPr>
          <p:cNvPr id="3388" name="Google Shape;3388;g1a37c33ce89_0_8388"/>
          <p:cNvSpPr txBox="1"/>
          <p:nvPr/>
        </p:nvSpPr>
        <p:spPr>
          <a:xfrm>
            <a:off x="8997771" y="1514436"/>
            <a:ext cx="1678500" cy="277800"/>
          </a:xfrm>
          <a:prstGeom prst="rect">
            <a:avLst/>
          </a:prstGeom>
          <a:noFill/>
          <a:ln>
            <a:noFill/>
          </a:ln>
        </p:spPr>
        <p:txBody>
          <a:bodyPr anchorCtr="0" anchor="ctr" bIns="45675" lIns="0" spcFirstLastPara="1" rIns="0" wrap="square" tIns="45675">
            <a:noAutofit/>
          </a:bodyPr>
          <a:lstStyle/>
          <a:p>
            <a:pPr indent="0" lvl="0" marL="0" marR="0" rtl="0" algn="ctr">
              <a:lnSpc>
                <a:spcPct val="80000"/>
              </a:lnSpc>
              <a:spcBef>
                <a:spcPts val="0"/>
              </a:spcBef>
              <a:spcAft>
                <a:spcPts val="0"/>
              </a:spcAft>
              <a:buNone/>
            </a:pPr>
            <a:r>
              <a:rPr b="1" lang="en-PH" sz="1500">
                <a:solidFill>
                  <a:schemeClr val="dk1"/>
                </a:solidFill>
                <a:latin typeface="Arial"/>
                <a:ea typeface="Arial"/>
                <a:cs typeface="Arial"/>
                <a:sym typeface="Arial"/>
              </a:rPr>
              <a:t>Expand</a:t>
            </a:r>
            <a:endParaRPr sz="1500">
              <a:solidFill>
                <a:schemeClr val="dk1"/>
              </a:solidFill>
              <a:latin typeface="Arial"/>
              <a:ea typeface="Arial"/>
              <a:cs typeface="Arial"/>
              <a:sym typeface="Arial"/>
            </a:endParaRPr>
          </a:p>
        </p:txBody>
      </p:sp>
      <p:pic>
        <p:nvPicPr>
          <p:cNvPr id="3389" name="Google Shape;3389;g1a37c33ce89_0_8388"/>
          <p:cNvPicPr preferRelativeResize="0"/>
          <p:nvPr/>
        </p:nvPicPr>
        <p:blipFill rotWithShape="1">
          <a:blip r:embed="rId6">
            <a:alphaModFix/>
          </a:blip>
          <a:srcRect b="14456" l="0" r="0" t="0"/>
          <a:stretch/>
        </p:blipFill>
        <p:spPr>
          <a:xfrm>
            <a:off x="5809696" y="1022343"/>
            <a:ext cx="568213" cy="486047"/>
          </a:xfrm>
          <a:prstGeom prst="rect">
            <a:avLst/>
          </a:prstGeom>
          <a:noFill/>
          <a:ln>
            <a:noFill/>
          </a:ln>
        </p:spPr>
      </p:pic>
      <p:pic>
        <p:nvPicPr>
          <p:cNvPr id="3390" name="Google Shape;3390;g1a37c33ce89_0_8388"/>
          <p:cNvPicPr preferRelativeResize="0"/>
          <p:nvPr/>
        </p:nvPicPr>
        <p:blipFill rotWithShape="1">
          <a:blip r:embed="rId7">
            <a:alphaModFix/>
          </a:blip>
          <a:srcRect b="14770" l="0" r="0" t="0"/>
          <a:stretch/>
        </p:blipFill>
        <p:spPr>
          <a:xfrm>
            <a:off x="9493943" y="989726"/>
            <a:ext cx="686056" cy="584722"/>
          </a:xfrm>
          <a:prstGeom prst="rect">
            <a:avLst/>
          </a:prstGeom>
          <a:noFill/>
          <a:ln>
            <a:noFill/>
          </a:ln>
        </p:spPr>
      </p:pic>
      <p:pic>
        <p:nvPicPr>
          <p:cNvPr id="3391" name="Google Shape;3391;g1a37c33ce89_0_8388"/>
          <p:cNvPicPr preferRelativeResize="0"/>
          <p:nvPr/>
        </p:nvPicPr>
        <p:blipFill rotWithShape="1">
          <a:blip r:embed="rId8">
            <a:alphaModFix/>
          </a:blip>
          <a:srcRect b="18626" l="0" r="0" t="0"/>
          <a:stretch/>
        </p:blipFill>
        <p:spPr>
          <a:xfrm>
            <a:off x="1926593" y="977991"/>
            <a:ext cx="728285" cy="592623"/>
          </a:xfrm>
          <a:prstGeom prst="rect">
            <a:avLst/>
          </a:prstGeom>
          <a:noFill/>
          <a:ln>
            <a:noFill/>
          </a:ln>
        </p:spPr>
      </p:pic>
      <p:sp>
        <p:nvSpPr>
          <p:cNvPr id="3392" name="Google Shape;3392;g1a37c33ce89_0_8388"/>
          <p:cNvSpPr/>
          <p:nvPr/>
        </p:nvSpPr>
        <p:spPr>
          <a:xfrm>
            <a:off x="4425909" y="1817834"/>
            <a:ext cx="3335700" cy="4126500"/>
          </a:xfrm>
          <a:prstGeom prst="rect">
            <a:avLst/>
          </a:prstGeom>
          <a:solidFill>
            <a:srgbClr val="F2F2F2">
              <a:alpha val="29800"/>
            </a:srgbClr>
          </a:solidFill>
          <a:ln>
            <a:noFill/>
          </a:ln>
        </p:spPr>
        <p:txBody>
          <a:bodyPr anchorCtr="0" anchor="ctr" bIns="16125" lIns="0" spcFirstLastPara="1" rIns="16125" wrap="square" tIns="0">
            <a:noAutofit/>
          </a:bodyPr>
          <a:lstStyle/>
          <a:p>
            <a:pPr indent="-177800" lvl="0" marL="2540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393" name="Google Shape;3393;g1a37c33ce89_0_8388"/>
          <p:cNvSpPr/>
          <p:nvPr/>
        </p:nvSpPr>
        <p:spPr>
          <a:xfrm>
            <a:off x="8169079" y="1817834"/>
            <a:ext cx="3335700" cy="4126500"/>
          </a:xfrm>
          <a:prstGeom prst="rect">
            <a:avLst/>
          </a:prstGeom>
          <a:solidFill>
            <a:srgbClr val="DAF0D3">
              <a:alpha val="29800"/>
            </a:srgbClr>
          </a:solidFill>
          <a:ln>
            <a:noFill/>
          </a:ln>
        </p:spPr>
        <p:txBody>
          <a:bodyPr anchorCtr="0" anchor="ctr" bIns="16125" lIns="0" spcFirstLastPara="1" rIns="16125" wrap="square" tIns="0">
            <a:noAutofit/>
          </a:bodyPr>
          <a:lstStyle/>
          <a:p>
            <a:pPr indent="-177800" lvl="0" marL="2540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3394" name="Google Shape;3394;g1a37c33ce89_0_8388"/>
          <p:cNvCxnSpPr/>
          <p:nvPr/>
        </p:nvCxnSpPr>
        <p:spPr>
          <a:xfrm>
            <a:off x="622842" y="1778145"/>
            <a:ext cx="3335700" cy="0"/>
          </a:xfrm>
          <a:prstGeom prst="straightConnector1">
            <a:avLst/>
          </a:prstGeom>
          <a:noFill/>
          <a:ln cap="flat" cmpd="sng" w="19050">
            <a:solidFill>
              <a:srgbClr val="10455D"/>
            </a:solidFill>
            <a:prstDash val="solid"/>
            <a:round/>
            <a:headEnd len="sm" w="sm" type="none"/>
            <a:tailEnd len="sm" w="sm" type="none"/>
          </a:ln>
        </p:spPr>
      </p:cxnSp>
      <p:cxnSp>
        <p:nvCxnSpPr>
          <p:cNvPr id="3395" name="Google Shape;3395;g1a37c33ce89_0_8388"/>
          <p:cNvCxnSpPr/>
          <p:nvPr/>
        </p:nvCxnSpPr>
        <p:spPr>
          <a:xfrm>
            <a:off x="4425909" y="1778145"/>
            <a:ext cx="3335700" cy="0"/>
          </a:xfrm>
          <a:prstGeom prst="straightConnector1">
            <a:avLst/>
          </a:prstGeom>
          <a:noFill/>
          <a:ln cap="flat" cmpd="sng" w="19050">
            <a:solidFill>
              <a:srgbClr val="A5A5A5"/>
            </a:solidFill>
            <a:prstDash val="solid"/>
            <a:round/>
            <a:headEnd len="sm" w="sm" type="none"/>
            <a:tailEnd len="sm" w="sm" type="none"/>
          </a:ln>
        </p:spPr>
      </p:cxnSp>
      <p:cxnSp>
        <p:nvCxnSpPr>
          <p:cNvPr id="3396" name="Google Shape;3396;g1a37c33ce89_0_8388"/>
          <p:cNvCxnSpPr/>
          <p:nvPr/>
        </p:nvCxnSpPr>
        <p:spPr>
          <a:xfrm>
            <a:off x="8169079" y="1778145"/>
            <a:ext cx="3335700" cy="0"/>
          </a:xfrm>
          <a:prstGeom prst="straightConnector1">
            <a:avLst/>
          </a:prstGeom>
          <a:noFill/>
          <a:ln cap="flat" cmpd="sng" w="19050">
            <a:solidFill>
              <a:srgbClr val="53A63A"/>
            </a:solidFill>
            <a:prstDash val="solid"/>
            <a:round/>
            <a:headEnd len="sm" w="sm" type="none"/>
            <a:tailEnd len="sm" w="sm" type="none"/>
          </a:ln>
        </p:spPr>
      </p:cxnSp>
      <p:sp>
        <p:nvSpPr>
          <p:cNvPr id="3397" name="Google Shape;3397;g1a37c33ce89_0_8388"/>
          <p:cNvSpPr/>
          <p:nvPr/>
        </p:nvSpPr>
        <p:spPr>
          <a:xfrm>
            <a:off x="656824" y="1893202"/>
            <a:ext cx="3267900" cy="243300"/>
          </a:xfrm>
          <a:prstGeom prst="roundRect">
            <a:avLst>
              <a:gd fmla="val 16667" name="adj"/>
            </a:avLst>
          </a:prstGeom>
          <a:solidFill>
            <a:srgbClr val="10455D"/>
          </a:solidFill>
          <a:ln cap="flat" cmpd="sng" w="9525">
            <a:solidFill>
              <a:srgbClr val="000000"/>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Thought Leadership</a:t>
            </a:r>
            <a:endParaRPr sz="1200"/>
          </a:p>
        </p:txBody>
      </p:sp>
      <p:sp>
        <p:nvSpPr>
          <p:cNvPr id="3398" name="Google Shape;3398;g1a37c33ce89_0_8388"/>
          <p:cNvSpPr/>
          <p:nvPr/>
        </p:nvSpPr>
        <p:spPr>
          <a:xfrm>
            <a:off x="656824" y="2963605"/>
            <a:ext cx="3267900" cy="243300"/>
          </a:xfrm>
          <a:prstGeom prst="roundRect">
            <a:avLst>
              <a:gd fmla="val 16667" name="adj"/>
            </a:avLst>
          </a:prstGeom>
          <a:solidFill>
            <a:srgbClr val="10455D"/>
          </a:solidFill>
          <a:ln cap="flat" cmpd="sng" w="9525">
            <a:solidFill>
              <a:srgbClr val="000000"/>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ABM</a:t>
            </a:r>
            <a:endParaRPr b="1" i="0" sz="1100" u="none" cap="none" strike="noStrike">
              <a:solidFill>
                <a:schemeClr val="lt1"/>
              </a:solidFill>
              <a:latin typeface="Arial"/>
              <a:ea typeface="Arial"/>
              <a:cs typeface="Arial"/>
              <a:sym typeface="Arial"/>
            </a:endParaRPr>
          </a:p>
        </p:txBody>
      </p:sp>
      <p:sp>
        <p:nvSpPr>
          <p:cNvPr id="3399" name="Google Shape;3399;g1a37c33ce89_0_8388"/>
          <p:cNvSpPr/>
          <p:nvPr/>
        </p:nvSpPr>
        <p:spPr>
          <a:xfrm>
            <a:off x="656824" y="3816753"/>
            <a:ext cx="3267900" cy="243300"/>
          </a:xfrm>
          <a:prstGeom prst="roundRect">
            <a:avLst>
              <a:gd fmla="val 16667" name="adj"/>
            </a:avLst>
          </a:prstGeom>
          <a:solidFill>
            <a:srgbClr val="10455D"/>
          </a:solidFill>
          <a:ln cap="flat" cmpd="sng" w="9525">
            <a:solidFill>
              <a:srgbClr val="000000"/>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Reviews</a:t>
            </a:r>
            <a:endParaRPr sz="1200"/>
          </a:p>
        </p:txBody>
      </p:sp>
      <p:sp>
        <p:nvSpPr>
          <p:cNvPr id="3400" name="Google Shape;3400;g1a37c33ce89_0_8388"/>
          <p:cNvSpPr/>
          <p:nvPr/>
        </p:nvSpPr>
        <p:spPr>
          <a:xfrm>
            <a:off x="656824" y="4337231"/>
            <a:ext cx="3267900" cy="243300"/>
          </a:xfrm>
          <a:prstGeom prst="roundRect">
            <a:avLst>
              <a:gd fmla="val 16667" name="adj"/>
            </a:avLst>
          </a:prstGeom>
          <a:solidFill>
            <a:srgbClr val="10455D"/>
          </a:solidFill>
          <a:ln cap="flat" cmpd="sng" w="9525">
            <a:solidFill>
              <a:srgbClr val="000000"/>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Social</a:t>
            </a:r>
            <a:endParaRPr sz="1200"/>
          </a:p>
        </p:txBody>
      </p:sp>
      <p:sp>
        <p:nvSpPr>
          <p:cNvPr id="3401" name="Google Shape;3401;g1a37c33ce89_0_8388"/>
          <p:cNvSpPr/>
          <p:nvPr/>
        </p:nvSpPr>
        <p:spPr>
          <a:xfrm>
            <a:off x="656824" y="5069374"/>
            <a:ext cx="3267900" cy="243300"/>
          </a:xfrm>
          <a:prstGeom prst="roundRect">
            <a:avLst>
              <a:gd fmla="val 16667" name="adj"/>
            </a:avLst>
          </a:prstGeom>
          <a:solidFill>
            <a:srgbClr val="10455D"/>
          </a:solidFill>
          <a:ln cap="flat" cmpd="sng" w="9525">
            <a:solidFill>
              <a:srgbClr val="000000"/>
            </a:solidFill>
            <a:prstDash val="solid"/>
            <a:round/>
            <a:headEnd len="sm" w="sm" type="none"/>
            <a:tailEnd len="sm" w="sm" type="none"/>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Product Marketing</a:t>
            </a:r>
            <a:endParaRPr sz="1200"/>
          </a:p>
        </p:txBody>
      </p:sp>
      <p:sp>
        <p:nvSpPr>
          <p:cNvPr id="3402" name="Google Shape;3402;g1a37c33ce89_0_8388"/>
          <p:cNvSpPr/>
          <p:nvPr/>
        </p:nvSpPr>
        <p:spPr>
          <a:xfrm>
            <a:off x="718676" y="2159614"/>
            <a:ext cx="3144300" cy="7263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Webinars</a:t>
            </a:r>
            <a:endParaRPr sz="900">
              <a:solidFill>
                <a:srgbClr val="000000"/>
              </a:solidFill>
              <a:latin typeface="Arial"/>
              <a:ea typeface="Arial"/>
              <a:cs typeface="Arial"/>
              <a:sym typeface="Arial"/>
            </a:endParaRPr>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ToFu Content</a:t>
            </a:r>
            <a:endParaRPr sz="900">
              <a:solidFill>
                <a:srgbClr val="000000"/>
              </a:solidFill>
              <a:latin typeface="Arial"/>
              <a:ea typeface="Arial"/>
              <a:cs typeface="Arial"/>
              <a:sym typeface="Arial"/>
            </a:endParaRPr>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Email Nurture</a:t>
            </a:r>
            <a:endParaRPr sz="900">
              <a:solidFill>
                <a:srgbClr val="000000"/>
              </a:solidFill>
              <a:latin typeface="Arial"/>
              <a:ea typeface="Arial"/>
              <a:cs typeface="Arial"/>
              <a:sym typeface="Arial"/>
            </a:endParaRPr>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ToFu Keywords (SEO)</a:t>
            </a:r>
            <a:endParaRPr sz="900">
              <a:solidFill>
                <a:srgbClr val="000000"/>
              </a:solidFill>
              <a:latin typeface="Arial"/>
              <a:ea typeface="Arial"/>
              <a:cs typeface="Arial"/>
              <a:sym typeface="Arial"/>
            </a:endParaRPr>
          </a:p>
        </p:txBody>
      </p:sp>
      <p:sp>
        <p:nvSpPr>
          <p:cNvPr id="3403" name="Google Shape;3403;g1a37c33ce89_0_8388"/>
          <p:cNvSpPr/>
          <p:nvPr/>
        </p:nvSpPr>
        <p:spPr>
          <a:xfrm>
            <a:off x="718676" y="3230017"/>
            <a:ext cx="3144300" cy="5229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Targeted Ads based on ICP and site placement (Display)</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Direct Mail</a:t>
            </a:r>
            <a:endParaRPr sz="1200"/>
          </a:p>
        </p:txBody>
      </p:sp>
      <p:sp>
        <p:nvSpPr>
          <p:cNvPr id="3404" name="Google Shape;3404;g1a37c33ce89_0_8388"/>
          <p:cNvSpPr/>
          <p:nvPr/>
        </p:nvSpPr>
        <p:spPr>
          <a:xfrm>
            <a:off x="718676" y="4083165"/>
            <a:ext cx="3144300" cy="2172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3rd party review sites - market validation</a:t>
            </a:r>
            <a:endParaRPr sz="1200"/>
          </a:p>
        </p:txBody>
      </p:sp>
      <p:sp>
        <p:nvSpPr>
          <p:cNvPr id="3405" name="Google Shape;3405;g1a37c33ce89_0_8388"/>
          <p:cNvSpPr/>
          <p:nvPr/>
        </p:nvSpPr>
        <p:spPr>
          <a:xfrm>
            <a:off x="677345" y="5304892"/>
            <a:ext cx="3226800" cy="5568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Analysts:</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Brand Messaging</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PR</a:t>
            </a:r>
            <a:endParaRPr sz="1200"/>
          </a:p>
        </p:txBody>
      </p:sp>
      <p:sp>
        <p:nvSpPr>
          <p:cNvPr id="3406" name="Google Shape;3406;g1a37c33ce89_0_8388"/>
          <p:cNvSpPr/>
          <p:nvPr/>
        </p:nvSpPr>
        <p:spPr>
          <a:xfrm>
            <a:off x="4459890" y="1893202"/>
            <a:ext cx="3267900" cy="243300"/>
          </a:xfrm>
          <a:prstGeom prst="roundRect">
            <a:avLst>
              <a:gd fmla="val 16667" name="adj"/>
            </a:avLst>
          </a:prstGeom>
          <a:solidFill>
            <a:srgbClr val="595959"/>
          </a:solidFill>
          <a:ln>
            <a:noFill/>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1"/>
              </a:buClr>
              <a:buSzPts val="1100"/>
              <a:buFont typeface="Arial"/>
              <a:buNone/>
            </a:pPr>
            <a:r>
              <a:rPr b="1" i="0" lang="en-PH" sz="1100" u="none" cap="none" strike="noStrike">
                <a:solidFill>
                  <a:schemeClr val="lt1"/>
                </a:solidFill>
                <a:latin typeface="Arial"/>
                <a:ea typeface="Arial"/>
                <a:cs typeface="Arial"/>
                <a:sym typeface="Arial"/>
              </a:rPr>
              <a:t>Direct Marketing</a:t>
            </a:r>
            <a:endParaRPr sz="1200"/>
          </a:p>
        </p:txBody>
      </p:sp>
      <p:sp>
        <p:nvSpPr>
          <p:cNvPr id="3407" name="Google Shape;3407;g1a37c33ce89_0_8388"/>
          <p:cNvSpPr/>
          <p:nvPr/>
        </p:nvSpPr>
        <p:spPr>
          <a:xfrm>
            <a:off x="4459890" y="2765936"/>
            <a:ext cx="3267900" cy="243300"/>
          </a:xfrm>
          <a:prstGeom prst="roundRect">
            <a:avLst>
              <a:gd fmla="val 16667" name="adj"/>
            </a:avLst>
          </a:prstGeom>
          <a:solidFill>
            <a:srgbClr val="59595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Conversion Rate Optimization (CRO)</a:t>
            </a:r>
            <a:endParaRPr sz="1200"/>
          </a:p>
        </p:txBody>
      </p:sp>
      <p:sp>
        <p:nvSpPr>
          <p:cNvPr id="3408" name="Google Shape;3408;g1a37c33ce89_0_8388"/>
          <p:cNvSpPr/>
          <p:nvPr/>
        </p:nvSpPr>
        <p:spPr>
          <a:xfrm>
            <a:off x="4459890" y="3821980"/>
            <a:ext cx="3267900" cy="243300"/>
          </a:xfrm>
          <a:prstGeom prst="roundRect">
            <a:avLst>
              <a:gd fmla="val 16667" name="adj"/>
            </a:avLst>
          </a:prstGeom>
          <a:solidFill>
            <a:srgbClr val="59595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Indirect Lead Generation</a:t>
            </a:r>
            <a:endParaRPr sz="1200"/>
          </a:p>
        </p:txBody>
      </p:sp>
      <p:sp>
        <p:nvSpPr>
          <p:cNvPr id="3409" name="Google Shape;3409;g1a37c33ce89_0_8388"/>
          <p:cNvSpPr/>
          <p:nvPr/>
        </p:nvSpPr>
        <p:spPr>
          <a:xfrm>
            <a:off x="4459890" y="4511406"/>
            <a:ext cx="3267900" cy="243300"/>
          </a:xfrm>
          <a:prstGeom prst="roundRect">
            <a:avLst>
              <a:gd fmla="val 16667" name="adj"/>
            </a:avLst>
          </a:prstGeom>
          <a:solidFill>
            <a:srgbClr val="59595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Events</a:t>
            </a:r>
            <a:endParaRPr b="1" i="0" sz="1100" u="none" cap="none" strike="noStrike">
              <a:solidFill>
                <a:schemeClr val="lt1"/>
              </a:solidFill>
              <a:latin typeface="Arial"/>
              <a:ea typeface="Arial"/>
              <a:cs typeface="Arial"/>
              <a:sym typeface="Arial"/>
            </a:endParaRPr>
          </a:p>
        </p:txBody>
      </p:sp>
      <p:sp>
        <p:nvSpPr>
          <p:cNvPr id="3410" name="Google Shape;3410;g1a37c33ce89_0_8388"/>
          <p:cNvSpPr/>
          <p:nvPr/>
        </p:nvSpPr>
        <p:spPr>
          <a:xfrm>
            <a:off x="4459890" y="5200833"/>
            <a:ext cx="3267900" cy="243300"/>
          </a:xfrm>
          <a:prstGeom prst="roundRect">
            <a:avLst>
              <a:gd fmla="val 16667" name="adj"/>
            </a:avLst>
          </a:prstGeom>
          <a:solidFill>
            <a:srgbClr val="59595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Partnerships/Co-marketing</a:t>
            </a:r>
            <a:endParaRPr sz="1200"/>
          </a:p>
        </p:txBody>
      </p:sp>
      <p:sp>
        <p:nvSpPr>
          <p:cNvPr id="3411" name="Google Shape;3411;g1a37c33ce89_0_8388"/>
          <p:cNvSpPr/>
          <p:nvPr/>
        </p:nvSpPr>
        <p:spPr>
          <a:xfrm>
            <a:off x="4521743" y="2152435"/>
            <a:ext cx="3144300" cy="5568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Bofu Keywords (SEO)</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Google/Bing Ads (SEM)</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Email Promo’s (SMB)</a:t>
            </a:r>
            <a:endParaRPr sz="1200"/>
          </a:p>
        </p:txBody>
      </p:sp>
      <p:sp>
        <p:nvSpPr>
          <p:cNvPr id="3412" name="Google Shape;3412;g1a37c33ce89_0_8388"/>
          <p:cNvSpPr/>
          <p:nvPr/>
        </p:nvSpPr>
        <p:spPr>
          <a:xfrm>
            <a:off x="4521743" y="3025169"/>
            <a:ext cx="3144300" cy="7263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Website Conversion points</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Chatbot</a:t>
            </a:r>
            <a:endParaRPr sz="900">
              <a:solidFill>
                <a:srgbClr val="000000"/>
              </a:solidFill>
              <a:latin typeface="Arial"/>
              <a:ea typeface="Arial"/>
              <a:cs typeface="Arial"/>
              <a:sym typeface="Arial"/>
            </a:endParaRPr>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Reactivation campaigns</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Funnel Management</a:t>
            </a:r>
            <a:endParaRPr sz="1200"/>
          </a:p>
        </p:txBody>
      </p:sp>
      <p:sp>
        <p:nvSpPr>
          <p:cNvPr id="3413" name="Google Shape;3413;g1a37c33ce89_0_8388"/>
          <p:cNvSpPr/>
          <p:nvPr/>
        </p:nvSpPr>
        <p:spPr>
          <a:xfrm>
            <a:off x="4521743" y="4081212"/>
            <a:ext cx="3144300" cy="3870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3rd Party site demand gen</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3rd party content syndication</a:t>
            </a:r>
            <a:endParaRPr sz="1200"/>
          </a:p>
        </p:txBody>
      </p:sp>
      <p:sp>
        <p:nvSpPr>
          <p:cNvPr id="3414" name="Google Shape;3414;g1a37c33ce89_0_8388"/>
          <p:cNvSpPr/>
          <p:nvPr/>
        </p:nvSpPr>
        <p:spPr>
          <a:xfrm>
            <a:off x="4521743" y="4770639"/>
            <a:ext cx="3144300" cy="3870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Onsite Events</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Virtual Events</a:t>
            </a:r>
            <a:endParaRPr sz="1200"/>
          </a:p>
        </p:txBody>
      </p:sp>
      <p:sp>
        <p:nvSpPr>
          <p:cNvPr id="3415" name="Google Shape;3415;g1a37c33ce89_0_8388"/>
          <p:cNvSpPr/>
          <p:nvPr/>
        </p:nvSpPr>
        <p:spPr>
          <a:xfrm>
            <a:off x="4521743" y="5460063"/>
            <a:ext cx="3144300" cy="3870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Affiliate partners</a:t>
            </a:r>
            <a:endParaRPr sz="1200"/>
          </a:p>
          <a:p>
            <a:pPr indent="-209550" lvl="0" marL="203200" marR="0" rtl="0" algn="l">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Integration partners</a:t>
            </a:r>
            <a:endParaRPr sz="1200"/>
          </a:p>
        </p:txBody>
      </p:sp>
      <p:sp>
        <p:nvSpPr>
          <p:cNvPr id="3416" name="Google Shape;3416;g1a37c33ce89_0_8388"/>
          <p:cNvSpPr/>
          <p:nvPr/>
        </p:nvSpPr>
        <p:spPr>
          <a:xfrm>
            <a:off x="8203060" y="1893202"/>
            <a:ext cx="3267900" cy="243300"/>
          </a:xfrm>
          <a:prstGeom prst="roundRect">
            <a:avLst>
              <a:gd fmla="val 16667" name="adj"/>
            </a:avLst>
          </a:prstGeom>
          <a:solidFill>
            <a:srgbClr val="53A63A"/>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Customer Marketing</a:t>
            </a:r>
            <a:endParaRPr sz="1200"/>
          </a:p>
        </p:txBody>
      </p:sp>
      <p:sp>
        <p:nvSpPr>
          <p:cNvPr id="3417" name="Google Shape;3417;g1a37c33ce89_0_8388"/>
          <p:cNvSpPr/>
          <p:nvPr/>
        </p:nvSpPr>
        <p:spPr>
          <a:xfrm>
            <a:off x="8264912" y="2152435"/>
            <a:ext cx="3144300" cy="23331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Win/Loss analysis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Product surveys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NPS survey</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Customer upsell campaigns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Referral Programs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Quarterly Driver awards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Quarterly Fleet Manager awards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QBR campaigns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Testimonials/Success Stories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Newsletters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Customer Maturity Model - nurture campaigns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Upsell</a:t>
            </a:r>
            <a:endParaRPr sz="1200"/>
          </a:p>
        </p:txBody>
      </p:sp>
      <p:sp>
        <p:nvSpPr>
          <p:cNvPr id="3418" name="Google Shape;3418;g1a37c33ce89_0_8388"/>
          <p:cNvSpPr/>
          <p:nvPr/>
        </p:nvSpPr>
        <p:spPr>
          <a:xfrm>
            <a:off x="8203060" y="4511406"/>
            <a:ext cx="3267900" cy="243300"/>
          </a:xfrm>
          <a:prstGeom prst="roundRect">
            <a:avLst>
              <a:gd fmla="val 16667" name="adj"/>
            </a:avLst>
          </a:prstGeom>
          <a:solidFill>
            <a:srgbClr val="53A63A"/>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Partner Marketing</a:t>
            </a:r>
            <a:endParaRPr b="1" i="0" sz="1100" u="none" cap="none" strike="noStrike">
              <a:solidFill>
                <a:schemeClr val="lt1"/>
              </a:solidFill>
              <a:latin typeface="Arial"/>
              <a:ea typeface="Arial"/>
              <a:cs typeface="Arial"/>
              <a:sym typeface="Arial"/>
            </a:endParaRPr>
          </a:p>
        </p:txBody>
      </p:sp>
      <p:sp>
        <p:nvSpPr>
          <p:cNvPr id="3419" name="Google Shape;3419;g1a37c33ce89_0_8388"/>
          <p:cNvSpPr/>
          <p:nvPr/>
        </p:nvSpPr>
        <p:spPr>
          <a:xfrm>
            <a:off x="8264912" y="4782671"/>
            <a:ext cx="3144300" cy="601800"/>
          </a:xfrm>
          <a:prstGeom prst="rect">
            <a:avLst/>
          </a:prstGeom>
          <a:noFill/>
          <a:ln>
            <a:noFill/>
          </a:ln>
        </p:spPr>
        <p:txBody>
          <a:bodyPr anchorCtr="0" anchor="t" bIns="40325" lIns="80675" spcFirstLastPara="1" rIns="80675" wrap="square" tIns="40325">
            <a:noAutofit/>
          </a:bodyPr>
          <a:lstStyle/>
          <a:p>
            <a:pPr indent="-209550" lvl="0" marL="203200" marR="0" rtl="0" algn="l">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Reseller campaigns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Insurance campaigns</a:t>
            </a:r>
            <a:endParaRPr sz="1200"/>
          </a:p>
          <a:p>
            <a:pPr indent="-209550" lvl="0" marL="203200" marR="0" rtl="0" algn="l">
              <a:spcBef>
                <a:spcPts val="4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RUC support campaigns</a:t>
            </a:r>
            <a:endParaRPr sz="1200"/>
          </a:p>
        </p:txBody>
      </p:sp>
      <p:sp>
        <p:nvSpPr>
          <p:cNvPr descr="LinkedIn Vector Logo - Download Free SVG Icon | Worldvectorlogo" id="3420" name="Google Shape;3420;g1a37c33ce89_0_8388"/>
          <p:cNvSpPr/>
          <p:nvPr/>
        </p:nvSpPr>
        <p:spPr>
          <a:xfrm>
            <a:off x="271743" y="7003"/>
            <a:ext cx="268800" cy="2688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21" name="Google Shape;3421;g1a37c33ce89_0_8388"/>
          <p:cNvSpPr txBox="1"/>
          <p:nvPr/>
        </p:nvSpPr>
        <p:spPr>
          <a:xfrm>
            <a:off x="391325" y="6095691"/>
            <a:ext cx="10969500" cy="336300"/>
          </a:xfrm>
          <a:prstGeom prst="rect">
            <a:avLst/>
          </a:prstGeom>
          <a:noFill/>
          <a:ln>
            <a:noFill/>
          </a:ln>
        </p:spPr>
        <p:txBody>
          <a:bodyPr anchorCtr="0" anchor="t" bIns="16125" lIns="0" spcFirstLastPara="1" rIns="88750" wrap="square" tIns="0">
            <a:noAutofit/>
          </a:bodyPr>
          <a:lstStyle/>
          <a:p>
            <a:pPr indent="0" lvl="0" marL="0" marR="0" rtl="0" algn="ctr">
              <a:lnSpc>
                <a:spcPct val="110000"/>
              </a:lnSpc>
              <a:spcBef>
                <a:spcPts val="0"/>
              </a:spcBef>
              <a:spcAft>
                <a:spcPts val="0"/>
              </a:spcAft>
              <a:buClr>
                <a:schemeClr val="dk2"/>
              </a:buClr>
              <a:buSzPts val="1200"/>
              <a:buFont typeface="Noto Sans Symbols"/>
              <a:buNone/>
            </a:pPr>
            <a:r>
              <a:rPr b="1" lang="en-PH" sz="1200">
                <a:solidFill>
                  <a:srgbClr val="10455D"/>
                </a:solidFill>
              </a:rPr>
              <a:t>84% of ARR comes from direct form submissions on our site</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6" name="Shape 3426"/>
        <p:cNvGrpSpPr/>
        <p:nvPr/>
      </p:nvGrpSpPr>
      <p:grpSpPr>
        <a:xfrm>
          <a:off x="0" y="0"/>
          <a:ext cx="0" cy="0"/>
          <a:chOff x="0" y="0"/>
          <a:chExt cx="0" cy="0"/>
        </a:xfrm>
      </p:grpSpPr>
      <p:sp>
        <p:nvSpPr>
          <p:cNvPr id="3427" name="Google Shape;3427;g1a37c33ce89_0_8456"/>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
        <p:nvSpPr>
          <p:cNvPr id="3428" name="Google Shape;3428;g1a37c33ce89_0_8456"/>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29" name="Google Shape;3429;g1a37c33ce89_0_8456"/>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26</a:t>
            </a:r>
            <a:endParaRPr/>
          </a:p>
        </p:txBody>
      </p:sp>
      <p:sp>
        <p:nvSpPr>
          <p:cNvPr id="3430" name="Google Shape;3430;g1a37c33ce89_0_8456"/>
          <p:cNvSpPr txBox="1"/>
          <p:nvPr>
            <p:ph idx="5" type="body"/>
          </p:nvPr>
        </p:nvSpPr>
        <p:spPr>
          <a:xfrm>
            <a:off x="612122" y="5930426"/>
            <a:ext cx="11032200" cy="648300"/>
          </a:xfrm>
          <a:prstGeom prst="rect">
            <a:avLst/>
          </a:prstGeom>
          <a:noFill/>
          <a:ln>
            <a:noFill/>
          </a:ln>
        </p:spPr>
        <p:txBody>
          <a:bodyPr anchorCtr="0" anchor="b" bIns="16125" lIns="0" spcFirstLastPara="1" rIns="16125" wrap="square" tIns="16125">
            <a:spAutoFit/>
          </a:bodyPr>
          <a:lstStyle/>
          <a:p>
            <a:pPr indent="0" lvl="0" marL="0" rtl="0" algn="l">
              <a:lnSpc>
                <a:spcPct val="100000"/>
              </a:lnSpc>
              <a:spcBef>
                <a:spcPts val="0"/>
              </a:spcBef>
              <a:spcAft>
                <a:spcPts val="0"/>
              </a:spcAft>
              <a:buSzPts val="700"/>
              <a:buFont typeface="Arial"/>
              <a:buNone/>
            </a:pPr>
            <a:r>
              <a:rPr lang="en-PH"/>
              <a:t>________________________</a:t>
            </a:r>
            <a:endParaRPr/>
          </a:p>
          <a:p>
            <a:pPr indent="-196850" lvl="0" marL="203200" rtl="0" algn="l">
              <a:lnSpc>
                <a:spcPct val="100000"/>
              </a:lnSpc>
              <a:spcBef>
                <a:spcPts val="0"/>
              </a:spcBef>
              <a:spcAft>
                <a:spcPts val="0"/>
              </a:spcAft>
              <a:buSzPts val="700"/>
              <a:buFont typeface="Arial"/>
              <a:buAutoNum type="arabicPeriod"/>
            </a:pPr>
            <a:r>
              <a:rPr lang="en-PH"/>
              <a:t>Excludes downsell.</a:t>
            </a:r>
            <a:endParaRPr/>
          </a:p>
        </p:txBody>
      </p:sp>
      <p:sp>
        <p:nvSpPr>
          <p:cNvPr id="3431" name="Google Shape;3431;g1a37c33ce89_0_8456"/>
          <p:cNvSpPr txBox="1"/>
          <p:nvPr/>
        </p:nvSpPr>
        <p:spPr>
          <a:xfrm>
            <a:off x="611933" y="497245"/>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Revenue Operations </a:t>
            </a:r>
            <a:r>
              <a:rPr b="1" lang="en-PH" sz="2500">
                <a:solidFill>
                  <a:srgbClr val="10455D"/>
                </a:solidFill>
              </a:rPr>
              <a:t>Builds the Foundation</a:t>
            </a:r>
            <a:endParaRPr sz="1200"/>
          </a:p>
        </p:txBody>
      </p:sp>
      <p:sp>
        <p:nvSpPr>
          <p:cNvPr id="3432" name="Google Shape;3432;g1a37c33ce89_0_8456"/>
          <p:cNvSpPr/>
          <p:nvPr/>
        </p:nvSpPr>
        <p:spPr>
          <a:xfrm>
            <a:off x="628054" y="2788735"/>
            <a:ext cx="1748100" cy="2017200"/>
          </a:xfrm>
          <a:prstGeom prst="roundRect">
            <a:avLst>
              <a:gd fmla="val 16667" name="adj"/>
            </a:avLst>
          </a:prstGeom>
          <a:solidFill>
            <a:schemeClr val="accent5"/>
          </a:solidFill>
          <a:ln>
            <a:noFill/>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sz="1200">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sz="1200">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Revenue Operations</a:t>
            </a:r>
            <a:endParaRPr sz="1200"/>
          </a:p>
        </p:txBody>
      </p:sp>
      <p:sp>
        <p:nvSpPr>
          <p:cNvPr id="3433" name="Google Shape;3433;g1a37c33ce89_0_8456"/>
          <p:cNvSpPr/>
          <p:nvPr/>
        </p:nvSpPr>
        <p:spPr>
          <a:xfrm>
            <a:off x="5171067" y="4631167"/>
            <a:ext cx="5594100" cy="1419900"/>
          </a:xfrm>
          <a:prstGeom prst="rect">
            <a:avLst/>
          </a:prstGeom>
          <a:gradFill>
            <a:gsLst>
              <a:gs pos="0">
                <a:schemeClr val="lt1"/>
              </a:gs>
              <a:gs pos="50000">
                <a:srgbClr val="B9E4FF"/>
              </a:gs>
              <a:gs pos="100000">
                <a:srgbClr val="DCF1FF"/>
              </a:gs>
            </a:gsLst>
            <a:lin ang="10800025" scaled="0"/>
          </a:gradFill>
          <a:ln>
            <a:noFill/>
          </a:ln>
        </p:spPr>
        <p:txBody>
          <a:bodyPr anchorCtr="0" anchor="ctr" bIns="16125" lIns="0" spcFirstLastPara="1" rIns="16125" wrap="square" tIns="0">
            <a:noAutofit/>
          </a:bodyPr>
          <a:lstStyle/>
          <a:p>
            <a:pPr indent="-177800" lvl="0" marL="2540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34" name="Google Shape;3434;g1a37c33ce89_0_8456"/>
          <p:cNvSpPr/>
          <p:nvPr/>
        </p:nvSpPr>
        <p:spPr>
          <a:xfrm>
            <a:off x="5171067" y="3087260"/>
            <a:ext cx="5594100" cy="1419900"/>
          </a:xfrm>
          <a:prstGeom prst="rect">
            <a:avLst/>
          </a:prstGeom>
          <a:gradFill>
            <a:gsLst>
              <a:gs pos="0">
                <a:schemeClr val="lt1"/>
              </a:gs>
              <a:gs pos="50000">
                <a:srgbClr val="D7D7D7"/>
              </a:gs>
              <a:gs pos="100000">
                <a:srgbClr val="EBEBEB"/>
              </a:gs>
            </a:gsLst>
            <a:lin ang="10800025" scaled="0"/>
          </a:gradFill>
          <a:ln>
            <a:noFill/>
          </a:ln>
        </p:spPr>
        <p:txBody>
          <a:bodyPr anchorCtr="0" anchor="ctr" bIns="16125" lIns="0" spcFirstLastPara="1" rIns="16125" wrap="square" tIns="0">
            <a:noAutofit/>
          </a:bodyPr>
          <a:lstStyle/>
          <a:p>
            <a:pPr indent="-177800" lvl="0" marL="2540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35" name="Google Shape;3435;g1a37c33ce89_0_8456"/>
          <p:cNvSpPr/>
          <p:nvPr/>
        </p:nvSpPr>
        <p:spPr>
          <a:xfrm>
            <a:off x="5171067" y="1538649"/>
            <a:ext cx="5594100" cy="1391400"/>
          </a:xfrm>
          <a:prstGeom prst="rect">
            <a:avLst/>
          </a:prstGeom>
          <a:gradFill>
            <a:gsLst>
              <a:gs pos="0">
                <a:schemeClr val="lt1"/>
              </a:gs>
              <a:gs pos="77000">
                <a:srgbClr val="C3E3BF"/>
              </a:gs>
              <a:gs pos="100000">
                <a:srgbClr val="E1F1DF"/>
              </a:gs>
            </a:gsLst>
            <a:lin ang="10800025"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p:txBody>
      </p:sp>
      <p:sp>
        <p:nvSpPr>
          <p:cNvPr id="3436" name="Google Shape;3436;g1a37c33ce89_0_8456"/>
          <p:cNvSpPr/>
          <p:nvPr/>
        </p:nvSpPr>
        <p:spPr>
          <a:xfrm>
            <a:off x="3655204" y="1537346"/>
            <a:ext cx="1748100" cy="1419900"/>
          </a:xfrm>
          <a:prstGeom prst="roundRect">
            <a:avLst>
              <a:gd fmla="val 16667" name="adj"/>
            </a:avLst>
          </a:prstGeom>
          <a:solidFill>
            <a:schemeClr val="accent1"/>
          </a:solidFill>
          <a:ln>
            <a:noFill/>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sz="1200">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RevOps – Sales</a:t>
            </a:r>
            <a:endParaRPr sz="1200"/>
          </a:p>
        </p:txBody>
      </p:sp>
      <p:sp>
        <p:nvSpPr>
          <p:cNvPr id="3437" name="Google Shape;3437;g1a37c33ce89_0_8456"/>
          <p:cNvSpPr/>
          <p:nvPr/>
        </p:nvSpPr>
        <p:spPr>
          <a:xfrm>
            <a:off x="3655204" y="3087260"/>
            <a:ext cx="1748100" cy="1419900"/>
          </a:xfrm>
          <a:prstGeom prst="roundRect">
            <a:avLst>
              <a:gd fmla="val 16667" name="adj"/>
            </a:avLst>
          </a:prstGeom>
          <a:solidFill>
            <a:schemeClr val="accent6"/>
          </a:solidFill>
          <a:ln>
            <a:noFill/>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sz="1200">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RevOps – Marketing </a:t>
            </a:r>
            <a:endParaRPr sz="1200"/>
          </a:p>
        </p:txBody>
      </p:sp>
      <p:sp>
        <p:nvSpPr>
          <p:cNvPr id="3438" name="Google Shape;3438;g1a37c33ce89_0_8456"/>
          <p:cNvSpPr/>
          <p:nvPr/>
        </p:nvSpPr>
        <p:spPr>
          <a:xfrm>
            <a:off x="3657174" y="4631167"/>
            <a:ext cx="1748100" cy="1419900"/>
          </a:xfrm>
          <a:prstGeom prst="roundRect">
            <a:avLst>
              <a:gd fmla="val 16667" name="adj"/>
            </a:avLst>
          </a:prstGeom>
          <a:solidFill>
            <a:schemeClr val="accent4"/>
          </a:solidFill>
          <a:ln>
            <a:noFill/>
          </a:ln>
        </p:spPr>
        <p:txBody>
          <a:bodyPr anchorCtr="0" anchor="ctr" bIns="16125" lIns="0" spcFirstLastPara="1" rIns="16125"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sz="1200">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RevOps – Customer Success</a:t>
            </a:r>
            <a:endParaRPr sz="1200"/>
          </a:p>
        </p:txBody>
      </p:sp>
      <p:sp>
        <p:nvSpPr>
          <p:cNvPr id="3439" name="Google Shape;3439;g1a37c33ce89_0_8456"/>
          <p:cNvSpPr/>
          <p:nvPr/>
        </p:nvSpPr>
        <p:spPr>
          <a:xfrm>
            <a:off x="2485128" y="3555217"/>
            <a:ext cx="1000200" cy="484200"/>
          </a:xfrm>
          <a:prstGeom prst="leftRightArrow">
            <a:avLst>
              <a:gd fmla="val 50000" name="adj1"/>
              <a:gd fmla="val 50000" name="adj2"/>
            </a:avLst>
          </a:prstGeom>
          <a:solidFill>
            <a:srgbClr val="D8D8D8"/>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40" name="Google Shape;3440;g1a37c33ce89_0_8456"/>
          <p:cNvSpPr/>
          <p:nvPr/>
        </p:nvSpPr>
        <p:spPr>
          <a:xfrm rot="-1794158">
            <a:off x="2497585" y="2251207"/>
            <a:ext cx="1000145" cy="484221"/>
          </a:xfrm>
          <a:prstGeom prst="leftRightArrow">
            <a:avLst>
              <a:gd fmla="val 50000" name="adj1"/>
              <a:gd fmla="val 50000" name="adj2"/>
            </a:avLst>
          </a:prstGeom>
          <a:solidFill>
            <a:srgbClr val="DAF0D3"/>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41" name="Google Shape;3441;g1a37c33ce89_0_8456"/>
          <p:cNvSpPr/>
          <p:nvPr/>
        </p:nvSpPr>
        <p:spPr>
          <a:xfrm flipH="1" rot="-9005842">
            <a:off x="2497585" y="4878336"/>
            <a:ext cx="1000145" cy="484221"/>
          </a:xfrm>
          <a:prstGeom prst="leftRightArrow">
            <a:avLst>
              <a:gd fmla="val 50000" name="adj1"/>
              <a:gd fmla="val 50000" name="adj2"/>
            </a:avLst>
          </a:prstGeom>
          <a:solidFill>
            <a:srgbClr val="D7EFF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42" name="Google Shape;3442;g1a37c33ce89_0_8456"/>
          <p:cNvSpPr txBox="1"/>
          <p:nvPr/>
        </p:nvSpPr>
        <p:spPr>
          <a:xfrm>
            <a:off x="5485534" y="1640843"/>
            <a:ext cx="4964700" cy="11109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Database quality and assignment: 2M records cleaned, appended quarterly</a:t>
            </a:r>
            <a:endParaRPr sz="1200"/>
          </a:p>
          <a:p>
            <a:pPr indent="-203200" lvl="0" marL="203200" marR="0" rtl="0" algn="l">
              <a:lnSpc>
                <a:spcPct val="100000"/>
              </a:lnSpc>
              <a:spcBef>
                <a:spcPts val="5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Real-time performance alerts based on positive and negative trends; 50+ KPIs tracked in real-time with a proprietary alerting algorithm</a:t>
            </a:r>
            <a:endParaRPr sz="1200"/>
          </a:p>
          <a:p>
            <a:pPr indent="-203200" lvl="0" marL="203200" marR="0" rtl="0" algn="l">
              <a:lnSpc>
                <a:spcPct val="100000"/>
              </a:lnSpc>
              <a:spcBef>
                <a:spcPts val="5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Salesforce admin and system integrations</a:t>
            </a:r>
            <a:endParaRPr sz="1200"/>
          </a:p>
          <a:p>
            <a:pPr indent="-203200" lvl="0" marL="203200" marR="0" rtl="0" algn="l">
              <a:lnSpc>
                <a:spcPct val="100000"/>
              </a:lnSpc>
              <a:spcBef>
                <a:spcPts val="5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Lead researchers: 10K workable outbound records created per month</a:t>
            </a:r>
            <a:endParaRPr sz="1200"/>
          </a:p>
          <a:p>
            <a:pPr indent="-203200" lvl="0" marL="203200" marR="0" rtl="0" algn="l">
              <a:lnSpc>
                <a:spcPct val="100000"/>
              </a:lnSpc>
              <a:spcBef>
                <a:spcPts val="500"/>
              </a:spcBef>
              <a:spcAft>
                <a:spcPts val="0"/>
              </a:spcAft>
              <a:buClr>
                <a:srgbClr val="53A63A"/>
              </a:buClr>
              <a:buSzPts val="1000"/>
              <a:buFont typeface="Noto Sans Symbols"/>
              <a:buChar char="⚫"/>
            </a:pPr>
            <a:r>
              <a:rPr lang="en-PH" sz="1000">
                <a:solidFill>
                  <a:srgbClr val="000000"/>
                </a:solidFill>
                <a:latin typeface="Arial"/>
                <a:ea typeface="Arial"/>
                <a:cs typeface="Arial"/>
                <a:sym typeface="Arial"/>
              </a:rPr>
              <a:t>Sales support and commissions </a:t>
            </a:r>
            <a:endParaRPr sz="1000">
              <a:solidFill>
                <a:schemeClr val="dk1"/>
              </a:solidFill>
              <a:latin typeface="Arial"/>
              <a:ea typeface="Arial"/>
              <a:cs typeface="Arial"/>
              <a:sym typeface="Arial"/>
            </a:endParaRPr>
          </a:p>
        </p:txBody>
      </p:sp>
      <p:sp>
        <p:nvSpPr>
          <p:cNvPr id="3443" name="Google Shape;3443;g1a37c33ce89_0_8456"/>
          <p:cNvSpPr txBox="1"/>
          <p:nvPr/>
        </p:nvSpPr>
        <p:spPr>
          <a:xfrm>
            <a:off x="5482380" y="3187255"/>
            <a:ext cx="5565300" cy="11109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Performance analysis, reporting and dashboards</a:t>
            </a:r>
            <a:endParaRPr sz="1200"/>
          </a:p>
          <a:p>
            <a:pPr indent="-203200" lvl="0" marL="203200" marR="0" rtl="0" algn="l">
              <a:lnSpc>
                <a:spcPct val="100000"/>
              </a:lnSpc>
              <a:spcBef>
                <a:spcPts val="50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Market analysis and trends</a:t>
            </a:r>
            <a:endParaRPr sz="1200"/>
          </a:p>
          <a:p>
            <a:pPr indent="-203200" lvl="0" marL="203200" marR="0" rtl="0" algn="l">
              <a:lnSpc>
                <a:spcPct val="100000"/>
              </a:lnSpc>
              <a:spcBef>
                <a:spcPts val="50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Customer analysis</a:t>
            </a:r>
            <a:endParaRPr sz="1200"/>
          </a:p>
          <a:p>
            <a:pPr indent="-203200" lvl="0" marL="203200" marR="0" rtl="0" algn="l">
              <a:lnSpc>
                <a:spcPct val="100000"/>
              </a:lnSpc>
              <a:spcBef>
                <a:spcPts val="50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Early warning system based on KPIs</a:t>
            </a:r>
            <a:endParaRPr sz="1200"/>
          </a:p>
          <a:p>
            <a:pPr indent="-203200" lvl="0" marL="203200" marR="0" rtl="0" algn="l">
              <a:lnSpc>
                <a:spcPct val="100000"/>
              </a:lnSpc>
              <a:spcBef>
                <a:spcPts val="50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Budget forecasting and ROI analysis</a:t>
            </a:r>
            <a:endParaRPr sz="1200"/>
          </a:p>
          <a:p>
            <a:pPr indent="-203200" lvl="0" marL="203200" marR="0" rtl="0" algn="l">
              <a:lnSpc>
                <a:spcPct val="100000"/>
              </a:lnSpc>
              <a:spcBef>
                <a:spcPts val="500"/>
              </a:spcBef>
              <a:spcAft>
                <a:spcPts val="0"/>
              </a:spcAft>
              <a:buClr>
                <a:srgbClr val="7F7F7F"/>
              </a:buClr>
              <a:buSzPts val="1000"/>
              <a:buFont typeface="Noto Sans Symbols"/>
              <a:buChar char="⚫"/>
            </a:pPr>
            <a:r>
              <a:rPr lang="en-PH" sz="1000">
                <a:solidFill>
                  <a:srgbClr val="000000"/>
                </a:solidFill>
                <a:latin typeface="Arial"/>
                <a:ea typeface="Arial"/>
                <a:cs typeface="Arial"/>
                <a:sym typeface="Arial"/>
              </a:rPr>
              <a:t>Attribution reporting</a:t>
            </a:r>
            <a:endParaRPr sz="1000">
              <a:solidFill>
                <a:schemeClr val="dk1"/>
              </a:solidFill>
              <a:latin typeface="Arial"/>
              <a:ea typeface="Arial"/>
              <a:cs typeface="Arial"/>
              <a:sym typeface="Arial"/>
            </a:endParaRPr>
          </a:p>
        </p:txBody>
      </p:sp>
      <p:sp>
        <p:nvSpPr>
          <p:cNvPr id="3444" name="Google Shape;3444;g1a37c33ce89_0_8456"/>
          <p:cNvSpPr txBox="1"/>
          <p:nvPr/>
        </p:nvSpPr>
        <p:spPr>
          <a:xfrm>
            <a:off x="5485533" y="4943689"/>
            <a:ext cx="5565300" cy="834900"/>
          </a:xfrm>
          <a:prstGeom prst="rect">
            <a:avLst/>
          </a:prstGeom>
          <a:noFill/>
          <a:ln>
            <a:noFill/>
          </a:ln>
        </p:spPr>
        <p:txBody>
          <a:bodyPr anchorCtr="0" anchor="t" bIns="0" lIns="80675" spcFirstLastPara="1" rIns="0" wrap="square" tIns="0">
            <a:noAutofit/>
          </a:bodyPr>
          <a:lstStyle/>
          <a:p>
            <a:pPr indent="-203200" lvl="0" marL="203200" marR="0" rtl="0" algn="l">
              <a:lnSpc>
                <a:spcPct val="100000"/>
              </a:lnSpc>
              <a:spcBef>
                <a:spcPts val="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Predictive churn model with Early Warning System for immediate action </a:t>
            </a:r>
            <a:endParaRPr sz="1200"/>
          </a:p>
          <a:p>
            <a:pPr indent="-203200" lvl="0" marL="203200" marR="0" rtl="0" algn="l">
              <a:lnSpc>
                <a:spcPct val="100000"/>
              </a:lnSpc>
              <a:spcBef>
                <a:spcPts val="5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New customer training optimization</a:t>
            </a:r>
            <a:endParaRPr sz="1200"/>
          </a:p>
          <a:p>
            <a:pPr indent="-203200" lvl="0" marL="203200" marR="0" rtl="0" algn="l">
              <a:lnSpc>
                <a:spcPct val="100000"/>
              </a:lnSpc>
              <a:spcBef>
                <a:spcPts val="5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Customer insights</a:t>
            </a:r>
            <a:endParaRPr sz="1200"/>
          </a:p>
          <a:p>
            <a:pPr indent="-203200" lvl="0" marL="203200" marR="0" rtl="0" algn="l">
              <a:lnSpc>
                <a:spcPct val="100000"/>
              </a:lnSpc>
              <a:spcBef>
                <a:spcPts val="5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Product usage insights</a:t>
            </a:r>
            <a:endParaRPr sz="1200"/>
          </a:p>
        </p:txBody>
      </p:sp>
      <p:grpSp>
        <p:nvGrpSpPr>
          <p:cNvPr id="3445" name="Google Shape;3445;g1a37c33ce89_0_8456"/>
          <p:cNvGrpSpPr/>
          <p:nvPr/>
        </p:nvGrpSpPr>
        <p:grpSpPr>
          <a:xfrm>
            <a:off x="4258721" y="1729916"/>
            <a:ext cx="551852" cy="588604"/>
            <a:chOff x="1849437" y="2170113"/>
            <a:chExt cx="469901" cy="455611"/>
          </a:xfrm>
        </p:grpSpPr>
        <p:sp>
          <p:nvSpPr>
            <p:cNvPr id="3446" name="Google Shape;3446;g1a37c33ce89_0_8456"/>
            <p:cNvSpPr/>
            <p:nvPr/>
          </p:nvSpPr>
          <p:spPr>
            <a:xfrm>
              <a:off x="2160588" y="2435226"/>
              <a:ext cx="139700" cy="138113"/>
            </a:xfrm>
            <a:custGeom>
              <a:rect b="b" l="l" r="r" t="t"/>
              <a:pathLst>
                <a:path extrusionOk="0" h="497" w="497">
                  <a:moveTo>
                    <a:pt x="441" y="260"/>
                  </a:moveTo>
                  <a:cubicBezTo>
                    <a:pt x="238" y="56"/>
                    <a:pt x="238" y="56"/>
                    <a:pt x="238" y="56"/>
                  </a:cubicBezTo>
                  <a:cubicBezTo>
                    <a:pt x="181" y="0"/>
                    <a:pt x="90" y="0"/>
                    <a:pt x="34" y="56"/>
                  </a:cubicBezTo>
                  <a:cubicBezTo>
                    <a:pt x="0" y="90"/>
                    <a:pt x="0" y="90"/>
                    <a:pt x="0" y="90"/>
                  </a:cubicBezTo>
                  <a:cubicBezTo>
                    <a:pt x="407" y="497"/>
                    <a:pt x="407" y="497"/>
                    <a:pt x="407" y="497"/>
                  </a:cubicBezTo>
                  <a:cubicBezTo>
                    <a:pt x="441" y="463"/>
                    <a:pt x="441" y="463"/>
                    <a:pt x="441" y="463"/>
                  </a:cubicBezTo>
                  <a:cubicBezTo>
                    <a:pt x="497" y="407"/>
                    <a:pt x="497" y="316"/>
                    <a:pt x="441" y="260"/>
                  </a:cubicBezTo>
                  <a:close/>
                  <a:moveTo>
                    <a:pt x="441" y="260"/>
                  </a:moveTo>
                  <a:cubicBezTo>
                    <a:pt x="441" y="260"/>
                    <a:pt x="441" y="260"/>
                    <a:pt x="441" y="26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47" name="Google Shape;3447;g1a37c33ce89_0_8456"/>
            <p:cNvSpPr/>
            <p:nvPr/>
          </p:nvSpPr>
          <p:spPr>
            <a:xfrm>
              <a:off x="1916113" y="2189163"/>
              <a:ext cx="138113" cy="139700"/>
            </a:xfrm>
            <a:custGeom>
              <a:rect b="b" l="l" r="r" t="t"/>
              <a:pathLst>
                <a:path extrusionOk="0" h="498" w="498">
                  <a:moveTo>
                    <a:pt x="442" y="260"/>
                  </a:moveTo>
                  <a:cubicBezTo>
                    <a:pt x="238" y="56"/>
                    <a:pt x="238" y="56"/>
                    <a:pt x="238" y="56"/>
                  </a:cubicBezTo>
                  <a:cubicBezTo>
                    <a:pt x="182" y="0"/>
                    <a:pt x="90" y="0"/>
                    <a:pt x="34" y="56"/>
                  </a:cubicBezTo>
                  <a:cubicBezTo>
                    <a:pt x="0" y="90"/>
                    <a:pt x="0" y="90"/>
                    <a:pt x="0" y="90"/>
                  </a:cubicBezTo>
                  <a:cubicBezTo>
                    <a:pt x="408" y="498"/>
                    <a:pt x="408" y="498"/>
                    <a:pt x="408" y="498"/>
                  </a:cubicBezTo>
                  <a:cubicBezTo>
                    <a:pt x="442" y="464"/>
                    <a:pt x="442" y="464"/>
                    <a:pt x="442" y="464"/>
                  </a:cubicBezTo>
                  <a:cubicBezTo>
                    <a:pt x="498" y="408"/>
                    <a:pt x="498" y="316"/>
                    <a:pt x="442" y="260"/>
                  </a:cubicBezTo>
                  <a:close/>
                  <a:moveTo>
                    <a:pt x="442" y="260"/>
                  </a:moveTo>
                  <a:cubicBezTo>
                    <a:pt x="442" y="260"/>
                    <a:pt x="442" y="260"/>
                    <a:pt x="442" y="26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48" name="Google Shape;3448;g1a37c33ce89_0_8456"/>
            <p:cNvSpPr/>
            <p:nvPr/>
          </p:nvSpPr>
          <p:spPr>
            <a:xfrm>
              <a:off x="1849437" y="2235201"/>
              <a:ext cx="404813" cy="390523"/>
            </a:xfrm>
            <a:custGeom>
              <a:rect b="b" l="l" r="r" t="t"/>
              <a:pathLst>
                <a:path extrusionOk="0" h="1407" w="1457">
                  <a:moveTo>
                    <a:pt x="1046" y="872"/>
                  </a:moveTo>
                  <a:cubicBezTo>
                    <a:pt x="993" y="896"/>
                    <a:pt x="926" y="887"/>
                    <a:pt x="883" y="845"/>
                  </a:cubicBezTo>
                  <a:cubicBezTo>
                    <a:pt x="612" y="573"/>
                    <a:pt x="612" y="573"/>
                    <a:pt x="612" y="573"/>
                  </a:cubicBezTo>
                  <a:cubicBezTo>
                    <a:pt x="571" y="532"/>
                    <a:pt x="556" y="469"/>
                    <a:pt x="584" y="410"/>
                  </a:cubicBezTo>
                  <a:cubicBezTo>
                    <a:pt x="174" y="0"/>
                    <a:pt x="174" y="0"/>
                    <a:pt x="174" y="0"/>
                  </a:cubicBezTo>
                  <a:cubicBezTo>
                    <a:pt x="0" y="209"/>
                    <a:pt x="8" y="513"/>
                    <a:pt x="204" y="709"/>
                  </a:cubicBezTo>
                  <a:cubicBezTo>
                    <a:pt x="748" y="1252"/>
                    <a:pt x="748" y="1252"/>
                    <a:pt x="748" y="1252"/>
                  </a:cubicBezTo>
                  <a:cubicBezTo>
                    <a:pt x="851" y="1355"/>
                    <a:pt x="986" y="1407"/>
                    <a:pt x="1121" y="1407"/>
                  </a:cubicBezTo>
                  <a:cubicBezTo>
                    <a:pt x="1241" y="1407"/>
                    <a:pt x="1360" y="1364"/>
                    <a:pt x="1457" y="1283"/>
                  </a:cubicBezTo>
                  <a:lnTo>
                    <a:pt x="1046" y="872"/>
                  </a:lnTo>
                  <a:close/>
                  <a:moveTo>
                    <a:pt x="1046" y="872"/>
                  </a:moveTo>
                  <a:cubicBezTo>
                    <a:pt x="1046" y="872"/>
                    <a:pt x="1046" y="872"/>
                    <a:pt x="1046" y="872"/>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49" name="Google Shape;3449;g1a37c33ce89_0_8456"/>
            <p:cNvSpPr/>
            <p:nvPr/>
          </p:nvSpPr>
          <p:spPr>
            <a:xfrm>
              <a:off x="2078038" y="2170113"/>
              <a:ext cx="241300" cy="239712"/>
            </a:xfrm>
            <a:custGeom>
              <a:rect b="b" l="l" r="r" t="t"/>
              <a:pathLst>
                <a:path extrusionOk="0" h="864" w="864">
                  <a:moveTo>
                    <a:pt x="48" y="0"/>
                  </a:moveTo>
                  <a:cubicBezTo>
                    <a:pt x="22" y="0"/>
                    <a:pt x="0" y="22"/>
                    <a:pt x="0" y="48"/>
                  </a:cubicBezTo>
                  <a:cubicBezTo>
                    <a:pt x="0" y="75"/>
                    <a:pt x="22" y="96"/>
                    <a:pt x="48" y="96"/>
                  </a:cubicBezTo>
                  <a:cubicBezTo>
                    <a:pt x="445" y="96"/>
                    <a:pt x="768" y="419"/>
                    <a:pt x="768" y="816"/>
                  </a:cubicBezTo>
                  <a:cubicBezTo>
                    <a:pt x="768" y="843"/>
                    <a:pt x="790" y="864"/>
                    <a:pt x="816" y="864"/>
                  </a:cubicBezTo>
                  <a:cubicBezTo>
                    <a:pt x="843" y="864"/>
                    <a:pt x="864" y="843"/>
                    <a:pt x="864" y="816"/>
                  </a:cubicBezTo>
                  <a:cubicBezTo>
                    <a:pt x="864" y="366"/>
                    <a:pt x="498" y="0"/>
                    <a:pt x="48" y="0"/>
                  </a:cubicBezTo>
                  <a:close/>
                  <a:moveTo>
                    <a:pt x="48" y="0"/>
                  </a:moveTo>
                  <a:cubicBezTo>
                    <a:pt x="48" y="0"/>
                    <a:pt x="48" y="0"/>
                    <a:pt x="48" y="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50" name="Google Shape;3450;g1a37c33ce89_0_8456"/>
            <p:cNvSpPr/>
            <p:nvPr/>
          </p:nvSpPr>
          <p:spPr>
            <a:xfrm>
              <a:off x="2078038" y="2224088"/>
              <a:ext cx="187325" cy="185737"/>
            </a:xfrm>
            <a:custGeom>
              <a:rect b="b" l="l" r="r" t="t"/>
              <a:pathLst>
                <a:path extrusionOk="0" h="672" w="672">
                  <a:moveTo>
                    <a:pt x="48" y="0"/>
                  </a:moveTo>
                  <a:cubicBezTo>
                    <a:pt x="22" y="0"/>
                    <a:pt x="0" y="22"/>
                    <a:pt x="0" y="48"/>
                  </a:cubicBezTo>
                  <a:cubicBezTo>
                    <a:pt x="0" y="75"/>
                    <a:pt x="22" y="96"/>
                    <a:pt x="48" y="96"/>
                  </a:cubicBezTo>
                  <a:cubicBezTo>
                    <a:pt x="339" y="96"/>
                    <a:pt x="576" y="333"/>
                    <a:pt x="576" y="624"/>
                  </a:cubicBezTo>
                  <a:cubicBezTo>
                    <a:pt x="576" y="651"/>
                    <a:pt x="598" y="672"/>
                    <a:pt x="624" y="672"/>
                  </a:cubicBezTo>
                  <a:cubicBezTo>
                    <a:pt x="651" y="672"/>
                    <a:pt x="672" y="651"/>
                    <a:pt x="672" y="624"/>
                  </a:cubicBezTo>
                  <a:cubicBezTo>
                    <a:pt x="672" y="280"/>
                    <a:pt x="392" y="0"/>
                    <a:pt x="48" y="0"/>
                  </a:cubicBezTo>
                  <a:close/>
                  <a:moveTo>
                    <a:pt x="48" y="0"/>
                  </a:moveTo>
                  <a:cubicBezTo>
                    <a:pt x="48" y="0"/>
                    <a:pt x="48" y="0"/>
                    <a:pt x="48" y="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51" name="Google Shape;3451;g1a37c33ce89_0_8456"/>
            <p:cNvSpPr/>
            <p:nvPr/>
          </p:nvSpPr>
          <p:spPr>
            <a:xfrm>
              <a:off x="2078038" y="2276476"/>
              <a:ext cx="134938" cy="133350"/>
            </a:xfrm>
            <a:custGeom>
              <a:rect b="b" l="l" r="r" t="t"/>
              <a:pathLst>
                <a:path extrusionOk="0" h="480" w="480">
                  <a:moveTo>
                    <a:pt x="48" y="0"/>
                  </a:moveTo>
                  <a:cubicBezTo>
                    <a:pt x="22" y="0"/>
                    <a:pt x="0" y="22"/>
                    <a:pt x="0" y="48"/>
                  </a:cubicBezTo>
                  <a:cubicBezTo>
                    <a:pt x="0" y="75"/>
                    <a:pt x="22" y="96"/>
                    <a:pt x="48" y="96"/>
                  </a:cubicBezTo>
                  <a:cubicBezTo>
                    <a:pt x="234" y="96"/>
                    <a:pt x="384" y="247"/>
                    <a:pt x="384" y="432"/>
                  </a:cubicBezTo>
                  <a:cubicBezTo>
                    <a:pt x="384" y="459"/>
                    <a:pt x="406" y="480"/>
                    <a:pt x="432" y="480"/>
                  </a:cubicBezTo>
                  <a:cubicBezTo>
                    <a:pt x="459" y="480"/>
                    <a:pt x="480" y="459"/>
                    <a:pt x="480" y="432"/>
                  </a:cubicBezTo>
                  <a:cubicBezTo>
                    <a:pt x="480" y="194"/>
                    <a:pt x="287" y="0"/>
                    <a:pt x="48" y="0"/>
                  </a:cubicBezTo>
                  <a:close/>
                  <a:moveTo>
                    <a:pt x="48" y="0"/>
                  </a:moveTo>
                  <a:cubicBezTo>
                    <a:pt x="48" y="0"/>
                    <a:pt x="48" y="0"/>
                    <a:pt x="48" y="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52" name="Google Shape;3452;g1a37c33ce89_0_8456"/>
            <p:cNvSpPr/>
            <p:nvPr/>
          </p:nvSpPr>
          <p:spPr>
            <a:xfrm>
              <a:off x="2078038" y="2330451"/>
              <a:ext cx="80963" cy="79375"/>
            </a:xfrm>
            <a:custGeom>
              <a:rect b="b" l="l" r="r" t="t"/>
              <a:pathLst>
                <a:path extrusionOk="0" h="288" w="288">
                  <a:moveTo>
                    <a:pt x="48" y="0"/>
                  </a:moveTo>
                  <a:cubicBezTo>
                    <a:pt x="22" y="0"/>
                    <a:pt x="0" y="22"/>
                    <a:pt x="0" y="48"/>
                  </a:cubicBezTo>
                  <a:cubicBezTo>
                    <a:pt x="0" y="75"/>
                    <a:pt x="22" y="96"/>
                    <a:pt x="48" y="96"/>
                  </a:cubicBezTo>
                  <a:cubicBezTo>
                    <a:pt x="128" y="96"/>
                    <a:pt x="192" y="161"/>
                    <a:pt x="192" y="240"/>
                  </a:cubicBezTo>
                  <a:cubicBezTo>
                    <a:pt x="192" y="267"/>
                    <a:pt x="214" y="288"/>
                    <a:pt x="240" y="288"/>
                  </a:cubicBezTo>
                  <a:cubicBezTo>
                    <a:pt x="267" y="288"/>
                    <a:pt x="288" y="267"/>
                    <a:pt x="288" y="240"/>
                  </a:cubicBezTo>
                  <a:cubicBezTo>
                    <a:pt x="288" y="108"/>
                    <a:pt x="181" y="0"/>
                    <a:pt x="48" y="0"/>
                  </a:cubicBezTo>
                  <a:close/>
                  <a:moveTo>
                    <a:pt x="48" y="0"/>
                  </a:moveTo>
                  <a:cubicBezTo>
                    <a:pt x="48" y="0"/>
                    <a:pt x="48" y="0"/>
                    <a:pt x="48" y="0"/>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453" name="Google Shape;3453;g1a37c33ce89_0_8456"/>
          <p:cNvGrpSpPr/>
          <p:nvPr/>
        </p:nvGrpSpPr>
        <p:grpSpPr>
          <a:xfrm>
            <a:off x="4260900" y="3223951"/>
            <a:ext cx="631675" cy="649681"/>
            <a:chOff x="698500" y="3251201"/>
            <a:chExt cx="488950" cy="457200"/>
          </a:xfrm>
        </p:grpSpPr>
        <p:sp>
          <p:nvSpPr>
            <p:cNvPr id="3454" name="Google Shape;3454;g1a37c33ce89_0_8456"/>
            <p:cNvSpPr/>
            <p:nvPr/>
          </p:nvSpPr>
          <p:spPr>
            <a:xfrm>
              <a:off x="698500" y="3367088"/>
              <a:ext cx="160338" cy="341313"/>
            </a:xfrm>
            <a:custGeom>
              <a:rect b="b" l="l" r="r" t="t"/>
              <a:pathLst>
                <a:path extrusionOk="0" h="215" w="101">
                  <a:moveTo>
                    <a:pt x="89" y="0"/>
                  </a:moveTo>
                  <a:lnTo>
                    <a:pt x="92" y="0"/>
                  </a:lnTo>
                  <a:lnTo>
                    <a:pt x="94" y="0"/>
                  </a:lnTo>
                  <a:lnTo>
                    <a:pt x="96" y="1"/>
                  </a:lnTo>
                  <a:lnTo>
                    <a:pt x="97" y="1"/>
                  </a:lnTo>
                  <a:lnTo>
                    <a:pt x="98" y="2"/>
                  </a:lnTo>
                  <a:lnTo>
                    <a:pt x="100" y="3"/>
                  </a:lnTo>
                  <a:lnTo>
                    <a:pt x="100" y="4"/>
                  </a:lnTo>
                  <a:lnTo>
                    <a:pt x="101" y="6"/>
                  </a:lnTo>
                  <a:lnTo>
                    <a:pt x="101" y="7"/>
                  </a:lnTo>
                  <a:lnTo>
                    <a:pt x="101" y="8"/>
                  </a:lnTo>
                  <a:lnTo>
                    <a:pt x="101" y="9"/>
                  </a:lnTo>
                  <a:lnTo>
                    <a:pt x="101" y="9"/>
                  </a:lnTo>
                  <a:lnTo>
                    <a:pt x="101" y="11"/>
                  </a:lnTo>
                  <a:lnTo>
                    <a:pt x="101" y="11"/>
                  </a:lnTo>
                  <a:lnTo>
                    <a:pt x="101" y="11"/>
                  </a:lnTo>
                  <a:lnTo>
                    <a:pt x="101" y="107"/>
                  </a:lnTo>
                  <a:lnTo>
                    <a:pt x="100" y="108"/>
                  </a:lnTo>
                  <a:lnTo>
                    <a:pt x="100" y="110"/>
                  </a:lnTo>
                  <a:lnTo>
                    <a:pt x="100" y="112"/>
                  </a:lnTo>
                  <a:lnTo>
                    <a:pt x="98" y="114"/>
                  </a:lnTo>
                  <a:lnTo>
                    <a:pt x="98" y="116"/>
                  </a:lnTo>
                  <a:lnTo>
                    <a:pt x="97" y="118"/>
                  </a:lnTo>
                  <a:lnTo>
                    <a:pt x="95" y="120"/>
                  </a:lnTo>
                  <a:lnTo>
                    <a:pt x="95" y="122"/>
                  </a:lnTo>
                  <a:lnTo>
                    <a:pt x="94" y="124"/>
                  </a:lnTo>
                  <a:lnTo>
                    <a:pt x="92" y="125"/>
                  </a:lnTo>
                  <a:lnTo>
                    <a:pt x="92" y="127"/>
                  </a:lnTo>
                  <a:lnTo>
                    <a:pt x="91" y="128"/>
                  </a:lnTo>
                  <a:lnTo>
                    <a:pt x="90" y="128"/>
                  </a:lnTo>
                  <a:lnTo>
                    <a:pt x="90" y="129"/>
                  </a:lnTo>
                  <a:lnTo>
                    <a:pt x="89" y="129"/>
                  </a:lnTo>
                  <a:lnTo>
                    <a:pt x="88" y="133"/>
                  </a:lnTo>
                  <a:lnTo>
                    <a:pt x="87" y="136"/>
                  </a:lnTo>
                  <a:lnTo>
                    <a:pt x="87" y="139"/>
                  </a:lnTo>
                  <a:lnTo>
                    <a:pt x="87" y="142"/>
                  </a:lnTo>
                  <a:lnTo>
                    <a:pt x="88" y="144"/>
                  </a:lnTo>
                  <a:lnTo>
                    <a:pt x="88" y="147"/>
                  </a:lnTo>
                  <a:lnTo>
                    <a:pt x="89" y="149"/>
                  </a:lnTo>
                  <a:lnTo>
                    <a:pt x="90" y="152"/>
                  </a:lnTo>
                  <a:lnTo>
                    <a:pt x="91" y="153"/>
                  </a:lnTo>
                  <a:lnTo>
                    <a:pt x="91" y="155"/>
                  </a:lnTo>
                  <a:lnTo>
                    <a:pt x="92" y="158"/>
                  </a:lnTo>
                  <a:lnTo>
                    <a:pt x="92" y="159"/>
                  </a:lnTo>
                  <a:lnTo>
                    <a:pt x="92" y="161"/>
                  </a:lnTo>
                  <a:lnTo>
                    <a:pt x="93" y="163"/>
                  </a:lnTo>
                  <a:lnTo>
                    <a:pt x="92" y="165"/>
                  </a:lnTo>
                  <a:lnTo>
                    <a:pt x="92" y="167"/>
                  </a:lnTo>
                  <a:lnTo>
                    <a:pt x="91" y="169"/>
                  </a:lnTo>
                  <a:lnTo>
                    <a:pt x="89" y="171"/>
                  </a:lnTo>
                  <a:lnTo>
                    <a:pt x="87" y="173"/>
                  </a:lnTo>
                  <a:lnTo>
                    <a:pt x="89" y="177"/>
                  </a:lnTo>
                  <a:lnTo>
                    <a:pt x="91" y="181"/>
                  </a:lnTo>
                  <a:lnTo>
                    <a:pt x="92" y="184"/>
                  </a:lnTo>
                  <a:lnTo>
                    <a:pt x="92" y="187"/>
                  </a:lnTo>
                  <a:lnTo>
                    <a:pt x="93" y="190"/>
                  </a:lnTo>
                  <a:lnTo>
                    <a:pt x="93" y="193"/>
                  </a:lnTo>
                  <a:lnTo>
                    <a:pt x="92" y="195"/>
                  </a:lnTo>
                  <a:lnTo>
                    <a:pt x="92" y="198"/>
                  </a:lnTo>
                  <a:lnTo>
                    <a:pt x="91" y="200"/>
                  </a:lnTo>
                  <a:lnTo>
                    <a:pt x="90" y="202"/>
                  </a:lnTo>
                  <a:lnTo>
                    <a:pt x="89" y="204"/>
                  </a:lnTo>
                  <a:lnTo>
                    <a:pt x="87" y="205"/>
                  </a:lnTo>
                  <a:lnTo>
                    <a:pt x="86" y="207"/>
                  </a:lnTo>
                  <a:lnTo>
                    <a:pt x="84" y="208"/>
                  </a:lnTo>
                  <a:lnTo>
                    <a:pt x="83" y="209"/>
                  </a:lnTo>
                  <a:lnTo>
                    <a:pt x="81" y="210"/>
                  </a:lnTo>
                  <a:lnTo>
                    <a:pt x="79" y="211"/>
                  </a:lnTo>
                  <a:lnTo>
                    <a:pt x="77" y="212"/>
                  </a:lnTo>
                  <a:lnTo>
                    <a:pt x="75" y="212"/>
                  </a:lnTo>
                  <a:lnTo>
                    <a:pt x="74" y="213"/>
                  </a:lnTo>
                  <a:lnTo>
                    <a:pt x="72" y="214"/>
                  </a:lnTo>
                  <a:lnTo>
                    <a:pt x="71" y="214"/>
                  </a:lnTo>
                  <a:lnTo>
                    <a:pt x="70" y="214"/>
                  </a:lnTo>
                  <a:lnTo>
                    <a:pt x="69" y="214"/>
                  </a:lnTo>
                  <a:lnTo>
                    <a:pt x="69" y="214"/>
                  </a:lnTo>
                  <a:lnTo>
                    <a:pt x="68" y="215"/>
                  </a:lnTo>
                  <a:lnTo>
                    <a:pt x="68" y="215"/>
                  </a:lnTo>
                  <a:lnTo>
                    <a:pt x="66" y="214"/>
                  </a:lnTo>
                  <a:lnTo>
                    <a:pt x="63" y="214"/>
                  </a:lnTo>
                  <a:lnTo>
                    <a:pt x="61" y="214"/>
                  </a:lnTo>
                  <a:lnTo>
                    <a:pt x="60" y="212"/>
                  </a:lnTo>
                  <a:lnTo>
                    <a:pt x="59" y="211"/>
                  </a:lnTo>
                  <a:lnTo>
                    <a:pt x="58" y="210"/>
                  </a:lnTo>
                  <a:lnTo>
                    <a:pt x="58" y="209"/>
                  </a:lnTo>
                  <a:lnTo>
                    <a:pt x="57" y="208"/>
                  </a:lnTo>
                  <a:lnTo>
                    <a:pt x="56" y="207"/>
                  </a:lnTo>
                  <a:lnTo>
                    <a:pt x="56" y="206"/>
                  </a:lnTo>
                  <a:lnTo>
                    <a:pt x="56" y="204"/>
                  </a:lnTo>
                  <a:lnTo>
                    <a:pt x="56" y="204"/>
                  </a:lnTo>
                  <a:lnTo>
                    <a:pt x="56" y="203"/>
                  </a:lnTo>
                  <a:lnTo>
                    <a:pt x="56" y="203"/>
                  </a:lnTo>
                  <a:lnTo>
                    <a:pt x="56" y="203"/>
                  </a:lnTo>
                  <a:lnTo>
                    <a:pt x="56" y="127"/>
                  </a:lnTo>
                  <a:lnTo>
                    <a:pt x="56" y="124"/>
                  </a:lnTo>
                  <a:lnTo>
                    <a:pt x="56" y="121"/>
                  </a:lnTo>
                  <a:lnTo>
                    <a:pt x="56" y="118"/>
                  </a:lnTo>
                  <a:lnTo>
                    <a:pt x="55" y="116"/>
                  </a:lnTo>
                  <a:lnTo>
                    <a:pt x="55" y="114"/>
                  </a:lnTo>
                  <a:lnTo>
                    <a:pt x="53" y="113"/>
                  </a:lnTo>
                  <a:lnTo>
                    <a:pt x="52" y="111"/>
                  </a:lnTo>
                  <a:lnTo>
                    <a:pt x="51" y="110"/>
                  </a:lnTo>
                  <a:lnTo>
                    <a:pt x="50" y="110"/>
                  </a:lnTo>
                  <a:lnTo>
                    <a:pt x="49" y="109"/>
                  </a:lnTo>
                  <a:lnTo>
                    <a:pt x="47" y="108"/>
                  </a:lnTo>
                  <a:lnTo>
                    <a:pt x="47" y="108"/>
                  </a:lnTo>
                  <a:lnTo>
                    <a:pt x="46" y="108"/>
                  </a:lnTo>
                  <a:lnTo>
                    <a:pt x="45" y="108"/>
                  </a:lnTo>
                  <a:lnTo>
                    <a:pt x="45" y="108"/>
                  </a:lnTo>
                  <a:lnTo>
                    <a:pt x="45" y="108"/>
                  </a:lnTo>
                  <a:lnTo>
                    <a:pt x="41" y="107"/>
                  </a:lnTo>
                  <a:lnTo>
                    <a:pt x="36" y="107"/>
                  </a:lnTo>
                  <a:lnTo>
                    <a:pt x="33" y="106"/>
                  </a:lnTo>
                  <a:lnTo>
                    <a:pt x="30" y="105"/>
                  </a:lnTo>
                  <a:lnTo>
                    <a:pt x="27" y="104"/>
                  </a:lnTo>
                  <a:lnTo>
                    <a:pt x="25" y="102"/>
                  </a:lnTo>
                  <a:lnTo>
                    <a:pt x="22" y="100"/>
                  </a:lnTo>
                  <a:lnTo>
                    <a:pt x="21" y="98"/>
                  </a:lnTo>
                  <a:lnTo>
                    <a:pt x="19" y="96"/>
                  </a:lnTo>
                  <a:lnTo>
                    <a:pt x="18" y="94"/>
                  </a:lnTo>
                  <a:lnTo>
                    <a:pt x="16" y="92"/>
                  </a:lnTo>
                  <a:lnTo>
                    <a:pt x="15" y="90"/>
                  </a:lnTo>
                  <a:lnTo>
                    <a:pt x="15" y="87"/>
                  </a:lnTo>
                  <a:lnTo>
                    <a:pt x="13" y="85"/>
                  </a:lnTo>
                  <a:lnTo>
                    <a:pt x="13" y="83"/>
                  </a:lnTo>
                  <a:lnTo>
                    <a:pt x="13" y="81"/>
                  </a:lnTo>
                  <a:lnTo>
                    <a:pt x="12" y="79"/>
                  </a:lnTo>
                  <a:lnTo>
                    <a:pt x="12" y="77"/>
                  </a:lnTo>
                  <a:lnTo>
                    <a:pt x="12" y="76"/>
                  </a:lnTo>
                  <a:lnTo>
                    <a:pt x="12" y="75"/>
                  </a:lnTo>
                  <a:lnTo>
                    <a:pt x="12" y="74"/>
                  </a:lnTo>
                  <a:lnTo>
                    <a:pt x="12" y="73"/>
                  </a:lnTo>
                  <a:lnTo>
                    <a:pt x="9" y="71"/>
                  </a:lnTo>
                  <a:lnTo>
                    <a:pt x="6" y="69"/>
                  </a:lnTo>
                  <a:lnTo>
                    <a:pt x="4" y="66"/>
                  </a:lnTo>
                  <a:lnTo>
                    <a:pt x="2" y="63"/>
                  </a:lnTo>
                  <a:lnTo>
                    <a:pt x="1" y="60"/>
                  </a:lnTo>
                  <a:lnTo>
                    <a:pt x="0" y="56"/>
                  </a:lnTo>
                  <a:lnTo>
                    <a:pt x="0" y="52"/>
                  </a:lnTo>
                  <a:lnTo>
                    <a:pt x="0" y="49"/>
                  </a:lnTo>
                  <a:lnTo>
                    <a:pt x="1" y="46"/>
                  </a:lnTo>
                  <a:lnTo>
                    <a:pt x="2" y="42"/>
                  </a:lnTo>
                  <a:lnTo>
                    <a:pt x="4" y="39"/>
                  </a:lnTo>
                  <a:lnTo>
                    <a:pt x="6" y="37"/>
                  </a:lnTo>
                  <a:lnTo>
                    <a:pt x="9" y="34"/>
                  </a:lnTo>
                  <a:lnTo>
                    <a:pt x="12" y="32"/>
                  </a:lnTo>
                  <a:lnTo>
                    <a:pt x="12" y="31"/>
                  </a:lnTo>
                  <a:lnTo>
                    <a:pt x="12" y="28"/>
                  </a:lnTo>
                  <a:lnTo>
                    <a:pt x="12" y="24"/>
                  </a:lnTo>
                  <a:lnTo>
                    <a:pt x="13" y="21"/>
                  </a:lnTo>
                  <a:lnTo>
                    <a:pt x="15" y="18"/>
                  </a:lnTo>
                  <a:lnTo>
                    <a:pt x="16" y="15"/>
                  </a:lnTo>
                  <a:lnTo>
                    <a:pt x="18" y="13"/>
                  </a:lnTo>
                  <a:lnTo>
                    <a:pt x="19" y="11"/>
                  </a:lnTo>
                  <a:lnTo>
                    <a:pt x="21" y="9"/>
                  </a:lnTo>
                  <a:lnTo>
                    <a:pt x="23" y="7"/>
                  </a:lnTo>
                  <a:lnTo>
                    <a:pt x="26" y="6"/>
                  </a:lnTo>
                  <a:lnTo>
                    <a:pt x="27" y="4"/>
                  </a:lnTo>
                  <a:lnTo>
                    <a:pt x="30" y="3"/>
                  </a:lnTo>
                  <a:lnTo>
                    <a:pt x="32" y="3"/>
                  </a:lnTo>
                  <a:lnTo>
                    <a:pt x="34" y="1"/>
                  </a:lnTo>
                  <a:lnTo>
                    <a:pt x="36" y="1"/>
                  </a:lnTo>
                  <a:lnTo>
                    <a:pt x="38" y="1"/>
                  </a:lnTo>
                  <a:lnTo>
                    <a:pt x="40" y="0"/>
                  </a:lnTo>
                  <a:lnTo>
                    <a:pt x="42" y="0"/>
                  </a:lnTo>
                  <a:lnTo>
                    <a:pt x="43" y="0"/>
                  </a:lnTo>
                  <a:lnTo>
                    <a:pt x="44" y="0"/>
                  </a:lnTo>
                  <a:lnTo>
                    <a:pt x="45" y="0"/>
                  </a:lnTo>
                  <a:lnTo>
                    <a:pt x="46" y="0"/>
                  </a:lnTo>
                  <a:lnTo>
                    <a:pt x="46" y="0"/>
                  </a:lnTo>
                  <a:lnTo>
                    <a:pt x="89" y="0"/>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55" name="Google Shape;3455;g1a37c33ce89_0_8456"/>
            <p:cNvSpPr/>
            <p:nvPr/>
          </p:nvSpPr>
          <p:spPr>
            <a:xfrm>
              <a:off x="876300" y="3251201"/>
              <a:ext cx="311150" cy="388938"/>
            </a:xfrm>
            <a:custGeom>
              <a:rect b="b" l="l" r="r" t="t"/>
              <a:pathLst>
                <a:path extrusionOk="0" h="245" w="196">
                  <a:moveTo>
                    <a:pt x="174" y="0"/>
                  </a:moveTo>
                  <a:lnTo>
                    <a:pt x="174" y="0"/>
                  </a:lnTo>
                  <a:lnTo>
                    <a:pt x="175" y="1"/>
                  </a:lnTo>
                  <a:lnTo>
                    <a:pt x="175" y="2"/>
                  </a:lnTo>
                  <a:lnTo>
                    <a:pt x="175" y="3"/>
                  </a:lnTo>
                  <a:lnTo>
                    <a:pt x="175" y="5"/>
                  </a:lnTo>
                  <a:lnTo>
                    <a:pt x="176" y="92"/>
                  </a:lnTo>
                  <a:lnTo>
                    <a:pt x="180" y="94"/>
                  </a:lnTo>
                  <a:lnTo>
                    <a:pt x="183" y="97"/>
                  </a:lnTo>
                  <a:lnTo>
                    <a:pt x="186" y="99"/>
                  </a:lnTo>
                  <a:lnTo>
                    <a:pt x="189" y="103"/>
                  </a:lnTo>
                  <a:lnTo>
                    <a:pt x="192" y="106"/>
                  </a:lnTo>
                  <a:lnTo>
                    <a:pt x="194" y="110"/>
                  </a:lnTo>
                  <a:lnTo>
                    <a:pt x="195" y="114"/>
                  </a:lnTo>
                  <a:lnTo>
                    <a:pt x="195" y="118"/>
                  </a:lnTo>
                  <a:lnTo>
                    <a:pt x="196" y="122"/>
                  </a:lnTo>
                  <a:lnTo>
                    <a:pt x="195" y="127"/>
                  </a:lnTo>
                  <a:lnTo>
                    <a:pt x="195" y="130"/>
                  </a:lnTo>
                  <a:lnTo>
                    <a:pt x="194" y="135"/>
                  </a:lnTo>
                  <a:lnTo>
                    <a:pt x="192" y="138"/>
                  </a:lnTo>
                  <a:lnTo>
                    <a:pt x="189" y="142"/>
                  </a:lnTo>
                  <a:lnTo>
                    <a:pt x="186" y="145"/>
                  </a:lnTo>
                  <a:lnTo>
                    <a:pt x="183" y="147"/>
                  </a:lnTo>
                  <a:lnTo>
                    <a:pt x="180" y="150"/>
                  </a:lnTo>
                  <a:lnTo>
                    <a:pt x="176" y="152"/>
                  </a:lnTo>
                  <a:lnTo>
                    <a:pt x="176" y="240"/>
                  </a:lnTo>
                  <a:lnTo>
                    <a:pt x="176" y="242"/>
                  </a:lnTo>
                  <a:lnTo>
                    <a:pt x="176" y="243"/>
                  </a:lnTo>
                  <a:lnTo>
                    <a:pt x="175" y="244"/>
                  </a:lnTo>
                  <a:lnTo>
                    <a:pt x="175" y="244"/>
                  </a:lnTo>
                  <a:lnTo>
                    <a:pt x="174" y="245"/>
                  </a:lnTo>
                  <a:lnTo>
                    <a:pt x="174" y="245"/>
                  </a:lnTo>
                  <a:lnTo>
                    <a:pt x="173" y="245"/>
                  </a:lnTo>
                  <a:lnTo>
                    <a:pt x="172" y="244"/>
                  </a:lnTo>
                  <a:lnTo>
                    <a:pt x="171" y="243"/>
                  </a:lnTo>
                  <a:lnTo>
                    <a:pt x="170" y="243"/>
                  </a:lnTo>
                  <a:lnTo>
                    <a:pt x="170" y="242"/>
                  </a:lnTo>
                  <a:lnTo>
                    <a:pt x="169" y="242"/>
                  </a:lnTo>
                  <a:lnTo>
                    <a:pt x="168" y="241"/>
                  </a:lnTo>
                  <a:lnTo>
                    <a:pt x="168" y="240"/>
                  </a:lnTo>
                  <a:lnTo>
                    <a:pt x="167" y="240"/>
                  </a:lnTo>
                  <a:lnTo>
                    <a:pt x="167" y="240"/>
                  </a:lnTo>
                  <a:lnTo>
                    <a:pt x="167" y="240"/>
                  </a:lnTo>
                  <a:lnTo>
                    <a:pt x="167" y="239"/>
                  </a:lnTo>
                  <a:lnTo>
                    <a:pt x="167" y="239"/>
                  </a:lnTo>
                  <a:lnTo>
                    <a:pt x="166" y="237"/>
                  </a:lnTo>
                  <a:lnTo>
                    <a:pt x="165" y="236"/>
                  </a:lnTo>
                  <a:lnTo>
                    <a:pt x="164" y="235"/>
                  </a:lnTo>
                  <a:lnTo>
                    <a:pt x="162" y="232"/>
                  </a:lnTo>
                  <a:lnTo>
                    <a:pt x="160" y="231"/>
                  </a:lnTo>
                  <a:lnTo>
                    <a:pt x="158" y="229"/>
                  </a:lnTo>
                  <a:lnTo>
                    <a:pt x="156" y="226"/>
                  </a:lnTo>
                  <a:lnTo>
                    <a:pt x="153" y="223"/>
                  </a:lnTo>
                  <a:lnTo>
                    <a:pt x="151" y="221"/>
                  </a:lnTo>
                  <a:lnTo>
                    <a:pt x="148" y="218"/>
                  </a:lnTo>
                  <a:lnTo>
                    <a:pt x="145" y="215"/>
                  </a:lnTo>
                  <a:lnTo>
                    <a:pt x="141" y="212"/>
                  </a:lnTo>
                  <a:lnTo>
                    <a:pt x="137" y="210"/>
                  </a:lnTo>
                  <a:lnTo>
                    <a:pt x="133" y="207"/>
                  </a:lnTo>
                  <a:lnTo>
                    <a:pt x="129" y="204"/>
                  </a:lnTo>
                  <a:lnTo>
                    <a:pt x="124" y="201"/>
                  </a:lnTo>
                  <a:lnTo>
                    <a:pt x="119" y="198"/>
                  </a:lnTo>
                  <a:lnTo>
                    <a:pt x="113" y="195"/>
                  </a:lnTo>
                  <a:lnTo>
                    <a:pt x="107" y="192"/>
                  </a:lnTo>
                  <a:lnTo>
                    <a:pt x="101" y="190"/>
                  </a:lnTo>
                  <a:lnTo>
                    <a:pt x="95" y="187"/>
                  </a:lnTo>
                  <a:lnTo>
                    <a:pt x="88" y="185"/>
                  </a:lnTo>
                  <a:lnTo>
                    <a:pt x="81" y="183"/>
                  </a:lnTo>
                  <a:lnTo>
                    <a:pt x="74" y="181"/>
                  </a:lnTo>
                  <a:lnTo>
                    <a:pt x="66" y="179"/>
                  </a:lnTo>
                  <a:lnTo>
                    <a:pt x="57" y="177"/>
                  </a:lnTo>
                  <a:lnTo>
                    <a:pt x="49" y="176"/>
                  </a:lnTo>
                  <a:lnTo>
                    <a:pt x="40" y="175"/>
                  </a:lnTo>
                  <a:lnTo>
                    <a:pt x="31" y="174"/>
                  </a:lnTo>
                  <a:lnTo>
                    <a:pt x="21" y="173"/>
                  </a:lnTo>
                  <a:lnTo>
                    <a:pt x="11" y="173"/>
                  </a:lnTo>
                  <a:lnTo>
                    <a:pt x="11" y="173"/>
                  </a:lnTo>
                  <a:lnTo>
                    <a:pt x="10" y="173"/>
                  </a:lnTo>
                  <a:lnTo>
                    <a:pt x="10" y="173"/>
                  </a:lnTo>
                  <a:lnTo>
                    <a:pt x="8" y="173"/>
                  </a:lnTo>
                  <a:lnTo>
                    <a:pt x="7" y="173"/>
                  </a:lnTo>
                  <a:lnTo>
                    <a:pt x="6" y="172"/>
                  </a:lnTo>
                  <a:lnTo>
                    <a:pt x="5" y="172"/>
                  </a:lnTo>
                  <a:lnTo>
                    <a:pt x="3" y="171"/>
                  </a:lnTo>
                  <a:lnTo>
                    <a:pt x="2" y="170"/>
                  </a:lnTo>
                  <a:lnTo>
                    <a:pt x="2" y="169"/>
                  </a:lnTo>
                  <a:lnTo>
                    <a:pt x="0" y="167"/>
                  </a:lnTo>
                  <a:lnTo>
                    <a:pt x="0" y="166"/>
                  </a:lnTo>
                  <a:lnTo>
                    <a:pt x="0" y="164"/>
                  </a:lnTo>
                  <a:lnTo>
                    <a:pt x="0" y="81"/>
                  </a:lnTo>
                  <a:lnTo>
                    <a:pt x="0" y="81"/>
                  </a:lnTo>
                  <a:lnTo>
                    <a:pt x="0" y="81"/>
                  </a:lnTo>
                  <a:lnTo>
                    <a:pt x="0" y="80"/>
                  </a:lnTo>
                  <a:lnTo>
                    <a:pt x="0" y="79"/>
                  </a:lnTo>
                  <a:lnTo>
                    <a:pt x="0" y="79"/>
                  </a:lnTo>
                  <a:lnTo>
                    <a:pt x="0" y="77"/>
                  </a:lnTo>
                  <a:lnTo>
                    <a:pt x="0" y="76"/>
                  </a:lnTo>
                  <a:lnTo>
                    <a:pt x="1" y="76"/>
                  </a:lnTo>
                  <a:lnTo>
                    <a:pt x="2" y="74"/>
                  </a:lnTo>
                  <a:lnTo>
                    <a:pt x="3" y="74"/>
                  </a:lnTo>
                  <a:lnTo>
                    <a:pt x="4" y="73"/>
                  </a:lnTo>
                  <a:lnTo>
                    <a:pt x="5" y="72"/>
                  </a:lnTo>
                  <a:lnTo>
                    <a:pt x="8" y="72"/>
                  </a:lnTo>
                  <a:lnTo>
                    <a:pt x="10" y="72"/>
                  </a:lnTo>
                  <a:lnTo>
                    <a:pt x="10" y="72"/>
                  </a:lnTo>
                  <a:lnTo>
                    <a:pt x="11" y="72"/>
                  </a:lnTo>
                  <a:lnTo>
                    <a:pt x="13" y="72"/>
                  </a:lnTo>
                  <a:lnTo>
                    <a:pt x="15" y="72"/>
                  </a:lnTo>
                  <a:lnTo>
                    <a:pt x="17" y="72"/>
                  </a:lnTo>
                  <a:lnTo>
                    <a:pt x="20" y="72"/>
                  </a:lnTo>
                  <a:lnTo>
                    <a:pt x="23" y="71"/>
                  </a:lnTo>
                  <a:lnTo>
                    <a:pt x="27" y="71"/>
                  </a:lnTo>
                  <a:lnTo>
                    <a:pt x="31" y="71"/>
                  </a:lnTo>
                  <a:lnTo>
                    <a:pt x="36" y="71"/>
                  </a:lnTo>
                  <a:lnTo>
                    <a:pt x="40" y="70"/>
                  </a:lnTo>
                  <a:lnTo>
                    <a:pt x="46" y="70"/>
                  </a:lnTo>
                  <a:lnTo>
                    <a:pt x="51" y="69"/>
                  </a:lnTo>
                  <a:lnTo>
                    <a:pt x="57" y="68"/>
                  </a:lnTo>
                  <a:lnTo>
                    <a:pt x="62" y="67"/>
                  </a:lnTo>
                  <a:lnTo>
                    <a:pt x="68" y="65"/>
                  </a:lnTo>
                  <a:lnTo>
                    <a:pt x="75" y="64"/>
                  </a:lnTo>
                  <a:lnTo>
                    <a:pt x="81" y="62"/>
                  </a:lnTo>
                  <a:lnTo>
                    <a:pt x="87" y="60"/>
                  </a:lnTo>
                  <a:lnTo>
                    <a:pt x="94" y="58"/>
                  </a:lnTo>
                  <a:lnTo>
                    <a:pt x="100" y="56"/>
                  </a:lnTo>
                  <a:lnTo>
                    <a:pt x="107" y="53"/>
                  </a:lnTo>
                  <a:lnTo>
                    <a:pt x="113" y="50"/>
                  </a:lnTo>
                  <a:lnTo>
                    <a:pt x="119" y="46"/>
                  </a:lnTo>
                  <a:lnTo>
                    <a:pt x="126" y="43"/>
                  </a:lnTo>
                  <a:lnTo>
                    <a:pt x="132" y="39"/>
                  </a:lnTo>
                  <a:lnTo>
                    <a:pt x="138" y="34"/>
                  </a:lnTo>
                  <a:lnTo>
                    <a:pt x="144" y="29"/>
                  </a:lnTo>
                  <a:lnTo>
                    <a:pt x="149" y="24"/>
                  </a:lnTo>
                  <a:lnTo>
                    <a:pt x="155" y="19"/>
                  </a:lnTo>
                  <a:lnTo>
                    <a:pt x="160" y="12"/>
                  </a:lnTo>
                  <a:lnTo>
                    <a:pt x="165" y="6"/>
                  </a:lnTo>
                  <a:lnTo>
                    <a:pt x="165" y="6"/>
                  </a:lnTo>
                  <a:lnTo>
                    <a:pt x="166" y="6"/>
                  </a:lnTo>
                  <a:lnTo>
                    <a:pt x="166" y="5"/>
                  </a:lnTo>
                  <a:lnTo>
                    <a:pt x="166" y="5"/>
                  </a:lnTo>
                  <a:lnTo>
                    <a:pt x="167" y="3"/>
                  </a:lnTo>
                  <a:lnTo>
                    <a:pt x="168" y="3"/>
                  </a:lnTo>
                  <a:lnTo>
                    <a:pt x="169" y="2"/>
                  </a:lnTo>
                  <a:lnTo>
                    <a:pt x="170" y="2"/>
                  </a:lnTo>
                  <a:lnTo>
                    <a:pt x="171" y="1"/>
                  </a:lnTo>
                  <a:lnTo>
                    <a:pt x="172" y="0"/>
                  </a:lnTo>
                  <a:lnTo>
                    <a:pt x="173" y="0"/>
                  </a:lnTo>
                  <a:lnTo>
                    <a:pt x="174" y="0"/>
                  </a:lnTo>
                  <a:close/>
                  <a:moveTo>
                    <a:pt x="163" y="25"/>
                  </a:moveTo>
                  <a:lnTo>
                    <a:pt x="158" y="31"/>
                  </a:lnTo>
                  <a:lnTo>
                    <a:pt x="154" y="36"/>
                  </a:lnTo>
                  <a:lnTo>
                    <a:pt x="149" y="41"/>
                  </a:lnTo>
                  <a:lnTo>
                    <a:pt x="144" y="45"/>
                  </a:lnTo>
                  <a:lnTo>
                    <a:pt x="138" y="50"/>
                  </a:lnTo>
                  <a:lnTo>
                    <a:pt x="133" y="53"/>
                  </a:lnTo>
                  <a:lnTo>
                    <a:pt x="127" y="57"/>
                  </a:lnTo>
                  <a:lnTo>
                    <a:pt x="122" y="60"/>
                  </a:lnTo>
                  <a:lnTo>
                    <a:pt x="116" y="63"/>
                  </a:lnTo>
                  <a:lnTo>
                    <a:pt x="110" y="66"/>
                  </a:lnTo>
                  <a:lnTo>
                    <a:pt x="105" y="68"/>
                  </a:lnTo>
                  <a:lnTo>
                    <a:pt x="99" y="70"/>
                  </a:lnTo>
                  <a:lnTo>
                    <a:pt x="94" y="72"/>
                  </a:lnTo>
                  <a:lnTo>
                    <a:pt x="89" y="74"/>
                  </a:lnTo>
                  <a:lnTo>
                    <a:pt x="84" y="75"/>
                  </a:lnTo>
                  <a:lnTo>
                    <a:pt x="80" y="76"/>
                  </a:lnTo>
                  <a:lnTo>
                    <a:pt x="76" y="77"/>
                  </a:lnTo>
                  <a:lnTo>
                    <a:pt x="72" y="79"/>
                  </a:lnTo>
                  <a:lnTo>
                    <a:pt x="69" y="79"/>
                  </a:lnTo>
                  <a:lnTo>
                    <a:pt x="66" y="80"/>
                  </a:lnTo>
                  <a:lnTo>
                    <a:pt x="64" y="80"/>
                  </a:lnTo>
                  <a:lnTo>
                    <a:pt x="62" y="81"/>
                  </a:lnTo>
                  <a:lnTo>
                    <a:pt x="61" y="81"/>
                  </a:lnTo>
                  <a:lnTo>
                    <a:pt x="61" y="81"/>
                  </a:lnTo>
                  <a:lnTo>
                    <a:pt x="69" y="81"/>
                  </a:lnTo>
                  <a:lnTo>
                    <a:pt x="77" y="80"/>
                  </a:lnTo>
                  <a:lnTo>
                    <a:pt x="84" y="79"/>
                  </a:lnTo>
                  <a:lnTo>
                    <a:pt x="91" y="78"/>
                  </a:lnTo>
                  <a:lnTo>
                    <a:pt x="97" y="77"/>
                  </a:lnTo>
                  <a:lnTo>
                    <a:pt x="104" y="75"/>
                  </a:lnTo>
                  <a:lnTo>
                    <a:pt x="109" y="73"/>
                  </a:lnTo>
                  <a:lnTo>
                    <a:pt x="115" y="71"/>
                  </a:lnTo>
                  <a:lnTo>
                    <a:pt x="119" y="70"/>
                  </a:lnTo>
                  <a:lnTo>
                    <a:pt x="124" y="67"/>
                  </a:lnTo>
                  <a:lnTo>
                    <a:pt x="129" y="65"/>
                  </a:lnTo>
                  <a:lnTo>
                    <a:pt x="132" y="62"/>
                  </a:lnTo>
                  <a:lnTo>
                    <a:pt x="136" y="60"/>
                  </a:lnTo>
                  <a:lnTo>
                    <a:pt x="140" y="57"/>
                  </a:lnTo>
                  <a:lnTo>
                    <a:pt x="143" y="55"/>
                  </a:lnTo>
                  <a:lnTo>
                    <a:pt x="145" y="53"/>
                  </a:lnTo>
                  <a:lnTo>
                    <a:pt x="148" y="50"/>
                  </a:lnTo>
                  <a:lnTo>
                    <a:pt x="150" y="47"/>
                  </a:lnTo>
                  <a:lnTo>
                    <a:pt x="152" y="45"/>
                  </a:lnTo>
                  <a:lnTo>
                    <a:pt x="154" y="42"/>
                  </a:lnTo>
                  <a:lnTo>
                    <a:pt x="156" y="40"/>
                  </a:lnTo>
                  <a:lnTo>
                    <a:pt x="157" y="38"/>
                  </a:lnTo>
                  <a:lnTo>
                    <a:pt x="158" y="36"/>
                  </a:lnTo>
                  <a:lnTo>
                    <a:pt x="160" y="34"/>
                  </a:lnTo>
                  <a:lnTo>
                    <a:pt x="160" y="32"/>
                  </a:lnTo>
                  <a:lnTo>
                    <a:pt x="161" y="30"/>
                  </a:lnTo>
                  <a:lnTo>
                    <a:pt x="161" y="29"/>
                  </a:lnTo>
                  <a:lnTo>
                    <a:pt x="162" y="28"/>
                  </a:lnTo>
                  <a:lnTo>
                    <a:pt x="163" y="26"/>
                  </a:lnTo>
                  <a:lnTo>
                    <a:pt x="163" y="26"/>
                  </a:lnTo>
                  <a:lnTo>
                    <a:pt x="163" y="25"/>
                  </a:lnTo>
                  <a:lnTo>
                    <a:pt x="163" y="25"/>
                  </a:lnTo>
                  <a:close/>
                  <a:moveTo>
                    <a:pt x="179" y="99"/>
                  </a:moveTo>
                  <a:lnTo>
                    <a:pt x="181" y="104"/>
                  </a:lnTo>
                  <a:lnTo>
                    <a:pt x="184" y="107"/>
                  </a:lnTo>
                  <a:lnTo>
                    <a:pt x="186" y="111"/>
                  </a:lnTo>
                  <a:lnTo>
                    <a:pt x="187" y="115"/>
                  </a:lnTo>
                  <a:lnTo>
                    <a:pt x="188" y="118"/>
                  </a:lnTo>
                  <a:lnTo>
                    <a:pt x="189" y="121"/>
                  </a:lnTo>
                  <a:lnTo>
                    <a:pt x="189" y="124"/>
                  </a:lnTo>
                  <a:lnTo>
                    <a:pt x="189" y="126"/>
                  </a:lnTo>
                  <a:lnTo>
                    <a:pt x="189" y="128"/>
                  </a:lnTo>
                  <a:lnTo>
                    <a:pt x="189" y="130"/>
                  </a:lnTo>
                  <a:lnTo>
                    <a:pt x="189" y="131"/>
                  </a:lnTo>
                  <a:lnTo>
                    <a:pt x="189" y="132"/>
                  </a:lnTo>
                  <a:lnTo>
                    <a:pt x="189" y="132"/>
                  </a:lnTo>
                  <a:lnTo>
                    <a:pt x="190" y="128"/>
                  </a:lnTo>
                  <a:lnTo>
                    <a:pt x="191" y="125"/>
                  </a:lnTo>
                  <a:lnTo>
                    <a:pt x="191" y="122"/>
                  </a:lnTo>
                  <a:lnTo>
                    <a:pt x="191" y="119"/>
                  </a:lnTo>
                  <a:lnTo>
                    <a:pt x="191" y="116"/>
                  </a:lnTo>
                  <a:lnTo>
                    <a:pt x="190" y="113"/>
                  </a:lnTo>
                  <a:lnTo>
                    <a:pt x="189" y="111"/>
                  </a:lnTo>
                  <a:lnTo>
                    <a:pt x="188" y="109"/>
                  </a:lnTo>
                  <a:lnTo>
                    <a:pt x="187" y="107"/>
                  </a:lnTo>
                  <a:lnTo>
                    <a:pt x="186" y="105"/>
                  </a:lnTo>
                  <a:lnTo>
                    <a:pt x="184" y="104"/>
                  </a:lnTo>
                  <a:lnTo>
                    <a:pt x="183" y="103"/>
                  </a:lnTo>
                  <a:lnTo>
                    <a:pt x="182" y="102"/>
                  </a:lnTo>
                  <a:lnTo>
                    <a:pt x="181" y="101"/>
                  </a:lnTo>
                  <a:lnTo>
                    <a:pt x="180" y="101"/>
                  </a:lnTo>
                  <a:lnTo>
                    <a:pt x="180" y="100"/>
                  </a:lnTo>
                  <a:lnTo>
                    <a:pt x="179" y="99"/>
                  </a:lnTo>
                  <a:lnTo>
                    <a:pt x="179" y="99"/>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456" name="Google Shape;3456;g1a37c33ce89_0_8456"/>
          <p:cNvSpPr/>
          <p:nvPr/>
        </p:nvSpPr>
        <p:spPr>
          <a:xfrm>
            <a:off x="4231796" y="4816638"/>
            <a:ext cx="742026" cy="544545"/>
          </a:xfrm>
          <a:custGeom>
            <a:rect b="b" l="l" r="r" t="t"/>
            <a:pathLst>
              <a:path extrusionOk="0" h="1175" w="1586">
                <a:moveTo>
                  <a:pt x="1586" y="153"/>
                </a:moveTo>
                <a:cubicBezTo>
                  <a:pt x="1586" y="633"/>
                  <a:pt x="1586" y="633"/>
                  <a:pt x="1586" y="633"/>
                </a:cubicBezTo>
                <a:cubicBezTo>
                  <a:pt x="1586" y="633"/>
                  <a:pt x="1483" y="654"/>
                  <a:pt x="1462" y="656"/>
                </a:cubicBezTo>
                <a:cubicBezTo>
                  <a:pt x="1441" y="659"/>
                  <a:pt x="1375" y="680"/>
                  <a:pt x="1327" y="634"/>
                </a:cubicBezTo>
                <a:cubicBezTo>
                  <a:pt x="1252" y="563"/>
                  <a:pt x="989" y="301"/>
                  <a:pt x="989" y="301"/>
                </a:cubicBezTo>
                <a:cubicBezTo>
                  <a:pt x="989" y="301"/>
                  <a:pt x="944" y="257"/>
                  <a:pt x="871" y="295"/>
                </a:cubicBezTo>
                <a:cubicBezTo>
                  <a:pt x="804" y="330"/>
                  <a:pt x="705" y="382"/>
                  <a:pt x="663" y="402"/>
                </a:cubicBezTo>
                <a:cubicBezTo>
                  <a:pt x="585" y="444"/>
                  <a:pt x="520" y="378"/>
                  <a:pt x="520" y="327"/>
                </a:cubicBezTo>
                <a:cubicBezTo>
                  <a:pt x="520" y="288"/>
                  <a:pt x="544" y="262"/>
                  <a:pt x="579" y="242"/>
                </a:cubicBezTo>
                <a:cubicBezTo>
                  <a:pt x="674" y="185"/>
                  <a:pt x="873" y="73"/>
                  <a:pt x="956" y="29"/>
                </a:cubicBezTo>
                <a:cubicBezTo>
                  <a:pt x="1006" y="2"/>
                  <a:pt x="1043" y="0"/>
                  <a:pt x="1112" y="58"/>
                </a:cubicBezTo>
                <a:cubicBezTo>
                  <a:pt x="1197" y="130"/>
                  <a:pt x="1273" y="195"/>
                  <a:pt x="1273" y="195"/>
                </a:cubicBezTo>
                <a:cubicBezTo>
                  <a:pt x="1273" y="195"/>
                  <a:pt x="1298" y="216"/>
                  <a:pt x="1337" y="208"/>
                </a:cubicBezTo>
                <a:cubicBezTo>
                  <a:pt x="1434" y="187"/>
                  <a:pt x="1586" y="153"/>
                  <a:pt x="1586" y="153"/>
                </a:cubicBezTo>
                <a:close/>
                <a:moveTo>
                  <a:pt x="538" y="967"/>
                </a:moveTo>
                <a:cubicBezTo>
                  <a:pt x="551" y="934"/>
                  <a:pt x="546" y="897"/>
                  <a:pt x="522" y="872"/>
                </a:cubicBezTo>
                <a:cubicBezTo>
                  <a:pt x="500" y="850"/>
                  <a:pt x="468" y="844"/>
                  <a:pt x="437" y="851"/>
                </a:cubicBezTo>
                <a:cubicBezTo>
                  <a:pt x="446" y="820"/>
                  <a:pt x="441" y="788"/>
                  <a:pt x="419" y="765"/>
                </a:cubicBezTo>
                <a:cubicBezTo>
                  <a:pt x="397" y="743"/>
                  <a:pt x="365" y="737"/>
                  <a:pt x="334" y="744"/>
                </a:cubicBezTo>
                <a:cubicBezTo>
                  <a:pt x="343" y="714"/>
                  <a:pt x="338" y="681"/>
                  <a:pt x="316" y="659"/>
                </a:cubicBezTo>
                <a:cubicBezTo>
                  <a:pt x="282" y="623"/>
                  <a:pt x="222" y="625"/>
                  <a:pt x="182" y="662"/>
                </a:cubicBezTo>
                <a:cubicBezTo>
                  <a:pt x="143" y="700"/>
                  <a:pt x="118" y="768"/>
                  <a:pt x="153" y="808"/>
                </a:cubicBezTo>
                <a:cubicBezTo>
                  <a:pt x="188" y="848"/>
                  <a:pt x="228" y="823"/>
                  <a:pt x="259" y="816"/>
                </a:cubicBezTo>
                <a:cubicBezTo>
                  <a:pt x="250" y="847"/>
                  <a:pt x="225" y="875"/>
                  <a:pt x="256" y="914"/>
                </a:cubicBezTo>
                <a:cubicBezTo>
                  <a:pt x="287" y="954"/>
                  <a:pt x="331" y="930"/>
                  <a:pt x="361" y="923"/>
                </a:cubicBezTo>
                <a:cubicBezTo>
                  <a:pt x="353" y="953"/>
                  <a:pt x="329" y="984"/>
                  <a:pt x="359" y="1021"/>
                </a:cubicBezTo>
                <a:cubicBezTo>
                  <a:pt x="389" y="1058"/>
                  <a:pt x="439" y="1038"/>
                  <a:pt x="472" y="1028"/>
                </a:cubicBezTo>
                <a:cubicBezTo>
                  <a:pt x="459" y="1061"/>
                  <a:pt x="432" y="1096"/>
                  <a:pt x="467" y="1135"/>
                </a:cubicBezTo>
                <a:cubicBezTo>
                  <a:pt x="502" y="1175"/>
                  <a:pt x="582" y="1157"/>
                  <a:pt x="622" y="1119"/>
                </a:cubicBezTo>
                <a:cubicBezTo>
                  <a:pt x="661" y="1082"/>
                  <a:pt x="665" y="1022"/>
                  <a:pt x="630" y="986"/>
                </a:cubicBezTo>
                <a:cubicBezTo>
                  <a:pt x="606" y="962"/>
                  <a:pt x="571" y="956"/>
                  <a:pt x="538" y="967"/>
                </a:cubicBezTo>
                <a:close/>
                <a:moveTo>
                  <a:pt x="1256" y="717"/>
                </a:moveTo>
                <a:cubicBezTo>
                  <a:pt x="971" y="432"/>
                  <a:pt x="1105" y="566"/>
                  <a:pt x="952" y="413"/>
                </a:cubicBezTo>
                <a:cubicBezTo>
                  <a:pt x="952" y="413"/>
                  <a:pt x="906" y="367"/>
                  <a:pt x="845" y="394"/>
                </a:cubicBezTo>
                <a:cubicBezTo>
                  <a:pt x="803" y="412"/>
                  <a:pt x="748" y="438"/>
                  <a:pt x="707" y="457"/>
                </a:cubicBezTo>
                <a:cubicBezTo>
                  <a:pt x="662" y="481"/>
                  <a:pt x="629" y="488"/>
                  <a:pt x="614" y="488"/>
                </a:cubicBezTo>
                <a:cubicBezTo>
                  <a:pt x="526" y="488"/>
                  <a:pt x="455" y="417"/>
                  <a:pt x="455" y="330"/>
                </a:cubicBezTo>
                <a:cubicBezTo>
                  <a:pt x="455" y="273"/>
                  <a:pt x="485" y="224"/>
                  <a:pt x="530" y="195"/>
                </a:cubicBezTo>
                <a:cubicBezTo>
                  <a:pt x="593" y="152"/>
                  <a:pt x="739" y="74"/>
                  <a:pt x="739" y="74"/>
                </a:cubicBezTo>
                <a:cubicBezTo>
                  <a:pt x="739" y="74"/>
                  <a:pt x="694" y="18"/>
                  <a:pt x="597" y="18"/>
                </a:cubicBezTo>
                <a:cubicBezTo>
                  <a:pt x="500" y="18"/>
                  <a:pt x="298" y="151"/>
                  <a:pt x="298" y="151"/>
                </a:cubicBezTo>
                <a:cubicBezTo>
                  <a:pt x="298" y="151"/>
                  <a:pt x="240" y="188"/>
                  <a:pt x="158" y="155"/>
                </a:cubicBezTo>
                <a:cubicBezTo>
                  <a:pt x="0" y="100"/>
                  <a:pt x="0" y="100"/>
                  <a:pt x="0" y="100"/>
                </a:cubicBezTo>
                <a:cubicBezTo>
                  <a:pt x="0" y="649"/>
                  <a:pt x="0" y="649"/>
                  <a:pt x="0" y="649"/>
                </a:cubicBezTo>
                <a:cubicBezTo>
                  <a:pt x="0" y="649"/>
                  <a:pt x="45" y="662"/>
                  <a:pt x="86" y="679"/>
                </a:cubicBezTo>
                <a:cubicBezTo>
                  <a:pt x="95" y="653"/>
                  <a:pt x="110" y="628"/>
                  <a:pt x="130" y="609"/>
                </a:cubicBezTo>
                <a:cubicBezTo>
                  <a:pt x="197" y="544"/>
                  <a:pt x="309" y="544"/>
                  <a:pt x="370" y="607"/>
                </a:cubicBezTo>
                <a:cubicBezTo>
                  <a:pt x="389" y="626"/>
                  <a:pt x="401" y="649"/>
                  <a:pt x="408" y="674"/>
                </a:cubicBezTo>
                <a:cubicBezTo>
                  <a:pt x="433" y="682"/>
                  <a:pt x="455" y="695"/>
                  <a:pt x="473" y="714"/>
                </a:cubicBezTo>
                <a:cubicBezTo>
                  <a:pt x="491" y="733"/>
                  <a:pt x="504" y="756"/>
                  <a:pt x="511" y="781"/>
                </a:cubicBezTo>
                <a:cubicBezTo>
                  <a:pt x="536" y="788"/>
                  <a:pt x="558" y="802"/>
                  <a:pt x="576" y="820"/>
                </a:cubicBezTo>
                <a:cubicBezTo>
                  <a:pt x="596" y="841"/>
                  <a:pt x="610" y="867"/>
                  <a:pt x="616" y="894"/>
                </a:cubicBezTo>
                <a:cubicBezTo>
                  <a:pt x="642" y="902"/>
                  <a:pt x="665" y="916"/>
                  <a:pt x="684" y="935"/>
                </a:cubicBezTo>
                <a:cubicBezTo>
                  <a:pt x="720" y="972"/>
                  <a:pt x="734" y="1024"/>
                  <a:pt x="726" y="1073"/>
                </a:cubicBezTo>
                <a:cubicBezTo>
                  <a:pt x="726" y="1073"/>
                  <a:pt x="726" y="1073"/>
                  <a:pt x="726" y="1073"/>
                </a:cubicBezTo>
                <a:cubicBezTo>
                  <a:pt x="726" y="1074"/>
                  <a:pt x="749" y="1099"/>
                  <a:pt x="762" y="1113"/>
                </a:cubicBezTo>
                <a:cubicBezTo>
                  <a:pt x="790" y="1140"/>
                  <a:pt x="834" y="1140"/>
                  <a:pt x="861" y="1113"/>
                </a:cubicBezTo>
                <a:cubicBezTo>
                  <a:pt x="888" y="1086"/>
                  <a:pt x="888" y="1041"/>
                  <a:pt x="861" y="1014"/>
                </a:cubicBezTo>
                <a:cubicBezTo>
                  <a:pt x="860" y="1013"/>
                  <a:pt x="763" y="912"/>
                  <a:pt x="771" y="904"/>
                </a:cubicBezTo>
                <a:cubicBezTo>
                  <a:pt x="779" y="896"/>
                  <a:pt x="902" y="1025"/>
                  <a:pt x="904" y="1027"/>
                </a:cubicBezTo>
                <a:cubicBezTo>
                  <a:pt x="932" y="1054"/>
                  <a:pt x="976" y="1054"/>
                  <a:pt x="1003" y="1027"/>
                </a:cubicBezTo>
                <a:cubicBezTo>
                  <a:pt x="1030" y="1000"/>
                  <a:pt x="1030" y="956"/>
                  <a:pt x="1003" y="928"/>
                </a:cubicBezTo>
                <a:cubicBezTo>
                  <a:pt x="1002" y="927"/>
                  <a:pt x="996" y="922"/>
                  <a:pt x="994" y="920"/>
                </a:cubicBezTo>
                <a:cubicBezTo>
                  <a:pt x="994" y="920"/>
                  <a:pt x="872" y="811"/>
                  <a:pt x="881" y="801"/>
                </a:cubicBezTo>
                <a:cubicBezTo>
                  <a:pt x="890" y="792"/>
                  <a:pt x="1042" y="934"/>
                  <a:pt x="1043" y="934"/>
                </a:cubicBezTo>
                <a:cubicBezTo>
                  <a:pt x="1070" y="958"/>
                  <a:pt x="1112" y="958"/>
                  <a:pt x="1138" y="932"/>
                </a:cubicBezTo>
                <a:cubicBezTo>
                  <a:pt x="1164" y="906"/>
                  <a:pt x="1164" y="866"/>
                  <a:pt x="1142" y="839"/>
                </a:cubicBezTo>
                <a:cubicBezTo>
                  <a:pt x="1141" y="837"/>
                  <a:pt x="1026" y="717"/>
                  <a:pt x="1035" y="708"/>
                </a:cubicBezTo>
                <a:cubicBezTo>
                  <a:pt x="1044" y="698"/>
                  <a:pt x="1158" y="816"/>
                  <a:pt x="1159" y="816"/>
                </a:cubicBezTo>
                <a:cubicBezTo>
                  <a:pt x="1186" y="843"/>
                  <a:pt x="1230" y="843"/>
                  <a:pt x="1257" y="816"/>
                </a:cubicBezTo>
                <a:cubicBezTo>
                  <a:pt x="1284" y="789"/>
                  <a:pt x="1284" y="745"/>
                  <a:pt x="1257" y="718"/>
                </a:cubicBezTo>
                <a:cubicBezTo>
                  <a:pt x="1257" y="717"/>
                  <a:pt x="1256" y="717"/>
                  <a:pt x="1256" y="717"/>
                </a:cubicBezTo>
                <a:close/>
                <a:moveTo>
                  <a:pt x="1256" y="717"/>
                </a:moveTo>
                <a:cubicBezTo>
                  <a:pt x="1256" y="717"/>
                  <a:pt x="1256" y="717"/>
                  <a:pt x="1256" y="717"/>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nvGrpSpPr>
          <p:cNvPr id="3457" name="Google Shape;3457;g1a37c33ce89_0_8456"/>
          <p:cNvGrpSpPr/>
          <p:nvPr/>
        </p:nvGrpSpPr>
        <p:grpSpPr>
          <a:xfrm>
            <a:off x="1147055" y="3230763"/>
            <a:ext cx="714695" cy="714695"/>
            <a:chOff x="1435100" y="1295400"/>
            <a:chExt cx="457200" cy="457200"/>
          </a:xfrm>
        </p:grpSpPr>
        <p:sp>
          <p:nvSpPr>
            <p:cNvPr id="3458" name="Google Shape;3458;g1a37c33ce89_0_8456"/>
            <p:cNvSpPr/>
            <p:nvPr/>
          </p:nvSpPr>
          <p:spPr>
            <a:xfrm>
              <a:off x="1720850" y="1581150"/>
              <a:ext cx="171450" cy="171450"/>
            </a:xfrm>
            <a:custGeom>
              <a:rect b="b" l="l" r="r" t="t"/>
              <a:pathLst>
                <a:path extrusionOk="0" h="108" w="108">
                  <a:moveTo>
                    <a:pt x="80" y="61"/>
                  </a:moveTo>
                  <a:lnTo>
                    <a:pt x="20" y="0"/>
                  </a:lnTo>
                  <a:lnTo>
                    <a:pt x="0" y="20"/>
                  </a:lnTo>
                  <a:lnTo>
                    <a:pt x="60" y="80"/>
                  </a:lnTo>
                  <a:lnTo>
                    <a:pt x="13" y="80"/>
                  </a:lnTo>
                  <a:lnTo>
                    <a:pt x="13" y="108"/>
                  </a:lnTo>
                  <a:lnTo>
                    <a:pt x="108" y="108"/>
                  </a:lnTo>
                  <a:lnTo>
                    <a:pt x="108" y="14"/>
                  </a:lnTo>
                  <a:lnTo>
                    <a:pt x="80" y="14"/>
                  </a:lnTo>
                  <a:lnTo>
                    <a:pt x="80" y="61"/>
                  </a:lnTo>
                  <a:close/>
                  <a:moveTo>
                    <a:pt x="80" y="61"/>
                  </a:moveTo>
                  <a:lnTo>
                    <a:pt x="80" y="61"/>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59" name="Google Shape;3459;g1a37c33ce89_0_8456"/>
            <p:cNvSpPr/>
            <p:nvPr/>
          </p:nvSpPr>
          <p:spPr>
            <a:xfrm>
              <a:off x="1720850" y="1581150"/>
              <a:ext cx="171450" cy="171450"/>
            </a:xfrm>
            <a:custGeom>
              <a:rect b="b" l="l" r="r" t="t"/>
              <a:pathLst>
                <a:path extrusionOk="0" h="108" w="108">
                  <a:moveTo>
                    <a:pt x="80" y="61"/>
                  </a:moveTo>
                  <a:lnTo>
                    <a:pt x="20" y="0"/>
                  </a:lnTo>
                  <a:lnTo>
                    <a:pt x="0" y="20"/>
                  </a:lnTo>
                  <a:lnTo>
                    <a:pt x="60" y="80"/>
                  </a:lnTo>
                  <a:lnTo>
                    <a:pt x="13" y="80"/>
                  </a:lnTo>
                  <a:lnTo>
                    <a:pt x="13" y="108"/>
                  </a:lnTo>
                  <a:lnTo>
                    <a:pt x="108" y="108"/>
                  </a:lnTo>
                  <a:lnTo>
                    <a:pt x="108" y="14"/>
                  </a:lnTo>
                  <a:lnTo>
                    <a:pt x="80" y="14"/>
                  </a:lnTo>
                  <a:lnTo>
                    <a:pt x="80" y="61"/>
                  </a:lnTo>
                  <a:moveTo>
                    <a:pt x="80" y="61"/>
                  </a:moveTo>
                  <a:lnTo>
                    <a:pt x="80" y="61"/>
                  </a:ln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0" name="Google Shape;3460;g1a37c33ce89_0_8456"/>
            <p:cNvSpPr/>
            <p:nvPr/>
          </p:nvSpPr>
          <p:spPr>
            <a:xfrm>
              <a:off x="1720850" y="1295400"/>
              <a:ext cx="171450" cy="171450"/>
            </a:xfrm>
            <a:custGeom>
              <a:rect b="b" l="l" r="r" t="t"/>
              <a:pathLst>
                <a:path extrusionOk="0" h="108" w="108">
                  <a:moveTo>
                    <a:pt x="20" y="108"/>
                  </a:moveTo>
                  <a:lnTo>
                    <a:pt x="80" y="48"/>
                  </a:lnTo>
                  <a:lnTo>
                    <a:pt x="80" y="94"/>
                  </a:lnTo>
                  <a:lnTo>
                    <a:pt x="108" y="94"/>
                  </a:lnTo>
                  <a:lnTo>
                    <a:pt x="108" y="0"/>
                  </a:lnTo>
                  <a:lnTo>
                    <a:pt x="13" y="0"/>
                  </a:lnTo>
                  <a:lnTo>
                    <a:pt x="13" y="28"/>
                  </a:lnTo>
                  <a:lnTo>
                    <a:pt x="60" y="28"/>
                  </a:lnTo>
                  <a:lnTo>
                    <a:pt x="0" y="88"/>
                  </a:lnTo>
                  <a:lnTo>
                    <a:pt x="20" y="108"/>
                  </a:lnTo>
                  <a:close/>
                  <a:moveTo>
                    <a:pt x="20" y="108"/>
                  </a:moveTo>
                  <a:lnTo>
                    <a:pt x="20" y="108"/>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1" name="Google Shape;3461;g1a37c33ce89_0_8456"/>
            <p:cNvSpPr/>
            <p:nvPr/>
          </p:nvSpPr>
          <p:spPr>
            <a:xfrm>
              <a:off x="1720850" y="1295400"/>
              <a:ext cx="171450" cy="171450"/>
            </a:xfrm>
            <a:custGeom>
              <a:rect b="b" l="l" r="r" t="t"/>
              <a:pathLst>
                <a:path extrusionOk="0" h="108" w="108">
                  <a:moveTo>
                    <a:pt x="20" y="108"/>
                  </a:moveTo>
                  <a:lnTo>
                    <a:pt x="80" y="48"/>
                  </a:lnTo>
                  <a:lnTo>
                    <a:pt x="80" y="94"/>
                  </a:lnTo>
                  <a:lnTo>
                    <a:pt x="108" y="94"/>
                  </a:lnTo>
                  <a:lnTo>
                    <a:pt x="108" y="0"/>
                  </a:lnTo>
                  <a:lnTo>
                    <a:pt x="13" y="0"/>
                  </a:lnTo>
                  <a:lnTo>
                    <a:pt x="13" y="28"/>
                  </a:lnTo>
                  <a:lnTo>
                    <a:pt x="60" y="28"/>
                  </a:lnTo>
                  <a:lnTo>
                    <a:pt x="0" y="88"/>
                  </a:lnTo>
                  <a:lnTo>
                    <a:pt x="20" y="108"/>
                  </a:lnTo>
                  <a:moveTo>
                    <a:pt x="20" y="108"/>
                  </a:moveTo>
                  <a:lnTo>
                    <a:pt x="20" y="108"/>
                  </a:ln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2" name="Google Shape;3462;g1a37c33ce89_0_8456"/>
            <p:cNvSpPr/>
            <p:nvPr/>
          </p:nvSpPr>
          <p:spPr>
            <a:xfrm>
              <a:off x="1435100" y="1581150"/>
              <a:ext cx="171450" cy="171450"/>
            </a:xfrm>
            <a:custGeom>
              <a:rect b="b" l="l" r="r" t="t"/>
              <a:pathLst>
                <a:path extrusionOk="0" h="108" w="108">
                  <a:moveTo>
                    <a:pt x="88" y="0"/>
                  </a:moveTo>
                  <a:lnTo>
                    <a:pt x="28" y="61"/>
                  </a:lnTo>
                  <a:lnTo>
                    <a:pt x="28" y="14"/>
                  </a:lnTo>
                  <a:lnTo>
                    <a:pt x="0" y="14"/>
                  </a:lnTo>
                  <a:lnTo>
                    <a:pt x="0" y="108"/>
                  </a:lnTo>
                  <a:lnTo>
                    <a:pt x="94" y="108"/>
                  </a:lnTo>
                  <a:lnTo>
                    <a:pt x="94" y="80"/>
                  </a:lnTo>
                  <a:lnTo>
                    <a:pt x="47" y="80"/>
                  </a:lnTo>
                  <a:lnTo>
                    <a:pt x="108" y="20"/>
                  </a:lnTo>
                  <a:lnTo>
                    <a:pt x="88" y="0"/>
                  </a:lnTo>
                  <a:close/>
                  <a:moveTo>
                    <a:pt x="88" y="0"/>
                  </a:moveTo>
                  <a:lnTo>
                    <a:pt x="88" y="0"/>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3" name="Google Shape;3463;g1a37c33ce89_0_8456"/>
            <p:cNvSpPr/>
            <p:nvPr/>
          </p:nvSpPr>
          <p:spPr>
            <a:xfrm>
              <a:off x="1435100" y="1581150"/>
              <a:ext cx="171450" cy="171450"/>
            </a:xfrm>
            <a:custGeom>
              <a:rect b="b" l="l" r="r" t="t"/>
              <a:pathLst>
                <a:path extrusionOk="0" h="108" w="108">
                  <a:moveTo>
                    <a:pt x="88" y="0"/>
                  </a:moveTo>
                  <a:lnTo>
                    <a:pt x="28" y="61"/>
                  </a:lnTo>
                  <a:lnTo>
                    <a:pt x="28" y="14"/>
                  </a:lnTo>
                  <a:lnTo>
                    <a:pt x="0" y="14"/>
                  </a:lnTo>
                  <a:lnTo>
                    <a:pt x="0" y="108"/>
                  </a:lnTo>
                  <a:lnTo>
                    <a:pt x="94" y="108"/>
                  </a:lnTo>
                  <a:lnTo>
                    <a:pt x="94" y="80"/>
                  </a:lnTo>
                  <a:lnTo>
                    <a:pt x="47" y="80"/>
                  </a:lnTo>
                  <a:lnTo>
                    <a:pt x="108" y="20"/>
                  </a:lnTo>
                  <a:lnTo>
                    <a:pt x="88" y="0"/>
                  </a:lnTo>
                  <a:moveTo>
                    <a:pt x="88" y="0"/>
                  </a:moveTo>
                  <a:lnTo>
                    <a:pt x="88" y="0"/>
                  </a:ln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4" name="Google Shape;3464;g1a37c33ce89_0_8456"/>
            <p:cNvSpPr/>
            <p:nvPr/>
          </p:nvSpPr>
          <p:spPr>
            <a:xfrm>
              <a:off x="1435100" y="1295400"/>
              <a:ext cx="171450" cy="171450"/>
            </a:xfrm>
            <a:custGeom>
              <a:rect b="b" l="l" r="r" t="t"/>
              <a:pathLst>
                <a:path extrusionOk="0" h="108" w="108">
                  <a:moveTo>
                    <a:pt x="94" y="28"/>
                  </a:moveTo>
                  <a:lnTo>
                    <a:pt x="94" y="0"/>
                  </a:lnTo>
                  <a:lnTo>
                    <a:pt x="0" y="0"/>
                  </a:lnTo>
                  <a:lnTo>
                    <a:pt x="0" y="94"/>
                  </a:lnTo>
                  <a:lnTo>
                    <a:pt x="28" y="94"/>
                  </a:lnTo>
                  <a:lnTo>
                    <a:pt x="28" y="48"/>
                  </a:lnTo>
                  <a:lnTo>
                    <a:pt x="88" y="108"/>
                  </a:lnTo>
                  <a:lnTo>
                    <a:pt x="108" y="88"/>
                  </a:lnTo>
                  <a:lnTo>
                    <a:pt x="47" y="28"/>
                  </a:lnTo>
                  <a:lnTo>
                    <a:pt x="94" y="28"/>
                  </a:lnTo>
                  <a:close/>
                  <a:moveTo>
                    <a:pt x="94" y="28"/>
                  </a:moveTo>
                  <a:lnTo>
                    <a:pt x="94" y="28"/>
                  </a:ln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465" name="Google Shape;3465;g1a37c33ce89_0_8456"/>
            <p:cNvSpPr/>
            <p:nvPr/>
          </p:nvSpPr>
          <p:spPr>
            <a:xfrm>
              <a:off x="1435100" y="1295400"/>
              <a:ext cx="171450" cy="171450"/>
            </a:xfrm>
            <a:custGeom>
              <a:rect b="b" l="l" r="r" t="t"/>
              <a:pathLst>
                <a:path extrusionOk="0" h="108" w="108">
                  <a:moveTo>
                    <a:pt x="94" y="28"/>
                  </a:moveTo>
                  <a:lnTo>
                    <a:pt x="94" y="0"/>
                  </a:lnTo>
                  <a:lnTo>
                    <a:pt x="0" y="0"/>
                  </a:lnTo>
                  <a:lnTo>
                    <a:pt x="0" y="94"/>
                  </a:lnTo>
                  <a:lnTo>
                    <a:pt x="28" y="94"/>
                  </a:lnTo>
                  <a:lnTo>
                    <a:pt x="28" y="48"/>
                  </a:lnTo>
                  <a:lnTo>
                    <a:pt x="88" y="108"/>
                  </a:lnTo>
                  <a:lnTo>
                    <a:pt x="108" y="88"/>
                  </a:lnTo>
                  <a:lnTo>
                    <a:pt x="47" y="28"/>
                  </a:lnTo>
                  <a:lnTo>
                    <a:pt x="94" y="28"/>
                  </a:lnTo>
                  <a:moveTo>
                    <a:pt x="94" y="28"/>
                  </a:moveTo>
                  <a:lnTo>
                    <a:pt x="94" y="28"/>
                  </a:ln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466" name="Google Shape;3466;g1a37c33ce89_0_8456"/>
          <p:cNvSpPr/>
          <p:nvPr/>
        </p:nvSpPr>
        <p:spPr>
          <a:xfrm>
            <a:off x="1434878" y="3470361"/>
            <a:ext cx="133972" cy="227301"/>
          </a:xfrm>
          <a:custGeom>
            <a:rect b="b" l="l" r="r" t="t"/>
            <a:pathLst>
              <a:path extrusionOk="0" h="62" w="37">
                <a:moveTo>
                  <a:pt x="19" y="12"/>
                </a:moveTo>
                <a:cubicBezTo>
                  <a:pt x="25" y="12"/>
                  <a:pt x="28" y="17"/>
                  <a:pt x="28" y="21"/>
                </a:cubicBezTo>
                <a:cubicBezTo>
                  <a:pt x="37" y="21"/>
                  <a:pt x="37" y="21"/>
                  <a:pt x="37" y="21"/>
                </a:cubicBezTo>
                <a:cubicBezTo>
                  <a:pt x="37" y="14"/>
                  <a:pt x="31" y="8"/>
                  <a:pt x="24" y="6"/>
                </a:cubicBezTo>
                <a:cubicBezTo>
                  <a:pt x="24" y="0"/>
                  <a:pt x="24" y="0"/>
                  <a:pt x="24" y="0"/>
                </a:cubicBezTo>
                <a:cubicBezTo>
                  <a:pt x="13" y="0"/>
                  <a:pt x="13" y="0"/>
                  <a:pt x="13" y="0"/>
                </a:cubicBezTo>
                <a:cubicBezTo>
                  <a:pt x="13" y="6"/>
                  <a:pt x="13" y="6"/>
                  <a:pt x="13" y="6"/>
                </a:cubicBezTo>
                <a:cubicBezTo>
                  <a:pt x="1" y="8"/>
                  <a:pt x="0" y="17"/>
                  <a:pt x="0" y="20"/>
                </a:cubicBezTo>
                <a:cubicBezTo>
                  <a:pt x="0" y="25"/>
                  <a:pt x="2" y="31"/>
                  <a:pt x="17" y="36"/>
                </a:cubicBezTo>
                <a:cubicBezTo>
                  <a:pt x="24" y="37"/>
                  <a:pt x="28" y="39"/>
                  <a:pt x="28" y="43"/>
                </a:cubicBezTo>
                <a:cubicBezTo>
                  <a:pt x="28" y="46"/>
                  <a:pt x="25" y="50"/>
                  <a:pt x="19" y="50"/>
                </a:cubicBezTo>
                <a:cubicBezTo>
                  <a:pt x="11" y="50"/>
                  <a:pt x="9" y="45"/>
                  <a:pt x="9" y="41"/>
                </a:cubicBezTo>
                <a:cubicBezTo>
                  <a:pt x="0" y="41"/>
                  <a:pt x="0" y="41"/>
                  <a:pt x="0" y="41"/>
                </a:cubicBezTo>
                <a:cubicBezTo>
                  <a:pt x="0" y="44"/>
                  <a:pt x="1" y="54"/>
                  <a:pt x="13" y="56"/>
                </a:cubicBezTo>
                <a:cubicBezTo>
                  <a:pt x="13" y="62"/>
                  <a:pt x="13" y="62"/>
                  <a:pt x="13" y="62"/>
                </a:cubicBezTo>
                <a:cubicBezTo>
                  <a:pt x="24" y="62"/>
                  <a:pt x="24" y="62"/>
                  <a:pt x="24" y="62"/>
                </a:cubicBezTo>
                <a:cubicBezTo>
                  <a:pt x="24" y="56"/>
                  <a:pt x="24" y="56"/>
                  <a:pt x="24" y="56"/>
                </a:cubicBezTo>
                <a:cubicBezTo>
                  <a:pt x="36" y="54"/>
                  <a:pt x="37" y="45"/>
                  <a:pt x="37" y="42"/>
                </a:cubicBezTo>
                <a:cubicBezTo>
                  <a:pt x="37" y="34"/>
                  <a:pt x="30" y="29"/>
                  <a:pt x="20" y="26"/>
                </a:cubicBezTo>
                <a:cubicBezTo>
                  <a:pt x="14" y="25"/>
                  <a:pt x="9" y="23"/>
                  <a:pt x="9" y="19"/>
                </a:cubicBezTo>
                <a:cubicBezTo>
                  <a:pt x="9" y="16"/>
                  <a:pt x="12" y="12"/>
                  <a:pt x="19" y="12"/>
                </a:cubicBezTo>
                <a:close/>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400">
              <a:solidFill>
                <a:srgbClr val="333333"/>
              </a:solidFill>
              <a:latin typeface="Arial"/>
              <a:ea typeface="Arial"/>
              <a:cs typeface="Arial"/>
              <a:sym typeface="Arial"/>
            </a:endParaRPr>
          </a:p>
        </p:txBody>
      </p:sp>
      <p:sp>
        <p:nvSpPr>
          <p:cNvPr id="3467" name="Google Shape;3467;g1a37c33ce89_0_8456"/>
          <p:cNvSpPr txBox="1"/>
          <p:nvPr/>
        </p:nvSpPr>
        <p:spPr>
          <a:xfrm>
            <a:off x="10396752" y="1671817"/>
            <a:ext cx="1220400" cy="10203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2800">
                <a:solidFill>
                  <a:schemeClr val="accent1"/>
                </a:solidFill>
                <a:latin typeface="Arial"/>
                <a:ea typeface="Arial"/>
                <a:cs typeface="Arial"/>
                <a:sym typeface="Arial"/>
              </a:rPr>
              <a:t>800k</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Data Validation Points Managed Quarterly</a:t>
            </a:r>
            <a:endParaRPr sz="1200"/>
          </a:p>
        </p:txBody>
      </p:sp>
      <p:sp>
        <p:nvSpPr>
          <p:cNvPr id="3468" name="Google Shape;3468;g1a37c33ce89_0_8456"/>
          <p:cNvSpPr txBox="1"/>
          <p:nvPr/>
        </p:nvSpPr>
        <p:spPr>
          <a:xfrm>
            <a:off x="10396752" y="3285464"/>
            <a:ext cx="1220400" cy="10203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2800">
                <a:solidFill>
                  <a:schemeClr val="accent6"/>
                </a:solidFill>
                <a:latin typeface="Arial"/>
                <a:ea typeface="Arial"/>
                <a:cs typeface="Arial"/>
                <a:sym typeface="Arial"/>
              </a:rPr>
              <a:t>50%+</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Revenue Contribution from Inbound Leads</a:t>
            </a:r>
            <a:endParaRPr sz="1200"/>
          </a:p>
        </p:txBody>
      </p:sp>
      <p:sp>
        <p:nvSpPr>
          <p:cNvPr id="3469" name="Google Shape;3469;g1a37c33ce89_0_8456"/>
          <p:cNvSpPr txBox="1"/>
          <p:nvPr/>
        </p:nvSpPr>
        <p:spPr>
          <a:xfrm>
            <a:off x="10396752" y="4917732"/>
            <a:ext cx="1220400" cy="8664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2800">
                <a:solidFill>
                  <a:schemeClr val="accent4"/>
                </a:solidFill>
                <a:latin typeface="Arial"/>
                <a:ea typeface="Arial"/>
                <a:cs typeface="Arial"/>
                <a:sym typeface="Arial"/>
              </a:rPr>
              <a:t>88%</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2020 Gross ARR Retention</a:t>
            </a:r>
            <a:r>
              <a:rPr b="1" baseline="30000" lang="en-PH" sz="1000">
                <a:solidFill>
                  <a:schemeClr val="dk1"/>
                </a:solidFill>
                <a:latin typeface="Arial"/>
                <a:ea typeface="Arial"/>
                <a:cs typeface="Arial"/>
                <a:sym typeface="Arial"/>
              </a:rPr>
              <a:t>(1)</a:t>
            </a:r>
            <a:endParaRPr sz="1200"/>
          </a:p>
        </p:txBody>
      </p:sp>
      <p:grpSp>
        <p:nvGrpSpPr>
          <p:cNvPr id="3470" name="Google Shape;3470;g1a37c33ce89_0_8456"/>
          <p:cNvGrpSpPr/>
          <p:nvPr/>
        </p:nvGrpSpPr>
        <p:grpSpPr>
          <a:xfrm>
            <a:off x="10714130" y="108859"/>
            <a:ext cx="875210" cy="782206"/>
            <a:chOff x="11252190" y="123367"/>
            <a:chExt cx="991852" cy="886453"/>
          </a:xfrm>
        </p:grpSpPr>
        <p:sp>
          <p:nvSpPr>
            <p:cNvPr id="3471" name="Google Shape;3471;g1a37c33ce89_0_8456"/>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472" name="Google Shape;3472;g1a37c33ce89_0_8456"/>
            <p:cNvGrpSpPr/>
            <p:nvPr/>
          </p:nvGrpSpPr>
          <p:grpSpPr>
            <a:xfrm>
              <a:off x="11252190" y="123367"/>
              <a:ext cx="991852" cy="886453"/>
              <a:chOff x="1546726" y="1371578"/>
              <a:chExt cx="5292697" cy="5045264"/>
            </a:xfrm>
          </p:grpSpPr>
          <p:grpSp>
            <p:nvGrpSpPr>
              <p:cNvPr id="3473" name="Google Shape;3473;g1a37c33ce89_0_8456"/>
              <p:cNvGrpSpPr/>
              <p:nvPr/>
            </p:nvGrpSpPr>
            <p:grpSpPr>
              <a:xfrm>
                <a:off x="1879774" y="1676428"/>
                <a:ext cx="4385407" cy="4407786"/>
                <a:chOff x="1955974" y="1676428"/>
                <a:chExt cx="4385407" cy="4407786"/>
              </a:xfrm>
            </p:grpSpPr>
            <p:grpSp>
              <p:nvGrpSpPr>
                <p:cNvPr id="3474" name="Google Shape;3474;g1a37c33ce89_0_8456"/>
                <p:cNvGrpSpPr/>
                <p:nvPr/>
              </p:nvGrpSpPr>
              <p:grpSpPr>
                <a:xfrm>
                  <a:off x="1955974" y="1676428"/>
                  <a:ext cx="4385407" cy="4407786"/>
                  <a:chOff x="4190471" y="1343094"/>
                  <a:chExt cx="5315645" cy="5342771"/>
                </a:xfrm>
              </p:grpSpPr>
              <p:sp>
                <p:nvSpPr>
                  <p:cNvPr id="3475" name="Google Shape;3475;g1a37c33ce89_0_8456"/>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476" name="Google Shape;3476;g1a37c33ce89_0_8456"/>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477" name="Google Shape;3477;g1a37c33ce89_0_8456"/>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478" name="Google Shape;3478;g1a37c33ce89_0_8456"/>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479" name="Google Shape;3479;g1a37c33ce89_0_8456"/>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480" name="Google Shape;3480;g1a37c33ce89_0_8456"/>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481" name="Google Shape;3481;g1a37c33ce89_0_8456"/>
              <p:cNvGrpSpPr/>
              <p:nvPr/>
            </p:nvGrpSpPr>
            <p:grpSpPr>
              <a:xfrm>
                <a:off x="3533385" y="3171270"/>
                <a:ext cx="1141413" cy="979575"/>
                <a:chOff x="3997" y="2115"/>
                <a:chExt cx="719" cy="617"/>
              </a:xfrm>
            </p:grpSpPr>
            <p:sp>
              <p:nvSpPr>
                <p:cNvPr id="3482" name="Google Shape;3482;g1a37c33ce89_0_8456"/>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3" name="Google Shape;3483;g1a37c33ce89_0_8456"/>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4" name="Google Shape;3484;g1a37c33ce89_0_8456"/>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5" name="Google Shape;3485;g1a37c33ce89_0_8456"/>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6" name="Google Shape;3486;g1a37c33ce89_0_8456"/>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7" name="Google Shape;3487;g1a37c33ce89_0_8456"/>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488" name="Google Shape;3488;g1a37c33ce89_0_8456"/>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489" name="Google Shape;3489;g1a37c33ce89_0_8456"/>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490" name="Google Shape;3490;g1a37c33ce89_0_8456"/>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
        <p:nvSpPr>
          <p:cNvPr id="3491" name="Google Shape;3491;g1a37c33ce89_0_8456"/>
          <p:cNvSpPr txBox="1"/>
          <p:nvPr/>
        </p:nvSpPr>
        <p:spPr>
          <a:xfrm>
            <a:off x="611230" y="1143000"/>
            <a:ext cx="10969500" cy="336300"/>
          </a:xfrm>
          <a:prstGeom prst="rect">
            <a:avLst/>
          </a:prstGeom>
          <a:noFill/>
          <a:ln>
            <a:noFill/>
          </a:ln>
        </p:spPr>
        <p:txBody>
          <a:bodyPr anchorCtr="0" anchor="t" bIns="16125" lIns="0" spcFirstLastPara="1" rIns="88750" wrap="square" tIns="0">
            <a:noAutofit/>
          </a:bodyPr>
          <a:lstStyle/>
          <a:p>
            <a:pPr indent="0" lvl="0" marL="0" marR="0" rtl="0" algn="l">
              <a:lnSpc>
                <a:spcPct val="110000"/>
              </a:lnSpc>
              <a:spcBef>
                <a:spcPts val="0"/>
              </a:spcBef>
              <a:spcAft>
                <a:spcPts val="0"/>
              </a:spcAft>
              <a:buClr>
                <a:schemeClr val="dk2"/>
              </a:buClr>
              <a:buSzPts val="1200"/>
              <a:buFont typeface="Noto Sans Symbols"/>
              <a:buNone/>
            </a:pPr>
            <a:r>
              <a:rPr b="1" lang="en-PH" sz="1200">
                <a:solidFill>
                  <a:srgbClr val="10455D"/>
                </a:solidFill>
                <a:latin typeface="Arial"/>
                <a:ea typeface="Arial"/>
                <a:cs typeface="Arial"/>
                <a:sym typeface="Arial"/>
              </a:rPr>
              <a:t>Revenue Operations overlays and enables all revenue channels</a:t>
            </a:r>
            <a:endParaRPr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6" name="Shape 3496"/>
        <p:cNvGrpSpPr/>
        <p:nvPr/>
      </p:nvGrpSpPr>
      <p:grpSpPr>
        <a:xfrm>
          <a:off x="0" y="0"/>
          <a:ext cx="0" cy="0"/>
          <a:chOff x="0" y="0"/>
          <a:chExt cx="0" cy="0"/>
        </a:xfrm>
      </p:grpSpPr>
      <p:sp>
        <p:nvSpPr>
          <p:cNvPr id="3497" name="Google Shape;3497;g1a37c33ce89_0_8525"/>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
        <p:nvSpPr>
          <p:cNvPr id="3498" name="Google Shape;3498;g1a37c33ce89_0_8525"/>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99" name="Google Shape;3499;g1a37c33ce89_0_8525"/>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27</a:t>
            </a:r>
            <a:endParaRPr/>
          </a:p>
        </p:txBody>
      </p:sp>
      <p:sp>
        <p:nvSpPr>
          <p:cNvPr id="3500" name="Google Shape;3500;g1a37c33ce89_0_8525"/>
          <p:cNvSpPr txBox="1"/>
          <p:nvPr/>
        </p:nvSpPr>
        <p:spPr>
          <a:xfrm>
            <a:off x="611933" y="488778"/>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RevOps SMB Scorecard (YTD May 2021)</a:t>
            </a:r>
            <a:endParaRPr sz="1200"/>
          </a:p>
        </p:txBody>
      </p:sp>
      <p:grpSp>
        <p:nvGrpSpPr>
          <p:cNvPr id="3501" name="Google Shape;3501;g1a37c33ce89_0_8525"/>
          <p:cNvGrpSpPr/>
          <p:nvPr/>
        </p:nvGrpSpPr>
        <p:grpSpPr>
          <a:xfrm>
            <a:off x="10714130" y="108859"/>
            <a:ext cx="875210" cy="782206"/>
            <a:chOff x="11252190" y="123367"/>
            <a:chExt cx="991852" cy="886453"/>
          </a:xfrm>
        </p:grpSpPr>
        <p:sp>
          <p:nvSpPr>
            <p:cNvPr id="3502" name="Google Shape;3502;g1a37c33ce89_0_8525"/>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503" name="Google Shape;3503;g1a37c33ce89_0_8525"/>
            <p:cNvGrpSpPr/>
            <p:nvPr/>
          </p:nvGrpSpPr>
          <p:grpSpPr>
            <a:xfrm>
              <a:off x="11252190" y="123367"/>
              <a:ext cx="991852" cy="886453"/>
              <a:chOff x="1546726" y="1371578"/>
              <a:chExt cx="5292697" cy="5045264"/>
            </a:xfrm>
          </p:grpSpPr>
          <p:grpSp>
            <p:nvGrpSpPr>
              <p:cNvPr id="3504" name="Google Shape;3504;g1a37c33ce89_0_8525"/>
              <p:cNvGrpSpPr/>
              <p:nvPr/>
            </p:nvGrpSpPr>
            <p:grpSpPr>
              <a:xfrm>
                <a:off x="1879774" y="1676428"/>
                <a:ext cx="4385407" cy="4407786"/>
                <a:chOff x="1955974" y="1676428"/>
                <a:chExt cx="4385407" cy="4407786"/>
              </a:xfrm>
            </p:grpSpPr>
            <p:grpSp>
              <p:nvGrpSpPr>
                <p:cNvPr id="3505" name="Google Shape;3505;g1a37c33ce89_0_8525"/>
                <p:cNvGrpSpPr/>
                <p:nvPr/>
              </p:nvGrpSpPr>
              <p:grpSpPr>
                <a:xfrm>
                  <a:off x="1955974" y="1676428"/>
                  <a:ext cx="4385407" cy="4407786"/>
                  <a:chOff x="4190471" y="1343094"/>
                  <a:chExt cx="5315645" cy="5342771"/>
                </a:xfrm>
              </p:grpSpPr>
              <p:sp>
                <p:nvSpPr>
                  <p:cNvPr id="3506" name="Google Shape;3506;g1a37c33ce89_0_8525"/>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507" name="Google Shape;3507;g1a37c33ce89_0_8525"/>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508" name="Google Shape;3508;g1a37c33ce89_0_8525"/>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509" name="Google Shape;3509;g1a37c33ce89_0_8525"/>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510" name="Google Shape;3510;g1a37c33ce89_0_8525"/>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511" name="Google Shape;3511;g1a37c33ce89_0_8525"/>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512" name="Google Shape;3512;g1a37c33ce89_0_8525"/>
              <p:cNvGrpSpPr/>
              <p:nvPr/>
            </p:nvGrpSpPr>
            <p:grpSpPr>
              <a:xfrm>
                <a:off x="3533385" y="3171270"/>
                <a:ext cx="1141413" cy="979575"/>
                <a:chOff x="3997" y="2115"/>
                <a:chExt cx="719" cy="617"/>
              </a:xfrm>
            </p:grpSpPr>
            <p:sp>
              <p:nvSpPr>
                <p:cNvPr id="3513" name="Google Shape;3513;g1a37c33ce89_0_8525"/>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4" name="Google Shape;3514;g1a37c33ce89_0_8525"/>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5" name="Google Shape;3515;g1a37c33ce89_0_8525"/>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6" name="Google Shape;3516;g1a37c33ce89_0_8525"/>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7" name="Google Shape;3517;g1a37c33ce89_0_8525"/>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8" name="Google Shape;3518;g1a37c33ce89_0_8525"/>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519" name="Google Shape;3519;g1a37c33ce89_0_8525"/>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520" name="Google Shape;3520;g1a37c33ce89_0_8525"/>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521" name="Google Shape;3521;g1a37c33ce89_0_8525"/>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
        <p:nvSpPr>
          <p:cNvPr id="3522" name="Google Shape;3522;g1a37c33ce89_0_8525"/>
          <p:cNvSpPr/>
          <p:nvPr/>
        </p:nvSpPr>
        <p:spPr>
          <a:xfrm>
            <a:off x="576074" y="1283052"/>
            <a:ext cx="1828800" cy="8685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Database</a:t>
            </a:r>
            <a:endParaRPr sz="1200"/>
          </a:p>
        </p:txBody>
      </p:sp>
      <p:sp>
        <p:nvSpPr>
          <p:cNvPr id="3523" name="Google Shape;3523;g1a37c33ce89_0_8525"/>
          <p:cNvSpPr/>
          <p:nvPr/>
        </p:nvSpPr>
        <p:spPr>
          <a:xfrm>
            <a:off x="2860043" y="1283052"/>
            <a:ext cx="1828800" cy="868500"/>
          </a:xfrm>
          <a:prstGeom prst="roundRect">
            <a:avLst>
              <a:gd fmla="val 16667" name="adj"/>
            </a:avLst>
          </a:prstGeom>
          <a:solidFill>
            <a:srgbClr val="156691"/>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Cold Lead Pipeline</a:t>
            </a:r>
            <a:endParaRPr sz="1200"/>
          </a:p>
        </p:txBody>
      </p:sp>
      <p:sp>
        <p:nvSpPr>
          <p:cNvPr id="3524" name="Google Shape;3524;g1a37c33ce89_0_8525"/>
          <p:cNvSpPr/>
          <p:nvPr/>
        </p:nvSpPr>
        <p:spPr>
          <a:xfrm>
            <a:off x="7427981" y="1283052"/>
            <a:ext cx="1828800" cy="868500"/>
          </a:xfrm>
          <a:prstGeom prst="roundRect">
            <a:avLst>
              <a:gd fmla="val 16667" name="adj"/>
            </a:avLst>
          </a:prstGeom>
          <a:solidFill>
            <a:srgbClr val="3DA6DB"/>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Pipeline</a:t>
            </a:r>
            <a:endParaRPr b="1" baseline="30000" sz="1100">
              <a:solidFill>
                <a:schemeClr val="lt1"/>
              </a:solidFill>
              <a:latin typeface="Arial"/>
              <a:ea typeface="Arial"/>
              <a:cs typeface="Arial"/>
              <a:sym typeface="Arial"/>
            </a:endParaRPr>
          </a:p>
        </p:txBody>
      </p:sp>
      <p:sp>
        <p:nvSpPr>
          <p:cNvPr id="3525" name="Google Shape;3525;g1a37c33ce89_0_8525"/>
          <p:cNvSpPr/>
          <p:nvPr/>
        </p:nvSpPr>
        <p:spPr>
          <a:xfrm>
            <a:off x="5144012" y="1283052"/>
            <a:ext cx="1828800" cy="868500"/>
          </a:xfrm>
          <a:prstGeom prst="roundRect">
            <a:avLst>
              <a:gd fmla="val 16667" name="adj"/>
            </a:avLst>
          </a:prstGeom>
          <a:solidFill>
            <a:srgbClr val="91D27E"/>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2"/>
                </a:solidFill>
                <a:latin typeface="Arial"/>
                <a:ea typeface="Arial"/>
                <a:cs typeface="Arial"/>
                <a:sym typeface="Arial"/>
              </a:rPr>
              <a:t>SMB LGS Activity KPIs</a:t>
            </a:r>
            <a:endParaRPr sz="1200"/>
          </a:p>
        </p:txBody>
      </p:sp>
      <p:sp>
        <p:nvSpPr>
          <p:cNvPr id="3526" name="Google Shape;3526;g1a37c33ce89_0_8525"/>
          <p:cNvSpPr/>
          <p:nvPr/>
        </p:nvSpPr>
        <p:spPr>
          <a:xfrm>
            <a:off x="9711949" y="1283052"/>
            <a:ext cx="1828800" cy="8685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Results</a:t>
            </a:r>
            <a:endParaRPr b="1" baseline="30000" sz="1100">
              <a:solidFill>
                <a:schemeClr val="lt1"/>
              </a:solidFill>
              <a:latin typeface="Arial"/>
              <a:ea typeface="Arial"/>
              <a:cs typeface="Arial"/>
              <a:sym typeface="Arial"/>
            </a:endParaRPr>
          </a:p>
        </p:txBody>
      </p:sp>
      <p:sp>
        <p:nvSpPr>
          <p:cNvPr id="3527" name="Google Shape;3527;g1a37c33ce89_0_8525"/>
          <p:cNvSpPr/>
          <p:nvPr/>
        </p:nvSpPr>
        <p:spPr>
          <a:xfrm>
            <a:off x="576074" y="2307738"/>
            <a:ext cx="1828800" cy="7506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Additional Verified Emails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570K</a:t>
            </a:r>
            <a:endParaRPr sz="1200"/>
          </a:p>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3528" name="Google Shape;3528;g1a37c33ce89_0_8525"/>
          <p:cNvSpPr/>
          <p:nvPr/>
        </p:nvSpPr>
        <p:spPr>
          <a:xfrm>
            <a:off x="576074" y="3221768"/>
            <a:ext cx="1828800" cy="7506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Net New Outbound Leads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218K</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Exceeded Goal of 125K</a:t>
            </a:r>
            <a:endParaRPr sz="900">
              <a:solidFill>
                <a:srgbClr val="000000"/>
              </a:solidFill>
              <a:latin typeface="Arial"/>
              <a:ea typeface="Arial"/>
              <a:cs typeface="Arial"/>
              <a:sym typeface="Arial"/>
            </a:endParaRPr>
          </a:p>
        </p:txBody>
      </p:sp>
      <p:sp>
        <p:nvSpPr>
          <p:cNvPr id="3529" name="Google Shape;3529;g1a37c33ce89_0_8525"/>
          <p:cNvSpPr/>
          <p:nvPr/>
        </p:nvSpPr>
        <p:spPr>
          <a:xfrm>
            <a:off x="576074" y="4135798"/>
            <a:ext cx="1828800" cy="7506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Records Validated</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1.6M</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Full Database Validated – 90 Days</a:t>
            </a:r>
            <a:endParaRPr sz="900">
              <a:solidFill>
                <a:srgbClr val="000000"/>
              </a:solidFill>
              <a:latin typeface="Arial"/>
              <a:ea typeface="Arial"/>
              <a:cs typeface="Arial"/>
              <a:sym typeface="Arial"/>
            </a:endParaRPr>
          </a:p>
        </p:txBody>
      </p:sp>
      <p:sp>
        <p:nvSpPr>
          <p:cNvPr id="3530" name="Google Shape;3530;g1a37c33ce89_0_8525"/>
          <p:cNvSpPr/>
          <p:nvPr/>
        </p:nvSpPr>
        <p:spPr>
          <a:xfrm>
            <a:off x="576074" y="5049828"/>
            <a:ext cx="1828800" cy="7506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June Leads Ready to Assign</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35,000</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Need 35K per Month</a:t>
            </a:r>
            <a:endParaRPr sz="900">
              <a:solidFill>
                <a:srgbClr val="000000"/>
              </a:solidFill>
              <a:latin typeface="Arial"/>
              <a:ea typeface="Arial"/>
              <a:cs typeface="Arial"/>
              <a:sym typeface="Arial"/>
            </a:endParaRPr>
          </a:p>
        </p:txBody>
      </p:sp>
      <p:sp>
        <p:nvSpPr>
          <p:cNvPr id="3531" name="Google Shape;3531;g1a37c33ce89_0_8525"/>
          <p:cNvSpPr/>
          <p:nvPr/>
        </p:nvSpPr>
        <p:spPr>
          <a:xfrm>
            <a:off x="2860043" y="2307738"/>
            <a:ext cx="1828800" cy="7506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 of Leads to be validated</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996K</a:t>
            </a:r>
            <a:endParaRPr sz="1200"/>
          </a:p>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3532" name="Google Shape;3532;g1a37c33ce89_0_8525"/>
          <p:cNvSpPr/>
          <p:nvPr/>
        </p:nvSpPr>
        <p:spPr>
          <a:xfrm>
            <a:off x="2860043" y="3221768"/>
            <a:ext cx="1828800" cy="7506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 Leads manually validated</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19,815</a:t>
            </a:r>
            <a:endParaRPr sz="1200"/>
          </a:p>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3533" name="Google Shape;3533;g1a37c33ce89_0_8525"/>
          <p:cNvSpPr/>
          <p:nvPr/>
        </p:nvSpPr>
        <p:spPr>
          <a:xfrm>
            <a:off x="2860043" y="4135798"/>
            <a:ext cx="1828800" cy="7506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New Leads Assigned to LGS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134K</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500 Leads Each LGS Rep</a:t>
            </a:r>
            <a:endParaRPr sz="900">
              <a:solidFill>
                <a:srgbClr val="000000"/>
              </a:solidFill>
              <a:latin typeface="Arial"/>
              <a:ea typeface="Arial"/>
              <a:cs typeface="Arial"/>
              <a:sym typeface="Arial"/>
            </a:endParaRPr>
          </a:p>
        </p:txBody>
      </p:sp>
      <p:sp>
        <p:nvSpPr>
          <p:cNvPr id="3534" name="Google Shape;3534;g1a37c33ce89_0_8525"/>
          <p:cNvSpPr/>
          <p:nvPr/>
        </p:nvSpPr>
        <p:spPr>
          <a:xfrm>
            <a:off x="2860043" y="5049828"/>
            <a:ext cx="1828800" cy="7506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Current # of Specialized Teams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18</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Continues to Grow</a:t>
            </a:r>
            <a:endParaRPr sz="900">
              <a:solidFill>
                <a:srgbClr val="000000"/>
              </a:solidFill>
              <a:latin typeface="Arial"/>
              <a:ea typeface="Arial"/>
              <a:cs typeface="Arial"/>
              <a:sym typeface="Arial"/>
            </a:endParaRPr>
          </a:p>
        </p:txBody>
      </p:sp>
      <p:sp>
        <p:nvSpPr>
          <p:cNvPr id="3535" name="Google Shape;3535;g1a37c33ce89_0_8525"/>
          <p:cNvSpPr/>
          <p:nvPr/>
        </p:nvSpPr>
        <p:spPr>
          <a:xfrm>
            <a:off x="5144012" y="2307738"/>
            <a:ext cx="1828800" cy="7506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Calls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648,256</a:t>
            </a:r>
            <a:endParaRPr sz="1200"/>
          </a:p>
        </p:txBody>
      </p:sp>
      <p:sp>
        <p:nvSpPr>
          <p:cNvPr id="3536" name="Google Shape;3536;g1a37c33ce89_0_8525"/>
          <p:cNvSpPr/>
          <p:nvPr/>
        </p:nvSpPr>
        <p:spPr>
          <a:xfrm>
            <a:off x="5144012" y="3221768"/>
            <a:ext cx="1828800" cy="7506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Emails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380K</a:t>
            </a:r>
            <a:endParaRPr sz="1200"/>
          </a:p>
        </p:txBody>
      </p:sp>
      <p:sp>
        <p:nvSpPr>
          <p:cNvPr id="3537" name="Google Shape;3537;g1a37c33ce89_0_8525"/>
          <p:cNvSpPr/>
          <p:nvPr/>
        </p:nvSpPr>
        <p:spPr>
          <a:xfrm>
            <a:off x="5144012" y="4135798"/>
            <a:ext cx="1828800" cy="7506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Schedules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1,662</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332 per Month</a:t>
            </a:r>
            <a:endParaRPr sz="900">
              <a:solidFill>
                <a:srgbClr val="000000"/>
              </a:solidFill>
              <a:latin typeface="Arial"/>
              <a:ea typeface="Arial"/>
              <a:cs typeface="Arial"/>
              <a:sym typeface="Arial"/>
            </a:endParaRPr>
          </a:p>
        </p:txBody>
      </p:sp>
      <p:sp>
        <p:nvSpPr>
          <p:cNvPr id="3538" name="Google Shape;3538;g1a37c33ce89_0_8525"/>
          <p:cNvSpPr/>
          <p:nvPr/>
        </p:nvSpPr>
        <p:spPr>
          <a:xfrm>
            <a:off x="5144012" y="5049828"/>
            <a:ext cx="1828800" cy="7506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Completes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1,207</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73% MB to Demo</a:t>
            </a:r>
            <a:endParaRPr sz="900">
              <a:solidFill>
                <a:srgbClr val="000000"/>
              </a:solidFill>
              <a:latin typeface="Arial"/>
              <a:ea typeface="Arial"/>
              <a:cs typeface="Arial"/>
              <a:sym typeface="Arial"/>
            </a:endParaRPr>
          </a:p>
        </p:txBody>
      </p:sp>
      <p:sp>
        <p:nvSpPr>
          <p:cNvPr id="3539" name="Google Shape;3539;g1a37c33ce89_0_8525"/>
          <p:cNvSpPr/>
          <p:nvPr/>
        </p:nvSpPr>
        <p:spPr>
          <a:xfrm>
            <a:off x="7427981" y="2307738"/>
            <a:ext cx="1828800" cy="7506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Open Opportunities</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702</a:t>
            </a:r>
            <a:endParaRPr sz="1200"/>
          </a:p>
        </p:txBody>
      </p:sp>
      <p:sp>
        <p:nvSpPr>
          <p:cNvPr id="3540" name="Google Shape;3540;g1a37c33ce89_0_8525"/>
          <p:cNvSpPr/>
          <p:nvPr/>
        </p:nvSpPr>
        <p:spPr>
          <a:xfrm>
            <a:off x="7427981" y="3221768"/>
            <a:ext cx="1828800" cy="7506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Less than 50% Probability</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602 opportunities</a:t>
            </a:r>
            <a:r>
              <a:rPr lang="en-PH" sz="900">
                <a:solidFill>
                  <a:schemeClr val="dk1"/>
                </a:solidFill>
                <a:latin typeface="Arial"/>
                <a:ea typeface="Arial"/>
                <a:cs typeface="Arial"/>
                <a:sym typeface="Arial"/>
              </a:rPr>
              <a:t> </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13,651 units</a:t>
            </a:r>
            <a:endParaRPr sz="1200"/>
          </a:p>
        </p:txBody>
      </p:sp>
      <p:sp>
        <p:nvSpPr>
          <p:cNvPr id="3541" name="Google Shape;3541;g1a37c33ce89_0_8525"/>
          <p:cNvSpPr/>
          <p:nvPr/>
        </p:nvSpPr>
        <p:spPr>
          <a:xfrm>
            <a:off x="7427981" y="4135798"/>
            <a:ext cx="1828800" cy="7506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Greater than 50% Probability</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100 opportunities</a:t>
            </a:r>
            <a:r>
              <a:rPr lang="en-PH" sz="900">
                <a:solidFill>
                  <a:schemeClr val="dk1"/>
                </a:solidFill>
                <a:latin typeface="Arial"/>
                <a:ea typeface="Arial"/>
                <a:cs typeface="Arial"/>
                <a:sym typeface="Arial"/>
              </a:rPr>
              <a:t> </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2,697 units</a:t>
            </a:r>
            <a:endParaRPr sz="1200"/>
          </a:p>
        </p:txBody>
      </p:sp>
      <p:sp>
        <p:nvSpPr>
          <p:cNvPr id="3542" name="Google Shape;3542;g1a37c33ce89_0_8525"/>
          <p:cNvSpPr/>
          <p:nvPr/>
        </p:nvSpPr>
        <p:spPr>
          <a:xfrm>
            <a:off x="7427981" y="5049828"/>
            <a:ext cx="1828800" cy="7506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Avg. Unit Size</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11.2</a:t>
            </a:r>
            <a:endParaRPr sz="1200"/>
          </a:p>
        </p:txBody>
      </p:sp>
      <p:sp>
        <p:nvSpPr>
          <p:cNvPr id="3543" name="Google Shape;3543;g1a37c33ce89_0_8525"/>
          <p:cNvSpPr/>
          <p:nvPr/>
        </p:nvSpPr>
        <p:spPr>
          <a:xfrm>
            <a:off x="9711949" y="2307738"/>
            <a:ext cx="1828800" cy="7506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Cold Leads to Demo</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100:1</a:t>
            </a:r>
            <a:endParaRPr sz="1200"/>
          </a:p>
        </p:txBody>
      </p:sp>
      <p:sp>
        <p:nvSpPr>
          <p:cNvPr id="3544" name="Google Shape;3544;g1a37c33ce89_0_8525"/>
          <p:cNvSpPr/>
          <p:nvPr/>
        </p:nvSpPr>
        <p:spPr>
          <a:xfrm>
            <a:off x="9711949" y="3221768"/>
            <a:ext cx="1828800" cy="7506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Days to Close</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17</a:t>
            </a:r>
            <a:endParaRPr sz="1200"/>
          </a:p>
        </p:txBody>
      </p:sp>
      <p:sp>
        <p:nvSpPr>
          <p:cNvPr id="3545" name="Google Shape;3545;g1a37c33ce89_0_8525"/>
          <p:cNvSpPr/>
          <p:nvPr/>
        </p:nvSpPr>
        <p:spPr>
          <a:xfrm>
            <a:off x="9711949" y="4135798"/>
            <a:ext cx="1828800" cy="7506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Win Rate</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40%</a:t>
            </a:r>
            <a:endParaRPr sz="1200"/>
          </a:p>
        </p:txBody>
      </p:sp>
      <p:sp>
        <p:nvSpPr>
          <p:cNvPr id="3546" name="Google Shape;3546;g1a37c33ce89_0_8525"/>
          <p:cNvSpPr/>
          <p:nvPr/>
        </p:nvSpPr>
        <p:spPr>
          <a:xfrm>
            <a:off x="9711949" y="5049828"/>
            <a:ext cx="1828800" cy="7506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Total SMB Units / ARR</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9,806 / $3.1M</a:t>
            </a:r>
            <a:endParaRPr sz="1200"/>
          </a:p>
        </p:txBody>
      </p:sp>
      <p:pic>
        <p:nvPicPr>
          <p:cNvPr id="3547" name="Google Shape;3547;g1a37c33ce89_0_8525"/>
          <p:cNvPicPr preferRelativeResize="0"/>
          <p:nvPr/>
        </p:nvPicPr>
        <p:blipFill rotWithShape="1">
          <a:blip r:embed="rId3">
            <a:alphaModFix/>
          </a:blip>
          <a:srcRect b="14821" l="0" r="0" t="0"/>
          <a:stretch/>
        </p:blipFill>
        <p:spPr>
          <a:xfrm>
            <a:off x="1147826" y="1355341"/>
            <a:ext cx="617878" cy="526320"/>
          </a:xfrm>
          <a:prstGeom prst="rect">
            <a:avLst/>
          </a:prstGeom>
          <a:noFill/>
          <a:ln>
            <a:noFill/>
          </a:ln>
        </p:spPr>
      </p:pic>
      <p:pic>
        <p:nvPicPr>
          <p:cNvPr id="3548" name="Google Shape;3548;g1a37c33ce89_0_8525"/>
          <p:cNvPicPr preferRelativeResize="0"/>
          <p:nvPr/>
        </p:nvPicPr>
        <p:blipFill rotWithShape="1">
          <a:blip r:embed="rId4">
            <a:alphaModFix/>
          </a:blip>
          <a:srcRect b="22528" l="0" r="0" t="0"/>
          <a:stretch/>
        </p:blipFill>
        <p:spPr>
          <a:xfrm>
            <a:off x="3341943" y="1224477"/>
            <a:ext cx="864997" cy="670105"/>
          </a:xfrm>
          <a:prstGeom prst="rect">
            <a:avLst/>
          </a:prstGeom>
          <a:noFill/>
          <a:ln>
            <a:noFill/>
          </a:ln>
        </p:spPr>
      </p:pic>
      <p:pic>
        <p:nvPicPr>
          <p:cNvPr id="3549" name="Google Shape;3549;g1a37c33ce89_0_8525"/>
          <p:cNvPicPr preferRelativeResize="0"/>
          <p:nvPr/>
        </p:nvPicPr>
        <p:blipFill rotWithShape="1">
          <a:blip r:embed="rId5">
            <a:alphaModFix/>
          </a:blip>
          <a:srcRect b="13726" l="0" r="0" t="0"/>
          <a:stretch/>
        </p:blipFill>
        <p:spPr>
          <a:xfrm>
            <a:off x="10366663" y="1391755"/>
            <a:ext cx="519374" cy="448087"/>
          </a:xfrm>
          <a:prstGeom prst="rect">
            <a:avLst/>
          </a:prstGeom>
          <a:noFill/>
          <a:ln>
            <a:noFill/>
          </a:ln>
        </p:spPr>
      </p:pic>
      <p:pic>
        <p:nvPicPr>
          <p:cNvPr id="3550" name="Google Shape;3550;g1a37c33ce89_0_8525"/>
          <p:cNvPicPr preferRelativeResize="0"/>
          <p:nvPr/>
        </p:nvPicPr>
        <p:blipFill rotWithShape="1">
          <a:blip r:embed="rId6">
            <a:alphaModFix/>
          </a:blip>
          <a:srcRect b="13156" l="0" r="0" t="0"/>
          <a:stretch/>
        </p:blipFill>
        <p:spPr>
          <a:xfrm>
            <a:off x="5821337" y="1336799"/>
            <a:ext cx="474147" cy="411759"/>
          </a:xfrm>
          <a:prstGeom prst="rect">
            <a:avLst/>
          </a:prstGeom>
          <a:noFill/>
          <a:ln>
            <a:noFill/>
          </a:ln>
        </p:spPr>
      </p:pic>
      <p:pic>
        <p:nvPicPr>
          <p:cNvPr id="3551" name="Google Shape;3551;g1a37c33ce89_0_8525"/>
          <p:cNvPicPr preferRelativeResize="0"/>
          <p:nvPr/>
        </p:nvPicPr>
        <p:blipFill rotWithShape="1">
          <a:blip r:embed="rId7">
            <a:alphaModFix/>
          </a:blip>
          <a:srcRect b="13726" l="0" r="0" t="0"/>
          <a:stretch/>
        </p:blipFill>
        <p:spPr>
          <a:xfrm>
            <a:off x="7999643" y="1336799"/>
            <a:ext cx="685475" cy="591390"/>
          </a:xfrm>
          <a:prstGeom prst="rect">
            <a:avLst/>
          </a:prstGeom>
          <a:noFill/>
          <a:ln>
            <a:noFill/>
          </a:ln>
        </p:spPr>
      </p:pic>
      <p:sp>
        <p:nvSpPr>
          <p:cNvPr id="3552" name="Google Shape;3552;g1a37c33ce89_0_8525"/>
          <p:cNvSpPr txBox="1"/>
          <p:nvPr/>
        </p:nvSpPr>
        <p:spPr>
          <a:xfrm>
            <a:off x="391325" y="6028456"/>
            <a:ext cx="10969500" cy="336300"/>
          </a:xfrm>
          <a:prstGeom prst="rect">
            <a:avLst/>
          </a:prstGeom>
          <a:noFill/>
          <a:ln>
            <a:noFill/>
          </a:ln>
        </p:spPr>
        <p:txBody>
          <a:bodyPr anchorCtr="0" anchor="t" bIns="16125" lIns="0" spcFirstLastPara="1" rIns="88750" wrap="square" tIns="0">
            <a:noAutofit/>
          </a:bodyPr>
          <a:lstStyle/>
          <a:p>
            <a:pPr indent="0" lvl="0" marL="0" marR="0" rtl="0" algn="ctr">
              <a:lnSpc>
                <a:spcPct val="110000"/>
              </a:lnSpc>
              <a:spcBef>
                <a:spcPts val="0"/>
              </a:spcBef>
              <a:spcAft>
                <a:spcPts val="0"/>
              </a:spcAft>
              <a:buClr>
                <a:schemeClr val="dk2"/>
              </a:buClr>
              <a:buSzPts val="1200"/>
              <a:buFont typeface="Noto Sans Symbols"/>
              <a:buNone/>
            </a:pPr>
            <a:r>
              <a:rPr b="1" lang="en-PH" sz="1200">
                <a:solidFill>
                  <a:srgbClr val="10455D"/>
                </a:solidFill>
              </a:rPr>
              <a:t>3rd party data sources like ZoomInfo are leveraged to help build the database but all work is done internally</a:t>
            </a:r>
            <a:endParaRPr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7" name="Shape 3557"/>
        <p:cNvGrpSpPr/>
        <p:nvPr/>
      </p:nvGrpSpPr>
      <p:grpSpPr>
        <a:xfrm>
          <a:off x="0" y="0"/>
          <a:ext cx="0" cy="0"/>
          <a:chOff x="0" y="0"/>
          <a:chExt cx="0" cy="0"/>
        </a:xfrm>
      </p:grpSpPr>
      <p:sp>
        <p:nvSpPr>
          <p:cNvPr id="3558" name="Google Shape;3558;g1a37c33ce89_0_8585"/>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59" name="Google Shape;3559;g1a37c33ce89_0_8585"/>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6</a:t>
            </a:r>
            <a:endParaRPr/>
          </a:p>
        </p:txBody>
      </p:sp>
      <p:sp>
        <p:nvSpPr>
          <p:cNvPr id="3560" name="Google Shape;3560;g1a37c33ce89_0_8585"/>
          <p:cNvSpPr txBox="1"/>
          <p:nvPr/>
        </p:nvSpPr>
        <p:spPr>
          <a:xfrm>
            <a:off x="8161084" y="4009273"/>
            <a:ext cx="2958300" cy="2661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t/>
            </a:r>
            <a:endParaRPr b="1" sz="1200">
              <a:solidFill>
                <a:schemeClr val="dk1"/>
              </a:solidFill>
              <a:latin typeface="Arial"/>
              <a:ea typeface="Arial"/>
              <a:cs typeface="Arial"/>
              <a:sym typeface="Arial"/>
            </a:endParaRPr>
          </a:p>
        </p:txBody>
      </p:sp>
      <p:sp>
        <p:nvSpPr>
          <p:cNvPr id="3561" name="Google Shape;3561;g1a37c33ce89_0_8585"/>
          <p:cNvSpPr/>
          <p:nvPr/>
        </p:nvSpPr>
        <p:spPr>
          <a:xfrm>
            <a:off x="6943165" y="2567462"/>
            <a:ext cx="4587600" cy="611400"/>
          </a:xfrm>
          <a:prstGeom prst="rect">
            <a:avLst/>
          </a:prstGeom>
          <a:solidFill>
            <a:srgbClr val="E9E9E9"/>
          </a:solidFill>
          <a:ln>
            <a:noFill/>
          </a:ln>
        </p:spPr>
        <p:txBody>
          <a:bodyPr anchorCtr="0" anchor="ctr" bIns="0" lIns="403400" spcFirstLastPara="1" rIns="0" wrap="square" tIns="0">
            <a:noAutofit/>
          </a:bodyPr>
          <a:lstStyle/>
          <a:p>
            <a:pPr indent="0" lvl="0" marL="0" marR="0" rtl="0" algn="l">
              <a:spcBef>
                <a:spcPts val="0"/>
              </a:spcBef>
              <a:spcAft>
                <a:spcPts val="0"/>
              </a:spcAft>
              <a:buNone/>
            </a:pPr>
            <a:r>
              <a:t/>
            </a:r>
            <a:endParaRPr b="1" i="0" sz="1800" u="none" cap="none" strike="noStrike">
              <a:solidFill>
                <a:schemeClr val="accent1"/>
              </a:solidFill>
              <a:latin typeface="Arial"/>
              <a:ea typeface="Arial"/>
              <a:cs typeface="Arial"/>
              <a:sym typeface="Arial"/>
            </a:endParaRPr>
          </a:p>
        </p:txBody>
      </p:sp>
      <p:sp>
        <p:nvSpPr>
          <p:cNvPr id="3562" name="Google Shape;3562;g1a37c33ce89_0_8585"/>
          <p:cNvSpPr/>
          <p:nvPr/>
        </p:nvSpPr>
        <p:spPr>
          <a:xfrm>
            <a:off x="7136602" y="2576704"/>
            <a:ext cx="571500" cy="571500"/>
          </a:xfrm>
          <a:prstGeom prst="ellipse">
            <a:avLst/>
          </a:prstGeom>
          <a:solidFill>
            <a:srgbClr val="DAF0D3"/>
          </a:solidFill>
          <a:ln cap="flat" cmpd="sng" w="28575">
            <a:solidFill>
              <a:schemeClr val="lt2"/>
            </a:solidFill>
            <a:prstDash val="solid"/>
            <a:round/>
            <a:headEnd len="sm" w="sm" type="none"/>
            <a:tailEnd len="sm" w="sm" type="none"/>
          </a:ln>
          <a:effectLst>
            <a:outerShdw blurRad="50800" rotWithShape="0" algn="l"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63" name="Google Shape;3563;g1a37c33ce89_0_8585"/>
          <p:cNvSpPr txBox="1"/>
          <p:nvPr/>
        </p:nvSpPr>
        <p:spPr>
          <a:xfrm>
            <a:off x="8077966" y="2642356"/>
            <a:ext cx="2958300" cy="4509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rPr b="1" lang="en-PH" sz="1200">
                <a:solidFill>
                  <a:srgbClr val="3F3F3F"/>
                </a:solidFill>
                <a:latin typeface="Arial"/>
                <a:ea typeface="Arial"/>
                <a:cs typeface="Arial"/>
                <a:sym typeface="Arial"/>
              </a:rPr>
              <a:t>40%+ Win-Rate on inbound leads within </a:t>
            </a:r>
            <a:r>
              <a:rPr b="1" lang="en-PH" sz="1200">
                <a:solidFill>
                  <a:srgbClr val="3F3F3F"/>
                </a:solidFill>
              </a:rPr>
              <a:t>3</a:t>
            </a:r>
            <a:r>
              <a:rPr b="1" lang="en-PH" sz="1200">
                <a:solidFill>
                  <a:srgbClr val="3F3F3F"/>
                </a:solidFill>
                <a:latin typeface="Arial"/>
                <a:ea typeface="Arial"/>
                <a:cs typeface="Arial"/>
                <a:sym typeface="Arial"/>
              </a:rPr>
              <a:t>0 days of demo</a:t>
            </a:r>
            <a:endParaRPr sz="1200"/>
          </a:p>
        </p:txBody>
      </p:sp>
      <p:sp>
        <p:nvSpPr>
          <p:cNvPr id="3564" name="Google Shape;3564;g1a37c33ce89_0_8585"/>
          <p:cNvSpPr/>
          <p:nvPr/>
        </p:nvSpPr>
        <p:spPr>
          <a:xfrm>
            <a:off x="6943165" y="1721418"/>
            <a:ext cx="4587600" cy="611400"/>
          </a:xfrm>
          <a:prstGeom prst="rect">
            <a:avLst/>
          </a:prstGeom>
          <a:solidFill>
            <a:srgbClr val="E9E9E9"/>
          </a:solidFill>
          <a:ln>
            <a:noFill/>
          </a:ln>
        </p:spPr>
        <p:txBody>
          <a:bodyPr anchorCtr="0" anchor="ctr" bIns="0" lIns="403400" spcFirstLastPara="1" rIns="0" wrap="square" tIns="0">
            <a:noAutofit/>
          </a:bodyPr>
          <a:lstStyle/>
          <a:p>
            <a:pPr indent="0" lvl="0" marL="0" marR="0" rtl="0" algn="l">
              <a:spcBef>
                <a:spcPts val="0"/>
              </a:spcBef>
              <a:spcAft>
                <a:spcPts val="0"/>
              </a:spcAft>
              <a:buNone/>
            </a:pPr>
            <a:r>
              <a:t/>
            </a:r>
            <a:endParaRPr b="1" i="0" sz="1800" u="none" cap="none" strike="noStrike">
              <a:solidFill>
                <a:schemeClr val="accent1"/>
              </a:solidFill>
              <a:latin typeface="Arial"/>
              <a:ea typeface="Arial"/>
              <a:cs typeface="Arial"/>
              <a:sym typeface="Arial"/>
            </a:endParaRPr>
          </a:p>
        </p:txBody>
      </p:sp>
      <p:sp>
        <p:nvSpPr>
          <p:cNvPr id="3565" name="Google Shape;3565;g1a37c33ce89_0_8585"/>
          <p:cNvSpPr/>
          <p:nvPr/>
        </p:nvSpPr>
        <p:spPr>
          <a:xfrm>
            <a:off x="7136602" y="1741365"/>
            <a:ext cx="571500" cy="571500"/>
          </a:xfrm>
          <a:prstGeom prst="ellipse">
            <a:avLst/>
          </a:prstGeom>
          <a:solidFill>
            <a:srgbClr val="DAF0D3"/>
          </a:solidFill>
          <a:ln cap="flat" cmpd="sng" w="28575">
            <a:solidFill>
              <a:schemeClr val="lt2"/>
            </a:solidFill>
            <a:prstDash val="solid"/>
            <a:round/>
            <a:headEnd len="sm" w="sm" type="none"/>
            <a:tailEnd len="sm" w="sm" type="none"/>
          </a:ln>
          <a:effectLst>
            <a:outerShdw blurRad="50800" rotWithShape="0" algn="l"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66" name="Google Shape;3566;g1a37c33ce89_0_8585"/>
          <p:cNvSpPr txBox="1"/>
          <p:nvPr/>
        </p:nvSpPr>
        <p:spPr>
          <a:xfrm>
            <a:off x="8077966" y="1796312"/>
            <a:ext cx="3425700" cy="4509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rPr b="1" lang="en-PH" sz="1200">
                <a:solidFill>
                  <a:srgbClr val="3F3F3F"/>
                </a:solidFill>
                <a:latin typeface="Arial"/>
                <a:ea typeface="Arial"/>
                <a:cs typeface="Arial"/>
                <a:sym typeface="Arial"/>
              </a:rPr>
              <a:t>30% more outbound demos with 30% less headcount</a:t>
            </a:r>
            <a:endParaRPr sz="1200"/>
          </a:p>
        </p:txBody>
      </p:sp>
      <p:sp>
        <p:nvSpPr>
          <p:cNvPr id="3567" name="Google Shape;3567;g1a37c33ce89_0_8585"/>
          <p:cNvSpPr/>
          <p:nvPr/>
        </p:nvSpPr>
        <p:spPr>
          <a:xfrm>
            <a:off x="6909547" y="4304373"/>
            <a:ext cx="4587600" cy="611400"/>
          </a:xfrm>
          <a:prstGeom prst="rect">
            <a:avLst/>
          </a:prstGeom>
          <a:solidFill>
            <a:srgbClr val="E9E9E9"/>
          </a:solidFill>
          <a:ln>
            <a:noFill/>
          </a:ln>
        </p:spPr>
        <p:txBody>
          <a:bodyPr anchorCtr="0" anchor="ctr" bIns="0" lIns="403400" spcFirstLastPara="1" rIns="0" wrap="square" tIns="0">
            <a:noAutofit/>
          </a:bodyPr>
          <a:lstStyle/>
          <a:p>
            <a:pPr indent="0" lvl="0" marL="0" marR="0" rtl="0" algn="l">
              <a:spcBef>
                <a:spcPts val="0"/>
              </a:spcBef>
              <a:spcAft>
                <a:spcPts val="0"/>
              </a:spcAft>
              <a:buNone/>
            </a:pPr>
            <a:r>
              <a:t/>
            </a:r>
            <a:endParaRPr b="1" i="0" sz="1800" u="none" cap="none" strike="noStrike">
              <a:solidFill>
                <a:schemeClr val="accent1"/>
              </a:solidFill>
              <a:latin typeface="Arial"/>
              <a:ea typeface="Arial"/>
              <a:cs typeface="Arial"/>
              <a:sym typeface="Arial"/>
            </a:endParaRPr>
          </a:p>
        </p:txBody>
      </p:sp>
      <p:sp>
        <p:nvSpPr>
          <p:cNvPr id="3568" name="Google Shape;3568;g1a37c33ce89_0_8585"/>
          <p:cNvSpPr/>
          <p:nvPr/>
        </p:nvSpPr>
        <p:spPr>
          <a:xfrm>
            <a:off x="7136602" y="4312050"/>
            <a:ext cx="571500" cy="571500"/>
          </a:xfrm>
          <a:prstGeom prst="ellipse">
            <a:avLst/>
          </a:prstGeom>
          <a:solidFill>
            <a:srgbClr val="DAF0D3"/>
          </a:solidFill>
          <a:ln cap="flat" cmpd="sng" w="28575">
            <a:solidFill>
              <a:schemeClr val="lt2"/>
            </a:solidFill>
            <a:prstDash val="solid"/>
            <a:round/>
            <a:headEnd len="sm" w="sm" type="none"/>
            <a:tailEnd len="sm" w="sm" type="none"/>
          </a:ln>
          <a:effectLst>
            <a:outerShdw blurRad="50800" rotWithShape="0" algn="l"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69" name="Google Shape;3569;g1a37c33ce89_0_8585"/>
          <p:cNvSpPr txBox="1"/>
          <p:nvPr/>
        </p:nvSpPr>
        <p:spPr>
          <a:xfrm>
            <a:off x="8127466" y="4648008"/>
            <a:ext cx="2958300" cy="2661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t/>
            </a:r>
            <a:endParaRPr b="1" sz="1200">
              <a:solidFill>
                <a:schemeClr val="dk1"/>
              </a:solidFill>
              <a:latin typeface="Arial"/>
              <a:ea typeface="Arial"/>
              <a:cs typeface="Arial"/>
              <a:sym typeface="Arial"/>
            </a:endParaRPr>
          </a:p>
        </p:txBody>
      </p:sp>
      <p:sp>
        <p:nvSpPr>
          <p:cNvPr id="3570" name="Google Shape;3570;g1a37c33ce89_0_8585"/>
          <p:cNvSpPr/>
          <p:nvPr/>
        </p:nvSpPr>
        <p:spPr>
          <a:xfrm>
            <a:off x="6943165" y="3435917"/>
            <a:ext cx="4587600" cy="611400"/>
          </a:xfrm>
          <a:prstGeom prst="rect">
            <a:avLst/>
          </a:prstGeom>
          <a:solidFill>
            <a:srgbClr val="E9E9E9"/>
          </a:solidFill>
          <a:ln>
            <a:noFill/>
          </a:ln>
        </p:spPr>
        <p:txBody>
          <a:bodyPr anchorCtr="0" anchor="ctr" bIns="0" lIns="403400" spcFirstLastPara="1" rIns="0" wrap="square" tIns="0">
            <a:noAutofit/>
          </a:bodyPr>
          <a:lstStyle/>
          <a:p>
            <a:pPr indent="0" lvl="0" marL="0" marR="0" rtl="0" algn="l">
              <a:spcBef>
                <a:spcPts val="0"/>
              </a:spcBef>
              <a:spcAft>
                <a:spcPts val="0"/>
              </a:spcAft>
              <a:buNone/>
            </a:pPr>
            <a:r>
              <a:t/>
            </a:r>
            <a:endParaRPr b="1" i="0" sz="1800" u="none" cap="none" strike="noStrike">
              <a:solidFill>
                <a:schemeClr val="accent1"/>
              </a:solidFill>
              <a:latin typeface="Arial"/>
              <a:ea typeface="Arial"/>
              <a:cs typeface="Arial"/>
              <a:sym typeface="Arial"/>
            </a:endParaRPr>
          </a:p>
        </p:txBody>
      </p:sp>
      <p:sp>
        <p:nvSpPr>
          <p:cNvPr id="3571" name="Google Shape;3571;g1a37c33ce89_0_8585"/>
          <p:cNvSpPr/>
          <p:nvPr/>
        </p:nvSpPr>
        <p:spPr>
          <a:xfrm>
            <a:off x="7136602" y="3402651"/>
            <a:ext cx="571500" cy="663600"/>
          </a:xfrm>
          <a:prstGeom prst="ellipse">
            <a:avLst/>
          </a:prstGeom>
          <a:solidFill>
            <a:srgbClr val="DAF0D3"/>
          </a:solidFill>
          <a:ln cap="flat" cmpd="sng" w="28575">
            <a:solidFill>
              <a:schemeClr val="lt2"/>
            </a:solidFill>
            <a:prstDash val="solid"/>
            <a:round/>
            <a:headEnd len="sm" w="sm" type="none"/>
            <a:tailEnd len="sm" w="sm" type="none"/>
          </a:ln>
          <a:effectLst>
            <a:outerShdw blurRad="50800" rotWithShape="0" algn="l"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72" name="Google Shape;3572;g1a37c33ce89_0_8585"/>
          <p:cNvSpPr txBox="1"/>
          <p:nvPr/>
        </p:nvSpPr>
        <p:spPr>
          <a:xfrm>
            <a:off x="8077966" y="3510813"/>
            <a:ext cx="2958300" cy="4509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rPr b="1" lang="en-PH" sz="1200">
                <a:solidFill>
                  <a:srgbClr val="3F3F3F"/>
                </a:solidFill>
                <a:latin typeface="Arial"/>
                <a:ea typeface="Arial"/>
                <a:cs typeface="Arial"/>
                <a:sym typeface="Arial"/>
              </a:rPr>
              <a:t>System saved an estimated 3,000 hours per year of manual work</a:t>
            </a:r>
            <a:endParaRPr sz="1200"/>
          </a:p>
        </p:txBody>
      </p:sp>
      <p:grpSp>
        <p:nvGrpSpPr>
          <p:cNvPr id="3573" name="Google Shape;3573;g1a37c33ce89_0_8585"/>
          <p:cNvGrpSpPr/>
          <p:nvPr/>
        </p:nvGrpSpPr>
        <p:grpSpPr>
          <a:xfrm>
            <a:off x="7241217" y="3531901"/>
            <a:ext cx="342102" cy="435605"/>
            <a:chOff x="11785600" y="3921125"/>
            <a:chExt cx="246063" cy="269875"/>
          </a:xfrm>
        </p:grpSpPr>
        <p:sp>
          <p:nvSpPr>
            <p:cNvPr id="3574" name="Google Shape;3574;g1a37c33ce89_0_8585"/>
            <p:cNvSpPr/>
            <p:nvPr/>
          </p:nvSpPr>
          <p:spPr>
            <a:xfrm>
              <a:off x="11828463" y="4027488"/>
              <a:ext cx="130175" cy="20637"/>
            </a:xfrm>
            <a:custGeom>
              <a:rect b="b" l="l" r="r" t="t"/>
              <a:pathLst>
                <a:path extrusionOk="0" h="27" w="169">
                  <a:moveTo>
                    <a:pt x="169" y="13"/>
                  </a:moveTo>
                  <a:cubicBezTo>
                    <a:pt x="169" y="6"/>
                    <a:pt x="163" y="0"/>
                    <a:pt x="155" y="0"/>
                  </a:cubicBezTo>
                  <a:cubicBezTo>
                    <a:pt x="14" y="0"/>
                    <a:pt x="14" y="0"/>
                    <a:pt x="14" y="0"/>
                  </a:cubicBezTo>
                  <a:cubicBezTo>
                    <a:pt x="6" y="0"/>
                    <a:pt x="0" y="6"/>
                    <a:pt x="0" y="13"/>
                  </a:cubicBezTo>
                  <a:cubicBezTo>
                    <a:pt x="0" y="21"/>
                    <a:pt x="6" y="27"/>
                    <a:pt x="14" y="27"/>
                  </a:cubicBezTo>
                  <a:cubicBezTo>
                    <a:pt x="155" y="27"/>
                    <a:pt x="155" y="27"/>
                    <a:pt x="155" y="27"/>
                  </a:cubicBezTo>
                  <a:cubicBezTo>
                    <a:pt x="163" y="27"/>
                    <a:pt x="169" y="21"/>
                    <a:pt x="169" y="13"/>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75" name="Google Shape;3575;g1a37c33ce89_0_8585"/>
            <p:cNvSpPr/>
            <p:nvPr/>
          </p:nvSpPr>
          <p:spPr>
            <a:xfrm>
              <a:off x="11828463" y="4070350"/>
              <a:ext cx="87313" cy="20637"/>
            </a:xfrm>
            <a:custGeom>
              <a:rect b="b" l="l" r="r" t="t"/>
              <a:pathLst>
                <a:path extrusionOk="0" h="27" w="113">
                  <a:moveTo>
                    <a:pt x="14" y="0"/>
                  </a:moveTo>
                  <a:cubicBezTo>
                    <a:pt x="6" y="0"/>
                    <a:pt x="0" y="6"/>
                    <a:pt x="0" y="13"/>
                  </a:cubicBezTo>
                  <a:cubicBezTo>
                    <a:pt x="0" y="21"/>
                    <a:pt x="6" y="27"/>
                    <a:pt x="14" y="27"/>
                  </a:cubicBezTo>
                  <a:cubicBezTo>
                    <a:pt x="100" y="27"/>
                    <a:pt x="100" y="27"/>
                    <a:pt x="100" y="27"/>
                  </a:cubicBezTo>
                  <a:cubicBezTo>
                    <a:pt x="107" y="27"/>
                    <a:pt x="113" y="21"/>
                    <a:pt x="113" y="13"/>
                  </a:cubicBezTo>
                  <a:cubicBezTo>
                    <a:pt x="113" y="6"/>
                    <a:pt x="107" y="0"/>
                    <a:pt x="100" y="0"/>
                  </a:cubicBezTo>
                  <a:lnTo>
                    <a:pt x="14" y="0"/>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76" name="Google Shape;3576;g1a37c33ce89_0_8585"/>
            <p:cNvSpPr/>
            <p:nvPr/>
          </p:nvSpPr>
          <p:spPr>
            <a:xfrm>
              <a:off x="11785600" y="3921125"/>
              <a:ext cx="214313" cy="269875"/>
            </a:xfrm>
            <a:custGeom>
              <a:rect b="b" l="l" r="r" t="t"/>
              <a:pathLst>
                <a:path extrusionOk="0" h="352" w="279">
                  <a:moveTo>
                    <a:pt x="101" y="325"/>
                  </a:moveTo>
                  <a:cubicBezTo>
                    <a:pt x="55" y="325"/>
                    <a:pt x="55" y="325"/>
                    <a:pt x="55" y="325"/>
                  </a:cubicBezTo>
                  <a:cubicBezTo>
                    <a:pt x="40" y="325"/>
                    <a:pt x="28" y="312"/>
                    <a:pt x="28" y="297"/>
                  </a:cubicBezTo>
                  <a:cubicBezTo>
                    <a:pt x="28" y="55"/>
                    <a:pt x="28" y="55"/>
                    <a:pt x="28" y="55"/>
                  </a:cubicBezTo>
                  <a:cubicBezTo>
                    <a:pt x="28" y="40"/>
                    <a:pt x="40" y="28"/>
                    <a:pt x="55" y="28"/>
                  </a:cubicBezTo>
                  <a:cubicBezTo>
                    <a:pt x="224" y="28"/>
                    <a:pt x="224" y="28"/>
                    <a:pt x="224" y="28"/>
                  </a:cubicBezTo>
                  <a:cubicBezTo>
                    <a:pt x="239" y="28"/>
                    <a:pt x="252" y="40"/>
                    <a:pt x="252" y="55"/>
                  </a:cubicBezTo>
                  <a:cubicBezTo>
                    <a:pt x="252" y="140"/>
                    <a:pt x="252" y="140"/>
                    <a:pt x="252" y="140"/>
                  </a:cubicBezTo>
                  <a:cubicBezTo>
                    <a:pt x="252" y="147"/>
                    <a:pt x="258" y="153"/>
                    <a:pt x="265" y="153"/>
                  </a:cubicBezTo>
                  <a:cubicBezTo>
                    <a:pt x="273" y="153"/>
                    <a:pt x="279" y="147"/>
                    <a:pt x="279" y="140"/>
                  </a:cubicBezTo>
                  <a:cubicBezTo>
                    <a:pt x="279" y="55"/>
                    <a:pt x="279" y="55"/>
                    <a:pt x="279" y="55"/>
                  </a:cubicBezTo>
                  <a:cubicBezTo>
                    <a:pt x="279" y="25"/>
                    <a:pt x="254" y="0"/>
                    <a:pt x="224" y="0"/>
                  </a:cubicBezTo>
                  <a:cubicBezTo>
                    <a:pt x="55" y="0"/>
                    <a:pt x="55" y="0"/>
                    <a:pt x="55" y="0"/>
                  </a:cubicBezTo>
                  <a:cubicBezTo>
                    <a:pt x="25" y="0"/>
                    <a:pt x="0" y="25"/>
                    <a:pt x="0" y="55"/>
                  </a:cubicBezTo>
                  <a:cubicBezTo>
                    <a:pt x="0" y="297"/>
                    <a:pt x="0" y="297"/>
                    <a:pt x="0" y="297"/>
                  </a:cubicBezTo>
                  <a:cubicBezTo>
                    <a:pt x="0" y="327"/>
                    <a:pt x="25" y="352"/>
                    <a:pt x="55" y="352"/>
                  </a:cubicBezTo>
                  <a:cubicBezTo>
                    <a:pt x="101" y="352"/>
                    <a:pt x="101" y="352"/>
                    <a:pt x="101" y="352"/>
                  </a:cubicBezTo>
                  <a:cubicBezTo>
                    <a:pt x="109" y="352"/>
                    <a:pt x="115" y="346"/>
                    <a:pt x="115" y="338"/>
                  </a:cubicBezTo>
                  <a:cubicBezTo>
                    <a:pt x="115" y="331"/>
                    <a:pt x="109" y="325"/>
                    <a:pt x="101" y="325"/>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77" name="Google Shape;3577;g1a37c33ce89_0_8585"/>
            <p:cNvSpPr/>
            <p:nvPr/>
          </p:nvSpPr>
          <p:spPr>
            <a:xfrm>
              <a:off x="11899900" y="4062413"/>
              <a:ext cx="131763" cy="128587"/>
            </a:xfrm>
            <a:custGeom>
              <a:rect b="b" l="l" r="r" t="t"/>
              <a:pathLst>
                <a:path extrusionOk="0" h="169" w="171">
                  <a:moveTo>
                    <a:pt x="155" y="16"/>
                  </a:moveTo>
                  <a:cubicBezTo>
                    <a:pt x="139" y="0"/>
                    <a:pt x="113" y="0"/>
                    <a:pt x="97" y="16"/>
                  </a:cubicBezTo>
                  <a:cubicBezTo>
                    <a:pt x="22" y="91"/>
                    <a:pt x="22" y="91"/>
                    <a:pt x="22" y="91"/>
                  </a:cubicBezTo>
                  <a:cubicBezTo>
                    <a:pt x="20" y="93"/>
                    <a:pt x="19" y="95"/>
                    <a:pt x="18" y="97"/>
                  </a:cubicBezTo>
                  <a:cubicBezTo>
                    <a:pt x="2" y="151"/>
                    <a:pt x="2" y="151"/>
                    <a:pt x="2" y="151"/>
                  </a:cubicBezTo>
                  <a:cubicBezTo>
                    <a:pt x="0" y="156"/>
                    <a:pt x="2" y="161"/>
                    <a:pt x="5" y="165"/>
                  </a:cubicBezTo>
                  <a:cubicBezTo>
                    <a:pt x="8" y="168"/>
                    <a:pt x="11" y="169"/>
                    <a:pt x="15" y="169"/>
                  </a:cubicBezTo>
                  <a:cubicBezTo>
                    <a:pt x="16" y="169"/>
                    <a:pt x="17" y="169"/>
                    <a:pt x="19" y="169"/>
                  </a:cubicBezTo>
                  <a:cubicBezTo>
                    <a:pt x="74" y="153"/>
                    <a:pt x="74" y="153"/>
                    <a:pt x="74" y="153"/>
                  </a:cubicBezTo>
                  <a:cubicBezTo>
                    <a:pt x="76" y="152"/>
                    <a:pt x="78" y="151"/>
                    <a:pt x="80" y="150"/>
                  </a:cubicBezTo>
                  <a:cubicBezTo>
                    <a:pt x="155" y="74"/>
                    <a:pt x="155" y="74"/>
                    <a:pt x="155" y="74"/>
                  </a:cubicBezTo>
                  <a:cubicBezTo>
                    <a:pt x="171" y="58"/>
                    <a:pt x="171" y="32"/>
                    <a:pt x="155" y="16"/>
                  </a:cubicBezTo>
                  <a:close/>
                  <a:moveTo>
                    <a:pt x="63" y="128"/>
                  </a:moveTo>
                  <a:cubicBezTo>
                    <a:pt x="35" y="135"/>
                    <a:pt x="35" y="135"/>
                    <a:pt x="35" y="135"/>
                  </a:cubicBezTo>
                  <a:cubicBezTo>
                    <a:pt x="43" y="108"/>
                    <a:pt x="43" y="108"/>
                    <a:pt x="43" y="108"/>
                  </a:cubicBezTo>
                  <a:cubicBezTo>
                    <a:pt x="94" y="58"/>
                    <a:pt x="94" y="58"/>
                    <a:pt x="94" y="58"/>
                  </a:cubicBezTo>
                  <a:cubicBezTo>
                    <a:pt x="114" y="77"/>
                    <a:pt x="114" y="77"/>
                    <a:pt x="114" y="77"/>
                  </a:cubicBezTo>
                  <a:lnTo>
                    <a:pt x="63" y="128"/>
                  </a:lnTo>
                  <a:close/>
                  <a:moveTo>
                    <a:pt x="136" y="55"/>
                  </a:moveTo>
                  <a:cubicBezTo>
                    <a:pt x="133" y="58"/>
                    <a:pt x="133" y="58"/>
                    <a:pt x="133" y="58"/>
                  </a:cubicBezTo>
                  <a:cubicBezTo>
                    <a:pt x="114" y="38"/>
                    <a:pt x="114" y="38"/>
                    <a:pt x="114" y="38"/>
                  </a:cubicBezTo>
                  <a:cubicBezTo>
                    <a:pt x="117" y="36"/>
                    <a:pt x="117" y="36"/>
                    <a:pt x="117" y="36"/>
                  </a:cubicBezTo>
                  <a:cubicBezTo>
                    <a:pt x="122" y="30"/>
                    <a:pt x="131" y="30"/>
                    <a:pt x="136" y="36"/>
                  </a:cubicBezTo>
                  <a:cubicBezTo>
                    <a:pt x="141" y="41"/>
                    <a:pt x="141" y="50"/>
                    <a:pt x="136" y="55"/>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78" name="Google Shape;3578;g1a37c33ce89_0_8585"/>
            <p:cNvSpPr/>
            <p:nvPr/>
          </p:nvSpPr>
          <p:spPr>
            <a:xfrm>
              <a:off x="11828463" y="3984625"/>
              <a:ext cx="130175" cy="20637"/>
            </a:xfrm>
            <a:custGeom>
              <a:rect b="b" l="l" r="r" t="t"/>
              <a:pathLst>
                <a:path extrusionOk="0" h="27" w="169">
                  <a:moveTo>
                    <a:pt x="155" y="0"/>
                  </a:moveTo>
                  <a:cubicBezTo>
                    <a:pt x="14" y="0"/>
                    <a:pt x="14" y="0"/>
                    <a:pt x="14" y="0"/>
                  </a:cubicBezTo>
                  <a:cubicBezTo>
                    <a:pt x="6" y="0"/>
                    <a:pt x="0" y="6"/>
                    <a:pt x="0" y="13"/>
                  </a:cubicBezTo>
                  <a:cubicBezTo>
                    <a:pt x="0" y="21"/>
                    <a:pt x="6" y="27"/>
                    <a:pt x="14" y="27"/>
                  </a:cubicBezTo>
                  <a:cubicBezTo>
                    <a:pt x="155" y="27"/>
                    <a:pt x="155" y="27"/>
                    <a:pt x="155" y="27"/>
                  </a:cubicBezTo>
                  <a:cubicBezTo>
                    <a:pt x="163" y="27"/>
                    <a:pt x="169" y="21"/>
                    <a:pt x="169" y="13"/>
                  </a:cubicBezTo>
                  <a:cubicBezTo>
                    <a:pt x="169" y="6"/>
                    <a:pt x="163" y="0"/>
                    <a:pt x="155" y="0"/>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579" name="Google Shape;3579;g1a37c33ce89_0_8585"/>
          <p:cNvSpPr/>
          <p:nvPr/>
        </p:nvSpPr>
        <p:spPr>
          <a:xfrm>
            <a:off x="6943165" y="5150418"/>
            <a:ext cx="4587600" cy="611400"/>
          </a:xfrm>
          <a:prstGeom prst="rect">
            <a:avLst/>
          </a:prstGeom>
          <a:solidFill>
            <a:srgbClr val="E9E9E9"/>
          </a:solidFill>
          <a:ln>
            <a:noFill/>
          </a:ln>
        </p:spPr>
        <p:txBody>
          <a:bodyPr anchorCtr="0" anchor="ctr" bIns="0" lIns="403400" spcFirstLastPara="1" rIns="0" wrap="square" tIns="0">
            <a:noAutofit/>
          </a:bodyPr>
          <a:lstStyle/>
          <a:p>
            <a:pPr indent="0" lvl="0" marL="0" marR="0" rtl="0" algn="l">
              <a:spcBef>
                <a:spcPts val="0"/>
              </a:spcBef>
              <a:spcAft>
                <a:spcPts val="0"/>
              </a:spcAft>
              <a:buNone/>
            </a:pPr>
            <a:r>
              <a:t/>
            </a:r>
            <a:endParaRPr b="1" i="0" sz="1800" u="none" cap="none" strike="noStrike">
              <a:solidFill>
                <a:schemeClr val="accent1"/>
              </a:solidFill>
              <a:latin typeface="Arial"/>
              <a:ea typeface="Arial"/>
              <a:cs typeface="Arial"/>
              <a:sym typeface="Arial"/>
            </a:endParaRPr>
          </a:p>
        </p:txBody>
      </p:sp>
      <p:sp>
        <p:nvSpPr>
          <p:cNvPr id="3580" name="Google Shape;3580;g1a37c33ce89_0_8585"/>
          <p:cNvSpPr/>
          <p:nvPr/>
        </p:nvSpPr>
        <p:spPr>
          <a:xfrm>
            <a:off x="7136602" y="5160843"/>
            <a:ext cx="571500" cy="571500"/>
          </a:xfrm>
          <a:prstGeom prst="ellipse">
            <a:avLst/>
          </a:prstGeom>
          <a:solidFill>
            <a:srgbClr val="DAF0D3"/>
          </a:solidFill>
          <a:ln cap="flat" cmpd="sng" w="28575">
            <a:solidFill>
              <a:schemeClr val="lt2"/>
            </a:solidFill>
            <a:prstDash val="solid"/>
            <a:round/>
            <a:headEnd len="sm" w="sm" type="none"/>
            <a:tailEnd len="sm" w="sm" type="none"/>
          </a:ln>
          <a:effectLst>
            <a:outerShdw blurRad="50800" rotWithShape="0" algn="l"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581" name="Google Shape;3581;g1a37c33ce89_0_8585"/>
          <p:cNvGrpSpPr/>
          <p:nvPr/>
        </p:nvGrpSpPr>
        <p:grpSpPr>
          <a:xfrm>
            <a:off x="7221288" y="4407075"/>
            <a:ext cx="402307" cy="403422"/>
            <a:chOff x="9590088" y="-220662"/>
            <a:chExt cx="1146174" cy="1149351"/>
          </a:xfrm>
        </p:grpSpPr>
        <p:sp>
          <p:nvSpPr>
            <p:cNvPr id="3582" name="Google Shape;3582;g1a37c33ce89_0_8585"/>
            <p:cNvSpPr/>
            <p:nvPr/>
          </p:nvSpPr>
          <p:spPr>
            <a:xfrm>
              <a:off x="9805988" y="-3175"/>
              <a:ext cx="792163" cy="793750"/>
            </a:xfrm>
            <a:custGeom>
              <a:rect b="b" l="l" r="r" t="t"/>
              <a:pathLst>
                <a:path extrusionOk="0" h="408" w="408">
                  <a:moveTo>
                    <a:pt x="204" y="408"/>
                  </a:moveTo>
                  <a:cubicBezTo>
                    <a:pt x="317" y="408"/>
                    <a:pt x="408" y="317"/>
                    <a:pt x="408" y="204"/>
                  </a:cubicBezTo>
                  <a:cubicBezTo>
                    <a:pt x="408" y="92"/>
                    <a:pt x="317" y="0"/>
                    <a:pt x="204" y="0"/>
                  </a:cubicBezTo>
                  <a:cubicBezTo>
                    <a:pt x="91" y="0"/>
                    <a:pt x="0" y="92"/>
                    <a:pt x="0" y="204"/>
                  </a:cubicBezTo>
                  <a:cubicBezTo>
                    <a:pt x="0" y="317"/>
                    <a:pt x="91" y="408"/>
                    <a:pt x="204" y="408"/>
                  </a:cubicBezTo>
                  <a:close/>
                  <a:moveTo>
                    <a:pt x="46" y="195"/>
                  </a:moveTo>
                  <a:cubicBezTo>
                    <a:pt x="19" y="195"/>
                    <a:pt x="19" y="195"/>
                    <a:pt x="19" y="195"/>
                  </a:cubicBezTo>
                  <a:cubicBezTo>
                    <a:pt x="24" y="100"/>
                    <a:pt x="100" y="24"/>
                    <a:pt x="195" y="19"/>
                  </a:cubicBezTo>
                  <a:cubicBezTo>
                    <a:pt x="195" y="47"/>
                    <a:pt x="195" y="47"/>
                    <a:pt x="195" y="47"/>
                  </a:cubicBezTo>
                  <a:cubicBezTo>
                    <a:pt x="195" y="52"/>
                    <a:pt x="199" y="56"/>
                    <a:pt x="204" y="56"/>
                  </a:cubicBezTo>
                  <a:cubicBezTo>
                    <a:pt x="209" y="56"/>
                    <a:pt x="213" y="52"/>
                    <a:pt x="213" y="47"/>
                  </a:cubicBezTo>
                  <a:cubicBezTo>
                    <a:pt x="213" y="19"/>
                    <a:pt x="213" y="19"/>
                    <a:pt x="213" y="19"/>
                  </a:cubicBezTo>
                  <a:cubicBezTo>
                    <a:pt x="308" y="24"/>
                    <a:pt x="384" y="100"/>
                    <a:pt x="389" y="195"/>
                  </a:cubicBezTo>
                  <a:cubicBezTo>
                    <a:pt x="352" y="195"/>
                    <a:pt x="352" y="195"/>
                    <a:pt x="352" y="195"/>
                  </a:cubicBezTo>
                  <a:cubicBezTo>
                    <a:pt x="347" y="195"/>
                    <a:pt x="343" y="199"/>
                    <a:pt x="343" y="204"/>
                  </a:cubicBezTo>
                  <a:cubicBezTo>
                    <a:pt x="343" y="209"/>
                    <a:pt x="347" y="213"/>
                    <a:pt x="352" y="213"/>
                  </a:cubicBezTo>
                  <a:cubicBezTo>
                    <a:pt x="389" y="213"/>
                    <a:pt x="389" y="213"/>
                    <a:pt x="389" y="213"/>
                  </a:cubicBezTo>
                  <a:cubicBezTo>
                    <a:pt x="384" y="308"/>
                    <a:pt x="308" y="384"/>
                    <a:pt x="213" y="389"/>
                  </a:cubicBezTo>
                  <a:cubicBezTo>
                    <a:pt x="213" y="362"/>
                    <a:pt x="213" y="362"/>
                    <a:pt x="213" y="362"/>
                  </a:cubicBezTo>
                  <a:cubicBezTo>
                    <a:pt x="213" y="356"/>
                    <a:pt x="209" y="352"/>
                    <a:pt x="204" y="352"/>
                  </a:cubicBezTo>
                  <a:cubicBezTo>
                    <a:pt x="199" y="352"/>
                    <a:pt x="195" y="356"/>
                    <a:pt x="195" y="362"/>
                  </a:cubicBezTo>
                  <a:cubicBezTo>
                    <a:pt x="195" y="389"/>
                    <a:pt x="195" y="389"/>
                    <a:pt x="195" y="389"/>
                  </a:cubicBezTo>
                  <a:cubicBezTo>
                    <a:pt x="100" y="384"/>
                    <a:pt x="24" y="308"/>
                    <a:pt x="19" y="213"/>
                  </a:cubicBezTo>
                  <a:cubicBezTo>
                    <a:pt x="46" y="213"/>
                    <a:pt x="46" y="213"/>
                    <a:pt x="46" y="213"/>
                  </a:cubicBezTo>
                  <a:cubicBezTo>
                    <a:pt x="52" y="213"/>
                    <a:pt x="56" y="209"/>
                    <a:pt x="56" y="204"/>
                  </a:cubicBezTo>
                  <a:cubicBezTo>
                    <a:pt x="56" y="199"/>
                    <a:pt x="52" y="195"/>
                    <a:pt x="46" y="195"/>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83" name="Google Shape;3583;g1a37c33ce89_0_8585"/>
            <p:cNvSpPr/>
            <p:nvPr/>
          </p:nvSpPr>
          <p:spPr>
            <a:xfrm>
              <a:off x="9678989" y="-220662"/>
              <a:ext cx="1057274" cy="1149351"/>
            </a:xfrm>
            <a:custGeom>
              <a:rect b="b" l="l" r="r" t="t"/>
              <a:pathLst>
                <a:path extrusionOk="0" h="590" w="544">
                  <a:moveTo>
                    <a:pt x="478" y="195"/>
                  </a:moveTo>
                  <a:cubicBezTo>
                    <a:pt x="475" y="190"/>
                    <a:pt x="472" y="185"/>
                    <a:pt x="469" y="181"/>
                  </a:cubicBezTo>
                  <a:cubicBezTo>
                    <a:pt x="492" y="158"/>
                    <a:pt x="492" y="158"/>
                    <a:pt x="492" y="158"/>
                  </a:cubicBezTo>
                  <a:cubicBezTo>
                    <a:pt x="495" y="154"/>
                    <a:pt x="495" y="148"/>
                    <a:pt x="492" y="145"/>
                  </a:cubicBezTo>
                  <a:cubicBezTo>
                    <a:pt x="439" y="92"/>
                    <a:pt x="439" y="92"/>
                    <a:pt x="439" y="92"/>
                  </a:cubicBezTo>
                  <a:cubicBezTo>
                    <a:pt x="436" y="89"/>
                    <a:pt x="430" y="89"/>
                    <a:pt x="426" y="92"/>
                  </a:cubicBezTo>
                  <a:cubicBezTo>
                    <a:pt x="403" y="115"/>
                    <a:pt x="403" y="115"/>
                    <a:pt x="403" y="115"/>
                  </a:cubicBezTo>
                  <a:cubicBezTo>
                    <a:pt x="366" y="90"/>
                    <a:pt x="323" y="76"/>
                    <a:pt x="278" y="74"/>
                  </a:cubicBezTo>
                  <a:cubicBezTo>
                    <a:pt x="278" y="19"/>
                    <a:pt x="278" y="19"/>
                    <a:pt x="278" y="19"/>
                  </a:cubicBezTo>
                  <a:cubicBezTo>
                    <a:pt x="343" y="19"/>
                    <a:pt x="343" y="19"/>
                    <a:pt x="343" y="19"/>
                  </a:cubicBezTo>
                  <a:cubicBezTo>
                    <a:pt x="348" y="19"/>
                    <a:pt x="352" y="14"/>
                    <a:pt x="352" y="9"/>
                  </a:cubicBezTo>
                  <a:cubicBezTo>
                    <a:pt x="352" y="4"/>
                    <a:pt x="348" y="0"/>
                    <a:pt x="343" y="0"/>
                  </a:cubicBezTo>
                  <a:cubicBezTo>
                    <a:pt x="195" y="0"/>
                    <a:pt x="195" y="0"/>
                    <a:pt x="195" y="0"/>
                  </a:cubicBezTo>
                  <a:cubicBezTo>
                    <a:pt x="190" y="0"/>
                    <a:pt x="186" y="4"/>
                    <a:pt x="186" y="9"/>
                  </a:cubicBezTo>
                  <a:cubicBezTo>
                    <a:pt x="186" y="14"/>
                    <a:pt x="190" y="19"/>
                    <a:pt x="195" y="19"/>
                  </a:cubicBezTo>
                  <a:cubicBezTo>
                    <a:pt x="260" y="19"/>
                    <a:pt x="260" y="19"/>
                    <a:pt x="260" y="19"/>
                  </a:cubicBezTo>
                  <a:cubicBezTo>
                    <a:pt x="260" y="75"/>
                    <a:pt x="260" y="75"/>
                    <a:pt x="260" y="75"/>
                  </a:cubicBezTo>
                  <a:cubicBezTo>
                    <a:pt x="177" y="78"/>
                    <a:pt x="102" y="123"/>
                    <a:pt x="61" y="195"/>
                  </a:cubicBezTo>
                  <a:cubicBezTo>
                    <a:pt x="10" y="195"/>
                    <a:pt x="10" y="195"/>
                    <a:pt x="10" y="195"/>
                  </a:cubicBezTo>
                  <a:cubicBezTo>
                    <a:pt x="4" y="195"/>
                    <a:pt x="0" y="199"/>
                    <a:pt x="0" y="204"/>
                  </a:cubicBezTo>
                  <a:cubicBezTo>
                    <a:pt x="0" y="209"/>
                    <a:pt x="4" y="213"/>
                    <a:pt x="10" y="213"/>
                  </a:cubicBezTo>
                  <a:cubicBezTo>
                    <a:pt x="65" y="213"/>
                    <a:pt x="65" y="213"/>
                    <a:pt x="65" y="213"/>
                  </a:cubicBezTo>
                  <a:cubicBezTo>
                    <a:pt x="65" y="213"/>
                    <a:pt x="66" y="213"/>
                    <a:pt x="66" y="213"/>
                  </a:cubicBezTo>
                  <a:cubicBezTo>
                    <a:pt x="69" y="213"/>
                    <a:pt x="72" y="211"/>
                    <a:pt x="74" y="208"/>
                  </a:cubicBezTo>
                  <a:cubicBezTo>
                    <a:pt x="133" y="101"/>
                    <a:pt x="268" y="61"/>
                    <a:pt x="376" y="120"/>
                  </a:cubicBezTo>
                  <a:cubicBezTo>
                    <a:pt x="483" y="179"/>
                    <a:pt x="523" y="314"/>
                    <a:pt x="464" y="422"/>
                  </a:cubicBezTo>
                  <a:cubicBezTo>
                    <a:pt x="405" y="530"/>
                    <a:pt x="270" y="569"/>
                    <a:pt x="162" y="510"/>
                  </a:cubicBezTo>
                  <a:cubicBezTo>
                    <a:pt x="125" y="490"/>
                    <a:pt x="94" y="459"/>
                    <a:pt x="74" y="422"/>
                  </a:cubicBezTo>
                  <a:cubicBezTo>
                    <a:pt x="72" y="419"/>
                    <a:pt x="69" y="417"/>
                    <a:pt x="66" y="417"/>
                  </a:cubicBezTo>
                  <a:cubicBezTo>
                    <a:pt x="66" y="417"/>
                    <a:pt x="65" y="417"/>
                    <a:pt x="65" y="417"/>
                  </a:cubicBezTo>
                  <a:cubicBezTo>
                    <a:pt x="10" y="417"/>
                    <a:pt x="10" y="417"/>
                    <a:pt x="10" y="417"/>
                  </a:cubicBezTo>
                  <a:cubicBezTo>
                    <a:pt x="4" y="417"/>
                    <a:pt x="0" y="421"/>
                    <a:pt x="0" y="426"/>
                  </a:cubicBezTo>
                  <a:cubicBezTo>
                    <a:pt x="0" y="431"/>
                    <a:pt x="4" y="436"/>
                    <a:pt x="10" y="436"/>
                  </a:cubicBezTo>
                  <a:cubicBezTo>
                    <a:pt x="61" y="436"/>
                    <a:pt x="61" y="436"/>
                    <a:pt x="61" y="436"/>
                  </a:cubicBezTo>
                  <a:cubicBezTo>
                    <a:pt x="127" y="551"/>
                    <a:pt x="274" y="590"/>
                    <a:pt x="389" y="524"/>
                  </a:cubicBezTo>
                  <a:cubicBezTo>
                    <a:pt x="505" y="457"/>
                    <a:pt x="544" y="310"/>
                    <a:pt x="478" y="195"/>
                  </a:cubicBezTo>
                  <a:close/>
                  <a:moveTo>
                    <a:pt x="418" y="126"/>
                  </a:moveTo>
                  <a:cubicBezTo>
                    <a:pt x="433" y="112"/>
                    <a:pt x="433" y="112"/>
                    <a:pt x="433" y="112"/>
                  </a:cubicBezTo>
                  <a:cubicBezTo>
                    <a:pt x="472" y="151"/>
                    <a:pt x="472" y="151"/>
                    <a:pt x="472" y="151"/>
                  </a:cubicBezTo>
                  <a:cubicBezTo>
                    <a:pt x="458" y="166"/>
                    <a:pt x="458" y="166"/>
                    <a:pt x="458" y="166"/>
                  </a:cubicBezTo>
                  <a:cubicBezTo>
                    <a:pt x="446" y="151"/>
                    <a:pt x="433" y="138"/>
                    <a:pt x="418" y="126"/>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84" name="Google Shape;3584;g1a37c33ce89_0_8585"/>
            <p:cNvSpPr/>
            <p:nvPr/>
          </p:nvSpPr>
          <p:spPr>
            <a:xfrm>
              <a:off x="9590088" y="376237"/>
              <a:ext cx="180975" cy="34925"/>
            </a:xfrm>
            <a:custGeom>
              <a:rect b="b" l="l" r="r" t="t"/>
              <a:pathLst>
                <a:path extrusionOk="0" h="18" w="93">
                  <a:moveTo>
                    <a:pt x="93" y="9"/>
                  </a:moveTo>
                  <a:cubicBezTo>
                    <a:pt x="93" y="4"/>
                    <a:pt x="88" y="0"/>
                    <a:pt x="83" y="0"/>
                  </a:cubicBezTo>
                  <a:cubicBezTo>
                    <a:pt x="9" y="0"/>
                    <a:pt x="9" y="0"/>
                    <a:pt x="9" y="0"/>
                  </a:cubicBezTo>
                  <a:cubicBezTo>
                    <a:pt x="4" y="0"/>
                    <a:pt x="0" y="4"/>
                    <a:pt x="0" y="9"/>
                  </a:cubicBezTo>
                  <a:cubicBezTo>
                    <a:pt x="0" y="14"/>
                    <a:pt x="4" y="18"/>
                    <a:pt x="9" y="18"/>
                  </a:cubicBezTo>
                  <a:cubicBezTo>
                    <a:pt x="83" y="18"/>
                    <a:pt x="83" y="18"/>
                    <a:pt x="83" y="18"/>
                  </a:cubicBezTo>
                  <a:cubicBezTo>
                    <a:pt x="88" y="18"/>
                    <a:pt x="93" y="14"/>
                    <a:pt x="93" y="9"/>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85" name="Google Shape;3585;g1a37c33ce89_0_8585"/>
            <p:cNvSpPr/>
            <p:nvPr/>
          </p:nvSpPr>
          <p:spPr>
            <a:xfrm>
              <a:off x="9626600" y="266700"/>
              <a:ext cx="161925" cy="36513"/>
            </a:xfrm>
            <a:custGeom>
              <a:rect b="b" l="l" r="r" t="t"/>
              <a:pathLst>
                <a:path extrusionOk="0" h="19" w="83">
                  <a:moveTo>
                    <a:pt x="9" y="19"/>
                  </a:moveTo>
                  <a:cubicBezTo>
                    <a:pt x="74" y="19"/>
                    <a:pt x="74" y="19"/>
                    <a:pt x="74" y="19"/>
                  </a:cubicBezTo>
                  <a:cubicBezTo>
                    <a:pt x="79" y="19"/>
                    <a:pt x="83" y="15"/>
                    <a:pt x="83" y="10"/>
                  </a:cubicBezTo>
                  <a:cubicBezTo>
                    <a:pt x="83" y="4"/>
                    <a:pt x="79" y="0"/>
                    <a:pt x="74" y="0"/>
                  </a:cubicBezTo>
                  <a:cubicBezTo>
                    <a:pt x="9" y="0"/>
                    <a:pt x="9" y="0"/>
                    <a:pt x="9" y="0"/>
                  </a:cubicBezTo>
                  <a:cubicBezTo>
                    <a:pt x="4" y="0"/>
                    <a:pt x="0" y="4"/>
                    <a:pt x="0" y="10"/>
                  </a:cubicBezTo>
                  <a:cubicBezTo>
                    <a:pt x="0" y="15"/>
                    <a:pt x="4" y="19"/>
                    <a:pt x="9" y="19"/>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86" name="Google Shape;3586;g1a37c33ce89_0_8585"/>
            <p:cNvSpPr/>
            <p:nvPr/>
          </p:nvSpPr>
          <p:spPr>
            <a:xfrm>
              <a:off x="9626600" y="482600"/>
              <a:ext cx="161925" cy="36513"/>
            </a:xfrm>
            <a:custGeom>
              <a:rect b="b" l="l" r="r" t="t"/>
              <a:pathLst>
                <a:path extrusionOk="0" h="19" w="83">
                  <a:moveTo>
                    <a:pt x="83" y="10"/>
                  </a:moveTo>
                  <a:cubicBezTo>
                    <a:pt x="83" y="5"/>
                    <a:pt x="79" y="0"/>
                    <a:pt x="74" y="0"/>
                  </a:cubicBezTo>
                  <a:cubicBezTo>
                    <a:pt x="9" y="0"/>
                    <a:pt x="9" y="0"/>
                    <a:pt x="9" y="0"/>
                  </a:cubicBezTo>
                  <a:cubicBezTo>
                    <a:pt x="4" y="0"/>
                    <a:pt x="0" y="5"/>
                    <a:pt x="0" y="10"/>
                  </a:cubicBezTo>
                  <a:cubicBezTo>
                    <a:pt x="0" y="15"/>
                    <a:pt x="4" y="19"/>
                    <a:pt x="9" y="19"/>
                  </a:cubicBezTo>
                  <a:cubicBezTo>
                    <a:pt x="74" y="19"/>
                    <a:pt x="74" y="19"/>
                    <a:pt x="74" y="19"/>
                  </a:cubicBezTo>
                  <a:cubicBezTo>
                    <a:pt x="79" y="19"/>
                    <a:pt x="83" y="15"/>
                    <a:pt x="83" y="10"/>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587" name="Google Shape;3587;g1a37c33ce89_0_8585"/>
            <p:cNvSpPr/>
            <p:nvPr/>
          </p:nvSpPr>
          <p:spPr>
            <a:xfrm>
              <a:off x="10026650" y="231775"/>
              <a:ext cx="407988" cy="290513"/>
            </a:xfrm>
            <a:custGeom>
              <a:rect b="b" l="l" r="r" t="t"/>
              <a:pathLst>
                <a:path extrusionOk="0" h="149" w="210">
                  <a:moveTo>
                    <a:pt x="65" y="145"/>
                  </a:moveTo>
                  <a:cubicBezTo>
                    <a:pt x="69" y="149"/>
                    <a:pt x="74" y="149"/>
                    <a:pt x="78" y="145"/>
                  </a:cubicBezTo>
                  <a:cubicBezTo>
                    <a:pt x="207" y="16"/>
                    <a:pt x="207" y="16"/>
                    <a:pt x="207" y="16"/>
                  </a:cubicBezTo>
                  <a:cubicBezTo>
                    <a:pt x="210" y="13"/>
                    <a:pt x="210" y="7"/>
                    <a:pt x="207" y="3"/>
                  </a:cubicBezTo>
                  <a:cubicBezTo>
                    <a:pt x="203" y="0"/>
                    <a:pt x="197" y="0"/>
                    <a:pt x="194" y="3"/>
                  </a:cubicBezTo>
                  <a:cubicBezTo>
                    <a:pt x="71" y="126"/>
                    <a:pt x="71" y="126"/>
                    <a:pt x="71" y="126"/>
                  </a:cubicBezTo>
                  <a:cubicBezTo>
                    <a:pt x="16" y="70"/>
                    <a:pt x="16" y="70"/>
                    <a:pt x="16" y="70"/>
                  </a:cubicBezTo>
                  <a:cubicBezTo>
                    <a:pt x="13" y="67"/>
                    <a:pt x="7" y="67"/>
                    <a:pt x="3" y="71"/>
                  </a:cubicBezTo>
                  <a:cubicBezTo>
                    <a:pt x="0" y="74"/>
                    <a:pt x="0" y="80"/>
                    <a:pt x="3" y="84"/>
                  </a:cubicBezTo>
                  <a:lnTo>
                    <a:pt x="65" y="145"/>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588" name="Google Shape;3588;g1a37c33ce89_0_8585"/>
          <p:cNvSpPr txBox="1"/>
          <p:nvPr/>
        </p:nvSpPr>
        <p:spPr>
          <a:xfrm>
            <a:off x="7900147" y="5320361"/>
            <a:ext cx="672300" cy="2661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t/>
            </a:r>
            <a:endParaRPr b="1" sz="1200">
              <a:solidFill>
                <a:schemeClr val="accent1"/>
              </a:solidFill>
              <a:latin typeface="Arial"/>
              <a:ea typeface="Arial"/>
              <a:cs typeface="Arial"/>
              <a:sym typeface="Arial"/>
            </a:endParaRPr>
          </a:p>
        </p:txBody>
      </p:sp>
      <p:sp>
        <p:nvSpPr>
          <p:cNvPr id="3589" name="Google Shape;3589;g1a37c33ce89_0_8585"/>
          <p:cNvSpPr/>
          <p:nvPr/>
        </p:nvSpPr>
        <p:spPr>
          <a:xfrm>
            <a:off x="701936" y="2073699"/>
            <a:ext cx="1476600" cy="713400"/>
          </a:xfrm>
          <a:prstGeom prst="roundRect">
            <a:avLst>
              <a:gd fmla="val 16667" name="adj"/>
            </a:avLst>
          </a:prstGeom>
          <a:solidFill>
            <a:srgbClr val="B1E1F5"/>
          </a:solidFill>
          <a:ln>
            <a:noFill/>
          </a:ln>
        </p:spPr>
        <p:txBody>
          <a:bodyPr anchorCtr="0" anchor="ctr" bIns="0" lIns="80675" spcFirstLastPara="1" rIns="161350" wrap="square" tIns="0">
            <a:noAutofit/>
          </a:bodyPr>
          <a:lstStyle/>
          <a:p>
            <a:pPr indent="0" lvl="0" marL="0" marR="0" rtl="0" algn="l">
              <a:lnSpc>
                <a:spcPct val="100000"/>
              </a:lnSpc>
              <a:spcBef>
                <a:spcPts val="0"/>
              </a:spcBef>
              <a:spcAft>
                <a:spcPts val="0"/>
              </a:spcAft>
              <a:buClr>
                <a:schemeClr val="accent4"/>
              </a:buClr>
              <a:buSzPts val="1000"/>
              <a:buFont typeface="Arial"/>
              <a:buNone/>
            </a:pPr>
            <a:r>
              <a:rPr b="1" lang="en-PH" sz="1000">
                <a:solidFill>
                  <a:schemeClr val="dk1"/>
                </a:solidFill>
                <a:latin typeface="Arial"/>
                <a:ea typeface="Arial"/>
                <a:cs typeface="Arial"/>
                <a:sym typeface="Arial"/>
              </a:rPr>
              <a:t>Connect Siloed Systems and Generate Performance KPIs</a:t>
            </a:r>
            <a:endParaRPr sz="1000">
              <a:solidFill>
                <a:schemeClr val="dk1"/>
              </a:solidFill>
              <a:latin typeface="Arial"/>
              <a:ea typeface="Arial"/>
              <a:cs typeface="Arial"/>
              <a:sym typeface="Arial"/>
            </a:endParaRPr>
          </a:p>
        </p:txBody>
      </p:sp>
      <p:sp>
        <p:nvSpPr>
          <p:cNvPr id="3590" name="Google Shape;3590;g1a37c33ce89_0_8585"/>
          <p:cNvSpPr/>
          <p:nvPr/>
        </p:nvSpPr>
        <p:spPr>
          <a:xfrm>
            <a:off x="4549588" y="2073510"/>
            <a:ext cx="1479300" cy="714300"/>
          </a:xfrm>
          <a:prstGeom prst="roundRect">
            <a:avLst>
              <a:gd fmla="val 16667" name="adj"/>
            </a:avLst>
          </a:prstGeom>
          <a:solidFill>
            <a:srgbClr val="B6E1A9"/>
          </a:solidFill>
          <a:ln>
            <a:noFill/>
          </a:ln>
        </p:spPr>
        <p:txBody>
          <a:bodyPr anchorCtr="0" anchor="ctr" bIns="0" lIns="161350" spcFirstLastPara="1" rIns="80675" wrap="square" tIns="0">
            <a:noAutofit/>
          </a:bodyPr>
          <a:lstStyle/>
          <a:p>
            <a:pPr indent="0" lvl="0" marL="0" marR="0" rtl="0" algn="l">
              <a:spcBef>
                <a:spcPts val="0"/>
              </a:spcBef>
              <a:spcAft>
                <a:spcPts val="0"/>
              </a:spcAft>
              <a:buNone/>
            </a:pPr>
            <a:r>
              <a:rPr b="1" lang="en-PH" sz="1000">
                <a:solidFill>
                  <a:schemeClr val="dk1"/>
                </a:solidFill>
                <a:latin typeface="Arial"/>
                <a:ea typeface="Arial"/>
                <a:cs typeface="Arial"/>
                <a:sym typeface="Arial"/>
              </a:rPr>
              <a:t>Automated Insights in Real-time</a:t>
            </a:r>
            <a:endParaRPr sz="1200"/>
          </a:p>
        </p:txBody>
      </p:sp>
      <p:sp>
        <p:nvSpPr>
          <p:cNvPr id="3591" name="Google Shape;3591;g1a37c33ce89_0_8585"/>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Revenue Operations Proprietary Performance System</a:t>
            </a:r>
            <a:endParaRPr sz="1200"/>
          </a:p>
        </p:txBody>
      </p:sp>
      <p:sp>
        <p:nvSpPr>
          <p:cNvPr id="3592" name="Google Shape;3592;g1a37c33ce89_0_8585"/>
          <p:cNvSpPr txBox="1"/>
          <p:nvPr/>
        </p:nvSpPr>
        <p:spPr>
          <a:xfrm>
            <a:off x="611230" y="1075765"/>
            <a:ext cx="10969500" cy="336300"/>
          </a:xfrm>
          <a:prstGeom prst="rect">
            <a:avLst/>
          </a:prstGeom>
          <a:noFill/>
          <a:ln>
            <a:noFill/>
          </a:ln>
        </p:spPr>
        <p:txBody>
          <a:bodyPr anchorCtr="0" anchor="t" bIns="16125" lIns="0" spcFirstLastPara="1" rIns="88750" wrap="square" tIns="0">
            <a:noAutofit/>
          </a:bodyPr>
          <a:lstStyle/>
          <a:p>
            <a:pPr indent="0" lvl="0" marL="0" marR="0" rtl="0" algn="l">
              <a:lnSpc>
                <a:spcPct val="110000"/>
              </a:lnSpc>
              <a:spcBef>
                <a:spcPts val="0"/>
              </a:spcBef>
              <a:spcAft>
                <a:spcPts val="0"/>
              </a:spcAft>
              <a:buClr>
                <a:schemeClr val="dk2"/>
              </a:buClr>
              <a:buSzPts val="1200"/>
              <a:buFont typeface="Noto Sans Symbols"/>
              <a:buNone/>
            </a:pPr>
            <a:r>
              <a:rPr b="1" lang="en-PH" sz="1200">
                <a:solidFill>
                  <a:srgbClr val="10455D"/>
                </a:solidFill>
                <a:latin typeface="Arial"/>
                <a:ea typeface="Arial"/>
                <a:cs typeface="Arial"/>
                <a:sym typeface="Arial"/>
              </a:rPr>
              <a:t>Through strong operational rigor combined with automated alerts, the RevOps team is able to take actions that drive results</a:t>
            </a:r>
            <a:endParaRPr sz="1200"/>
          </a:p>
          <a:p>
            <a:pPr indent="0" lvl="0" marL="0" marR="0" rtl="0" algn="l">
              <a:lnSpc>
                <a:spcPct val="110000"/>
              </a:lnSpc>
              <a:spcBef>
                <a:spcPts val="0"/>
              </a:spcBef>
              <a:spcAft>
                <a:spcPts val="0"/>
              </a:spcAft>
              <a:buClr>
                <a:schemeClr val="dk2"/>
              </a:buClr>
              <a:buSzPts val="1200"/>
              <a:buFont typeface="Noto Sans Symbols"/>
              <a:buNone/>
            </a:pPr>
            <a:r>
              <a:t/>
            </a:r>
            <a:endParaRPr b="1" sz="1200">
              <a:solidFill>
                <a:srgbClr val="10455D"/>
              </a:solidFill>
              <a:latin typeface="Arial"/>
              <a:ea typeface="Arial"/>
              <a:cs typeface="Arial"/>
              <a:sym typeface="Arial"/>
            </a:endParaRPr>
          </a:p>
        </p:txBody>
      </p:sp>
      <p:sp>
        <p:nvSpPr>
          <p:cNvPr id="3593" name="Google Shape;3593;g1a37c33ce89_0_8585"/>
          <p:cNvSpPr/>
          <p:nvPr/>
        </p:nvSpPr>
        <p:spPr>
          <a:xfrm>
            <a:off x="6185647" y="1386473"/>
            <a:ext cx="54864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Proof Points Since Launching</a:t>
            </a:r>
            <a:endParaRPr sz="1200"/>
          </a:p>
        </p:txBody>
      </p:sp>
      <p:sp>
        <p:nvSpPr>
          <p:cNvPr id="3594" name="Google Shape;3594;g1a37c33ce89_0_8585"/>
          <p:cNvSpPr/>
          <p:nvPr/>
        </p:nvSpPr>
        <p:spPr>
          <a:xfrm>
            <a:off x="611229" y="1386473"/>
            <a:ext cx="54864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Performance Early Warning System</a:t>
            </a:r>
            <a:endParaRPr sz="1200"/>
          </a:p>
        </p:txBody>
      </p:sp>
      <p:sp>
        <p:nvSpPr>
          <p:cNvPr id="3595" name="Google Shape;3595;g1a37c33ce89_0_8585"/>
          <p:cNvSpPr/>
          <p:nvPr/>
        </p:nvSpPr>
        <p:spPr>
          <a:xfrm>
            <a:off x="701936" y="4531096"/>
            <a:ext cx="1476600" cy="713400"/>
          </a:xfrm>
          <a:prstGeom prst="roundRect">
            <a:avLst>
              <a:gd fmla="val 16667" name="adj"/>
            </a:avLst>
          </a:prstGeom>
          <a:solidFill>
            <a:srgbClr val="F6DC96"/>
          </a:solidFill>
          <a:ln>
            <a:noFill/>
          </a:ln>
        </p:spPr>
        <p:txBody>
          <a:bodyPr anchorCtr="0" anchor="ctr" bIns="0" lIns="80675" spcFirstLastPara="1" rIns="161350" wrap="square" tIns="0">
            <a:noAutofit/>
          </a:bodyPr>
          <a:lstStyle/>
          <a:p>
            <a:pPr indent="0" lvl="0" marL="0" marR="0" rtl="0" algn="l">
              <a:spcBef>
                <a:spcPts val="0"/>
              </a:spcBef>
              <a:spcAft>
                <a:spcPts val="0"/>
              </a:spcAft>
              <a:buNone/>
            </a:pPr>
            <a:r>
              <a:rPr b="1" lang="en-PH" sz="1000">
                <a:solidFill>
                  <a:schemeClr val="dk1"/>
                </a:solidFill>
                <a:latin typeface="Arial"/>
                <a:ea typeface="Arial"/>
                <a:cs typeface="Arial"/>
                <a:sym typeface="Arial"/>
              </a:rPr>
              <a:t>Revenue Optimization Points based on Results</a:t>
            </a:r>
            <a:endParaRPr sz="1200"/>
          </a:p>
        </p:txBody>
      </p:sp>
      <p:sp>
        <p:nvSpPr>
          <p:cNvPr id="3596" name="Google Shape;3596;g1a37c33ce89_0_8585"/>
          <p:cNvSpPr/>
          <p:nvPr/>
        </p:nvSpPr>
        <p:spPr>
          <a:xfrm>
            <a:off x="4549588" y="4531096"/>
            <a:ext cx="1476600" cy="713400"/>
          </a:xfrm>
          <a:prstGeom prst="roundRect">
            <a:avLst>
              <a:gd fmla="val 16667" name="adj"/>
            </a:avLst>
          </a:prstGeom>
          <a:solidFill>
            <a:srgbClr val="BCE2FF"/>
          </a:solidFill>
          <a:ln>
            <a:noFill/>
          </a:ln>
        </p:spPr>
        <p:txBody>
          <a:bodyPr anchorCtr="0" anchor="ctr" bIns="0" lIns="161350" spcFirstLastPara="1" rIns="80675" wrap="square" tIns="0">
            <a:noAutofit/>
          </a:bodyPr>
          <a:lstStyle/>
          <a:p>
            <a:pPr indent="0" lvl="0" marL="0" marR="0" rtl="0" algn="l">
              <a:spcBef>
                <a:spcPts val="0"/>
              </a:spcBef>
              <a:spcAft>
                <a:spcPts val="0"/>
              </a:spcAft>
              <a:buNone/>
            </a:pPr>
            <a:r>
              <a:rPr b="1" lang="en-PH" sz="1000">
                <a:solidFill>
                  <a:schemeClr val="dk1"/>
                </a:solidFill>
                <a:latin typeface="Arial"/>
                <a:ea typeface="Arial"/>
                <a:cs typeface="Arial"/>
                <a:sym typeface="Arial"/>
              </a:rPr>
              <a:t>Performance Management and Budget Optimization</a:t>
            </a:r>
            <a:endParaRPr sz="1200"/>
          </a:p>
        </p:txBody>
      </p:sp>
      <p:sp>
        <p:nvSpPr>
          <p:cNvPr id="3597" name="Google Shape;3597;g1a37c33ce89_0_8585"/>
          <p:cNvSpPr txBox="1"/>
          <p:nvPr/>
        </p:nvSpPr>
        <p:spPr>
          <a:xfrm>
            <a:off x="695281" y="2811076"/>
            <a:ext cx="1534800" cy="6972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lang="en-PH" sz="800">
                <a:solidFill>
                  <a:schemeClr val="dk1"/>
                </a:solidFill>
                <a:latin typeface="Arial"/>
                <a:ea typeface="Arial"/>
                <a:cs typeface="Arial"/>
                <a:sym typeface="Arial"/>
              </a:rPr>
              <a:t>Data tends to be siloed in disparate systems across the business functions. This starting point is not innovative, but necessary</a:t>
            </a:r>
            <a:endParaRPr sz="1200"/>
          </a:p>
        </p:txBody>
      </p:sp>
      <p:sp>
        <p:nvSpPr>
          <p:cNvPr id="3598" name="Google Shape;3598;g1a37c33ce89_0_8585"/>
          <p:cNvSpPr txBox="1"/>
          <p:nvPr/>
        </p:nvSpPr>
        <p:spPr>
          <a:xfrm>
            <a:off x="717176" y="5311588"/>
            <a:ext cx="1607100" cy="4509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lang="en-PH" sz="800">
                <a:solidFill>
                  <a:schemeClr val="dk1"/>
                </a:solidFill>
                <a:latin typeface="Arial"/>
                <a:ea typeface="Arial"/>
                <a:cs typeface="Arial"/>
                <a:sym typeface="Arial"/>
              </a:rPr>
              <a:t>Conversion points are constantly optimized to find the edges of the market and areas of opportunity</a:t>
            </a:r>
            <a:endParaRPr sz="1200"/>
          </a:p>
        </p:txBody>
      </p:sp>
      <p:sp>
        <p:nvSpPr>
          <p:cNvPr id="3599" name="Google Shape;3599;g1a37c33ce89_0_8585"/>
          <p:cNvSpPr txBox="1"/>
          <p:nvPr/>
        </p:nvSpPr>
        <p:spPr>
          <a:xfrm>
            <a:off x="4823624" y="2811076"/>
            <a:ext cx="1222500" cy="943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lang="en-PH" sz="800">
                <a:solidFill>
                  <a:schemeClr val="dk1"/>
                </a:solidFill>
                <a:latin typeface="Arial"/>
                <a:ea typeface="Arial"/>
                <a:cs typeface="Arial"/>
                <a:sym typeface="Arial"/>
              </a:rPr>
              <a:t>With thousands of KPIs to look at it is easy to miss both negative and positive trends.  Our alerting system allows us to focus on the top priorities every hour of every day</a:t>
            </a:r>
            <a:endParaRPr sz="1200"/>
          </a:p>
        </p:txBody>
      </p:sp>
      <p:sp>
        <p:nvSpPr>
          <p:cNvPr id="3600" name="Google Shape;3600;g1a37c33ce89_0_8585"/>
          <p:cNvSpPr txBox="1"/>
          <p:nvPr/>
        </p:nvSpPr>
        <p:spPr>
          <a:xfrm>
            <a:off x="4762501" y="5311588"/>
            <a:ext cx="1432800" cy="4509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lang="en-PH" sz="800">
                <a:solidFill>
                  <a:schemeClr val="dk1"/>
                </a:solidFill>
                <a:latin typeface="Arial"/>
                <a:ea typeface="Arial"/>
                <a:cs typeface="Arial"/>
                <a:sym typeface="Arial"/>
              </a:rPr>
              <a:t>From in-the-moment sales coaching to keyword big  optimizations</a:t>
            </a:r>
            <a:endParaRPr sz="1200"/>
          </a:p>
        </p:txBody>
      </p:sp>
      <p:sp>
        <p:nvSpPr>
          <p:cNvPr id="3601" name="Google Shape;3601;g1a37c33ce89_0_8585"/>
          <p:cNvSpPr/>
          <p:nvPr/>
        </p:nvSpPr>
        <p:spPr>
          <a:xfrm>
            <a:off x="6163235" y="1680882"/>
            <a:ext cx="442200" cy="3966900"/>
          </a:xfrm>
          <a:prstGeom prst="homePlate">
            <a:avLst>
              <a:gd fmla="val 100000" name="adj"/>
            </a:avLst>
          </a:prstGeom>
          <a:gradFill>
            <a:gsLst>
              <a:gs pos="0">
                <a:srgbClr val="F5FBF2"/>
              </a:gs>
              <a:gs pos="92000">
                <a:schemeClr val="accent1"/>
              </a:gs>
              <a:gs pos="100000">
                <a:schemeClr val="accent1"/>
              </a:gs>
            </a:gsLst>
            <a:lin ang="0"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602" name="Google Shape;3602;g1a37c33ce89_0_8585"/>
          <p:cNvSpPr/>
          <p:nvPr/>
        </p:nvSpPr>
        <p:spPr>
          <a:xfrm>
            <a:off x="8426824" y="7082118"/>
            <a:ext cx="1200" cy="1200"/>
          </a:xfrm>
          <a:prstGeom prst="rect">
            <a:avLst/>
          </a:prstGeom>
          <a:solidFill>
            <a:srgbClr val="10455D"/>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03" name="Google Shape;3603;g1a37c33ce89_0_8585"/>
          <p:cNvSpPr/>
          <p:nvPr/>
        </p:nvSpPr>
        <p:spPr>
          <a:xfrm>
            <a:off x="4751294" y="7082118"/>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41B6E6"/>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04" name="Google Shape;3604;g1a37c33ce89_0_8585"/>
          <p:cNvSpPr/>
          <p:nvPr/>
        </p:nvSpPr>
        <p:spPr>
          <a:xfrm>
            <a:off x="2131896" y="2353235"/>
            <a:ext cx="333600" cy="333600"/>
          </a:xfrm>
          <a:prstGeom prst="ellipse">
            <a:avLst/>
          </a:prstGeom>
          <a:solidFill>
            <a:schemeClr val="accent4"/>
          </a:solidFill>
          <a:ln cap="flat" cmpd="sng" w="28575">
            <a:solidFill>
              <a:srgbClr val="FFFFFF"/>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1</a:t>
            </a:r>
            <a:endParaRPr sz="1200"/>
          </a:p>
        </p:txBody>
      </p:sp>
      <p:sp>
        <p:nvSpPr>
          <p:cNvPr id="3605" name="Google Shape;3605;g1a37c33ce89_0_8585"/>
          <p:cNvSpPr/>
          <p:nvPr/>
        </p:nvSpPr>
        <p:spPr>
          <a:xfrm>
            <a:off x="4347882" y="2353235"/>
            <a:ext cx="333600" cy="333600"/>
          </a:xfrm>
          <a:prstGeom prst="ellipse">
            <a:avLst/>
          </a:prstGeom>
          <a:solidFill>
            <a:schemeClr val="accent1"/>
          </a:solidFill>
          <a:ln cap="flat" cmpd="sng" w="28575">
            <a:solidFill>
              <a:srgbClr val="FFFFFF"/>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2</a:t>
            </a:r>
            <a:endParaRPr sz="1200"/>
          </a:p>
        </p:txBody>
      </p:sp>
      <p:cxnSp>
        <p:nvCxnSpPr>
          <p:cNvPr id="3606" name="Google Shape;3606;g1a37c33ce89_0_8585"/>
          <p:cNvCxnSpPr/>
          <p:nvPr/>
        </p:nvCxnSpPr>
        <p:spPr>
          <a:xfrm rot="10800000">
            <a:off x="2525753" y="2520152"/>
            <a:ext cx="432600" cy="222000"/>
          </a:xfrm>
          <a:prstGeom prst="bentConnector3">
            <a:avLst>
              <a:gd fmla="val 49996" name="adj1"/>
            </a:avLst>
          </a:prstGeom>
          <a:noFill/>
          <a:ln cap="flat" cmpd="sng" w="28575">
            <a:solidFill>
              <a:schemeClr val="accent6"/>
            </a:solidFill>
            <a:prstDash val="solid"/>
            <a:round/>
            <a:headEnd len="sm" w="sm" type="none"/>
            <a:tailEnd len="med" w="med" type="oval"/>
          </a:ln>
        </p:spPr>
      </p:cxnSp>
      <p:cxnSp>
        <p:nvCxnSpPr>
          <p:cNvPr id="3607" name="Google Shape;3607;g1a37c33ce89_0_8585"/>
          <p:cNvCxnSpPr/>
          <p:nvPr/>
        </p:nvCxnSpPr>
        <p:spPr>
          <a:xfrm flipH="1">
            <a:off x="2531841" y="4684060"/>
            <a:ext cx="404100" cy="262200"/>
          </a:xfrm>
          <a:prstGeom prst="bentConnector3">
            <a:avLst>
              <a:gd fmla="val 50006" name="adj1"/>
            </a:avLst>
          </a:prstGeom>
          <a:noFill/>
          <a:ln cap="flat" cmpd="sng" w="28575">
            <a:solidFill>
              <a:schemeClr val="accent6"/>
            </a:solidFill>
            <a:prstDash val="solid"/>
            <a:round/>
            <a:headEnd len="sm" w="sm" type="none"/>
            <a:tailEnd len="med" w="med" type="oval"/>
          </a:ln>
        </p:spPr>
      </p:cxnSp>
      <p:sp>
        <p:nvSpPr>
          <p:cNvPr id="3608" name="Google Shape;3608;g1a37c33ce89_0_8585"/>
          <p:cNvSpPr/>
          <p:nvPr/>
        </p:nvSpPr>
        <p:spPr>
          <a:xfrm>
            <a:off x="4325471" y="4776484"/>
            <a:ext cx="333600" cy="333600"/>
          </a:xfrm>
          <a:prstGeom prst="ellipse">
            <a:avLst/>
          </a:prstGeom>
          <a:solidFill>
            <a:schemeClr val="accent3"/>
          </a:solidFill>
          <a:ln cap="flat" cmpd="sng" w="28575">
            <a:solidFill>
              <a:srgbClr val="FFFFFF"/>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lang="en-PH" sz="1400">
                <a:solidFill>
                  <a:schemeClr val="lt1"/>
                </a:solidFill>
                <a:latin typeface="Arial"/>
                <a:ea typeface="Arial"/>
                <a:cs typeface="Arial"/>
                <a:sym typeface="Arial"/>
              </a:rPr>
              <a:t>3</a:t>
            </a:r>
            <a:endParaRPr b="1" i="0" sz="1400" u="none" cap="none" strike="noStrike">
              <a:solidFill>
                <a:schemeClr val="lt1"/>
              </a:solidFill>
              <a:latin typeface="Arial"/>
              <a:ea typeface="Arial"/>
              <a:cs typeface="Arial"/>
              <a:sym typeface="Arial"/>
            </a:endParaRPr>
          </a:p>
        </p:txBody>
      </p:sp>
      <p:cxnSp>
        <p:nvCxnSpPr>
          <p:cNvPr id="3609" name="Google Shape;3609;g1a37c33ce89_0_8585"/>
          <p:cNvCxnSpPr/>
          <p:nvPr/>
        </p:nvCxnSpPr>
        <p:spPr>
          <a:xfrm flipH="1" rot="10800000">
            <a:off x="3877235" y="2520152"/>
            <a:ext cx="432600" cy="222000"/>
          </a:xfrm>
          <a:prstGeom prst="bentConnector3">
            <a:avLst>
              <a:gd fmla="val 49996" name="adj1"/>
            </a:avLst>
          </a:prstGeom>
          <a:noFill/>
          <a:ln cap="flat" cmpd="sng" w="28575">
            <a:solidFill>
              <a:schemeClr val="accent6"/>
            </a:solidFill>
            <a:prstDash val="solid"/>
            <a:round/>
            <a:headEnd len="sm" w="sm" type="none"/>
            <a:tailEnd len="med" w="med" type="oval"/>
          </a:ln>
        </p:spPr>
      </p:cxnSp>
      <p:cxnSp>
        <p:nvCxnSpPr>
          <p:cNvPr id="3610" name="Google Shape;3610;g1a37c33ce89_0_8585"/>
          <p:cNvCxnSpPr/>
          <p:nvPr/>
        </p:nvCxnSpPr>
        <p:spPr>
          <a:xfrm>
            <a:off x="3877236" y="4684059"/>
            <a:ext cx="404100" cy="262200"/>
          </a:xfrm>
          <a:prstGeom prst="bentConnector3">
            <a:avLst>
              <a:gd fmla="val 81427" name="adj1"/>
            </a:avLst>
          </a:prstGeom>
          <a:noFill/>
          <a:ln cap="flat" cmpd="sng" w="28575">
            <a:solidFill>
              <a:schemeClr val="accent6"/>
            </a:solidFill>
            <a:prstDash val="solid"/>
            <a:round/>
            <a:headEnd len="sm" w="sm" type="none"/>
            <a:tailEnd len="med" w="med" type="oval"/>
          </a:ln>
        </p:spPr>
      </p:cxnSp>
      <p:grpSp>
        <p:nvGrpSpPr>
          <p:cNvPr id="3611" name="Google Shape;3611;g1a37c33ce89_0_8585"/>
          <p:cNvGrpSpPr/>
          <p:nvPr/>
        </p:nvGrpSpPr>
        <p:grpSpPr>
          <a:xfrm>
            <a:off x="2222681" y="2440973"/>
            <a:ext cx="2479861" cy="2479861"/>
            <a:chOff x="3462110" y="2528311"/>
            <a:chExt cx="3400796" cy="3400796"/>
          </a:xfrm>
        </p:grpSpPr>
        <p:sp>
          <p:nvSpPr>
            <p:cNvPr id="3612" name="Google Shape;3612;g1a37c33ce89_0_8585"/>
            <p:cNvSpPr/>
            <p:nvPr/>
          </p:nvSpPr>
          <p:spPr>
            <a:xfrm>
              <a:off x="4265602" y="3331778"/>
              <a:ext cx="1793100" cy="1793100"/>
            </a:xfrm>
            <a:prstGeom prst="ellipse">
              <a:avLst/>
            </a:prstGeom>
            <a:solidFill>
              <a:srgbClr val="FFFFFF"/>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613" name="Google Shape;3613;g1a37c33ce89_0_8585"/>
            <p:cNvSpPr txBox="1"/>
            <p:nvPr/>
          </p:nvSpPr>
          <p:spPr>
            <a:xfrm>
              <a:off x="4621850" y="3714128"/>
              <a:ext cx="1080600" cy="10404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i="1" lang="en-PH" sz="1100">
                  <a:solidFill>
                    <a:schemeClr val="dk2"/>
                  </a:solidFill>
                  <a:latin typeface="Arial"/>
                  <a:ea typeface="Arial"/>
                  <a:cs typeface="Arial"/>
                  <a:sym typeface="Arial"/>
                </a:rPr>
                <a:t>Sales and Marketing Integrated Approach</a:t>
              </a:r>
              <a:endParaRPr sz="1200"/>
            </a:p>
          </p:txBody>
        </p:sp>
        <p:grpSp>
          <p:nvGrpSpPr>
            <p:cNvPr id="3614" name="Google Shape;3614;g1a37c33ce89_0_8585"/>
            <p:cNvGrpSpPr/>
            <p:nvPr/>
          </p:nvGrpSpPr>
          <p:grpSpPr>
            <a:xfrm>
              <a:off x="3462110" y="2528311"/>
              <a:ext cx="3400796" cy="3400796"/>
              <a:chOff x="5384800" y="5943600"/>
              <a:chExt cx="4165600" cy="4165600"/>
            </a:xfrm>
          </p:grpSpPr>
          <p:sp>
            <p:nvSpPr>
              <p:cNvPr id="3615" name="Google Shape;3615;g1a37c33ce89_0_8585"/>
              <p:cNvSpPr/>
              <p:nvPr/>
            </p:nvSpPr>
            <p:spPr>
              <a:xfrm>
                <a:off x="7135813" y="8026400"/>
                <a:ext cx="2414587" cy="2082799"/>
              </a:xfrm>
              <a:custGeom>
                <a:rect b="b" l="l" r="r" t="t"/>
                <a:pathLst>
                  <a:path extrusionOk="0" h="552" w="640">
                    <a:moveTo>
                      <a:pt x="638" y="0"/>
                    </a:moveTo>
                    <a:cubicBezTo>
                      <a:pt x="508" y="88"/>
                      <a:pt x="508" y="88"/>
                      <a:pt x="508" y="88"/>
                    </a:cubicBezTo>
                    <a:cubicBezTo>
                      <a:pt x="379" y="0"/>
                      <a:pt x="379" y="0"/>
                      <a:pt x="379" y="0"/>
                    </a:cubicBezTo>
                    <a:cubicBezTo>
                      <a:pt x="377" y="0"/>
                      <a:pt x="376" y="0"/>
                      <a:pt x="374" y="0"/>
                    </a:cubicBezTo>
                    <a:cubicBezTo>
                      <a:pt x="374" y="111"/>
                      <a:pt x="309" y="215"/>
                      <a:pt x="207" y="261"/>
                    </a:cubicBezTo>
                    <a:cubicBezTo>
                      <a:pt x="170" y="278"/>
                      <a:pt x="130" y="286"/>
                      <a:pt x="88" y="286"/>
                    </a:cubicBezTo>
                    <a:cubicBezTo>
                      <a:pt x="88" y="286"/>
                      <a:pt x="88" y="286"/>
                      <a:pt x="88" y="290"/>
                    </a:cubicBezTo>
                    <a:cubicBezTo>
                      <a:pt x="0" y="419"/>
                      <a:pt x="0" y="419"/>
                      <a:pt x="0" y="419"/>
                    </a:cubicBezTo>
                    <a:cubicBezTo>
                      <a:pt x="88" y="549"/>
                      <a:pt x="88" y="549"/>
                      <a:pt x="88" y="549"/>
                    </a:cubicBezTo>
                    <a:cubicBezTo>
                      <a:pt x="88" y="550"/>
                      <a:pt x="88" y="551"/>
                      <a:pt x="88" y="552"/>
                    </a:cubicBezTo>
                    <a:cubicBezTo>
                      <a:pt x="393" y="552"/>
                      <a:pt x="640" y="305"/>
                      <a:pt x="640" y="0"/>
                    </a:cubicBezTo>
                    <a:cubicBezTo>
                      <a:pt x="640" y="0"/>
                      <a:pt x="640" y="0"/>
                      <a:pt x="638" y="0"/>
                    </a:cubicBezTo>
                    <a:close/>
                  </a:path>
                </a:pathLst>
              </a:custGeom>
              <a:solidFill>
                <a:srgbClr val="10455D"/>
              </a:solidFill>
              <a:ln cap="flat" cmpd="sng" w="28575">
                <a:solidFill>
                  <a:srgbClr val="FFFFFF"/>
                </a:solidFill>
                <a:prstDash val="solid"/>
                <a:round/>
                <a:headEnd len="sm" w="sm" type="none"/>
                <a:tailEnd len="sm" w="sm" type="none"/>
              </a:ln>
              <a:effectLst>
                <a:outerShdw blurRad="63500" sx="102000" rotWithShape="0" algn="ctr" sy="102000">
                  <a:srgbClr val="000000">
                    <a:alpha val="4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16" name="Google Shape;3616;g1a37c33ce89_0_8585"/>
              <p:cNvSpPr/>
              <p:nvPr/>
            </p:nvSpPr>
            <p:spPr>
              <a:xfrm>
                <a:off x="7467600" y="5943600"/>
                <a:ext cx="2082799" cy="2414587"/>
              </a:xfrm>
              <a:custGeom>
                <a:rect b="b" l="l" r="r" t="t"/>
                <a:pathLst>
                  <a:path extrusionOk="0" h="640" w="552">
                    <a:moveTo>
                      <a:pt x="552" y="552"/>
                    </a:moveTo>
                    <a:cubicBezTo>
                      <a:pt x="552" y="552"/>
                      <a:pt x="552" y="552"/>
                      <a:pt x="552" y="552"/>
                    </a:cubicBezTo>
                    <a:cubicBezTo>
                      <a:pt x="552" y="246"/>
                      <a:pt x="305" y="0"/>
                      <a:pt x="0" y="0"/>
                    </a:cubicBezTo>
                    <a:cubicBezTo>
                      <a:pt x="0" y="1"/>
                      <a:pt x="0" y="2"/>
                      <a:pt x="0" y="2"/>
                    </a:cubicBezTo>
                    <a:cubicBezTo>
                      <a:pt x="87" y="131"/>
                      <a:pt x="87" y="131"/>
                      <a:pt x="87" y="131"/>
                    </a:cubicBezTo>
                    <a:cubicBezTo>
                      <a:pt x="0" y="260"/>
                      <a:pt x="0" y="260"/>
                      <a:pt x="0" y="260"/>
                    </a:cubicBezTo>
                    <a:cubicBezTo>
                      <a:pt x="0" y="266"/>
                      <a:pt x="0" y="266"/>
                      <a:pt x="0" y="266"/>
                    </a:cubicBezTo>
                    <a:cubicBezTo>
                      <a:pt x="158" y="266"/>
                      <a:pt x="286" y="394"/>
                      <a:pt x="286" y="552"/>
                    </a:cubicBezTo>
                    <a:cubicBezTo>
                      <a:pt x="286" y="552"/>
                      <a:pt x="286" y="552"/>
                      <a:pt x="286" y="552"/>
                    </a:cubicBezTo>
                    <a:cubicBezTo>
                      <a:pt x="288" y="552"/>
                      <a:pt x="289" y="552"/>
                      <a:pt x="291" y="552"/>
                    </a:cubicBezTo>
                    <a:cubicBezTo>
                      <a:pt x="420" y="640"/>
                      <a:pt x="420" y="640"/>
                      <a:pt x="420" y="640"/>
                    </a:cubicBezTo>
                    <a:cubicBezTo>
                      <a:pt x="550" y="552"/>
                      <a:pt x="550" y="552"/>
                      <a:pt x="550" y="552"/>
                    </a:cubicBezTo>
                    <a:cubicBezTo>
                      <a:pt x="552" y="552"/>
                      <a:pt x="552" y="552"/>
                      <a:pt x="552" y="552"/>
                    </a:cubicBezTo>
                    <a:cubicBezTo>
                      <a:pt x="552" y="552"/>
                      <a:pt x="552" y="552"/>
                      <a:pt x="552" y="552"/>
                    </a:cubicBezTo>
                    <a:cubicBezTo>
                      <a:pt x="552" y="552"/>
                      <a:pt x="552" y="552"/>
                      <a:pt x="552" y="552"/>
                    </a:cubicBezTo>
                    <a:close/>
                  </a:path>
                </a:pathLst>
              </a:custGeom>
              <a:solidFill>
                <a:srgbClr val="53A63A"/>
              </a:solidFill>
              <a:ln cap="flat" cmpd="sng" w="28575">
                <a:solidFill>
                  <a:srgbClr val="FFFFFF"/>
                </a:solidFill>
                <a:prstDash val="solid"/>
                <a:round/>
                <a:headEnd len="sm" w="sm" type="none"/>
                <a:tailEnd len="sm" w="sm" type="none"/>
              </a:ln>
              <a:effectLst>
                <a:outerShdw blurRad="63500" sx="102000" rotWithShape="0" algn="ctr" sy="102000">
                  <a:srgbClr val="000000">
                    <a:alpha val="4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17" name="Google Shape;3617;g1a37c33ce89_0_8585"/>
              <p:cNvSpPr/>
              <p:nvPr/>
            </p:nvSpPr>
            <p:spPr>
              <a:xfrm>
                <a:off x="5384800" y="5943600"/>
                <a:ext cx="2411413" cy="2082799"/>
              </a:xfrm>
              <a:custGeom>
                <a:rect b="b" l="l" r="r" t="t"/>
                <a:pathLst>
                  <a:path extrusionOk="0" h="552" w="639">
                    <a:moveTo>
                      <a:pt x="552" y="2"/>
                    </a:moveTo>
                    <a:cubicBezTo>
                      <a:pt x="552" y="2"/>
                      <a:pt x="552" y="1"/>
                      <a:pt x="552" y="0"/>
                    </a:cubicBezTo>
                    <a:cubicBezTo>
                      <a:pt x="551" y="0"/>
                      <a:pt x="551" y="0"/>
                      <a:pt x="551" y="0"/>
                    </a:cubicBezTo>
                    <a:cubicBezTo>
                      <a:pt x="551" y="0"/>
                      <a:pt x="551" y="0"/>
                      <a:pt x="551" y="0"/>
                    </a:cubicBezTo>
                    <a:cubicBezTo>
                      <a:pt x="551" y="0"/>
                      <a:pt x="551" y="0"/>
                      <a:pt x="551" y="0"/>
                    </a:cubicBezTo>
                    <a:cubicBezTo>
                      <a:pt x="247" y="1"/>
                      <a:pt x="0" y="246"/>
                      <a:pt x="0" y="552"/>
                    </a:cubicBezTo>
                    <a:cubicBezTo>
                      <a:pt x="0" y="552"/>
                      <a:pt x="0" y="552"/>
                      <a:pt x="3" y="552"/>
                    </a:cubicBezTo>
                    <a:cubicBezTo>
                      <a:pt x="133" y="464"/>
                      <a:pt x="133" y="464"/>
                      <a:pt x="133" y="464"/>
                    </a:cubicBezTo>
                    <a:cubicBezTo>
                      <a:pt x="263" y="552"/>
                      <a:pt x="263" y="552"/>
                      <a:pt x="263" y="552"/>
                    </a:cubicBezTo>
                    <a:cubicBezTo>
                      <a:pt x="264" y="552"/>
                      <a:pt x="265" y="552"/>
                      <a:pt x="266" y="552"/>
                    </a:cubicBezTo>
                    <a:cubicBezTo>
                      <a:pt x="266" y="552"/>
                      <a:pt x="266" y="552"/>
                      <a:pt x="266" y="552"/>
                    </a:cubicBezTo>
                    <a:cubicBezTo>
                      <a:pt x="266" y="394"/>
                      <a:pt x="394" y="266"/>
                      <a:pt x="552" y="266"/>
                    </a:cubicBezTo>
                    <a:cubicBezTo>
                      <a:pt x="552" y="266"/>
                      <a:pt x="552" y="266"/>
                      <a:pt x="552" y="260"/>
                    </a:cubicBezTo>
                    <a:cubicBezTo>
                      <a:pt x="639" y="131"/>
                      <a:pt x="639" y="131"/>
                      <a:pt x="639" y="131"/>
                    </a:cubicBezTo>
                    <a:lnTo>
                      <a:pt x="552" y="2"/>
                    </a:lnTo>
                    <a:close/>
                  </a:path>
                </a:pathLst>
              </a:custGeom>
              <a:solidFill>
                <a:srgbClr val="41B6E6"/>
              </a:solidFill>
              <a:ln cap="flat" cmpd="sng" w="28575">
                <a:solidFill>
                  <a:srgbClr val="FFFFFF"/>
                </a:solidFill>
                <a:prstDash val="solid"/>
                <a:round/>
                <a:headEnd len="sm" w="sm" type="none"/>
                <a:tailEnd len="sm" w="sm" type="none"/>
              </a:ln>
              <a:effectLst>
                <a:outerShdw blurRad="63500" sx="102000" rotWithShape="0" algn="ctr" sy="102000">
                  <a:srgbClr val="000000">
                    <a:alpha val="4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18" name="Google Shape;3618;g1a37c33ce89_0_8585"/>
              <p:cNvSpPr/>
              <p:nvPr/>
            </p:nvSpPr>
            <p:spPr>
              <a:xfrm>
                <a:off x="5384800" y="7694613"/>
                <a:ext cx="2082799" cy="2414587"/>
              </a:xfrm>
              <a:custGeom>
                <a:rect b="b" l="l" r="r" t="t"/>
                <a:pathLst>
                  <a:path extrusionOk="0" h="640" w="552">
                    <a:moveTo>
                      <a:pt x="263" y="88"/>
                    </a:moveTo>
                    <a:cubicBezTo>
                      <a:pt x="133" y="0"/>
                      <a:pt x="133" y="0"/>
                      <a:pt x="133" y="0"/>
                    </a:cubicBezTo>
                    <a:cubicBezTo>
                      <a:pt x="3" y="88"/>
                      <a:pt x="3" y="88"/>
                      <a:pt x="3" y="88"/>
                    </a:cubicBezTo>
                    <a:cubicBezTo>
                      <a:pt x="0" y="88"/>
                      <a:pt x="0" y="88"/>
                      <a:pt x="0" y="88"/>
                    </a:cubicBezTo>
                    <a:cubicBezTo>
                      <a:pt x="0" y="88"/>
                      <a:pt x="0" y="88"/>
                      <a:pt x="0" y="88"/>
                    </a:cubicBezTo>
                    <a:cubicBezTo>
                      <a:pt x="0" y="88"/>
                      <a:pt x="0" y="88"/>
                      <a:pt x="0" y="88"/>
                    </a:cubicBezTo>
                    <a:cubicBezTo>
                      <a:pt x="0" y="88"/>
                      <a:pt x="0" y="88"/>
                      <a:pt x="0" y="88"/>
                    </a:cubicBezTo>
                    <a:cubicBezTo>
                      <a:pt x="0" y="393"/>
                      <a:pt x="247" y="640"/>
                      <a:pt x="552" y="640"/>
                    </a:cubicBezTo>
                    <a:cubicBezTo>
                      <a:pt x="552" y="639"/>
                      <a:pt x="552" y="638"/>
                      <a:pt x="552" y="637"/>
                    </a:cubicBezTo>
                    <a:cubicBezTo>
                      <a:pt x="464" y="507"/>
                      <a:pt x="464" y="507"/>
                      <a:pt x="464" y="507"/>
                    </a:cubicBezTo>
                    <a:cubicBezTo>
                      <a:pt x="552" y="378"/>
                      <a:pt x="552" y="378"/>
                      <a:pt x="552" y="378"/>
                    </a:cubicBezTo>
                    <a:cubicBezTo>
                      <a:pt x="552" y="374"/>
                      <a:pt x="552" y="374"/>
                      <a:pt x="552" y="374"/>
                    </a:cubicBezTo>
                    <a:cubicBezTo>
                      <a:pt x="394" y="374"/>
                      <a:pt x="266" y="246"/>
                      <a:pt x="266" y="88"/>
                    </a:cubicBezTo>
                    <a:cubicBezTo>
                      <a:pt x="266" y="88"/>
                      <a:pt x="266" y="88"/>
                      <a:pt x="266" y="88"/>
                    </a:cubicBezTo>
                    <a:cubicBezTo>
                      <a:pt x="265" y="88"/>
                      <a:pt x="264" y="88"/>
                      <a:pt x="263" y="88"/>
                    </a:cubicBezTo>
                    <a:close/>
                  </a:path>
                </a:pathLst>
              </a:custGeom>
              <a:solidFill>
                <a:srgbClr val="D29F13"/>
              </a:solidFill>
              <a:ln cap="flat" cmpd="sng" w="28575">
                <a:solidFill>
                  <a:srgbClr val="FFFFFF"/>
                </a:solidFill>
                <a:prstDash val="solid"/>
                <a:round/>
                <a:headEnd len="sm" w="sm" type="none"/>
                <a:tailEnd len="sm" w="sm" type="none"/>
              </a:ln>
              <a:effectLst>
                <a:outerShdw blurRad="63500" sx="102000" rotWithShape="0" algn="ctr" sy="102000">
                  <a:srgbClr val="000000">
                    <a:alpha val="4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3619" name="Google Shape;3619;g1a37c33ce89_0_8585"/>
          <p:cNvSpPr/>
          <p:nvPr/>
        </p:nvSpPr>
        <p:spPr>
          <a:xfrm>
            <a:off x="2129118" y="4776484"/>
            <a:ext cx="333600" cy="333600"/>
          </a:xfrm>
          <a:prstGeom prst="ellipse">
            <a:avLst/>
          </a:prstGeom>
          <a:solidFill>
            <a:schemeClr val="accent2"/>
          </a:solidFill>
          <a:ln cap="flat" cmpd="sng" w="28575">
            <a:solidFill>
              <a:srgbClr val="FFFFFF"/>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lang="en-PH" sz="1400">
                <a:solidFill>
                  <a:schemeClr val="lt1"/>
                </a:solidFill>
                <a:latin typeface="Arial"/>
                <a:ea typeface="Arial"/>
                <a:cs typeface="Arial"/>
                <a:sym typeface="Arial"/>
              </a:rPr>
              <a:t>4</a:t>
            </a:r>
            <a:endParaRPr b="1" i="0" sz="1400" u="none" cap="none" strike="noStrike">
              <a:solidFill>
                <a:schemeClr val="lt1"/>
              </a:solidFill>
              <a:latin typeface="Arial"/>
              <a:ea typeface="Arial"/>
              <a:cs typeface="Arial"/>
              <a:sym typeface="Arial"/>
            </a:endParaRPr>
          </a:p>
        </p:txBody>
      </p:sp>
      <p:grpSp>
        <p:nvGrpSpPr>
          <p:cNvPr id="3620" name="Google Shape;3620;g1a37c33ce89_0_8585"/>
          <p:cNvGrpSpPr/>
          <p:nvPr/>
        </p:nvGrpSpPr>
        <p:grpSpPr>
          <a:xfrm>
            <a:off x="7268135" y="2662113"/>
            <a:ext cx="308146" cy="366720"/>
            <a:chOff x="3484563" y="4278313"/>
            <a:chExt cx="384174" cy="457200"/>
          </a:xfrm>
        </p:grpSpPr>
        <p:sp>
          <p:nvSpPr>
            <p:cNvPr id="3621" name="Google Shape;3621;g1a37c33ce89_0_8585"/>
            <p:cNvSpPr/>
            <p:nvPr/>
          </p:nvSpPr>
          <p:spPr>
            <a:xfrm>
              <a:off x="3484563" y="4592638"/>
              <a:ext cx="384174" cy="142875"/>
            </a:xfrm>
            <a:custGeom>
              <a:rect b="b" l="l" r="r" t="t"/>
              <a:pathLst>
                <a:path extrusionOk="0" h="439" w="1174">
                  <a:moveTo>
                    <a:pt x="733" y="0"/>
                  </a:moveTo>
                  <a:cubicBezTo>
                    <a:pt x="439" y="0"/>
                    <a:pt x="439" y="0"/>
                    <a:pt x="439" y="0"/>
                  </a:cubicBezTo>
                  <a:cubicBezTo>
                    <a:pt x="197" y="0"/>
                    <a:pt x="0" y="197"/>
                    <a:pt x="0" y="439"/>
                  </a:cubicBezTo>
                  <a:cubicBezTo>
                    <a:pt x="1174" y="439"/>
                    <a:pt x="1174" y="439"/>
                    <a:pt x="1174" y="439"/>
                  </a:cubicBezTo>
                  <a:cubicBezTo>
                    <a:pt x="1172" y="199"/>
                    <a:pt x="975" y="0"/>
                    <a:pt x="733" y="0"/>
                  </a:cubicBezTo>
                  <a:close/>
                  <a:moveTo>
                    <a:pt x="733" y="0"/>
                  </a:moveTo>
                  <a:cubicBezTo>
                    <a:pt x="733" y="0"/>
                    <a:pt x="733" y="0"/>
                    <a:pt x="733" y="0"/>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22" name="Google Shape;3622;g1a37c33ce89_0_8585"/>
            <p:cNvSpPr/>
            <p:nvPr/>
          </p:nvSpPr>
          <p:spPr>
            <a:xfrm>
              <a:off x="3576638" y="4365626"/>
              <a:ext cx="200025" cy="187325"/>
            </a:xfrm>
            <a:custGeom>
              <a:rect b="b" l="l" r="r" t="t"/>
              <a:pathLst>
                <a:path extrusionOk="0" h="570" w="609">
                  <a:moveTo>
                    <a:pt x="357" y="492"/>
                  </a:moveTo>
                  <a:cubicBezTo>
                    <a:pt x="380" y="492"/>
                    <a:pt x="402" y="500"/>
                    <a:pt x="418" y="514"/>
                  </a:cubicBezTo>
                  <a:cubicBezTo>
                    <a:pt x="524" y="514"/>
                    <a:pt x="524" y="514"/>
                    <a:pt x="524" y="514"/>
                  </a:cubicBezTo>
                  <a:cubicBezTo>
                    <a:pt x="577" y="459"/>
                    <a:pt x="609" y="386"/>
                    <a:pt x="609" y="304"/>
                  </a:cubicBezTo>
                  <a:cubicBezTo>
                    <a:pt x="609" y="135"/>
                    <a:pt x="472" y="0"/>
                    <a:pt x="304" y="0"/>
                  </a:cubicBezTo>
                  <a:cubicBezTo>
                    <a:pt x="137" y="0"/>
                    <a:pt x="0" y="135"/>
                    <a:pt x="0" y="304"/>
                  </a:cubicBezTo>
                  <a:cubicBezTo>
                    <a:pt x="0" y="418"/>
                    <a:pt x="62" y="518"/>
                    <a:pt x="156" y="570"/>
                  </a:cubicBezTo>
                  <a:cubicBezTo>
                    <a:pt x="166" y="526"/>
                    <a:pt x="206" y="492"/>
                    <a:pt x="252" y="492"/>
                  </a:cubicBezTo>
                  <a:lnTo>
                    <a:pt x="357" y="492"/>
                  </a:lnTo>
                  <a:close/>
                  <a:moveTo>
                    <a:pt x="357" y="492"/>
                  </a:moveTo>
                  <a:cubicBezTo>
                    <a:pt x="357" y="492"/>
                    <a:pt x="357" y="492"/>
                    <a:pt x="357" y="492"/>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23" name="Google Shape;3623;g1a37c33ce89_0_8585"/>
            <p:cNvSpPr/>
            <p:nvPr/>
          </p:nvSpPr>
          <p:spPr>
            <a:xfrm>
              <a:off x="3525838" y="4278313"/>
              <a:ext cx="301624" cy="293688"/>
            </a:xfrm>
            <a:custGeom>
              <a:rect b="b" l="l" r="r" t="t"/>
              <a:pathLst>
                <a:path extrusionOk="0" h="900" w="920">
                  <a:moveTo>
                    <a:pt x="9" y="598"/>
                  </a:moveTo>
                  <a:cubicBezTo>
                    <a:pt x="13" y="630"/>
                    <a:pt x="28" y="659"/>
                    <a:pt x="50" y="681"/>
                  </a:cubicBezTo>
                  <a:cubicBezTo>
                    <a:pt x="66" y="698"/>
                    <a:pt x="88" y="710"/>
                    <a:pt x="112" y="718"/>
                  </a:cubicBezTo>
                  <a:cubicBezTo>
                    <a:pt x="111" y="713"/>
                    <a:pt x="111" y="708"/>
                    <a:pt x="111" y="704"/>
                  </a:cubicBezTo>
                  <a:cubicBezTo>
                    <a:pt x="111" y="456"/>
                    <a:pt x="111" y="456"/>
                    <a:pt x="111" y="456"/>
                  </a:cubicBezTo>
                  <a:cubicBezTo>
                    <a:pt x="111" y="451"/>
                    <a:pt x="111" y="445"/>
                    <a:pt x="112" y="440"/>
                  </a:cubicBezTo>
                  <a:cubicBezTo>
                    <a:pt x="88" y="447"/>
                    <a:pt x="68" y="460"/>
                    <a:pt x="50" y="477"/>
                  </a:cubicBezTo>
                  <a:cubicBezTo>
                    <a:pt x="45" y="483"/>
                    <a:pt x="45" y="483"/>
                    <a:pt x="45" y="483"/>
                  </a:cubicBezTo>
                  <a:cubicBezTo>
                    <a:pt x="45" y="472"/>
                    <a:pt x="45" y="472"/>
                    <a:pt x="45" y="472"/>
                  </a:cubicBezTo>
                  <a:cubicBezTo>
                    <a:pt x="45" y="448"/>
                    <a:pt x="47" y="424"/>
                    <a:pt x="51" y="401"/>
                  </a:cubicBezTo>
                  <a:cubicBezTo>
                    <a:pt x="55" y="376"/>
                    <a:pt x="61" y="353"/>
                    <a:pt x="70" y="332"/>
                  </a:cubicBezTo>
                  <a:cubicBezTo>
                    <a:pt x="78" y="308"/>
                    <a:pt x="88" y="287"/>
                    <a:pt x="101" y="266"/>
                  </a:cubicBezTo>
                  <a:cubicBezTo>
                    <a:pt x="112" y="246"/>
                    <a:pt x="126" y="225"/>
                    <a:pt x="142" y="207"/>
                  </a:cubicBezTo>
                  <a:cubicBezTo>
                    <a:pt x="143" y="206"/>
                    <a:pt x="144" y="204"/>
                    <a:pt x="144" y="202"/>
                  </a:cubicBezTo>
                  <a:cubicBezTo>
                    <a:pt x="156" y="204"/>
                    <a:pt x="167" y="200"/>
                    <a:pt x="175" y="192"/>
                  </a:cubicBezTo>
                  <a:cubicBezTo>
                    <a:pt x="253" y="114"/>
                    <a:pt x="356" y="76"/>
                    <a:pt x="457" y="76"/>
                  </a:cubicBezTo>
                  <a:cubicBezTo>
                    <a:pt x="558" y="76"/>
                    <a:pt x="661" y="114"/>
                    <a:pt x="738" y="192"/>
                  </a:cubicBezTo>
                  <a:cubicBezTo>
                    <a:pt x="747" y="201"/>
                    <a:pt x="759" y="204"/>
                    <a:pt x="769" y="202"/>
                  </a:cubicBezTo>
                  <a:cubicBezTo>
                    <a:pt x="770" y="204"/>
                    <a:pt x="770" y="206"/>
                    <a:pt x="772" y="207"/>
                  </a:cubicBezTo>
                  <a:cubicBezTo>
                    <a:pt x="787" y="225"/>
                    <a:pt x="801" y="246"/>
                    <a:pt x="813" y="266"/>
                  </a:cubicBezTo>
                  <a:cubicBezTo>
                    <a:pt x="824" y="287"/>
                    <a:pt x="834" y="308"/>
                    <a:pt x="843" y="332"/>
                  </a:cubicBezTo>
                  <a:cubicBezTo>
                    <a:pt x="851" y="355"/>
                    <a:pt x="857" y="378"/>
                    <a:pt x="862" y="402"/>
                  </a:cubicBezTo>
                  <a:cubicBezTo>
                    <a:pt x="866" y="425"/>
                    <a:pt x="869" y="449"/>
                    <a:pt x="869" y="474"/>
                  </a:cubicBezTo>
                  <a:cubicBezTo>
                    <a:pt x="869" y="484"/>
                    <a:pt x="869" y="484"/>
                    <a:pt x="869" y="484"/>
                  </a:cubicBezTo>
                  <a:cubicBezTo>
                    <a:pt x="868" y="481"/>
                    <a:pt x="865" y="480"/>
                    <a:pt x="864" y="479"/>
                  </a:cubicBezTo>
                  <a:cubicBezTo>
                    <a:pt x="847" y="462"/>
                    <a:pt x="825" y="449"/>
                    <a:pt x="801" y="442"/>
                  </a:cubicBezTo>
                  <a:cubicBezTo>
                    <a:pt x="802" y="447"/>
                    <a:pt x="802" y="452"/>
                    <a:pt x="802" y="457"/>
                  </a:cubicBezTo>
                  <a:cubicBezTo>
                    <a:pt x="802" y="704"/>
                    <a:pt x="802" y="704"/>
                    <a:pt x="802" y="704"/>
                  </a:cubicBezTo>
                  <a:cubicBezTo>
                    <a:pt x="802" y="709"/>
                    <a:pt x="802" y="714"/>
                    <a:pt x="801" y="718"/>
                  </a:cubicBezTo>
                  <a:cubicBezTo>
                    <a:pt x="807" y="717"/>
                    <a:pt x="814" y="714"/>
                    <a:pt x="820" y="712"/>
                  </a:cubicBezTo>
                  <a:cubicBezTo>
                    <a:pt x="820" y="792"/>
                    <a:pt x="820" y="792"/>
                    <a:pt x="820" y="792"/>
                  </a:cubicBezTo>
                  <a:cubicBezTo>
                    <a:pt x="820" y="801"/>
                    <a:pt x="819" y="810"/>
                    <a:pt x="818" y="817"/>
                  </a:cubicBezTo>
                  <a:cubicBezTo>
                    <a:pt x="816" y="823"/>
                    <a:pt x="814" y="827"/>
                    <a:pt x="811" y="831"/>
                  </a:cubicBezTo>
                  <a:cubicBezTo>
                    <a:pt x="809" y="833"/>
                    <a:pt x="805" y="836"/>
                    <a:pt x="801" y="837"/>
                  </a:cubicBezTo>
                  <a:cubicBezTo>
                    <a:pt x="796" y="838"/>
                    <a:pt x="791" y="840"/>
                    <a:pt x="784" y="840"/>
                  </a:cubicBezTo>
                  <a:cubicBezTo>
                    <a:pt x="548" y="840"/>
                    <a:pt x="548" y="840"/>
                    <a:pt x="548" y="840"/>
                  </a:cubicBezTo>
                  <a:cubicBezTo>
                    <a:pt x="540" y="827"/>
                    <a:pt x="527" y="818"/>
                    <a:pt x="510" y="818"/>
                  </a:cubicBezTo>
                  <a:cubicBezTo>
                    <a:pt x="405" y="818"/>
                    <a:pt x="405" y="818"/>
                    <a:pt x="405" y="818"/>
                  </a:cubicBezTo>
                  <a:cubicBezTo>
                    <a:pt x="382" y="818"/>
                    <a:pt x="365" y="837"/>
                    <a:pt x="365" y="859"/>
                  </a:cubicBezTo>
                  <a:cubicBezTo>
                    <a:pt x="366" y="882"/>
                    <a:pt x="384" y="900"/>
                    <a:pt x="407" y="900"/>
                  </a:cubicBezTo>
                  <a:cubicBezTo>
                    <a:pt x="512" y="900"/>
                    <a:pt x="512" y="900"/>
                    <a:pt x="512" y="900"/>
                  </a:cubicBezTo>
                  <a:cubicBezTo>
                    <a:pt x="527" y="900"/>
                    <a:pt x="541" y="891"/>
                    <a:pt x="549" y="878"/>
                  </a:cubicBezTo>
                  <a:cubicBezTo>
                    <a:pt x="796" y="878"/>
                    <a:pt x="796" y="878"/>
                    <a:pt x="796" y="878"/>
                  </a:cubicBezTo>
                  <a:cubicBezTo>
                    <a:pt x="805" y="878"/>
                    <a:pt x="813" y="876"/>
                    <a:pt x="820" y="873"/>
                  </a:cubicBezTo>
                  <a:cubicBezTo>
                    <a:pt x="830" y="869"/>
                    <a:pt x="838" y="864"/>
                    <a:pt x="846" y="856"/>
                  </a:cubicBezTo>
                  <a:cubicBezTo>
                    <a:pt x="852" y="849"/>
                    <a:pt x="857" y="840"/>
                    <a:pt x="861" y="828"/>
                  </a:cubicBezTo>
                  <a:cubicBezTo>
                    <a:pt x="864" y="818"/>
                    <a:pt x="866" y="805"/>
                    <a:pt x="866" y="791"/>
                  </a:cubicBezTo>
                  <a:cubicBezTo>
                    <a:pt x="866" y="685"/>
                    <a:pt x="866" y="685"/>
                    <a:pt x="866" y="685"/>
                  </a:cubicBezTo>
                  <a:cubicBezTo>
                    <a:pt x="870" y="681"/>
                    <a:pt x="870" y="681"/>
                    <a:pt x="870" y="681"/>
                  </a:cubicBezTo>
                  <a:cubicBezTo>
                    <a:pt x="892" y="659"/>
                    <a:pt x="907" y="630"/>
                    <a:pt x="911" y="598"/>
                  </a:cubicBezTo>
                  <a:cubicBezTo>
                    <a:pt x="912" y="596"/>
                    <a:pt x="914" y="596"/>
                    <a:pt x="914" y="595"/>
                  </a:cubicBezTo>
                  <a:cubicBezTo>
                    <a:pt x="917" y="591"/>
                    <a:pt x="920" y="585"/>
                    <a:pt x="920" y="580"/>
                  </a:cubicBezTo>
                  <a:cubicBezTo>
                    <a:pt x="920" y="474"/>
                    <a:pt x="920" y="474"/>
                    <a:pt x="920" y="474"/>
                  </a:cubicBezTo>
                  <a:cubicBezTo>
                    <a:pt x="920" y="447"/>
                    <a:pt x="917" y="420"/>
                    <a:pt x="914" y="394"/>
                  </a:cubicBezTo>
                  <a:cubicBezTo>
                    <a:pt x="906" y="367"/>
                    <a:pt x="900" y="342"/>
                    <a:pt x="891" y="316"/>
                  </a:cubicBezTo>
                  <a:cubicBezTo>
                    <a:pt x="882" y="291"/>
                    <a:pt x="870" y="266"/>
                    <a:pt x="856" y="243"/>
                  </a:cubicBezTo>
                  <a:cubicBezTo>
                    <a:pt x="843" y="220"/>
                    <a:pt x="828" y="198"/>
                    <a:pt x="810" y="178"/>
                  </a:cubicBezTo>
                  <a:cubicBezTo>
                    <a:pt x="809" y="175"/>
                    <a:pt x="806" y="174"/>
                    <a:pt x="804" y="173"/>
                  </a:cubicBezTo>
                  <a:cubicBezTo>
                    <a:pt x="806" y="161"/>
                    <a:pt x="802" y="147"/>
                    <a:pt x="793" y="138"/>
                  </a:cubicBezTo>
                  <a:cubicBezTo>
                    <a:pt x="701" y="46"/>
                    <a:pt x="581" y="0"/>
                    <a:pt x="459" y="0"/>
                  </a:cubicBezTo>
                  <a:cubicBezTo>
                    <a:pt x="338" y="0"/>
                    <a:pt x="217" y="46"/>
                    <a:pt x="124" y="138"/>
                  </a:cubicBezTo>
                  <a:cubicBezTo>
                    <a:pt x="115" y="147"/>
                    <a:pt x="111" y="161"/>
                    <a:pt x="114" y="173"/>
                  </a:cubicBezTo>
                  <a:cubicBezTo>
                    <a:pt x="111" y="174"/>
                    <a:pt x="110" y="175"/>
                    <a:pt x="107" y="178"/>
                  </a:cubicBezTo>
                  <a:cubicBezTo>
                    <a:pt x="89" y="198"/>
                    <a:pt x="74" y="220"/>
                    <a:pt x="61" y="243"/>
                  </a:cubicBezTo>
                  <a:cubicBezTo>
                    <a:pt x="48" y="266"/>
                    <a:pt x="37" y="291"/>
                    <a:pt x="27" y="316"/>
                  </a:cubicBezTo>
                  <a:cubicBezTo>
                    <a:pt x="18" y="342"/>
                    <a:pt x="10" y="367"/>
                    <a:pt x="6" y="394"/>
                  </a:cubicBezTo>
                  <a:cubicBezTo>
                    <a:pt x="1" y="420"/>
                    <a:pt x="0" y="447"/>
                    <a:pt x="0" y="474"/>
                  </a:cubicBezTo>
                  <a:cubicBezTo>
                    <a:pt x="0" y="580"/>
                    <a:pt x="0" y="580"/>
                    <a:pt x="0" y="580"/>
                  </a:cubicBezTo>
                  <a:cubicBezTo>
                    <a:pt x="0" y="586"/>
                    <a:pt x="2" y="591"/>
                    <a:pt x="6" y="595"/>
                  </a:cubicBezTo>
                  <a:cubicBezTo>
                    <a:pt x="7" y="596"/>
                    <a:pt x="9" y="596"/>
                    <a:pt x="9" y="598"/>
                  </a:cubicBezTo>
                  <a:close/>
                  <a:moveTo>
                    <a:pt x="9" y="598"/>
                  </a:moveTo>
                  <a:cubicBezTo>
                    <a:pt x="9" y="598"/>
                    <a:pt x="9" y="598"/>
                    <a:pt x="9" y="598"/>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624" name="Google Shape;3624;g1a37c33ce89_0_8585"/>
          <p:cNvGrpSpPr/>
          <p:nvPr/>
        </p:nvGrpSpPr>
        <p:grpSpPr>
          <a:xfrm>
            <a:off x="7283197" y="1885728"/>
            <a:ext cx="269525" cy="275537"/>
            <a:chOff x="3644922" y="1444967"/>
            <a:chExt cx="237070" cy="271358"/>
          </a:xfrm>
        </p:grpSpPr>
        <p:sp>
          <p:nvSpPr>
            <p:cNvPr descr="\\intranet.barcapint.com\dfs-amer\Group\Nyk\area\ibd\CreativeSvc\CreativeSvc\Creative Services\Client Submissions\V\Visconti, Charles\20161122\graphics\bar chart.emf" id="3625" name="Google Shape;3625;g1a37c33ce89_0_8585"/>
            <p:cNvSpPr/>
            <p:nvPr/>
          </p:nvSpPr>
          <p:spPr>
            <a:xfrm>
              <a:off x="3839698" y="1500070"/>
              <a:ext cx="42294" cy="216254"/>
            </a:xfrm>
            <a:custGeom>
              <a:rect b="b" l="l" r="r" t="t"/>
              <a:pathLst>
                <a:path extrusionOk="0" h="416" w="76">
                  <a:moveTo>
                    <a:pt x="0" y="66"/>
                  </a:moveTo>
                  <a:lnTo>
                    <a:pt x="0" y="416"/>
                  </a:lnTo>
                  <a:lnTo>
                    <a:pt x="76" y="416"/>
                  </a:lnTo>
                  <a:lnTo>
                    <a:pt x="76" y="0"/>
                  </a:lnTo>
                  <a:lnTo>
                    <a:pt x="36" y="109"/>
                  </a:lnTo>
                  <a:lnTo>
                    <a:pt x="0" y="66"/>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bar chart.emf" id="3626" name="Google Shape;3626;g1a37c33ce89_0_8585"/>
            <p:cNvSpPr/>
            <p:nvPr/>
          </p:nvSpPr>
          <p:spPr>
            <a:xfrm>
              <a:off x="3776813" y="1530741"/>
              <a:ext cx="41737" cy="185584"/>
            </a:xfrm>
            <a:custGeom>
              <a:rect b="b" l="l" r="r" t="t"/>
              <a:pathLst>
                <a:path extrusionOk="0" h="357" w="75">
                  <a:moveTo>
                    <a:pt x="75" y="357"/>
                  </a:moveTo>
                  <a:lnTo>
                    <a:pt x="75" y="0"/>
                  </a:lnTo>
                  <a:lnTo>
                    <a:pt x="0" y="62"/>
                  </a:lnTo>
                  <a:lnTo>
                    <a:pt x="0" y="357"/>
                  </a:lnTo>
                  <a:lnTo>
                    <a:pt x="75" y="357"/>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bar chart.emf" id="3627" name="Google Shape;3627;g1a37c33ce89_0_8585"/>
            <p:cNvSpPr/>
            <p:nvPr/>
          </p:nvSpPr>
          <p:spPr>
            <a:xfrm>
              <a:off x="3644922" y="1444967"/>
              <a:ext cx="234286" cy="181425"/>
            </a:xfrm>
            <a:custGeom>
              <a:rect b="b" l="l" r="r" t="t"/>
              <a:pathLst>
                <a:path extrusionOk="0" h="349" w="421">
                  <a:moveTo>
                    <a:pt x="22" y="349"/>
                  </a:moveTo>
                  <a:lnTo>
                    <a:pt x="334" y="97"/>
                  </a:lnTo>
                  <a:lnTo>
                    <a:pt x="374" y="139"/>
                  </a:lnTo>
                  <a:lnTo>
                    <a:pt x="421" y="0"/>
                  </a:lnTo>
                  <a:lnTo>
                    <a:pt x="277" y="24"/>
                  </a:lnTo>
                  <a:lnTo>
                    <a:pt x="315" y="66"/>
                  </a:lnTo>
                  <a:lnTo>
                    <a:pt x="0" y="319"/>
                  </a:lnTo>
                  <a:lnTo>
                    <a:pt x="22" y="349"/>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bar chart.emf" id="3628" name="Google Shape;3628;g1a37c33ce89_0_8585"/>
            <p:cNvSpPr/>
            <p:nvPr/>
          </p:nvSpPr>
          <p:spPr>
            <a:xfrm>
              <a:off x="3651600" y="1626392"/>
              <a:ext cx="40624" cy="89933"/>
            </a:xfrm>
            <a:custGeom>
              <a:rect b="b" l="l" r="r" t="t"/>
              <a:pathLst>
                <a:path extrusionOk="0" h="173" w="73">
                  <a:moveTo>
                    <a:pt x="0" y="50"/>
                  </a:moveTo>
                  <a:lnTo>
                    <a:pt x="0" y="173"/>
                  </a:lnTo>
                  <a:lnTo>
                    <a:pt x="73" y="173"/>
                  </a:lnTo>
                  <a:lnTo>
                    <a:pt x="73" y="0"/>
                  </a:lnTo>
                  <a:lnTo>
                    <a:pt x="7" y="57"/>
                  </a:lnTo>
                  <a:lnTo>
                    <a:pt x="0" y="50"/>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bar chart.emf" id="3629" name="Google Shape;3629;g1a37c33ce89_0_8585"/>
            <p:cNvSpPr/>
            <p:nvPr/>
          </p:nvSpPr>
          <p:spPr>
            <a:xfrm>
              <a:off x="3713372" y="1578566"/>
              <a:ext cx="42294" cy="137758"/>
            </a:xfrm>
            <a:custGeom>
              <a:rect b="b" l="l" r="r" t="t"/>
              <a:pathLst>
                <a:path extrusionOk="0" h="265" w="76">
                  <a:moveTo>
                    <a:pt x="76" y="265"/>
                  </a:moveTo>
                  <a:lnTo>
                    <a:pt x="76" y="0"/>
                  </a:lnTo>
                  <a:lnTo>
                    <a:pt x="0" y="62"/>
                  </a:lnTo>
                  <a:lnTo>
                    <a:pt x="0" y="265"/>
                  </a:lnTo>
                  <a:lnTo>
                    <a:pt x="76" y="265"/>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630" name="Google Shape;3630;g1a37c33ce89_0_8585"/>
          <p:cNvGrpSpPr/>
          <p:nvPr/>
        </p:nvGrpSpPr>
        <p:grpSpPr>
          <a:xfrm>
            <a:off x="7208364" y="5319499"/>
            <a:ext cx="432273" cy="275542"/>
            <a:chOff x="8616679" y="3093697"/>
            <a:chExt cx="416408" cy="265429"/>
          </a:xfrm>
        </p:grpSpPr>
        <p:sp>
          <p:nvSpPr>
            <p:cNvPr descr="\\intranet.barcapint.com\dfs-amer\Group\Nyk\area\ibd\CreativeSvc\CreativeSvc\Creative Services\Client Submissions\V\Visconti, Charles\20161122\graphics\revenue.emf" id="3631" name="Google Shape;3631;g1a37c33ce89_0_8585"/>
            <p:cNvSpPr/>
            <p:nvPr/>
          </p:nvSpPr>
          <p:spPr>
            <a:xfrm>
              <a:off x="8917418" y="3096374"/>
              <a:ext cx="115669" cy="262752"/>
            </a:xfrm>
            <a:custGeom>
              <a:rect b="b" l="l" r="r" t="t"/>
              <a:pathLst>
                <a:path extrusionOk="0" h="208" w="85">
                  <a:moveTo>
                    <a:pt x="78" y="25"/>
                  </a:moveTo>
                  <a:cubicBezTo>
                    <a:pt x="79" y="25"/>
                    <a:pt x="79" y="25"/>
                    <a:pt x="79" y="25"/>
                  </a:cubicBezTo>
                  <a:cubicBezTo>
                    <a:pt x="22" y="1"/>
                    <a:pt x="22" y="1"/>
                    <a:pt x="22" y="1"/>
                  </a:cubicBezTo>
                  <a:cubicBezTo>
                    <a:pt x="21" y="0"/>
                    <a:pt x="19" y="0"/>
                    <a:pt x="17" y="0"/>
                  </a:cubicBezTo>
                  <a:cubicBezTo>
                    <a:pt x="11" y="0"/>
                    <a:pt x="6" y="4"/>
                    <a:pt x="6" y="11"/>
                  </a:cubicBezTo>
                  <a:cubicBezTo>
                    <a:pt x="6" y="11"/>
                    <a:pt x="6" y="11"/>
                    <a:pt x="6" y="11"/>
                  </a:cubicBezTo>
                  <a:cubicBezTo>
                    <a:pt x="6" y="11"/>
                    <a:pt x="6" y="11"/>
                    <a:pt x="6" y="11"/>
                  </a:cubicBezTo>
                  <a:cubicBezTo>
                    <a:pt x="9" y="72"/>
                    <a:pt x="9" y="72"/>
                    <a:pt x="9" y="72"/>
                  </a:cubicBezTo>
                  <a:cubicBezTo>
                    <a:pt x="9" y="72"/>
                    <a:pt x="9" y="72"/>
                    <a:pt x="9" y="72"/>
                  </a:cubicBezTo>
                  <a:cubicBezTo>
                    <a:pt x="9" y="78"/>
                    <a:pt x="14" y="83"/>
                    <a:pt x="20" y="83"/>
                  </a:cubicBezTo>
                  <a:cubicBezTo>
                    <a:pt x="26" y="83"/>
                    <a:pt x="31" y="78"/>
                    <a:pt x="31" y="72"/>
                  </a:cubicBezTo>
                  <a:cubicBezTo>
                    <a:pt x="31" y="71"/>
                    <a:pt x="30" y="71"/>
                    <a:pt x="30" y="70"/>
                  </a:cubicBezTo>
                  <a:cubicBezTo>
                    <a:pt x="30" y="70"/>
                    <a:pt x="30" y="70"/>
                    <a:pt x="30" y="70"/>
                  </a:cubicBezTo>
                  <a:cubicBezTo>
                    <a:pt x="29" y="43"/>
                    <a:pt x="29" y="43"/>
                    <a:pt x="29" y="43"/>
                  </a:cubicBezTo>
                  <a:cubicBezTo>
                    <a:pt x="39" y="60"/>
                    <a:pt x="45" y="80"/>
                    <a:pt x="45" y="102"/>
                  </a:cubicBezTo>
                  <a:cubicBezTo>
                    <a:pt x="45" y="138"/>
                    <a:pt x="28" y="171"/>
                    <a:pt x="3" y="190"/>
                  </a:cubicBezTo>
                  <a:cubicBezTo>
                    <a:pt x="3" y="190"/>
                    <a:pt x="3" y="190"/>
                    <a:pt x="3" y="190"/>
                  </a:cubicBezTo>
                  <a:cubicBezTo>
                    <a:pt x="1" y="191"/>
                    <a:pt x="0" y="194"/>
                    <a:pt x="0" y="198"/>
                  </a:cubicBezTo>
                  <a:cubicBezTo>
                    <a:pt x="0" y="203"/>
                    <a:pt x="4" y="208"/>
                    <a:pt x="11" y="208"/>
                  </a:cubicBezTo>
                  <a:cubicBezTo>
                    <a:pt x="13" y="208"/>
                    <a:pt x="16" y="207"/>
                    <a:pt x="17" y="206"/>
                  </a:cubicBezTo>
                  <a:cubicBezTo>
                    <a:pt x="17" y="206"/>
                    <a:pt x="17" y="206"/>
                    <a:pt x="18" y="206"/>
                  </a:cubicBezTo>
                  <a:cubicBezTo>
                    <a:pt x="46" y="185"/>
                    <a:pt x="64" y="146"/>
                    <a:pt x="64" y="101"/>
                  </a:cubicBezTo>
                  <a:cubicBezTo>
                    <a:pt x="64" y="77"/>
                    <a:pt x="59" y="55"/>
                    <a:pt x="50" y="36"/>
                  </a:cubicBezTo>
                  <a:cubicBezTo>
                    <a:pt x="68" y="44"/>
                    <a:pt x="68" y="44"/>
                    <a:pt x="68" y="44"/>
                  </a:cubicBezTo>
                  <a:cubicBezTo>
                    <a:pt x="69" y="45"/>
                    <a:pt x="71" y="46"/>
                    <a:pt x="74" y="46"/>
                  </a:cubicBezTo>
                  <a:cubicBezTo>
                    <a:pt x="80" y="46"/>
                    <a:pt x="85" y="41"/>
                    <a:pt x="85" y="35"/>
                  </a:cubicBezTo>
                  <a:cubicBezTo>
                    <a:pt x="85" y="31"/>
                    <a:pt x="82" y="27"/>
                    <a:pt x="78" y="25"/>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revenue.emf" id="3632" name="Google Shape;3632;g1a37c33ce89_0_8585"/>
            <p:cNvSpPr/>
            <p:nvPr/>
          </p:nvSpPr>
          <p:spPr>
            <a:xfrm>
              <a:off x="8616679" y="3093697"/>
              <a:ext cx="116247" cy="264357"/>
            </a:xfrm>
            <a:custGeom>
              <a:rect b="b" l="l" r="r" t="t"/>
              <a:pathLst>
                <a:path extrusionOk="0" h="209" w="85">
                  <a:moveTo>
                    <a:pt x="6" y="183"/>
                  </a:moveTo>
                  <a:cubicBezTo>
                    <a:pt x="6" y="183"/>
                    <a:pt x="6" y="183"/>
                    <a:pt x="6" y="183"/>
                  </a:cubicBezTo>
                  <a:cubicBezTo>
                    <a:pt x="62" y="207"/>
                    <a:pt x="62" y="207"/>
                    <a:pt x="62" y="207"/>
                  </a:cubicBezTo>
                  <a:cubicBezTo>
                    <a:pt x="63" y="208"/>
                    <a:pt x="65" y="209"/>
                    <a:pt x="67" y="209"/>
                  </a:cubicBezTo>
                  <a:cubicBezTo>
                    <a:pt x="73" y="209"/>
                    <a:pt x="78" y="204"/>
                    <a:pt x="78" y="198"/>
                  </a:cubicBezTo>
                  <a:cubicBezTo>
                    <a:pt x="78" y="197"/>
                    <a:pt x="78" y="197"/>
                    <a:pt x="78" y="197"/>
                  </a:cubicBezTo>
                  <a:cubicBezTo>
                    <a:pt x="78" y="197"/>
                    <a:pt x="78" y="197"/>
                    <a:pt x="78" y="197"/>
                  </a:cubicBezTo>
                  <a:cubicBezTo>
                    <a:pt x="76" y="136"/>
                    <a:pt x="76" y="136"/>
                    <a:pt x="76" y="136"/>
                  </a:cubicBezTo>
                  <a:cubicBezTo>
                    <a:pt x="75" y="136"/>
                    <a:pt x="75" y="136"/>
                    <a:pt x="75" y="136"/>
                  </a:cubicBezTo>
                  <a:cubicBezTo>
                    <a:pt x="75" y="130"/>
                    <a:pt x="70" y="126"/>
                    <a:pt x="65" y="126"/>
                  </a:cubicBezTo>
                  <a:cubicBezTo>
                    <a:pt x="58" y="126"/>
                    <a:pt x="54" y="131"/>
                    <a:pt x="54" y="137"/>
                  </a:cubicBezTo>
                  <a:cubicBezTo>
                    <a:pt x="54" y="137"/>
                    <a:pt x="54" y="138"/>
                    <a:pt x="54" y="138"/>
                  </a:cubicBezTo>
                  <a:cubicBezTo>
                    <a:pt x="54" y="138"/>
                    <a:pt x="54" y="138"/>
                    <a:pt x="54" y="138"/>
                  </a:cubicBezTo>
                  <a:cubicBezTo>
                    <a:pt x="55" y="165"/>
                    <a:pt x="55" y="165"/>
                    <a:pt x="55" y="165"/>
                  </a:cubicBezTo>
                  <a:cubicBezTo>
                    <a:pt x="45" y="148"/>
                    <a:pt x="39" y="128"/>
                    <a:pt x="39" y="107"/>
                  </a:cubicBezTo>
                  <a:cubicBezTo>
                    <a:pt x="39" y="70"/>
                    <a:pt x="56" y="38"/>
                    <a:pt x="81" y="19"/>
                  </a:cubicBezTo>
                  <a:cubicBezTo>
                    <a:pt x="81" y="19"/>
                    <a:pt x="81" y="19"/>
                    <a:pt x="81" y="19"/>
                  </a:cubicBezTo>
                  <a:cubicBezTo>
                    <a:pt x="83" y="17"/>
                    <a:pt x="85" y="14"/>
                    <a:pt x="85" y="11"/>
                  </a:cubicBezTo>
                  <a:cubicBezTo>
                    <a:pt x="85" y="5"/>
                    <a:pt x="80" y="0"/>
                    <a:pt x="74" y="0"/>
                  </a:cubicBezTo>
                  <a:cubicBezTo>
                    <a:pt x="71" y="0"/>
                    <a:pt x="68" y="1"/>
                    <a:pt x="67" y="3"/>
                  </a:cubicBezTo>
                  <a:cubicBezTo>
                    <a:pt x="67" y="3"/>
                    <a:pt x="67" y="3"/>
                    <a:pt x="67" y="3"/>
                  </a:cubicBezTo>
                  <a:cubicBezTo>
                    <a:pt x="38" y="23"/>
                    <a:pt x="20" y="62"/>
                    <a:pt x="20" y="107"/>
                  </a:cubicBezTo>
                  <a:cubicBezTo>
                    <a:pt x="20" y="131"/>
                    <a:pt x="25" y="153"/>
                    <a:pt x="34" y="172"/>
                  </a:cubicBezTo>
                  <a:cubicBezTo>
                    <a:pt x="16" y="164"/>
                    <a:pt x="16" y="164"/>
                    <a:pt x="16" y="164"/>
                  </a:cubicBezTo>
                  <a:cubicBezTo>
                    <a:pt x="15" y="163"/>
                    <a:pt x="13" y="162"/>
                    <a:pt x="11" y="162"/>
                  </a:cubicBezTo>
                  <a:cubicBezTo>
                    <a:pt x="4" y="162"/>
                    <a:pt x="0" y="167"/>
                    <a:pt x="0" y="173"/>
                  </a:cubicBezTo>
                  <a:cubicBezTo>
                    <a:pt x="0" y="177"/>
                    <a:pt x="2" y="181"/>
                    <a:pt x="6" y="183"/>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intranet.barcapint.com\dfs-amer\Group\Nyk\area\ibd\CreativeSvc\CreativeSvc\Creative Services\Client Submissions\V\Visconti, Charles\20161122\graphics\revenue.emf" id="3633" name="Google Shape;3633;g1a37c33ce89_0_8585"/>
            <p:cNvSpPr/>
            <p:nvPr/>
          </p:nvSpPr>
          <p:spPr>
            <a:xfrm>
              <a:off x="8763000" y="3124200"/>
              <a:ext cx="121452" cy="206028"/>
            </a:xfrm>
            <a:custGeom>
              <a:rect b="b" l="l" r="r" t="t"/>
              <a:pathLst>
                <a:path extrusionOk="0" h="163" w="89">
                  <a:moveTo>
                    <a:pt x="50" y="7"/>
                  </a:moveTo>
                  <a:cubicBezTo>
                    <a:pt x="50" y="16"/>
                    <a:pt x="50" y="16"/>
                    <a:pt x="50" y="16"/>
                  </a:cubicBezTo>
                  <a:cubicBezTo>
                    <a:pt x="57" y="17"/>
                    <a:pt x="62" y="18"/>
                    <a:pt x="66" y="20"/>
                  </a:cubicBezTo>
                  <a:cubicBezTo>
                    <a:pt x="70" y="22"/>
                    <a:pt x="74" y="25"/>
                    <a:pt x="77" y="28"/>
                  </a:cubicBezTo>
                  <a:cubicBezTo>
                    <a:pt x="80" y="31"/>
                    <a:pt x="82" y="34"/>
                    <a:pt x="83" y="37"/>
                  </a:cubicBezTo>
                  <a:cubicBezTo>
                    <a:pt x="85" y="40"/>
                    <a:pt x="85" y="43"/>
                    <a:pt x="85" y="46"/>
                  </a:cubicBezTo>
                  <a:cubicBezTo>
                    <a:pt x="85" y="49"/>
                    <a:pt x="84" y="51"/>
                    <a:pt x="82" y="53"/>
                  </a:cubicBezTo>
                  <a:cubicBezTo>
                    <a:pt x="80" y="55"/>
                    <a:pt x="78" y="56"/>
                    <a:pt x="75" y="56"/>
                  </a:cubicBezTo>
                  <a:cubicBezTo>
                    <a:pt x="69" y="56"/>
                    <a:pt x="66" y="53"/>
                    <a:pt x="64" y="47"/>
                  </a:cubicBezTo>
                  <a:cubicBezTo>
                    <a:pt x="62" y="40"/>
                    <a:pt x="58" y="35"/>
                    <a:pt x="50" y="33"/>
                  </a:cubicBezTo>
                  <a:cubicBezTo>
                    <a:pt x="50" y="68"/>
                    <a:pt x="50" y="68"/>
                    <a:pt x="50" y="68"/>
                  </a:cubicBezTo>
                  <a:cubicBezTo>
                    <a:pt x="57" y="70"/>
                    <a:pt x="63" y="72"/>
                    <a:pt x="67" y="74"/>
                  </a:cubicBezTo>
                  <a:cubicBezTo>
                    <a:pt x="71" y="75"/>
                    <a:pt x="75" y="78"/>
                    <a:pt x="78" y="81"/>
                  </a:cubicBezTo>
                  <a:cubicBezTo>
                    <a:pt x="82" y="84"/>
                    <a:pt x="85" y="87"/>
                    <a:pt x="87" y="92"/>
                  </a:cubicBezTo>
                  <a:cubicBezTo>
                    <a:pt x="88" y="96"/>
                    <a:pt x="89" y="101"/>
                    <a:pt x="89" y="106"/>
                  </a:cubicBezTo>
                  <a:cubicBezTo>
                    <a:pt x="89" y="112"/>
                    <a:pt x="88" y="119"/>
                    <a:pt x="85" y="124"/>
                  </a:cubicBezTo>
                  <a:cubicBezTo>
                    <a:pt x="82" y="130"/>
                    <a:pt x="77" y="134"/>
                    <a:pt x="71" y="138"/>
                  </a:cubicBezTo>
                  <a:cubicBezTo>
                    <a:pt x="66" y="142"/>
                    <a:pt x="59" y="144"/>
                    <a:pt x="50" y="144"/>
                  </a:cubicBezTo>
                  <a:cubicBezTo>
                    <a:pt x="50" y="154"/>
                    <a:pt x="50" y="154"/>
                    <a:pt x="50" y="154"/>
                  </a:cubicBezTo>
                  <a:cubicBezTo>
                    <a:pt x="50" y="157"/>
                    <a:pt x="50" y="160"/>
                    <a:pt x="49" y="161"/>
                  </a:cubicBezTo>
                  <a:cubicBezTo>
                    <a:pt x="49" y="163"/>
                    <a:pt x="47" y="163"/>
                    <a:pt x="45" y="163"/>
                  </a:cubicBezTo>
                  <a:cubicBezTo>
                    <a:pt x="43" y="163"/>
                    <a:pt x="42" y="163"/>
                    <a:pt x="41" y="162"/>
                  </a:cubicBezTo>
                  <a:cubicBezTo>
                    <a:pt x="40" y="160"/>
                    <a:pt x="40" y="158"/>
                    <a:pt x="40" y="156"/>
                  </a:cubicBezTo>
                  <a:cubicBezTo>
                    <a:pt x="40" y="144"/>
                    <a:pt x="40" y="144"/>
                    <a:pt x="40" y="144"/>
                  </a:cubicBezTo>
                  <a:cubicBezTo>
                    <a:pt x="33" y="144"/>
                    <a:pt x="27" y="142"/>
                    <a:pt x="22" y="140"/>
                  </a:cubicBezTo>
                  <a:cubicBezTo>
                    <a:pt x="17" y="137"/>
                    <a:pt x="13" y="134"/>
                    <a:pt x="10" y="131"/>
                  </a:cubicBezTo>
                  <a:cubicBezTo>
                    <a:pt x="7" y="127"/>
                    <a:pt x="4" y="124"/>
                    <a:pt x="3" y="120"/>
                  </a:cubicBezTo>
                  <a:cubicBezTo>
                    <a:pt x="1" y="116"/>
                    <a:pt x="0" y="112"/>
                    <a:pt x="0" y="109"/>
                  </a:cubicBezTo>
                  <a:cubicBezTo>
                    <a:pt x="0" y="106"/>
                    <a:pt x="1" y="103"/>
                    <a:pt x="3" y="101"/>
                  </a:cubicBezTo>
                  <a:cubicBezTo>
                    <a:pt x="5" y="99"/>
                    <a:pt x="8" y="98"/>
                    <a:pt x="11" y="98"/>
                  </a:cubicBezTo>
                  <a:cubicBezTo>
                    <a:pt x="14" y="98"/>
                    <a:pt x="16" y="99"/>
                    <a:pt x="18" y="100"/>
                  </a:cubicBezTo>
                  <a:cubicBezTo>
                    <a:pt x="20" y="101"/>
                    <a:pt x="21" y="103"/>
                    <a:pt x="21" y="105"/>
                  </a:cubicBezTo>
                  <a:cubicBezTo>
                    <a:pt x="23" y="109"/>
                    <a:pt x="24" y="113"/>
                    <a:pt x="25" y="115"/>
                  </a:cubicBezTo>
                  <a:cubicBezTo>
                    <a:pt x="27" y="118"/>
                    <a:pt x="28" y="120"/>
                    <a:pt x="31" y="122"/>
                  </a:cubicBezTo>
                  <a:cubicBezTo>
                    <a:pt x="33" y="124"/>
                    <a:pt x="36" y="126"/>
                    <a:pt x="40" y="127"/>
                  </a:cubicBezTo>
                  <a:cubicBezTo>
                    <a:pt x="40" y="87"/>
                    <a:pt x="40" y="87"/>
                    <a:pt x="40" y="87"/>
                  </a:cubicBezTo>
                  <a:cubicBezTo>
                    <a:pt x="32" y="85"/>
                    <a:pt x="26" y="83"/>
                    <a:pt x="21" y="80"/>
                  </a:cubicBezTo>
                  <a:cubicBezTo>
                    <a:pt x="16" y="78"/>
                    <a:pt x="11" y="74"/>
                    <a:pt x="8" y="69"/>
                  </a:cubicBezTo>
                  <a:cubicBezTo>
                    <a:pt x="5" y="65"/>
                    <a:pt x="3" y="59"/>
                    <a:pt x="3" y="51"/>
                  </a:cubicBezTo>
                  <a:cubicBezTo>
                    <a:pt x="3" y="41"/>
                    <a:pt x="7" y="33"/>
                    <a:pt x="13" y="27"/>
                  </a:cubicBezTo>
                  <a:cubicBezTo>
                    <a:pt x="19" y="21"/>
                    <a:pt x="28" y="17"/>
                    <a:pt x="40" y="16"/>
                  </a:cubicBezTo>
                  <a:cubicBezTo>
                    <a:pt x="40" y="7"/>
                    <a:pt x="40" y="7"/>
                    <a:pt x="40" y="7"/>
                  </a:cubicBezTo>
                  <a:cubicBezTo>
                    <a:pt x="40" y="2"/>
                    <a:pt x="41" y="0"/>
                    <a:pt x="45" y="0"/>
                  </a:cubicBezTo>
                  <a:cubicBezTo>
                    <a:pt x="49" y="0"/>
                    <a:pt x="50" y="2"/>
                    <a:pt x="50" y="7"/>
                  </a:cubicBezTo>
                  <a:close/>
                  <a:moveTo>
                    <a:pt x="40" y="65"/>
                  </a:moveTo>
                  <a:cubicBezTo>
                    <a:pt x="40" y="33"/>
                    <a:pt x="40" y="33"/>
                    <a:pt x="40" y="33"/>
                  </a:cubicBezTo>
                  <a:cubicBezTo>
                    <a:pt x="35" y="34"/>
                    <a:pt x="31" y="36"/>
                    <a:pt x="29" y="38"/>
                  </a:cubicBezTo>
                  <a:cubicBezTo>
                    <a:pt x="26" y="41"/>
                    <a:pt x="25" y="44"/>
                    <a:pt x="25" y="49"/>
                  </a:cubicBezTo>
                  <a:cubicBezTo>
                    <a:pt x="25" y="53"/>
                    <a:pt x="26" y="57"/>
                    <a:pt x="28" y="59"/>
                  </a:cubicBezTo>
                  <a:cubicBezTo>
                    <a:pt x="31" y="61"/>
                    <a:pt x="35" y="63"/>
                    <a:pt x="40" y="65"/>
                  </a:cubicBezTo>
                  <a:close/>
                  <a:moveTo>
                    <a:pt x="50" y="91"/>
                  </a:moveTo>
                  <a:cubicBezTo>
                    <a:pt x="50" y="128"/>
                    <a:pt x="50" y="128"/>
                    <a:pt x="50" y="128"/>
                  </a:cubicBezTo>
                  <a:cubicBezTo>
                    <a:pt x="56" y="127"/>
                    <a:pt x="61" y="124"/>
                    <a:pt x="64" y="121"/>
                  </a:cubicBezTo>
                  <a:cubicBezTo>
                    <a:pt x="67" y="117"/>
                    <a:pt x="68" y="113"/>
                    <a:pt x="68" y="109"/>
                  </a:cubicBezTo>
                  <a:cubicBezTo>
                    <a:pt x="68" y="104"/>
                    <a:pt x="67" y="100"/>
                    <a:pt x="64" y="97"/>
                  </a:cubicBezTo>
                  <a:cubicBezTo>
                    <a:pt x="61" y="95"/>
                    <a:pt x="56" y="92"/>
                    <a:pt x="50" y="91"/>
                  </a:cubicBez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634" name="Google Shape;3634;g1a37c33ce89_0_8585"/>
          <p:cNvSpPr txBox="1"/>
          <p:nvPr/>
        </p:nvSpPr>
        <p:spPr>
          <a:xfrm>
            <a:off x="8077966" y="4399420"/>
            <a:ext cx="3282900" cy="6357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rPr b="1" lang="en-PH" sz="1200">
                <a:solidFill>
                  <a:srgbClr val="3F3F3F"/>
                </a:solidFill>
                <a:latin typeface="Arial"/>
                <a:ea typeface="Arial"/>
                <a:cs typeface="Arial"/>
                <a:sym typeface="Arial"/>
              </a:rPr>
              <a:t>Time for new reps to become productive was reduced from 6 months to 6 weeks</a:t>
            </a:r>
            <a:endParaRPr sz="1200"/>
          </a:p>
          <a:p>
            <a:pPr indent="0" lvl="0" marL="0" marR="0" rtl="0" algn="l">
              <a:spcBef>
                <a:spcPts val="0"/>
              </a:spcBef>
              <a:spcAft>
                <a:spcPts val="0"/>
              </a:spcAft>
              <a:buNone/>
            </a:pPr>
            <a:r>
              <a:t/>
            </a:r>
            <a:endParaRPr b="1" sz="1200">
              <a:solidFill>
                <a:srgbClr val="3F3F3F"/>
              </a:solidFill>
              <a:latin typeface="Arial"/>
              <a:ea typeface="Arial"/>
              <a:cs typeface="Arial"/>
              <a:sym typeface="Arial"/>
            </a:endParaRPr>
          </a:p>
        </p:txBody>
      </p:sp>
      <p:sp>
        <p:nvSpPr>
          <p:cNvPr id="3635" name="Google Shape;3635;g1a37c33ce89_0_8585"/>
          <p:cNvSpPr txBox="1"/>
          <p:nvPr/>
        </p:nvSpPr>
        <p:spPr>
          <a:xfrm>
            <a:off x="8077966" y="5225312"/>
            <a:ext cx="2958300" cy="450900"/>
          </a:xfrm>
          <a:prstGeom prst="rect">
            <a:avLst/>
          </a:prstGeom>
          <a:noFill/>
          <a:ln>
            <a:noFill/>
          </a:ln>
        </p:spPr>
        <p:txBody>
          <a:bodyPr anchorCtr="0" anchor="ctr" bIns="40325" lIns="0" spcFirstLastPara="1" rIns="0" wrap="square" tIns="40325">
            <a:spAutoFit/>
          </a:bodyPr>
          <a:lstStyle/>
          <a:p>
            <a:pPr indent="0" lvl="0" marL="0" marR="0" rtl="0" algn="l">
              <a:spcBef>
                <a:spcPts val="0"/>
              </a:spcBef>
              <a:spcAft>
                <a:spcPts val="0"/>
              </a:spcAft>
              <a:buNone/>
            </a:pPr>
            <a:r>
              <a:rPr b="1" lang="en-PH" sz="1200">
                <a:solidFill>
                  <a:srgbClr val="3F3F3F"/>
                </a:solidFill>
                <a:latin typeface="Arial"/>
                <a:ea typeface="Arial"/>
                <a:cs typeface="Arial"/>
                <a:sym typeface="Arial"/>
              </a:rPr>
              <a:t>Inbound Lead to Meeting booked ratio improved from 5% to 15%</a:t>
            </a:r>
            <a:endParaRPr sz="1200"/>
          </a:p>
        </p:txBody>
      </p:sp>
      <p:sp>
        <p:nvSpPr>
          <p:cNvPr id="3636" name="Google Shape;3636;g1a37c33ce89_0_8585"/>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grpSp>
        <p:nvGrpSpPr>
          <p:cNvPr id="3637" name="Google Shape;3637;g1a37c33ce89_0_8585"/>
          <p:cNvGrpSpPr/>
          <p:nvPr/>
        </p:nvGrpSpPr>
        <p:grpSpPr>
          <a:xfrm>
            <a:off x="10714130" y="108859"/>
            <a:ext cx="875210" cy="782206"/>
            <a:chOff x="11252190" y="123367"/>
            <a:chExt cx="991852" cy="886453"/>
          </a:xfrm>
        </p:grpSpPr>
        <p:sp>
          <p:nvSpPr>
            <p:cNvPr id="3638" name="Google Shape;3638;g1a37c33ce89_0_8585"/>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639" name="Google Shape;3639;g1a37c33ce89_0_8585"/>
            <p:cNvGrpSpPr/>
            <p:nvPr/>
          </p:nvGrpSpPr>
          <p:grpSpPr>
            <a:xfrm>
              <a:off x="11252190" y="123367"/>
              <a:ext cx="991852" cy="886453"/>
              <a:chOff x="1546726" y="1371578"/>
              <a:chExt cx="5292697" cy="5045264"/>
            </a:xfrm>
          </p:grpSpPr>
          <p:grpSp>
            <p:nvGrpSpPr>
              <p:cNvPr id="3640" name="Google Shape;3640;g1a37c33ce89_0_8585"/>
              <p:cNvGrpSpPr/>
              <p:nvPr/>
            </p:nvGrpSpPr>
            <p:grpSpPr>
              <a:xfrm>
                <a:off x="1879774" y="1676428"/>
                <a:ext cx="4385407" cy="4407786"/>
                <a:chOff x="1955974" y="1676428"/>
                <a:chExt cx="4385407" cy="4407786"/>
              </a:xfrm>
            </p:grpSpPr>
            <p:grpSp>
              <p:nvGrpSpPr>
                <p:cNvPr id="3641" name="Google Shape;3641;g1a37c33ce89_0_8585"/>
                <p:cNvGrpSpPr/>
                <p:nvPr/>
              </p:nvGrpSpPr>
              <p:grpSpPr>
                <a:xfrm>
                  <a:off x="1955974" y="1676428"/>
                  <a:ext cx="4385407" cy="4407786"/>
                  <a:chOff x="4190471" y="1343094"/>
                  <a:chExt cx="5315645" cy="5342771"/>
                </a:xfrm>
              </p:grpSpPr>
              <p:sp>
                <p:nvSpPr>
                  <p:cNvPr id="3642" name="Google Shape;3642;g1a37c33ce89_0_8585"/>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643" name="Google Shape;3643;g1a37c33ce89_0_8585"/>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644" name="Google Shape;3644;g1a37c33ce89_0_8585"/>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645" name="Google Shape;3645;g1a37c33ce89_0_8585"/>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646" name="Google Shape;3646;g1a37c33ce89_0_8585"/>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647" name="Google Shape;3647;g1a37c33ce89_0_8585"/>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648" name="Google Shape;3648;g1a37c33ce89_0_8585"/>
              <p:cNvGrpSpPr/>
              <p:nvPr/>
            </p:nvGrpSpPr>
            <p:grpSpPr>
              <a:xfrm>
                <a:off x="3533385" y="3171270"/>
                <a:ext cx="1141413" cy="979575"/>
                <a:chOff x="3997" y="2115"/>
                <a:chExt cx="719" cy="617"/>
              </a:xfrm>
            </p:grpSpPr>
            <p:sp>
              <p:nvSpPr>
                <p:cNvPr id="3649" name="Google Shape;3649;g1a37c33ce89_0_8585"/>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0" name="Google Shape;3650;g1a37c33ce89_0_8585"/>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1" name="Google Shape;3651;g1a37c33ce89_0_8585"/>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2" name="Google Shape;3652;g1a37c33ce89_0_8585"/>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3" name="Google Shape;3653;g1a37c33ce89_0_8585"/>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4" name="Google Shape;3654;g1a37c33ce89_0_8585"/>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55" name="Google Shape;3655;g1a37c33ce89_0_8585"/>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656" name="Google Shape;3656;g1a37c33ce89_0_8585"/>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657" name="Google Shape;3657;g1a37c33ce89_0_8585"/>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1" name="Shape 3661"/>
        <p:cNvGrpSpPr/>
        <p:nvPr/>
      </p:nvGrpSpPr>
      <p:grpSpPr>
        <a:xfrm>
          <a:off x="0" y="0"/>
          <a:ext cx="0" cy="0"/>
          <a:chOff x="0" y="0"/>
          <a:chExt cx="0" cy="0"/>
        </a:xfrm>
      </p:grpSpPr>
      <p:sp>
        <p:nvSpPr>
          <p:cNvPr id="3662" name="Google Shape;3662;g1a37c33ce89_0_8689"/>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31</a:t>
            </a:r>
            <a:endParaRPr/>
          </a:p>
        </p:txBody>
      </p:sp>
      <p:sp>
        <p:nvSpPr>
          <p:cNvPr id="3663" name="Google Shape;3663;g1a37c33ce89_0_8689"/>
          <p:cNvSpPr txBox="1"/>
          <p:nvPr>
            <p:ph idx="12" type="sldNum"/>
          </p:nvPr>
        </p:nvSpPr>
        <p:spPr>
          <a:xfrm>
            <a:off x="11585482" y="6387353"/>
            <a:ext cx="606300" cy="365700"/>
          </a:xfrm>
          <a:prstGeom prst="rect">
            <a:avLst/>
          </a:prstGeom>
          <a:noFill/>
          <a:ln>
            <a:noFill/>
          </a:ln>
        </p:spPr>
        <p:txBody>
          <a:bodyPr anchorCtr="0" anchor="ctr" bIns="40325" lIns="80650" spcFirstLastPara="1" rIns="80650" wrap="square" tIns="40325">
            <a:noAutofit/>
          </a:bodyPr>
          <a:lstStyle/>
          <a:p>
            <a:pPr indent="0" lvl="0" marL="0" marR="0" rtl="0" algn="ctr">
              <a:spcBef>
                <a:spcPts val="0"/>
              </a:spcBef>
              <a:spcAft>
                <a:spcPts val="0"/>
              </a:spcAft>
              <a:buNone/>
            </a:pPr>
            <a:r>
              <a:rPr lang="en-PH" sz="1200">
                <a:solidFill>
                  <a:srgbClr val="000000"/>
                </a:solidFill>
                <a:latin typeface="Arial"/>
                <a:ea typeface="Arial"/>
                <a:cs typeface="Arial"/>
                <a:sym typeface="Arial"/>
              </a:rPr>
              <a:t>22</a:t>
            </a:r>
            <a:endParaRPr sz="1200">
              <a:solidFill>
                <a:srgbClr val="000000"/>
              </a:solidFill>
              <a:latin typeface="Arial"/>
              <a:ea typeface="Arial"/>
              <a:cs typeface="Arial"/>
              <a:sym typeface="Arial"/>
            </a:endParaRPr>
          </a:p>
        </p:txBody>
      </p:sp>
      <p:sp>
        <p:nvSpPr>
          <p:cNvPr id="3664" name="Google Shape;3664;g1a37c33ce89_0_8689"/>
          <p:cNvSpPr/>
          <p:nvPr/>
        </p:nvSpPr>
        <p:spPr>
          <a:xfrm>
            <a:off x="8426824" y="7082118"/>
            <a:ext cx="1500" cy="1500"/>
          </a:xfrm>
          <a:prstGeom prst="rect">
            <a:avLst/>
          </a:prstGeom>
          <a:solidFill>
            <a:srgbClr val="10455D"/>
          </a:solidFill>
          <a:ln>
            <a:noFill/>
          </a:ln>
        </p:spPr>
        <p:txBody>
          <a:bodyPr anchorCtr="0" anchor="t" bIns="40325" lIns="80650" spcFirstLastPara="1" rIns="80650"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65" name="Google Shape;3665;g1a37c33ce89_0_8689"/>
          <p:cNvSpPr/>
          <p:nvPr/>
        </p:nvSpPr>
        <p:spPr>
          <a:xfrm>
            <a:off x="4751295" y="7082118"/>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41B6E6"/>
          </a:solidFill>
          <a:ln>
            <a:noFill/>
          </a:ln>
        </p:spPr>
        <p:txBody>
          <a:bodyPr anchorCtr="0" anchor="t" bIns="40325" lIns="80650" spcFirstLastPara="1" rIns="80650"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666" name="Google Shape;3666;g1a37c33ce89_0_8689"/>
          <p:cNvSpPr/>
          <p:nvPr/>
        </p:nvSpPr>
        <p:spPr>
          <a:xfrm>
            <a:off x="415067" y="1573000"/>
            <a:ext cx="3324000" cy="4583700"/>
          </a:xfrm>
          <a:prstGeom prst="roundRect">
            <a:avLst>
              <a:gd fmla="val 16667" name="adj"/>
            </a:avLst>
          </a:prstGeom>
          <a:solidFill>
            <a:schemeClr val="lt2"/>
          </a:solidFill>
          <a:ln cap="flat" cmpd="sng" w="9525">
            <a:solidFill>
              <a:srgbClr val="CC4125"/>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spcBef>
                <a:spcPts val="0"/>
              </a:spcBef>
              <a:spcAft>
                <a:spcPts val="0"/>
              </a:spcAft>
              <a:buNone/>
            </a:pPr>
            <a:r>
              <a:rPr b="1" lang="en-PH" sz="1900">
                <a:solidFill>
                  <a:srgbClr val="E06666"/>
                </a:solidFill>
                <a:latin typeface="Calibri"/>
                <a:ea typeface="Calibri"/>
                <a:cs typeface="Calibri"/>
                <a:sym typeface="Calibri"/>
              </a:rPr>
              <a:t>Data Ingestion and Refresh</a:t>
            </a:r>
            <a:endParaRPr b="1" sz="1900">
              <a:solidFill>
                <a:srgbClr val="E06666"/>
              </a:solidFill>
              <a:latin typeface="Calibri"/>
              <a:ea typeface="Calibri"/>
              <a:cs typeface="Calibri"/>
              <a:sym typeface="Calibri"/>
            </a:endParaRPr>
          </a:p>
          <a:p>
            <a:pPr indent="0" lvl="0" marL="0" marR="0" rtl="0" algn="l">
              <a:spcBef>
                <a:spcPts val="0"/>
              </a:spcBef>
              <a:spcAft>
                <a:spcPts val="0"/>
              </a:spcAft>
              <a:buNone/>
            </a:pPr>
            <a:r>
              <a:t/>
            </a:r>
            <a:endParaRPr sz="1900">
              <a:solidFill>
                <a:srgbClr val="000000"/>
              </a:solidFill>
              <a:latin typeface="Calibri"/>
              <a:ea typeface="Calibri"/>
              <a:cs typeface="Calibri"/>
              <a:sym typeface="Calibri"/>
            </a:endParaRPr>
          </a:p>
          <a:p>
            <a:pPr indent="-298450" lvl="0" marL="304800" marR="0" rtl="0" algn="l">
              <a:spcBef>
                <a:spcPts val="0"/>
              </a:spcBef>
              <a:spcAft>
                <a:spcPts val="0"/>
              </a:spcAft>
              <a:buClr>
                <a:srgbClr val="000000"/>
              </a:buClr>
              <a:buSzPts val="700"/>
              <a:buFont typeface="Calibri"/>
              <a:buChar char="●"/>
            </a:pPr>
            <a:r>
              <a:rPr b="1" lang="en-PH" sz="1500">
                <a:solidFill>
                  <a:srgbClr val="000000"/>
                </a:solidFill>
                <a:latin typeface="Calibri"/>
                <a:ea typeface="Calibri"/>
                <a:cs typeface="Calibri"/>
                <a:sym typeface="Calibri"/>
              </a:rPr>
              <a:t>Customer Training KPIs</a:t>
            </a:r>
            <a:endParaRPr b="1" sz="1500">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Training Completed</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Training Scheduled</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Self trained</a:t>
            </a:r>
            <a:endParaRPr b="0" i="0" sz="1300" u="none" cap="none" strike="noStrike">
              <a:solidFill>
                <a:schemeClr val="dk1"/>
              </a:solidFill>
              <a:latin typeface="Calibri"/>
              <a:ea typeface="Calibri"/>
              <a:cs typeface="Calibri"/>
              <a:sym typeface="Calibri"/>
            </a:endParaRPr>
          </a:p>
          <a:p>
            <a:pPr indent="0" lvl="0" marL="838200" marR="0" rtl="0" algn="l">
              <a:spcBef>
                <a:spcPts val="0"/>
              </a:spcBef>
              <a:spcAft>
                <a:spcPts val="0"/>
              </a:spcAft>
              <a:buNone/>
            </a:pPr>
            <a:r>
              <a:t/>
            </a:r>
            <a:endParaRPr sz="1500">
              <a:solidFill>
                <a:srgbClr val="000000"/>
              </a:solidFill>
              <a:latin typeface="Calibri"/>
              <a:ea typeface="Calibri"/>
              <a:cs typeface="Calibri"/>
              <a:sym typeface="Calibri"/>
            </a:endParaRPr>
          </a:p>
          <a:p>
            <a:pPr indent="-298450" lvl="0" marL="304800" marR="0" rtl="0" algn="l">
              <a:spcBef>
                <a:spcPts val="0"/>
              </a:spcBef>
              <a:spcAft>
                <a:spcPts val="0"/>
              </a:spcAft>
              <a:buClr>
                <a:srgbClr val="000000"/>
              </a:buClr>
              <a:buSzPts val="700"/>
              <a:buFont typeface="Calibri"/>
              <a:buChar char="●"/>
            </a:pPr>
            <a:r>
              <a:rPr b="1" lang="en-PH" sz="1500">
                <a:solidFill>
                  <a:srgbClr val="000000"/>
                </a:solidFill>
                <a:latin typeface="Calibri"/>
                <a:ea typeface="Calibri"/>
                <a:cs typeface="Calibri"/>
                <a:sym typeface="Calibri"/>
              </a:rPr>
              <a:t>Customer Churn KPIs</a:t>
            </a:r>
            <a:endParaRPr b="1" sz="1500">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Type (Hard vs Soft)</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Customer Age</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Customer Size</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Segment </a:t>
            </a:r>
            <a:r>
              <a:rPr b="0" i="0" lang="en-PH" sz="1200" u="none" cap="none" strike="noStrike">
                <a:solidFill>
                  <a:srgbClr val="000000"/>
                </a:solidFill>
                <a:latin typeface="Calibri"/>
                <a:ea typeface="Calibri"/>
                <a:cs typeface="Calibri"/>
                <a:sym typeface="Calibri"/>
              </a:rPr>
              <a:t>(SMB,ENT,Reseller,Insurance)</a:t>
            </a:r>
            <a:endParaRPr b="0" i="0" sz="1200" u="none" cap="none" strike="noStrike">
              <a:solidFill>
                <a:srgbClr val="000000"/>
              </a:solidFill>
              <a:latin typeface="Calibri"/>
              <a:ea typeface="Calibri"/>
              <a:cs typeface="Calibri"/>
              <a:sym typeface="Calibri"/>
            </a:endParaRPr>
          </a:p>
          <a:p>
            <a:pPr indent="0" lvl="0" marL="0" marR="0" rtl="0" algn="l">
              <a:spcBef>
                <a:spcPts val="0"/>
              </a:spcBef>
              <a:spcAft>
                <a:spcPts val="0"/>
              </a:spcAft>
              <a:buNone/>
            </a:pPr>
            <a:r>
              <a:t/>
            </a:r>
            <a:endParaRPr sz="1200">
              <a:solidFill>
                <a:srgbClr val="000000"/>
              </a:solidFill>
              <a:latin typeface="Calibri"/>
              <a:ea typeface="Calibri"/>
              <a:cs typeface="Calibri"/>
              <a:sym typeface="Calibri"/>
            </a:endParaRPr>
          </a:p>
          <a:p>
            <a:pPr indent="-298450" lvl="0" marL="304800" marR="0" rtl="0" algn="l">
              <a:spcBef>
                <a:spcPts val="0"/>
              </a:spcBef>
              <a:spcAft>
                <a:spcPts val="0"/>
              </a:spcAft>
              <a:buClr>
                <a:srgbClr val="000000"/>
              </a:buClr>
              <a:buSzPts val="700"/>
              <a:buFont typeface="Calibri"/>
              <a:buChar char="●"/>
            </a:pPr>
            <a:r>
              <a:rPr b="1" lang="en-PH" sz="1500">
                <a:solidFill>
                  <a:srgbClr val="000000"/>
                </a:solidFill>
                <a:latin typeface="Calibri"/>
                <a:ea typeface="Calibri"/>
                <a:cs typeface="Calibri"/>
                <a:sym typeface="Calibri"/>
              </a:rPr>
              <a:t>Customer Support KPIs</a:t>
            </a:r>
            <a:endParaRPr b="1" sz="1500">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Open and Closed Cases</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Case Category</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Case Age</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Case Type (Fleet, PHLY)</a:t>
            </a:r>
            <a:endParaRPr b="0" i="0" sz="1300" u="none" cap="none" strike="noStrike">
              <a:solidFill>
                <a:srgbClr val="000000"/>
              </a:solidFill>
              <a:latin typeface="Calibri"/>
              <a:ea typeface="Calibri"/>
              <a:cs typeface="Calibri"/>
              <a:sym typeface="Calibri"/>
            </a:endParaRPr>
          </a:p>
          <a:p>
            <a:pPr indent="-387350" lvl="1" marL="457200" marR="0" rtl="0" algn="l">
              <a:spcBef>
                <a:spcPts val="0"/>
              </a:spcBef>
              <a:spcAft>
                <a:spcPts val="0"/>
              </a:spcAft>
              <a:buClr>
                <a:srgbClr val="000000"/>
              </a:buClr>
              <a:buSzPts val="900"/>
              <a:buFont typeface="Calibri"/>
              <a:buChar char="○"/>
            </a:pPr>
            <a:r>
              <a:rPr b="0" i="0" lang="en-PH" sz="1300" u="none" cap="none" strike="noStrike">
                <a:solidFill>
                  <a:srgbClr val="000000"/>
                </a:solidFill>
                <a:latin typeface="Calibri"/>
                <a:ea typeface="Calibri"/>
                <a:cs typeface="Calibri"/>
                <a:sym typeface="Calibri"/>
              </a:rPr>
              <a:t>Customer Satisfaction Score</a:t>
            </a:r>
            <a:endParaRPr b="0" i="0" sz="1300" u="none" cap="none" strike="noStrike">
              <a:solidFill>
                <a:srgbClr val="000000"/>
              </a:solidFill>
              <a:latin typeface="Calibri"/>
              <a:ea typeface="Calibri"/>
              <a:cs typeface="Calibri"/>
              <a:sym typeface="Calibri"/>
            </a:endParaRPr>
          </a:p>
        </p:txBody>
      </p:sp>
      <p:cxnSp>
        <p:nvCxnSpPr>
          <p:cNvPr id="3667" name="Google Shape;3667;g1a37c33ce89_0_8689"/>
          <p:cNvCxnSpPr/>
          <p:nvPr/>
        </p:nvCxnSpPr>
        <p:spPr>
          <a:xfrm flipH="1" rot="10800000">
            <a:off x="3811845" y="3707533"/>
            <a:ext cx="453900" cy="3900"/>
          </a:xfrm>
          <a:prstGeom prst="straightConnector1">
            <a:avLst/>
          </a:prstGeom>
          <a:noFill/>
          <a:ln cap="flat" cmpd="sng" w="9525">
            <a:solidFill>
              <a:schemeClr val="accent5"/>
            </a:solidFill>
            <a:prstDash val="solid"/>
            <a:round/>
            <a:headEnd len="sm" w="sm" type="none"/>
            <a:tailEnd len="med" w="med" type="triangle"/>
          </a:ln>
        </p:spPr>
      </p:cxnSp>
      <p:sp>
        <p:nvSpPr>
          <p:cNvPr id="3668" name="Google Shape;3668;g1a37c33ce89_0_8689"/>
          <p:cNvSpPr/>
          <p:nvPr/>
        </p:nvSpPr>
        <p:spPr>
          <a:xfrm>
            <a:off x="4338700" y="1573000"/>
            <a:ext cx="3324000" cy="4583700"/>
          </a:xfrm>
          <a:prstGeom prst="roundRect">
            <a:avLst>
              <a:gd fmla="val 16667" name="adj"/>
            </a:avLst>
          </a:prstGeom>
          <a:solidFill>
            <a:schemeClr val="lt2"/>
          </a:solidFill>
          <a:ln cap="flat" cmpd="sng" w="9525">
            <a:solidFill>
              <a:schemeClr val="accent2"/>
            </a:solidFill>
            <a:prstDash val="solid"/>
            <a:round/>
            <a:headEnd len="sm" w="sm" type="none"/>
            <a:tailEnd len="sm" w="sm" type="none"/>
          </a:ln>
        </p:spPr>
        <p:txBody>
          <a:bodyPr anchorCtr="0" anchor="ctr" bIns="121900" lIns="0" spcFirstLastPara="1" rIns="121900" wrap="square" tIns="121900">
            <a:noAutofit/>
          </a:bodyPr>
          <a:lstStyle/>
          <a:p>
            <a:pPr indent="0" lvl="0" marL="0" marR="0" rtl="0" algn="ctr">
              <a:spcBef>
                <a:spcPts val="0"/>
              </a:spcBef>
              <a:spcAft>
                <a:spcPts val="0"/>
              </a:spcAft>
              <a:buNone/>
            </a:pPr>
            <a:r>
              <a:rPr b="1" lang="en-PH" sz="1900">
                <a:solidFill>
                  <a:schemeClr val="accent2"/>
                </a:solidFill>
                <a:latin typeface="Calibri"/>
                <a:ea typeface="Calibri"/>
                <a:cs typeface="Calibri"/>
                <a:sym typeface="Calibri"/>
              </a:rPr>
              <a:t>Interactive Data Visualization &amp; Reporting</a:t>
            </a:r>
            <a:endParaRPr b="1" sz="1900">
              <a:solidFill>
                <a:schemeClr val="accent2"/>
              </a:solidFill>
              <a:latin typeface="Calibri"/>
              <a:ea typeface="Calibri"/>
              <a:cs typeface="Calibri"/>
              <a:sym typeface="Calibri"/>
            </a:endParaRPr>
          </a:p>
          <a:p>
            <a:pPr indent="0" lvl="0" marL="0" marR="0" rtl="0" algn="l">
              <a:spcBef>
                <a:spcPts val="0"/>
              </a:spcBef>
              <a:spcAft>
                <a:spcPts val="0"/>
              </a:spcAft>
              <a:buNone/>
            </a:pPr>
            <a:r>
              <a:t/>
            </a:r>
            <a:endParaRPr b="1" sz="1900">
              <a:solidFill>
                <a:schemeClr val="dk1"/>
              </a:solidFill>
              <a:latin typeface="Calibri"/>
              <a:ea typeface="Calibri"/>
              <a:cs typeface="Calibri"/>
              <a:sym typeface="Calibri"/>
            </a:endParaRPr>
          </a:p>
          <a:p>
            <a:pPr indent="-368300" lvl="0" marL="457200" marR="0" rtl="0" algn="l">
              <a:spcBef>
                <a:spcPts val="0"/>
              </a:spcBef>
              <a:spcAft>
                <a:spcPts val="0"/>
              </a:spcAft>
              <a:buClr>
                <a:schemeClr val="dk1"/>
              </a:buClr>
              <a:buSzPts val="600"/>
              <a:buFont typeface="Calibri"/>
              <a:buChar char="●"/>
            </a:pPr>
            <a:r>
              <a:rPr b="1" lang="en-PH" sz="1500">
                <a:solidFill>
                  <a:schemeClr val="dk1"/>
                </a:solidFill>
                <a:latin typeface="Calibri"/>
                <a:ea typeface="Calibri"/>
                <a:cs typeface="Calibri"/>
                <a:sym typeface="Calibri"/>
              </a:rPr>
              <a:t>View Reports By</a:t>
            </a:r>
            <a:br>
              <a:rPr b="1" lang="en-PH" sz="1500">
                <a:solidFill>
                  <a:schemeClr val="dk1"/>
                </a:solidFill>
                <a:latin typeface="Calibri"/>
                <a:ea typeface="Calibri"/>
                <a:cs typeface="Calibri"/>
                <a:sym typeface="Calibri"/>
              </a:rPr>
            </a:br>
            <a:endParaRPr b="1" sz="1200">
              <a:solidFill>
                <a:schemeClr val="dk1"/>
              </a:solidFill>
              <a:latin typeface="Calibri"/>
              <a:ea typeface="Calibri"/>
              <a:cs typeface="Calibri"/>
              <a:sym typeface="Calibri"/>
            </a:endParaRPr>
          </a:p>
          <a:p>
            <a:pPr indent="-2349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This Month</a:t>
            </a:r>
            <a:endParaRPr b="0" i="0" sz="1300" u="none" cap="none" strike="noStrike">
              <a:solidFill>
                <a:schemeClr val="dk1"/>
              </a:solidFill>
              <a:latin typeface="Calibri"/>
              <a:ea typeface="Calibri"/>
              <a:cs typeface="Calibri"/>
              <a:sym typeface="Calibri"/>
            </a:endParaRPr>
          </a:p>
          <a:p>
            <a:pPr indent="-2349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Last Month</a:t>
            </a:r>
            <a:endParaRPr b="0" i="0" sz="1300" u="none" cap="none" strike="noStrike">
              <a:solidFill>
                <a:schemeClr val="dk1"/>
              </a:solidFill>
              <a:latin typeface="Calibri"/>
              <a:ea typeface="Calibri"/>
              <a:cs typeface="Calibri"/>
              <a:sym typeface="Calibri"/>
            </a:endParaRPr>
          </a:p>
          <a:p>
            <a:pPr indent="-2349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Rolling 30 Days</a:t>
            </a:r>
            <a:endParaRPr b="0" i="0" sz="1300" u="none" cap="none" strike="noStrike">
              <a:solidFill>
                <a:schemeClr val="dk1"/>
              </a:solidFill>
              <a:latin typeface="Calibri"/>
              <a:ea typeface="Calibri"/>
              <a:cs typeface="Calibri"/>
              <a:sym typeface="Calibri"/>
            </a:endParaRPr>
          </a:p>
          <a:p>
            <a:pPr indent="-2349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Rolling 60 Days</a:t>
            </a:r>
            <a:endParaRPr b="0" i="0" sz="1300" u="none" cap="none" strike="noStrike">
              <a:solidFill>
                <a:schemeClr val="dk1"/>
              </a:solidFill>
              <a:latin typeface="Calibri"/>
              <a:ea typeface="Calibri"/>
              <a:cs typeface="Calibri"/>
              <a:sym typeface="Calibri"/>
            </a:endParaRPr>
          </a:p>
          <a:p>
            <a:pPr indent="-2349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Year to Date</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ctr">
              <a:spcBef>
                <a:spcPts val="0"/>
              </a:spcBef>
              <a:spcAft>
                <a:spcPts val="0"/>
              </a:spcAft>
              <a:buNone/>
            </a:pPr>
            <a:r>
              <a:t/>
            </a:r>
            <a:endParaRPr b="1" sz="1900">
              <a:solidFill>
                <a:schemeClr val="dk1"/>
              </a:solidFill>
              <a:latin typeface="Calibri"/>
              <a:ea typeface="Calibri"/>
              <a:cs typeface="Calibri"/>
              <a:sym typeface="Calibri"/>
            </a:endParaRPr>
          </a:p>
        </p:txBody>
      </p:sp>
      <p:cxnSp>
        <p:nvCxnSpPr>
          <p:cNvPr id="3669" name="Google Shape;3669;g1a37c33ce89_0_8689"/>
          <p:cNvCxnSpPr/>
          <p:nvPr/>
        </p:nvCxnSpPr>
        <p:spPr>
          <a:xfrm flipH="1" rot="10800000">
            <a:off x="7735479" y="3707533"/>
            <a:ext cx="453900" cy="3900"/>
          </a:xfrm>
          <a:prstGeom prst="straightConnector1">
            <a:avLst/>
          </a:prstGeom>
          <a:noFill/>
          <a:ln cap="flat" cmpd="sng" w="9525">
            <a:solidFill>
              <a:schemeClr val="accent5"/>
            </a:solidFill>
            <a:prstDash val="solid"/>
            <a:round/>
            <a:headEnd len="sm" w="sm" type="none"/>
            <a:tailEnd len="med" w="med" type="triangle"/>
          </a:ln>
        </p:spPr>
      </p:cxnSp>
      <p:pic>
        <p:nvPicPr>
          <p:cNvPr id="3670" name="Google Shape;3670;g1a37c33ce89_0_8689"/>
          <p:cNvPicPr preferRelativeResize="0"/>
          <p:nvPr/>
        </p:nvPicPr>
        <p:blipFill rotWithShape="1">
          <a:blip r:embed="rId3">
            <a:alphaModFix/>
          </a:blip>
          <a:srcRect b="0" l="0" r="0" t="0"/>
          <a:stretch/>
        </p:blipFill>
        <p:spPr>
          <a:xfrm>
            <a:off x="4542033" y="4303700"/>
            <a:ext cx="2917335" cy="1494264"/>
          </a:xfrm>
          <a:prstGeom prst="rect">
            <a:avLst/>
          </a:prstGeom>
          <a:noFill/>
          <a:ln>
            <a:noFill/>
          </a:ln>
        </p:spPr>
      </p:pic>
      <p:sp>
        <p:nvSpPr>
          <p:cNvPr id="3671" name="Google Shape;3671;g1a37c33ce89_0_8689"/>
          <p:cNvSpPr/>
          <p:nvPr/>
        </p:nvSpPr>
        <p:spPr>
          <a:xfrm>
            <a:off x="8231624" y="1573000"/>
            <a:ext cx="3324000" cy="4583700"/>
          </a:xfrm>
          <a:prstGeom prst="roundRect">
            <a:avLst>
              <a:gd fmla="val 16667" name="adj"/>
            </a:avLst>
          </a:prstGeom>
          <a:solidFill>
            <a:schemeClr val="lt2"/>
          </a:solidFill>
          <a:ln cap="flat" cmpd="sng" w="9525">
            <a:solidFill>
              <a:srgbClr val="53A63A"/>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spcBef>
                <a:spcPts val="0"/>
              </a:spcBef>
              <a:spcAft>
                <a:spcPts val="0"/>
              </a:spcAft>
              <a:buNone/>
            </a:pPr>
            <a:r>
              <a:rPr b="1" lang="en-PH" sz="1900">
                <a:solidFill>
                  <a:schemeClr val="accent1"/>
                </a:solidFill>
                <a:latin typeface="Calibri"/>
                <a:ea typeface="Calibri"/>
                <a:cs typeface="Calibri"/>
                <a:sym typeface="Calibri"/>
              </a:rPr>
              <a:t>Monitoring and Task Management</a:t>
            </a:r>
            <a:endParaRPr b="1" sz="1900">
              <a:solidFill>
                <a:schemeClr val="accent1"/>
              </a:solidFill>
              <a:latin typeface="Calibri"/>
              <a:ea typeface="Calibri"/>
              <a:cs typeface="Calibri"/>
              <a:sym typeface="Calibri"/>
            </a:endParaRPr>
          </a:p>
          <a:p>
            <a:pPr indent="0" lvl="0" marL="0" marR="0" rtl="0" algn="ctr">
              <a:spcBef>
                <a:spcPts val="0"/>
              </a:spcBef>
              <a:spcAft>
                <a:spcPts val="0"/>
              </a:spcAft>
              <a:buNone/>
            </a:pPr>
            <a:r>
              <a:t/>
            </a:r>
            <a:endParaRPr b="1" sz="1900">
              <a:solidFill>
                <a:srgbClr val="69C240"/>
              </a:solidFill>
              <a:latin typeface="Calibri"/>
              <a:ea typeface="Calibri"/>
              <a:cs typeface="Calibri"/>
              <a:sym typeface="Calibri"/>
            </a:endParaRPr>
          </a:p>
          <a:p>
            <a:pPr indent="-298450" lvl="0" marL="304800" marR="0" rtl="0" algn="l">
              <a:spcBef>
                <a:spcPts val="0"/>
              </a:spcBef>
              <a:spcAft>
                <a:spcPts val="0"/>
              </a:spcAft>
              <a:buClr>
                <a:schemeClr val="dk1"/>
              </a:buClr>
              <a:buSzPts val="700"/>
              <a:buFont typeface="Calibri"/>
              <a:buChar char="●"/>
            </a:pPr>
            <a:r>
              <a:rPr b="1" lang="en-PH" sz="1600">
                <a:solidFill>
                  <a:schemeClr val="dk1"/>
                </a:solidFill>
                <a:latin typeface="Calibri"/>
                <a:ea typeface="Calibri"/>
                <a:cs typeface="Calibri"/>
                <a:sym typeface="Calibri"/>
              </a:rPr>
              <a:t>Monitoring</a:t>
            </a:r>
            <a:endParaRPr b="1" sz="1600">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Early Warning System for KPIs</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Churn Prediction Model</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Identify process gaps and bottlenecks</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sz="1300">
              <a:solidFill>
                <a:schemeClr val="dk1"/>
              </a:solidFill>
              <a:latin typeface="Calibri"/>
              <a:ea typeface="Calibri"/>
              <a:cs typeface="Calibri"/>
              <a:sym typeface="Calibri"/>
            </a:endParaRPr>
          </a:p>
          <a:p>
            <a:pPr indent="-298450" lvl="0" marL="304800" marR="0" rtl="0" algn="l">
              <a:spcBef>
                <a:spcPts val="0"/>
              </a:spcBef>
              <a:spcAft>
                <a:spcPts val="0"/>
              </a:spcAft>
              <a:buClr>
                <a:schemeClr val="dk1"/>
              </a:buClr>
              <a:buSzPts val="700"/>
              <a:buFont typeface="Calibri"/>
              <a:buChar char="●"/>
            </a:pPr>
            <a:r>
              <a:rPr b="1" lang="en-PH" sz="1600">
                <a:solidFill>
                  <a:schemeClr val="dk1"/>
                </a:solidFill>
                <a:latin typeface="Calibri"/>
                <a:ea typeface="Calibri"/>
                <a:cs typeface="Calibri"/>
                <a:sym typeface="Calibri"/>
              </a:rPr>
              <a:t>Task Management</a:t>
            </a:r>
            <a:endParaRPr b="1" sz="1600">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Create accountability by assigning tasks</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Notify Customer retention team</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Preventive action to mitigate churn</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Improve Process efficiency</a:t>
            </a:r>
            <a:endParaRPr b="0" i="0" sz="1300" u="none" cap="none" strike="noStrike">
              <a:solidFill>
                <a:schemeClr val="dk1"/>
              </a:solidFill>
              <a:latin typeface="Calibri"/>
              <a:ea typeface="Calibri"/>
              <a:cs typeface="Calibri"/>
              <a:sym typeface="Calibri"/>
            </a:endParaRPr>
          </a:p>
          <a:p>
            <a:pPr indent="-387350" lvl="1" marL="533400" marR="0" rtl="0" algn="l">
              <a:spcBef>
                <a:spcPts val="0"/>
              </a:spcBef>
              <a:spcAft>
                <a:spcPts val="0"/>
              </a:spcAft>
              <a:buClr>
                <a:schemeClr val="dk1"/>
              </a:buClr>
              <a:buSzPts val="900"/>
              <a:buFont typeface="Calibri"/>
              <a:buChar char="○"/>
            </a:pPr>
            <a:r>
              <a:rPr b="0" i="0" lang="en-PH" sz="1300" u="none" cap="none" strike="noStrike">
                <a:solidFill>
                  <a:schemeClr val="dk1"/>
                </a:solidFill>
                <a:latin typeface="Calibri"/>
                <a:ea typeface="Calibri"/>
                <a:cs typeface="Calibri"/>
                <a:sym typeface="Calibri"/>
              </a:rPr>
              <a:t>Optimize training for customer and rep</a:t>
            </a:r>
            <a:endParaRPr b="0" i="0" sz="1300" u="none" cap="none" strike="noStrike">
              <a:solidFill>
                <a:schemeClr val="dk1"/>
              </a:solidFill>
              <a:latin typeface="Calibri"/>
              <a:ea typeface="Calibri"/>
              <a:cs typeface="Calibri"/>
              <a:sym typeface="Calibri"/>
            </a:endParaRPr>
          </a:p>
        </p:txBody>
      </p:sp>
      <p:sp>
        <p:nvSpPr>
          <p:cNvPr id="3672" name="Google Shape;3672;g1a37c33ce89_0_8689"/>
          <p:cNvSpPr/>
          <p:nvPr/>
        </p:nvSpPr>
        <p:spPr>
          <a:xfrm>
            <a:off x="1491001" y="1113618"/>
            <a:ext cx="953100" cy="287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900">
                <a:solidFill>
                  <a:srgbClr val="000000"/>
                </a:solidFill>
                <a:latin typeface="Calibri"/>
                <a:ea typeface="Calibri"/>
                <a:cs typeface="Calibri"/>
                <a:sym typeface="Calibri"/>
              </a:rPr>
              <a:t>INPUT</a:t>
            </a:r>
            <a:endParaRPr sz="1900">
              <a:solidFill>
                <a:srgbClr val="000000"/>
              </a:solidFill>
              <a:latin typeface="Calibri"/>
              <a:ea typeface="Calibri"/>
              <a:cs typeface="Calibri"/>
              <a:sym typeface="Calibri"/>
            </a:endParaRPr>
          </a:p>
        </p:txBody>
      </p:sp>
      <p:sp>
        <p:nvSpPr>
          <p:cNvPr id="3673" name="Google Shape;3673;g1a37c33ce89_0_8689"/>
          <p:cNvSpPr/>
          <p:nvPr/>
        </p:nvSpPr>
        <p:spPr>
          <a:xfrm>
            <a:off x="9233524" y="1074433"/>
            <a:ext cx="1121700" cy="287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900">
                <a:solidFill>
                  <a:srgbClr val="000000"/>
                </a:solidFill>
                <a:latin typeface="Calibri"/>
                <a:ea typeface="Calibri"/>
                <a:cs typeface="Calibri"/>
                <a:sym typeface="Calibri"/>
              </a:rPr>
              <a:t>OUTPUT</a:t>
            </a:r>
            <a:endParaRPr sz="1900">
              <a:solidFill>
                <a:srgbClr val="000000"/>
              </a:solidFill>
              <a:latin typeface="Calibri"/>
              <a:ea typeface="Calibri"/>
              <a:cs typeface="Calibri"/>
              <a:sym typeface="Calibri"/>
            </a:endParaRPr>
          </a:p>
        </p:txBody>
      </p:sp>
      <p:sp>
        <p:nvSpPr>
          <p:cNvPr id="3674" name="Google Shape;3674;g1a37c33ce89_0_8689"/>
          <p:cNvSpPr/>
          <p:nvPr/>
        </p:nvSpPr>
        <p:spPr>
          <a:xfrm>
            <a:off x="5439900" y="1113618"/>
            <a:ext cx="1121700" cy="287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900">
                <a:solidFill>
                  <a:srgbClr val="000000"/>
                </a:solidFill>
                <a:latin typeface="Calibri"/>
                <a:ea typeface="Calibri"/>
                <a:cs typeface="Calibri"/>
                <a:sym typeface="Calibri"/>
              </a:rPr>
              <a:t>ANALYZE</a:t>
            </a:r>
            <a:endParaRPr sz="1900">
              <a:solidFill>
                <a:srgbClr val="000000"/>
              </a:solidFill>
              <a:latin typeface="Calibri"/>
              <a:ea typeface="Calibri"/>
              <a:cs typeface="Calibri"/>
              <a:sym typeface="Calibri"/>
            </a:endParaRPr>
          </a:p>
        </p:txBody>
      </p:sp>
      <p:sp>
        <p:nvSpPr>
          <p:cNvPr id="3675" name="Google Shape;3675;g1a37c33ce89_0_8689"/>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Prevent Problems Before They Happen (Churn Management)</a:t>
            </a:r>
            <a:endParaRPr b="1" sz="2500">
              <a:solidFill>
                <a:srgbClr val="10455D"/>
              </a:solidFill>
              <a:latin typeface="Arial"/>
              <a:ea typeface="Arial"/>
              <a:cs typeface="Arial"/>
              <a:sym typeface="Arial"/>
            </a:endParaRPr>
          </a:p>
        </p:txBody>
      </p:sp>
      <p:sp>
        <p:nvSpPr>
          <p:cNvPr id="3676" name="Google Shape;3676;g1a37c33ce89_0_8689"/>
          <p:cNvSpPr txBox="1"/>
          <p:nvPr/>
        </p:nvSpPr>
        <p:spPr>
          <a:xfrm>
            <a:off x="10707044" y="61103"/>
            <a:ext cx="9696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grpSp>
        <p:nvGrpSpPr>
          <p:cNvPr id="3677" name="Google Shape;3677;g1a37c33ce89_0_8689"/>
          <p:cNvGrpSpPr/>
          <p:nvPr/>
        </p:nvGrpSpPr>
        <p:grpSpPr>
          <a:xfrm>
            <a:off x="10776594" y="61116"/>
            <a:ext cx="831637" cy="779716"/>
            <a:chOff x="11252190" y="126190"/>
            <a:chExt cx="942472" cy="883630"/>
          </a:xfrm>
        </p:grpSpPr>
        <p:sp>
          <p:nvSpPr>
            <p:cNvPr id="3678" name="Google Shape;3678;g1a37c33ce89_0_8689"/>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rgbClr val="FFFFFF"/>
                </a:solidFill>
                <a:latin typeface="Arial"/>
                <a:ea typeface="Arial"/>
                <a:cs typeface="Arial"/>
                <a:sym typeface="Arial"/>
              </a:endParaRPr>
            </a:p>
          </p:txBody>
        </p:sp>
        <p:grpSp>
          <p:nvGrpSpPr>
            <p:cNvPr id="3679" name="Google Shape;3679;g1a37c33ce89_0_8689"/>
            <p:cNvGrpSpPr/>
            <p:nvPr/>
          </p:nvGrpSpPr>
          <p:grpSpPr>
            <a:xfrm>
              <a:off x="11252190" y="126190"/>
              <a:ext cx="942472" cy="883630"/>
              <a:chOff x="1546726" y="1387642"/>
              <a:chExt cx="5029200" cy="5029200"/>
            </a:xfrm>
          </p:grpSpPr>
          <p:grpSp>
            <p:nvGrpSpPr>
              <p:cNvPr id="3680" name="Google Shape;3680;g1a37c33ce89_0_8689"/>
              <p:cNvGrpSpPr/>
              <p:nvPr/>
            </p:nvGrpSpPr>
            <p:grpSpPr>
              <a:xfrm>
                <a:off x="1879774" y="1676428"/>
                <a:ext cx="4385407" cy="4407786"/>
                <a:chOff x="1955974" y="1676428"/>
                <a:chExt cx="4385407" cy="4407786"/>
              </a:xfrm>
            </p:grpSpPr>
            <p:grpSp>
              <p:nvGrpSpPr>
                <p:cNvPr id="3681" name="Google Shape;3681;g1a37c33ce89_0_8689"/>
                <p:cNvGrpSpPr/>
                <p:nvPr/>
              </p:nvGrpSpPr>
              <p:grpSpPr>
                <a:xfrm>
                  <a:off x="1955974" y="1676428"/>
                  <a:ext cx="4385407" cy="4407786"/>
                  <a:chOff x="4190471" y="1343094"/>
                  <a:chExt cx="5315645" cy="5342771"/>
                </a:xfrm>
              </p:grpSpPr>
              <p:sp>
                <p:nvSpPr>
                  <p:cNvPr id="3682" name="Google Shape;3682;g1a37c33ce89_0_8689"/>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79C7FE">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rgbClr val="FFFFFF"/>
                      </a:solidFill>
                      <a:latin typeface="Arial"/>
                      <a:ea typeface="Arial"/>
                      <a:cs typeface="Arial"/>
                      <a:sym typeface="Arial"/>
                    </a:endParaRPr>
                  </a:p>
                </p:txBody>
              </p:sp>
              <p:sp>
                <p:nvSpPr>
                  <p:cNvPr id="3683" name="Google Shape;3683;g1a37c33ce89_0_8689"/>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79C7FE">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rgbClr val="FFFFFF"/>
                      </a:solidFill>
                      <a:latin typeface="Arial"/>
                      <a:ea typeface="Arial"/>
                      <a:cs typeface="Arial"/>
                      <a:sym typeface="Arial"/>
                    </a:endParaRPr>
                  </a:p>
                </p:txBody>
              </p:sp>
              <p:sp>
                <p:nvSpPr>
                  <p:cNvPr id="3684" name="Google Shape;3684;g1a37c33ce89_0_8689"/>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2F2F2">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rgbClr val="FFFFFF"/>
                      </a:solidFill>
                      <a:latin typeface="Arial"/>
                      <a:ea typeface="Arial"/>
                      <a:cs typeface="Arial"/>
                      <a:sym typeface="Arial"/>
                    </a:endParaRPr>
                  </a:p>
                </p:txBody>
              </p:sp>
            </p:grpSp>
            <p:sp>
              <p:nvSpPr>
                <p:cNvPr id="3685" name="Google Shape;3685;g1a37c33ce89_0_8689"/>
                <p:cNvSpPr/>
                <p:nvPr/>
              </p:nvSpPr>
              <p:spPr>
                <a:xfrm>
                  <a:off x="2963825" y="2714607"/>
                  <a:ext cx="2383200" cy="2383200"/>
                </a:xfrm>
                <a:prstGeom prst="ellipse">
                  <a:avLst/>
                </a:prstGeom>
                <a:solidFill>
                  <a:srgbClr val="FFFFFF"/>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686" name="Google Shape;3686;g1a37c33ce89_0_8689"/>
              <p:cNvSpPr/>
              <p:nvPr/>
            </p:nvSpPr>
            <p:spPr>
              <a:xfrm>
                <a:off x="1546726" y="1387642"/>
                <a:ext cx="5029200" cy="5029200"/>
              </a:xfrm>
              <a:prstGeom prst="ellipse">
                <a:avLst/>
              </a:prstGeom>
              <a:noFill/>
              <a:ln cap="flat" cmpd="sng" w="9525">
                <a:solidFill>
                  <a:srgbClr val="53A63A"/>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687" name="Google Shape;3687;g1a37c33ce89_0_8689"/>
              <p:cNvSpPr/>
              <p:nvPr/>
            </p:nvSpPr>
            <p:spPr>
              <a:xfrm>
                <a:off x="3137480" y="2939560"/>
                <a:ext cx="1928400" cy="1928400"/>
              </a:xfrm>
              <a:prstGeom prst="ellipse">
                <a:avLst/>
              </a:prstGeom>
              <a:noFill/>
              <a:ln cap="flat" cmpd="sng" w="9525">
                <a:solidFill>
                  <a:srgbClr val="53A63A"/>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688" name="Google Shape;3688;g1a37c33ce89_0_8689"/>
              <p:cNvGrpSpPr/>
              <p:nvPr/>
            </p:nvGrpSpPr>
            <p:grpSpPr>
              <a:xfrm>
                <a:off x="3533385" y="3171270"/>
                <a:ext cx="1141413" cy="979575"/>
                <a:chOff x="3997" y="2115"/>
                <a:chExt cx="719" cy="617"/>
              </a:xfrm>
            </p:grpSpPr>
            <p:sp>
              <p:nvSpPr>
                <p:cNvPr id="3689" name="Google Shape;3689;g1a37c33ce89_0_8689"/>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0" name="Google Shape;3690;g1a37c33ce89_0_8689"/>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1" name="Google Shape;3691;g1a37c33ce89_0_8689"/>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rgbClr val="53A63A"/>
                </a:solid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2" name="Google Shape;3692;g1a37c33ce89_0_8689"/>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rgbClr val="53A63A"/>
                </a:solid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3" name="Google Shape;3693;g1a37c33ce89_0_8689"/>
                <p:cNvSpPr/>
                <p:nvPr/>
              </p:nvSpPr>
              <p:spPr>
                <a:xfrm>
                  <a:off x="4416" y="2168"/>
                  <a:ext cx="300" cy="300"/>
                </a:xfrm>
                <a:prstGeom prst="ellipse">
                  <a:avLst/>
                </a:prstGeom>
                <a:solidFill>
                  <a:srgbClr val="53A63A"/>
                </a:solid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4" name="Google Shape;3694;g1a37c33ce89_0_8689"/>
                <p:cNvSpPr/>
                <p:nvPr/>
              </p:nvSpPr>
              <p:spPr>
                <a:xfrm>
                  <a:off x="4082" y="2171"/>
                  <a:ext cx="300" cy="300"/>
                </a:xfrm>
                <a:prstGeom prst="ellipse">
                  <a:avLst/>
                </a:prstGeom>
                <a:solidFill>
                  <a:srgbClr val="53A63A"/>
                </a:solid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695" name="Google Shape;3695;g1a37c33ce89_0_8689"/>
                <p:cNvSpPr/>
                <p:nvPr/>
              </p:nvSpPr>
              <p:spPr>
                <a:xfrm>
                  <a:off x="4250" y="2282"/>
                  <a:ext cx="300" cy="300"/>
                </a:xfrm>
                <a:prstGeom prst="ellipse">
                  <a:avLst/>
                </a:prstGeom>
                <a:solidFill>
                  <a:srgbClr val="53A63A"/>
                </a:solidFill>
                <a:ln cap="flat" cmpd="sng" w="57150">
                  <a:solidFill>
                    <a:srgbClr val="FFFFFF"/>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696" name="Google Shape;3696;g1a37c33ce89_0_8689"/>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rgbClr val="53A63A"/>
                  </a:solidFill>
                  <a:latin typeface="Arial"/>
                  <a:ea typeface="Arial"/>
                  <a:cs typeface="Arial"/>
                  <a:sym typeface="Arial"/>
                </a:endParaRPr>
              </a:p>
            </p:txBody>
          </p:sp>
          <p:sp>
            <p:nvSpPr>
              <p:cNvPr id="3697" name="Google Shape;3697;g1a37c33ce89_0_8689"/>
              <p:cNvSpPr txBox="1"/>
              <p:nvPr/>
            </p:nvSpPr>
            <p:spPr>
              <a:xfrm>
                <a:off x="2461593" y="4653458"/>
                <a:ext cx="3345300" cy="12204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rgbClr val="000000"/>
                    </a:solidFill>
                    <a:latin typeface="Arial"/>
                    <a:ea typeface="Arial"/>
                    <a:cs typeface="Arial"/>
                    <a:sym typeface="Arial"/>
                  </a:rPr>
                  <a:t>Customer</a:t>
                </a:r>
                <a:endParaRPr sz="1200"/>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2" name="Shape 3702"/>
        <p:cNvGrpSpPr/>
        <p:nvPr/>
      </p:nvGrpSpPr>
      <p:grpSpPr>
        <a:xfrm>
          <a:off x="0" y="0"/>
          <a:ext cx="0" cy="0"/>
          <a:chOff x="0" y="0"/>
          <a:chExt cx="0" cy="0"/>
        </a:xfrm>
      </p:grpSpPr>
      <p:sp>
        <p:nvSpPr>
          <p:cNvPr id="3703" name="Google Shape;3703;g1a37c33ce89_0_8728"/>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11</a:t>
            </a:r>
            <a:endParaRPr/>
          </a:p>
        </p:txBody>
      </p:sp>
      <p:sp>
        <p:nvSpPr>
          <p:cNvPr id="3704" name="Google Shape;3704;g1a37c33ce89_0_8728"/>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Real-time SMB Pipeline Funnel – New Business</a:t>
            </a:r>
            <a:endParaRPr b="1" sz="2500">
              <a:solidFill>
                <a:srgbClr val="10455D"/>
              </a:solidFill>
              <a:latin typeface="Arial"/>
              <a:ea typeface="Arial"/>
              <a:cs typeface="Arial"/>
              <a:sym typeface="Arial"/>
            </a:endParaRPr>
          </a:p>
        </p:txBody>
      </p:sp>
      <p:sp>
        <p:nvSpPr>
          <p:cNvPr id="3705" name="Google Shape;3705;g1a37c33ce89_0_8728"/>
          <p:cNvSpPr/>
          <p:nvPr/>
        </p:nvSpPr>
        <p:spPr>
          <a:xfrm>
            <a:off x="2683442" y="1446871"/>
            <a:ext cx="2001900" cy="991500"/>
          </a:xfrm>
          <a:prstGeom prst="roundRect">
            <a:avLst>
              <a:gd fmla="val 16667" name="adj"/>
            </a:avLst>
          </a:prstGeom>
          <a:solidFill>
            <a:schemeClr val="accent1"/>
          </a:solidFill>
          <a:ln>
            <a:noFill/>
          </a:ln>
          <a:effectLst>
            <a:outerShdw blurRad="50800" rotWithShape="0" algn="t" dir="5400000" dist="38100">
              <a:srgbClr val="000000">
                <a:alpha val="40000"/>
              </a:srgbClr>
            </a:outerShdw>
          </a:effectLst>
        </p:spPr>
        <p:txBody>
          <a:bodyPr anchorCtr="0" anchor="ctr" bIns="80675" lIns="80675" spcFirstLastPara="1" rIns="80675" wrap="square" tIns="80675">
            <a:noAutofit/>
          </a:bodyPr>
          <a:lstStyle/>
          <a:p>
            <a:pPr indent="-152400" lvl="0" marL="152400" marR="0" rtl="0" algn="l">
              <a:spcBef>
                <a:spcPts val="0"/>
              </a:spcBef>
              <a:spcAft>
                <a:spcPts val="0"/>
              </a:spcAft>
              <a:buClr>
                <a:schemeClr val="lt1"/>
              </a:buClr>
              <a:buSzPts val="1000"/>
              <a:buFont typeface="Arial"/>
              <a:buChar char="•"/>
            </a:pPr>
            <a:r>
              <a:rPr lang="en-PH" sz="1000">
                <a:solidFill>
                  <a:schemeClr val="lt1"/>
                </a:solidFill>
                <a:latin typeface="Arial"/>
                <a:ea typeface="Arial"/>
                <a:cs typeface="Arial"/>
                <a:sym typeface="Arial"/>
              </a:rPr>
              <a:t>1,200 qualified leads / month</a:t>
            </a:r>
            <a:endParaRPr sz="1000">
              <a:solidFill>
                <a:schemeClr val="lt1"/>
              </a:solidFill>
              <a:latin typeface="Arial"/>
              <a:ea typeface="Arial"/>
              <a:cs typeface="Arial"/>
              <a:sym typeface="Arial"/>
            </a:endParaRPr>
          </a:p>
          <a:p>
            <a:pPr indent="-152400" lvl="0" marL="152400" marR="0" rtl="0" algn="l">
              <a:spcBef>
                <a:spcPts val="500"/>
              </a:spcBef>
              <a:spcAft>
                <a:spcPts val="0"/>
              </a:spcAft>
              <a:buClr>
                <a:schemeClr val="lt1"/>
              </a:buClr>
              <a:buSzPts val="1000"/>
              <a:buFont typeface="Arial"/>
              <a:buChar char="•"/>
            </a:pPr>
            <a:r>
              <a:rPr lang="en-PH" sz="1000">
                <a:solidFill>
                  <a:schemeClr val="lt1"/>
                </a:solidFill>
                <a:latin typeface="Arial"/>
                <a:ea typeface="Arial"/>
                <a:cs typeface="Arial"/>
                <a:sym typeface="Arial"/>
              </a:rPr>
              <a:t>12.5% lead to demo rate within 30 days</a:t>
            </a:r>
            <a:endParaRPr sz="1200"/>
          </a:p>
          <a:p>
            <a:pPr indent="-152400" lvl="0" marL="152400" marR="0" rtl="0" algn="l">
              <a:spcBef>
                <a:spcPts val="500"/>
              </a:spcBef>
              <a:spcAft>
                <a:spcPts val="0"/>
              </a:spcAft>
              <a:buClr>
                <a:schemeClr val="lt1"/>
              </a:buClr>
              <a:buSzPts val="1000"/>
              <a:buFont typeface="Arial"/>
              <a:buChar char="•"/>
            </a:pPr>
            <a:r>
              <a:rPr lang="en-PH" sz="1000">
                <a:solidFill>
                  <a:schemeClr val="lt1"/>
                </a:solidFill>
              </a:rPr>
              <a:t>$53 CPL</a:t>
            </a:r>
            <a:endParaRPr sz="1000">
              <a:solidFill>
                <a:schemeClr val="lt1"/>
              </a:solidFill>
              <a:latin typeface="Arial"/>
              <a:ea typeface="Arial"/>
              <a:cs typeface="Arial"/>
              <a:sym typeface="Arial"/>
            </a:endParaRPr>
          </a:p>
        </p:txBody>
      </p:sp>
      <p:sp>
        <p:nvSpPr>
          <p:cNvPr id="3706" name="Google Shape;3706;g1a37c33ce89_0_8728"/>
          <p:cNvSpPr/>
          <p:nvPr/>
        </p:nvSpPr>
        <p:spPr>
          <a:xfrm>
            <a:off x="2683442" y="3977992"/>
            <a:ext cx="2001900" cy="1412100"/>
          </a:xfrm>
          <a:prstGeom prst="roundRect">
            <a:avLst>
              <a:gd fmla="val 16667" name="adj"/>
            </a:avLst>
          </a:prstGeom>
          <a:solidFill>
            <a:schemeClr val="accent1"/>
          </a:solidFill>
          <a:ln>
            <a:noFill/>
          </a:ln>
          <a:effectLst>
            <a:outerShdw blurRad="50800" rotWithShape="0" algn="t" dir="5400000" dist="38100">
              <a:srgbClr val="000000">
                <a:alpha val="40000"/>
              </a:srgbClr>
            </a:outerShdw>
          </a:effectLst>
        </p:spPr>
        <p:txBody>
          <a:bodyPr anchorCtr="0" anchor="ctr" bIns="80675" lIns="80675" spcFirstLastPara="1" rIns="80675" wrap="square" tIns="80675">
            <a:noAutofit/>
          </a:bodyPr>
          <a:lstStyle/>
          <a:p>
            <a:pPr indent="-152400" lvl="0" marL="152400" marR="0" rtl="0" algn="l">
              <a:spcBef>
                <a:spcPts val="0"/>
              </a:spcBef>
              <a:spcAft>
                <a:spcPts val="0"/>
              </a:spcAft>
              <a:buClr>
                <a:schemeClr val="lt1"/>
              </a:buClr>
              <a:buSzPts val="1000"/>
              <a:buFont typeface="Arial"/>
              <a:buChar char="•"/>
            </a:pPr>
            <a:r>
              <a:rPr lang="en-PH" sz="1000">
                <a:solidFill>
                  <a:schemeClr val="lt1"/>
                </a:solidFill>
                <a:latin typeface="Arial"/>
                <a:ea typeface="Arial"/>
                <a:cs typeface="Arial"/>
                <a:sym typeface="Arial"/>
              </a:rPr>
              <a:t>25,000 verified leads / month</a:t>
            </a:r>
            <a:endParaRPr sz="1000">
              <a:solidFill>
                <a:schemeClr val="lt1"/>
              </a:solidFill>
              <a:latin typeface="Arial"/>
              <a:ea typeface="Arial"/>
              <a:cs typeface="Arial"/>
              <a:sym typeface="Arial"/>
            </a:endParaRPr>
          </a:p>
          <a:p>
            <a:pPr indent="-152400" lvl="0" marL="152400" marR="0" rtl="0" algn="l">
              <a:spcBef>
                <a:spcPts val="500"/>
              </a:spcBef>
              <a:spcAft>
                <a:spcPts val="0"/>
              </a:spcAft>
              <a:buClr>
                <a:schemeClr val="lt1"/>
              </a:buClr>
              <a:buSzPts val="1000"/>
              <a:buFont typeface="Arial"/>
              <a:buChar char="•"/>
            </a:pPr>
            <a:r>
              <a:rPr lang="en-PH" sz="1000">
                <a:solidFill>
                  <a:schemeClr val="lt1"/>
                </a:solidFill>
                <a:latin typeface="Arial"/>
                <a:ea typeface="Arial"/>
                <a:cs typeface="Arial"/>
                <a:sym typeface="Arial"/>
              </a:rPr>
              <a:t>High velocity outbound sales channel – activity based with automated sequences for up to 15 touchpoints</a:t>
            </a:r>
            <a:endParaRPr sz="1000">
              <a:solidFill>
                <a:schemeClr val="lt1"/>
              </a:solidFill>
              <a:latin typeface="Arial"/>
              <a:ea typeface="Arial"/>
              <a:cs typeface="Arial"/>
              <a:sym typeface="Arial"/>
            </a:endParaRPr>
          </a:p>
        </p:txBody>
      </p:sp>
      <p:sp>
        <p:nvSpPr>
          <p:cNvPr id="3707" name="Google Shape;3707;g1a37c33ce89_0_8728"/>
          <p:cNvSpPr/>
          <p:nvPr/>
        </p:nvSpPr>
        <p:spPr>
          <a:xfrm>
            <a:off x="3499596" y="2664777"/>
            <a:ext cx="1507200" cy="1049400"/>
          </a:xfrm>
          <a:prstGeom prst="roundRect">
            <a:avLst>
              <a:gd fmla="val 16667" name="adj"/>
            </a:avLst>
          </a:prstGeom>
          <a:solidFill>
            <a:schemeClr val="accent3"/>
          </a:solidFill>
          <a:ln>
            <a:noFill/>
          </a:ln>
          <a:effectLst>
            <a:outerShdw blurRad="50800" rotWithShape="0" algn="t" dir="5400000" dist="38100">
              <a:srgbClr val="000000">
                <a:alpha val="40000"/>
              </a:srgbClr>
            </a:outerShdw>
          </a:effectLst>
        </p:spPr>
        <p:txBody>
          <a:bodyPr anchorCtr="0" anchor="ctr" bIns="80675" lIns="80675" spcFirstLastPara="1" rIns="80675" wrap="square" tIns="80675">
            <a:noAutofit/>
          </a:bodyPr>
          <a:lstStyle/>
          <a:p>
            <a:pPr indent="0" lvl="0" marL="0" marR="0" rtl="0" algn="ctr">
              <a:spcBef>
                <a:spcPts val="0"/>
              </a:spcBef>
              <a:spcAft>
                <a:spcPts val="0"/>
              </a:spcAft>
              <a:buNone/>
            </a:pPr>
            <a:r>
              <a:rPr lang="en-PH" sz="900">
                <a:solidFill>
                  <a:schemeClr val="lt1"/>
                </a:solidFill>
                <a:latin typeface="Arial"/>
                <a:ea typeface="Arial"/>
                <a:cs typeface="Arial"/>
                <a:sym typeface="Arial"/>
              </a:rPr>
              <a:t>Inbound leads are transferred to outbound after 90 days – 20,000 leads passed over in the last couple years </a:t>
            </a:r>
            <a:endParaRPr sz="1200"/>
          </a:p>
        </p:txBody>
      </p:sp>
      <p:sp>
        <p:nvSpPr>
          <p:cNvPr id="3708" name="Google Shape;3708;g1a37c33ce89_0_8728"/>
          <p:cNvSpPr/>
          <p:nvPr/>
        </p:nvSpPr>
        <p:spPr>
          <a:xfrm>
            <a:off x="531751" y="1474856"/>
            <a:ext cx="931800" cy="931800"/>
          </a:xfrm>
          <a:prstGeom prst="flowChartConnector">
            <a:avLst/>
          </a:prstGeom>
          <a:solidFill>
            <a:srgbClr val="53A63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709" name="Google Shape;3709;g1a37c33ce89_0_8728"/>
          <p:cNvSpPr/>
          <p:nvPr/>
        </p:nvSpPr>
        <p:spPr>
          <a:xfrm>
            <a:off x="531751" y="4152309"/>
            <a:ext cx="931800" cy="931800"/>
          </a:xfrm>
          <a:prstGeom prst="flowChartConnector">
            <a:avLst/>
          </a:prstGeom>
          <a:solidFill>
            <a:srgbClr val="53A63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3710" name="Google Shape;3710;g1a37c33ce89_0_8728"/>
          <p:cNvPicPr preferRelativeResize="0"/>
          <p:nvPr/>
        </p:nvPicPr>
        <p:blipFill rotWithShape="1">
          <a:blip r:embed="rId3">
            <a:alphaModFix/>
          </a:blip>
          <a:srcRect b="12747" l="0" r="0" t="0"/>
          <a:stretch/>
        </p:blipFill>
        <p:spPr>
          <a:xfrm>
            <a:off x="535355" y="1552769"/>
            <a:ext cx="924676" cy="806824"/>
          </a:xfrm>
          <a:prstGeom prst="rect">
            <a:avLst/>
          </a:prstGeom>
          <a:noFill/>
          <a:ln>
            <a:noFill/>
          </a:ln>
        </p:spPr>
      </p:pic>
      <p:pic>
        <p:nvPicPr>
          <p:cNvPr id="3711" name="Google Shape;3711;g1a37c33ce89_0_8728"/>
          <p:cNvPicPr preferRelativeResize="0"/>
          <p:nvPr/>
        </p:nvPicPr>
        <p:blipFill rotWithShape="1">
          <a:blip r:embed="rId4">
            <a:alphaModFix/>
          </a:blip>
          <a:srcRect b="13359" l="0" r="0" t="0"/>
          <a:stretch/>
        </p:blipFill>
        <p:spPr>
          <a:xfrm>
            <a:off x="532084" y="4225184"/>
            <a:ext cx="931219" cy="806824"/>
          </a:xfrm>
          <a:prstGeom prst="rect">
            <a:avLst/>
          </a:prstGeom>
          <a:noFill/>
          <a:ln>
            <a:noFill/>
          </a:ln>
        </p:spPr>
      </p:pic>
      <p:sp>
        <p:nvSpPr>
          <p:cNvPr id="3712" name="Google Shape;3712;g1a37c33ce89_0_8728"/>
          <p:cNvSpPr txBox="1"/>
          <p:nvPr/>
        </p:nvSpPr>
        <p:spPr>
          <a:xfrm>
            <a:off x="629749" y="2413125"/>
            <a:ext cx="7839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rgbClr val="10455D"/>
                </a:solidFill>
                <a:latin typeface="Arial"/>
                <a:ea typeface="Arial"/>
                <a:cs typeface="Arial"/>
                <a:sym typeface="Arial"/>
              </a:rPr>
              <a:t>Inbound</a:t>
            </a:r>
            <a:endParaRPr b="1" sz="1200">
              <a:solidFill>
                <a:srgbClr val="10455D"/>
              </a:solidFill>
              <a:latin typeface="Arial"/>
              <a:ea typeface="Arial"/>
              <a:cs typeface="Arial"/>
              <a:sym typeface="Arial"/>
            </a:endParaRPr>
          </a:p>
        </p:txBody>
      </p:sp>
      <p:sp>
        <p:nvSpPr>
          <p:cNvPr id="3713" name="Google Shape;3713;g1a37c33ce89_0_8728"/>
          <p:cNvSpPr txBox="1"/>
          <p:nvPr/>
        </p:nvSpPr>
        <p:spPr>
          <a:xfrm>
            <a:off x="6254994" y="3819900"/>
            <a:ext cx="6906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rgbClr val="10455D"/>
                </a:solidFill>
                <a:latin typeface="Arial"/>
                <a:ea typeface="Arial"/>
                <a:cs typeface="Arial"/>
                <a:sym typeface="Arial"/>
              </a:rPr>
              <a:t>Demos</a:t>
            </a:r>
            <a:endParaRPr b="1" sz="1200">
              <a:solidFill>
                <a:srgbClr val="10455D"/>
              </a:solidFill>
              <a:latin typeface="Arial"/>
              <a:ea typeface="Arial"/>
              <a:cs typeface="Arial"/>
              <a:sym typeface="Arial"/>
            </a:endParaRPr>
          </a:p>
        </p:txBody>
      </p:sp>
      <p:sp>
        <p:nvSpPr>
          <p:cNvPr id="3714" name="Google Shape;3714;g1a37c33ce89_0_8728"/>
          <p:cNvSpPr/>
          <p:nvPr/>
        </p:nvSpPr>
        <p:spPr>
          <a:xfrm>
            <a:off x="133496" y="2984953"/>
            <a:ext cx="1833900" cy="524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ctr">
              <a:lnSpc>
                <a:spcPct val="110000"/>
              </a:lnSpc>
              <a:spcBef>
                <a:spcPts val="0"/>
              </a:spcBef>
              <a:spcAft>
                <a:spcPts val="0"/>
              </a:spcAft>
              <a:buNone/>
            </a:pPr>
            <a:r>
              <a:rPr lang="en-PH" sz="900">
                <a:solidFill>
                  <a:srgbClr val="000000"/>
                </a:solidFill>
                <a:latin typeface="Arial"/>
                <a:ea typeface="Arial"/>
                <a:cs typeface="Arial"/>
                <a:sym typeface="Arial"/>
              </a:rPr>
              <a:t>150 open opportunities carried over from previous 90 days of demos</a:t>
            </a:r>
            <a:endParaRPr b="0" i="0" sz="900" u="none" cap="none" strike="noStrike">
              <a:solidFill>
                <a:srgbClr val="000000"/>
              </a:solidFill>
              <a:latin typeface="Arial"/>
              <a:ea typeface="Arial"/>
              <a:cs typeface="Arial"/>
              <a:sym typeface="Arial"/>
            </a:endParaRPr>
          </a:p>
        </p:txBody>
      </p:sp>
      <p:sp>
        <p:nvSpPr>
          <p:cNvPr id="3715" name="Google Shape;3715;g1a37c33ce89_0_8728"/>
          <p:cNvSpPr/>
          <p:nvPr/>
        </p:nvSpPr>
        <p:spPr>
          <a:xfrm>
            <a:off x="900186" y="2671353"/>
            <a:ext cx="195000" cy="350700"/>
          </a:xfrm>
          <a:prstGeom prst="triangle">
            <a:avLst>
              <a:gd fmla="val 50000"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3716" name="Google Shape;3716;g1a37c33ce89_0_8728"/>
          <p:cNvCxnSpPr/>
          <p:nvPr/>
        </p:nvCxnSpPr>
        <p:spPr>
          <a:xfrm>
            <a:off x="4780951" y="1942627"/>
            <a:ext cx="1186500" cy="1048800"/>
          </a:xfrm>
          <a:prstGeom prst="bentConnector3">
            <a:avLst>
              <a:gd fmla="val 49996" name="adj1"/>
            </a:avLst>
          </a:prstGeom>
          <a:noFill/>
          <a:ln cap="flat" cmpd="sng" w="19050">
            <a:solidFill>
              <a:srgbClr val="000000"/>
            </a:solidFill>
            <a:prstDash val="solid"/>
            <a:round/>
            <a:headEnd len="sm" w="sm" type="none"/>
            <a:tailEnd len="med" w="med" type="triangle"/>
          </a:ln>
        </p:spPr>
      </p:cxnSp>
      <p:cxnSp>
        <p:nvCxnSpPr>
          <p:cNvPr id="3717" name="Google Shape;3717;g1a37c33ce89_0_8728"/>
          <p:cNvCxnSpPr/>
          <p:nvPr/>
        </p:nvCxnSpPr>
        <p:spPr>
          <a:xfrm flipH="1" rot="10800000">
            <a:off x="4780951" y="3673668"/>
            <a:ext cx="1164600" cy="1010400"/>
          </a:xfrm>
          <a:prstGeom prst="bentConnector3">
            <a:avLst>
              <a:gd fmla="val 49999" name="adj1"/>
            </a:avLst>
          </a:prstGeom>
          <a:noFill/>
          <a:ln cap="flat" cmpd="sng" w="19050">
            <a:solidFill>
              <a:srgbClr val="000000"/>
            </a:solidFill>
            <a:prstDash val="solid"/>
            <a:round/>
            <a:headEnd len="sm" w="sm" type="none"/>
            <a:tailEnd len="med" w="med" type="triangle"/>
          </a:ln>
        </p:spPr>
      </p:cxnSp>
      <p:sp>
        <p:nvSpPr>
          <p:cNvPr id="3718" name="Google Shape;3718;g1a37c33ce89_0_8728"/>
          <p:cNvSpPr txBox="1"/>
          <p:nvPr/>
        </p:nvSpPr>
        <p:spPr>
          <a:xfrm>
            <a:off x="563978" y="5104883"/>
            <a:ext cx="9153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rgbClr val="10455D"/>
                </a:solidFill>
                <a:latin typeface="Arial"/>
                <a:ea typeface="Arial"/>
                <a:cs typeface="Arial"/>
                <a:sym typeface="Arial"/>
              </a:rPr>
              <a:t>Outbound</a:t>
            </a:r>
            <a:endParaRPr b="1" sz="1200">
              <a:solidFill>
                <a:srgbClr val="10455D"/>
              </a:solidFill>
              <a:latin typeface="Arial"/>
              <a:ea typeface="Arial"/>
              <a:cs typeface="Arial"/>
              <a:sym typeface="Arial"/>
            </a:endParaRPr>
          </a:p>
        </p:txBody>
      </p:sp>
      <p:cxnSp>
        <p:nvCxnSpPr>
          <p:cNvPr id="3719" name="Google Shape;3719;g1a37c33ce89_0_8728"/>
          <p:cNvCxnSpPr/>
          <p:nvPr/>
        </p:nvCxnSpPr>
        <p:spPr>
          <a:xfrm>
            <a:off x="1679410" y="1956181"/>
            <a:ext cx="827100" cy="0"/>
          </a:xfrm>
          <a:prstGeom prst="straightConnector1">
            <a:avLst/>
          </a:prstGeom>
          <a:noFill/>
          <a:ln cap="flat" cmpd="sng" w="19050">
            <a:solidFill>
              <a:srgbClr val="000000"/>
            </a:solidFill>
            <a:prstDash val="solid"/>
            <a:round/>
            <a:headEnd len="sm" w="sm" type="none"/>
            <a:tailEnd len="med" w="med" type="triangle"/>
          </a:ln>
        </p:spPr>
      </p:cxnSp>
      <p:cxnSp>
        <p:nvCxnSpPr>
          <p:cNvPr id="3720" name="Google Shape;3720;g1a37c33ce89_0_8728"/>
          <p:cNvCxnSpPr/>
          <p:nvPr/>
        </p:nvCxnSpPr>
        <p:spPr>
          <a:xfrm>
            <a:off x="1679410" y="4617594"/>
            <a:ext cx="827100" cy="0"/>
          </a:xfrm>
          <a:prstGeom prst="straightConnector1">
            <a:avLst/>
          </a:prstGeom>
          <a:noFill/>
          <a:ln cap="flat" cmpd="sng" w="19050">
            <a:solidFill>
              <a:srgbClr val="000000"/>
            </a:solidFill>
            <a:prstDash val="solid"/>
            <a:round/>
            <a:headEnd len="sm" w="sm" type="none"/>
            <a:tailEnd len="med" w="med" type="triangle"/>
          </a:ln>
        </p:spPr>
      </p:cxnSp>
      <p:cxnSp>
        <p:nvCxnSpPr>
          <p:cNvPr id="3721" name="Google Shape;3721;g1a37c33ce89_0_8728"/>
          <p:cNvCxnSpPr/>
          <p:nvPr/>
        </p:nvCxnSpPr>
        <p:spPr>
          <a:xfrm>
            <a:off x="3204882" y="2558447"/>
            <a:ext cx="0" cy="1261800"/>
          </a:xfrm>
          <a:prstGeom prst="straightConnector1">
            <a:avLst/>
          </a:prstGeom>
          <a:noFill/>
          <a:ln cap="flat" cmpd="sng" w="19050">
            <a:solidFill>
              <a:srgbClr val="000000"/>
            </a:solidFill>
            <a:prstDash val="solid"/>
            <a:round/>
            <a:headEnd len="sm" w="sm" type="none"/>
            <a:tailEnd len="med" w="med" type="triangle"/>
          </a:ln>
        </p:spPr>
      </p:cxnSp>
      <p:sp>
        <p:nvSpPr>
          <p:cNvPr id="3722" name="Google Shape;3722;g1a37c33ce89_0_8728"/>
          <p:cNvSpPr/>
          <p:nvPr/>
        </p:nvSpPr>
        <p:spPr>
          <a:xfrm>
            <a:off x="6073729" y="2773411"/>
            <a:ext cx="1053000" cy="1053000"/>
          </a:xfrm>
          <a:prstGeom prst="flowChartConnector">
            <a:avLst/>
          </a:prstGeom>
          <a:solidFill>
            <a:srgbClr val="53A63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723" name="Google Shape;3723;g1a37c33ce89_0_8728"/>
          <p:cNvSpPr/>
          <p:nvPr/>
        </p:nvSpPr>
        <p:spPr>
          <a:xfrm>
            <a:off x="8274824" y="2773411"/>
            <a:ext cx="1053000" cy="1053000"/>
          </a:xfrm>
          <a:prstGeom prst="flowChartConnector">
            <a:avLst/>
          </a:prstGeom>
          <a:solidFill>
            <a:srgbClr val="53A63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724" name="Google Shape;3724;g1a37c33ce89_0_8728"/>
          <p:cNvSpPr/>
          <p:nvPr/>
        </p:nvSpPr>
        <p:spPr>
          <a:xfrm>
            <a:off x="10475919" y="2813239"/>
            <a:ext cx="1053000" cy="1053000"/>
          </a:xfrm>
          <a:prstGeom prst="flowChartConnector">
            <a:avLst/>
          </a:prstGeom>
          <a:solidFill>
            <a:srgbClr val="53A63A"/>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3725" name="Google Shape;3725;g1a37c33ce89_0_8728"/>
          <p:cNvCxnSpPr/>
          <p:nvPr/>
        </p:nvCxnSpPr>
        <p:spPr>
          <a:xfrm>
            <a:off x="7380980" y="3339764"/>
            <a:ext cx="639600" cy="0"/>
          </a:xfrm>
          <a:prstGeom prst="straightConnector1">
            <a:avLst/>
          </a:prstGeom>
          <a:noFill/>
          <a:ln cap="flat" cmpd="sng" w="19050">
            <a:solidFill>
              <a:srgbClr val="000000"/>
            </a:solidFill>
            <a:prstDash val="solid"/>
            <a:round/>
            <a:headEnd len="sm" w="sm" type="none"/>
            <a:tailEnd len="med" w="med" type="triangle"/>
          </a:ln>
        </p:spPr>
      </p:cxnSp>
      <p:cxnSp>
        <p:nvCxnSpPr>
          <p:cNvPr id="3726" name="Google Shape;3726;g1a37c33ce89_0_8728"/>
          <p:cNvCxnSpPr/>
          <p:nvPr/>
        </p:nvCxnSpPr>
        <p:spPr>
          <a:xfrm>
            <a:off x="9581274" y="3339764"/>
            <a:ext cx="639600" cy="0"/>
          </a:xfrm>
          <a:prstGeom prst="straightConnector1">
            <a:avLst/>
          </a:prstGeom>
          <a:noFill/>
          <a:ln cap="flat" cmpd="sng" w="19050">
            <a:solidFill>
              <a:srgbClr val="000000"/>
            </a:solidFill>
            <a:prstDash val="solid"/>
            <a:round/>
            <a:headEnd len="sm" w="sm" type="none"/>
            <a:tailEnd len="med" w="med" type="triangle"/>
          </a:ln>
        </p:spPr>
      </p:cxnSp>
      <p:sp>
        <p:nvSpPr>
          <p:cNvPr id="3727" name="Google Shape;3727;g1a37c33ce89_0_8728"/>
          <p:cNvSpPr txBox="1"/>
          <p:nvPr/>
        </p:nvSpPr>
        <p:spPr>
          <a:xfrm>
            <a:off x="8299091" y="3819900"/>
            <a:ext cx="10047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rgbClr val="10455D"/>
                </a:solidFill>
                <a:latin typeface="Arial"/>
                <a:ea typeface="Arial"/>
                <a:cs typeface="Arial"/>
                <a:sym typeface="Arial"/>
              </a:rPr>
              <a:t>New Logos</a:t>
            </a:r>
            <a:endParaRPr b="1" sz="1200">
              <a:solidFill>
                <a:srgbClr val="10455D"/>
              </a:solidFill>
              <a:latin typeface="Arial"/>
              <a:ea typeface="Arial"/>
              <a:cs typeface="Arial"/>
              <a:sym typeface="Arial"/>
            </a:endParaRPr>
          </a:p>
        </p:txBody>
      </p:sp>
      <p:sp>
        <p:nvSpPr>
          <p:cNvPr id="3728" name="Google Shape;3728;g1a37c33ce89_0_8728"/>
          <p:cNvSpPr txBox="1"/>
          <p:nvPr/>
        </p:nvSpPr>
        <p:spPr>
          <a:xfrm>
            <a:off x="10500176" y="3819904"/>
            <a:ext cx="10047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rgbClr val="10455D"/>
                </a:solidFill>
              </a:rPr>
              <a:t>Nurture</a:t>
            </a:r>
            <a:endParaRPr b="1" sz="1200">
              <a:solidFill>
                <a:srgbClr val="10455D"/>
              </a:solidFill>
              <a:latin typeface="Arial"/>
              <a:ea typeface="Arial"/>
              <a:cs typeface="Arial"/>
              <a:sym typeface="Arial"/>
            </a:endParaRPr>
          </a:p>
        </p:txBody>
      </p:sp>
      <p:sp>
        <p:nvSpPr>
          <p:cNvPr id="3729" name="Google Shape;3729;g1a37c33ce89_0_8728"/>
          <p:cNvSpPr/>
          <p:nvPr/>
        </p:nvSpPr>
        <p:spPr>
          <a:xfrm>
            <a:off x="5691296" y="4181572"/>
            <a:ext cx="1818000" cy="18462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209550" lvl="0" marL="203200" marR="0" rtl="0" algn="l">
              <a:lnSpc>
                <a:spcPct val="110000"/>
              </a:lnSpc>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275 new demos / month</a:t>
            </a:r>
            <a:endParaRPr sz="1200"/>
          </a:p>
          <a:p>
            <a:pPr indent="-209550" lvl="0" marL="203200" marR="0" rtl="0" algn="l">
              <a:lnSpc>
                <a:spcPct val="110000"/>
              </a:lnSpc>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17 days to close</a:t>
            </a:r>
            <a:endParaRPr sz="900">
              <a:solidFill>
                <a:srgbClr val="000000"/>
              </a:solidFill>
              <a:latin typeface="Arial"/>
              <a:ea typeface="Arial"/>
              <a:cs typeface="Arial"/>
              <a:sym typeface="Arial"/>
            </a:endParaRPr>
          </a:p>
          <a:p>
            <a:pPr indent="-209550" lvl="0" marL="203200" marR="0" rtl="0" algn="l">
              <a:lnSpc>
                <a:spcPct val="110000"/>
              </a:lnSpc>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40% win rate on closed opportunities</a:t>
            </a:r>
            <a:endParaRPr sz="1200"/>
          </a:p>
          <a:p>
            <a:pPr indent="-209550" lvl="0" marL="203200" marR="0" rtl="0" algn="l">
              <a:lnSpc>
                <a:spcPct val="110000"/>
              </a:lnSpc>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80% of outbound deals close within 30 days</a:t>
            </a:r>
            <a:endParaRPr sz="1200"/>
          </a:p>
          <a:p>
            <a:pPr indent="-209550" lvl="0" marL="203200" marR="0" rtl="0" algn="l">
              <a:lnSpc>
                <a:spcPct val="110000"/>
              </a:lnSpc>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90% of inbound deals close within 30 days</a:t>
            </a:r>
            <a:endParaRPr sz="1200"/>
          </a:p>
          <a:p>
            <a:pPr indent="-209550" lvl="0" marL="203200" marR="0" rtl="0" algn="l">
              <a:lnSpc>
                <a:spcPct val="110000"/>
              </a:lnSpc>
              <a:spcBef>
                <a:spcPts val="3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Larger SMB deals close in average of 57 days</a:t>
            </a:r>
            <a:endParaRPr sz="900">
              <a:solidFill>
                <a:srgbClr val="000000"/>
              </a:solidFill>
              <a:latin typeface="Arial"/>
              <a:ea typeface="Arial"/>
              <a:cs typeface="Arial"/>
              <a:sym typeface="Arial"/>
            </a:endParaRPr>
          </a:p>
        </p:txBody>
      </p:sp>
      <p:sp>
        <p:nvSpPr>
          <p:cNvPr id="3730" name="Google Shape;3730;g1a37c33ce89_0_8728"/>
          <p:cNvSpPr/>
          <p:nvPr/>
        </p:nvSpPr>
        <p:spPr>
          <a:xfrm>
            <a:off x="7892392" y="4181572"/>
            <a:ext cx="1818000" cy="18462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209550" lvl="0" marL="203200" marR="0" rtl="0" algn="l">
              <a:lnSpc>
                <a:spcPct val="110000"/>
              </a:lnSpc>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100 New Logos</a:t>
            </a:r>
            <a:endParaRPr sz="900">
              <a:solidFill>
                <a:srgbClr val="000000"/>
              </a:solidFill>
              <a:latin typeface="Arial"/>
              <a:ea typeface="Arial"/>
              <a:cs typeface="Arial"/>
              <a:sym typeface="Arial"/>
            </a:endParaRPr>
          </a:p>
          <a:p>
            <a:pPr indent="-209550" lvl="0" marL="203200" marR="0" rtl="0" algn="l">
              <a:lnSpc>
                <a:spcPct val="110000"/>
              </a:lnSpc>
              <a:spcBef>
                <a:spcPts val="11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Most in real-time but the remaining 15% come from carry-over pipeline</a:t>
            </a:r>
            <a:endParaRPr sz="900">
              <a:solidFill>
                <a:srgbClr val="000000"/>
              </a:solidFill>
              <a:latin typeface="Arial"/>
              <a:ea typeface="Arial"/>
              <a:cs typeface="Arial"/>
              <a:sym typeface="Arial"/>
            </a:endParaRPr>
          </a:p>
        </p:txBody>
      </p:sp>
      <p:sp>
        <p:nvSpPr>
          <p:cNvPr id="3731" name="Google Shape;3731;g1a37c33ce89_0_8728"/>
          <p:cNvSpPr/>
          <p:nvPr/>
        </p:nvSpPr>
        <p:spPr>
          <a:xfrm>
            <a:off x="10093487" y="4181572"/>
            <a:ext cx="1818000" cy="18462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209550" lvl="0" marL="203200" marR="0" rtl="0" algn="l">
              <a:lnSpc>
                <a:spcPct val="110000"/>
              </a:lnSpc>
              <a:spcBef>
                <a:spcPts val="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400 Open Opportunities currently being worked from previous 12 months with $2.6mm of ARR potential </a:t>
            </a:r>
            <a:endParaRPr sz="1200"/>
          </a:p>
          <a:p>
            <a:pPr indent="-209550" lvl="0" marL="203200" marR="0" rtl="0" algn="l">
              <a:lnSpc>
                <a:spcPct val="110000"/>
              </a:lnSpc>
              <a:spcBef>
                <a:spcPts val="1100"/>
              </a:spcBef>
              <a:spcAft>
                <a:spcPts val="0"/>
              </a:spcAft>
              <a:buClr>
                <a:srgbClr val="53A63A"/>
              </a:buClr>
              <a:buSzPts val="900"/>
              <a:buFont typeface="Noto Sans Symbols"/>
              <a:buChar char="⚫"/>
            </a:pPr>
            <a:r>
              <a:rPr lang="en-PH" sz="900">
                <a:solidFill>
                  <a:srgbClr val="000000"/>
                </a:solidFill>
                <a:latin typeface="Arial"/>
                <a:ea typeface="Arial"/>
                <a:cs typeface="Arial"/>
                <a:sym typeface="Arial"/>
              </a:rPr>
              <a:t>300 additionally in nurture for follow-up after contract expiration</a:t>
            </a:r>
            <a:endParaRPr sz="900">
              <a:solidFill>
                <a:srgbClr val="000000"/>
              </a:solidFill>
              <a:latin typeface="Arial"/>
              <a:ea typeface="Arial"/>
              <a:cs typeface="Arial"/>
              <a:sym typeface="Arial"/>
            </a:endParaRPr>
          </a:p>
        </p:txBody>
      </p:sp>
      <p:cxnSp>
        <p:nvCxnSpPr>
          <p:cNvPr id="3732" name="Google Shape;3732;g1a37c33ce89_0_8728"/>
          <p:cNvCxnSpPr/>
          <p:nvPr/>
        </p:nvCxnSpPr>
        <p:spPr>
          <a:xfrm>
            <a:off x="7700801" y="4091468"/>
            <a:ext cx="0" cy="1936200"/>
          </a:xfrm>
          <a:prstGeom prst="straightConnector1">
            <a:avLst/>
          </a:prstGeom>
          <a:noFill/>
          <a:ln cap="flat" cmpd="sng" w="9525">
            <a:solidFill>
              <a:srgbClr val="000000"/>
            </a:solidFill>
            <a:prstDash val="dash"/>
            <a:round/>
            <a:headEnd len="sm" w="sm" type="none"/>
            <a:tailEnd len="sm" w="sm" type="none"/>
          </a:ln>
        </p:spPr>
      </p:cxnSp>
      <p:cxnSp>
        <p:nvCxnSpPr>
          <p:cNvPr id="3733" name="Google Shape;3733;g1a37c33ce89_0_8728"/>
          <p:cNvCxnSpPr/>
          <p:nvPr/>
        </p:nvCxnSpPr>
        <p:spPr>
          <a:xfrm>
            <a:off x="9901897" y="4091468"/>
            <a:ext cx="0" cy="1936200"/>
          </a:xfrm>
          <a:prstGeom prst="straightConnector1">
            <a:avLst/>
          </a:prstGeom>
          <a:noFill/>
          <a:ln cap="flat" cmpd="sng" w="9525">
            <a:solidFill>
              <a:srgbClr val="000000"/>
            </a:solidFill>
            <a:prstDash val="dash"/>
            <a:round/>
            <a:headEnd len="sm" w="sm" type="none"/>
            <a:tailEnd len="sm" w="sm" type="none"/>
          </a:ln>
        </p:spPr>
      </p:cxnSp>
      <p:pic>
        <p:nvPicPr>
          <p:cNvPr id="3734" name="Google Shape;3734;g1a37c33ce89_0_8728"/>
          <p:cNvPicPr preferRelativeResize="0"/>
          <p:nvPr/>
        </p:nvPicPr>
        <p:blipFill rotWithShape="1">
          <a:blip r:embed="rId5">
            <a:alphaModFix/>
          </a:blip>
          <a:srcRect b="14704" l="0" r="0" t="0"/>
          <a:stretch/>
        </p:blipFill>
        <p:spPr>
          <a:xfrm>
            <a:off x="8390764" y="2980180"/>
            <a:ext cx="821172" cy="700409"/>
          </a:xfrm>
          <a:prstGeom prst="rect">
            <a:avLst/>
          </a:prstGeom>
          <a:noFill/>
          <a:ln>
            <a:noFill/>
          </a:ln>
        </p:spPr>
      </p:pic>
      <p:pic>
        <p:nvPicPr>
          <p:cNvPr id="3735" name="Google Shape;3735;g1a37c33ce89_0_8728"/>
          <p:cNvPicPr preferRelativeResize="0"/>
          <p:nvPr/>
        </p:nvPicPr>
        <p:blipFill rotWithShape="1">
          <a:blip r:embed="rId6">
            <a:alphaModFix/>
          </a:blip>
          <a:srcRect b="14704" l="0" r="0" t="0"/>
          <a:stretch/>
        </p:blipFill>
        <p:spPr>
          <a:xfrm>
            <a:off x="10429023" y="2850670"/>
            <a:ext cx="1146843" cy="978189"/>
          </a:xfrm>
          <a:prstGeom prst="rect">
            <a:avLst/>
          </a:prstGeom>
          <a:noFill/>
          <a:ln>
            <a:noFill/>
          </a:ln>
        </p:spPr>
      </p:pic>
      <p:pic>
        <p:nvPicPr>
          <p:cNvPr id="3736" name="Google Shape;3736;g1a37c33ce89_0_8728"/>
          <p:cNvPicPr preferRelativeResize="0"/>
          <p:nvPr/>
        </p:nvPicPr>
        <p:blipFill rotWithShape="1">
          <a:blip r:embed="rId7">
            <a:alphaModFix/>
          </a:blip>
          <a:srcRect b="15682" l="0" r="0" t="0"/>
          <a:stretch/>
        </p:blipFill>
        <p:spPr>
          <a:xfrm>
            <a:off x="6188143" y="2952470"/>
            <a:ext cx="824220" cy="694932"/>
          </a:xfrm>
          <a:prstGeom prst="rect">
            <a:avLst/>
          </a:prstGeom>
          <a:noFill/>
          <a:ln>
            <a:noFill/>
          </a:ln>
        </p:spPr>
      </p:pic>
      <p:sp>
        <p:nvSpPr>
          <p:cNvPr id="3737" name="Google Shape;3737;g1a37c33ce89_0_8728"/>
          <p:cNvSpPr txBox="1"/>
          <p:nvPr/>
        </p:nvSpPr>
        <p:spPr>
          <a:xfrm>
            <a:off x="10671882" y="17493"/>
            <a:ext cx="10047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grpSp>
        <p:nvGrpSpPr>
          <p:cNvPr id="3738" name="Google Shape;3738;g1a37c33ce89_0_8728"/>
          <p:cNvGrpSpPr/>
          <p:nvPr/>
        </p:nvGrpSpPr>
        <p:grpSpPr>
          <a:xfrm>
            <a:off x="10758439" y="94340"/>
            <a:ext cx="831830" cy="779526"/>
            <a:chOff x="1546726" y="1387642"/>
            <a:chExt cx="5029200" cy="5029200"/>
          </a:xfrm>
        </p:grpSpPr>
        <p:grpSp>
          <p:nvGrpSpPr>
            <p:cNvPr id="3739" name="Google Shape;3739;g1a37c33ce89_0_8728"/>
            <p:cNvGrpSpPr/>
            <p:nvPr/>
          </p:nvGrpSpPr>
          <p:grpSpPr>
            <a:xfrm>
              <a:off x="1879617" y="1676405"/>
              <a:ext cx="4385564" cy="4407809"/>
              <a:chOff x="1955817" y="1676405"/>
              <a:chExt cx="4385564" cy="4407809"/>
            </a:xfrm>
          </p:grpSpPr>
          <p:grpSp>
            <p:nvGrpSpPr>
              <p:cNvPr id="3740" name="Google Shape;3740;g1a37c33ce89_0_8728"/>
              <p:cNvGrpSpPr/>
              <p:nvPr/>
            </p:nvGrpSpPr>
            <p:grpSpPr>
              <a:xfrm>
                <a:off x="1955817" y="1676405"/>
                <a:ext cx="4385564" cy="4407809"/>
                <a:chOff x="4190280" y="1343066"/>
                <a:chExt cx="5315835" cy="5342799"/>
              </a:xfrm>
            </p:grpSpPr>
            <p:sp>
              <p:nvSpPr>
                <p:cNvPr id="3741" name="Google Shape;3741;g1a37c33ce89_0_8728"/>
                <p:cNvSpPr/>
                <p:nvPr/>
              </p:nvSpPr>
              <p:spPr>
                <a:xfrm>
                  <a:off x="4190280" y="1343066"/>
                  <a:ext cx="3464232" cy="3236424"/>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52A637">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742" name="Google Shape;3742;g1a37c33ce89_0_8728"/>
                <p:cNvSpPr/>
                <p:nvPr/>
              </p:nvSpPr>
              <p:spPr>
                <a:xfrm>
                  <a:off x="6373800" y="1343091"/>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2F2F2">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743" name="Google Shape;3743;g1a37c33ce89_0_8728"/>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744" name="Google Shape;3744;g1a37c33ce89_0_8728"/>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745" name="Google Shape;3745;g1a37c33ce89_0_8728"/>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746" name="Google Shape;3746;g1a37c33ce89_0_8728"/>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747" name="Google Shape;3747;g1a37c33ce89_0_8728"/>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748" name="Google Shape;3748;g1a37c33ce89_0_8728"/>
            <p:cNvGrpSpPr/>
            <p:nvPr/>
          </p:nvGrpSpPr>
          <p:grpSpPr>
            <a:xfrm>
              <a:off x="3533385" y="3171270"/>
              <a:ext cx="1141413" cy="979575"/>
              <a:chOff x="3997" y="2115"/>
              <a:chExt cx="719" cy="617"/>
            </a:xfrm>
          </p:grpSpPr>
          <p:sp>
            <p:nvSpPr>
              <p:cNvPr id="3749" name="Google Shape;3749;g1a37c33ce89_0_8728"/>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0" name="Google Shape;3750;g1a37c33ce89_0_8728"/>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1" name="Google Shape;3751;g1a37c33ce89_0_8728"/>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2" name="Google Shape;3752;g1a37c33ce89_0_8728"/>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3" name="Google Shape;3753;g1a37c33ce89_0_8728"/>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4" name="Google Shape;3754;g1a37c33ce89_0_8728"/>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755" name="Google Shape;3755;g1a37c33ce89_0_8728"/>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756" name="Google Shape;3756;g1a37c33ce89_0_8728"/>
            <p:cNvSpPr txBox="1"/>
            <p:nvPr/>
          </p:nvSpPr>
          <p:spPr>
            <a:xfrm>
              <a:off x="3446352" y="4166712"/>
              <a:ext cx="1310400" cy="16179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757" name="Google Shape;3757;g1a37c33ce89_0_8728"/>
            <p:cNvSpPr txBox="1"/>
            <p:nvPr/>
          </p:nvSpPr>
          <p:spPr>
            <a:xfrm rot="-2215747">
              <a:off x="2021368" y="1920523"/>
              <a:ext cx="1915861" cy="1387741"/>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lt1"/>
                  </a:solidFill>
                  <a:latin typeface="Arial"/>
                  <a:ea typeface="Arial"/>
                  <a:cs typeface="Arial"/>
                  <a:sym typeface="Arial"/>
                </a:rPr>
                <a:t>Sales</a:t>
              </a:r>
              <a:endParaRPr sz="12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2" name="Shape 3762"/>
        <p:cNvGrpSpPr/>
        <p:nvPr/>
      </p:nvGrpSpPr>
      <p:grpSpPr>
        <a:xfrm>
          <a:off x="0" y="0"/>
          <a:ext cx="0" cy="0"/>
          <a:chOff x="0" y="0"/>
          <a:chExt cx="0" cy="0"/>
        </a:xfrm>
      </p:grpSpPr>
      <p:sp>
        <p:nvSpPr>
          <p:cNvPr id="3763" name="Google Shape;3763;g1a37c33ce89_0_8787"/>
          <p:cNvSpPr/>
          <p:nvPr/>
        </p:nvSpPr>
        <p:spPr>
          <a:xfrm rot="-5400000">
            <a:off x="551189" y="1579119"/>
            <a:ext cx="5286300" cy="4727400"/>
          </a:xfrm>
          <a:prstGeom prst="trapezoid">
            <a:avLst>
              <a:gd fmla="val 42067" name="adj"/>
            </a:avLst>
          </a:prstGeom>
          <a:gradFill>
            <a:gsLst>
              <a:gs pos="0">
                <a:srgbClr val="91D27E"/>
              </a:gs>
              <a:gs pos="100000">
                <a:srgbClr val="FFFFFF">
                  <a:alpha val="0"/>
                </a:srgbClr>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764" name="Google Shape;3764;g1a37c33ce89_0_8787"/>
          <p:cNvSpPr txBox="1"/>
          <p:nvPr>
            <p:ph type="title"/>
          </p:nvPr>
        </p:nvSpPr>
        <p:spPr>
          <a:xfrm>
            <a:off x="539320" y="415277"/>
            <a:ext cx="9678900" cy="4152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a:t>Accelerate Momentum in Insurance</a:t>
            </a:r>
            <a:endParaRPr/>
          </a:p>
        </p:txBody>
      </p:sp>
      <p:sp>
        <p:nvSpPr>
          <p:cNvPr id="3765" name="Google Shape;3765;g1a37c33ce89_0_8787"/>
          <p:cNvSpPr/>
          <p:nvPr/>
        </p:nvSpPr>
        <p:spPr>
          <a:xfrm>
            <a:off x="10331824" y="4101354"/>
            <a:ext cx="1211700" cy="920100"/>
          </a:xfrm>
          <a:prstGeom prst="roundRect">
            <a:avLst>
              <a:gd fmla="val 16667" name="adj"/>
            </a:avLst>
          </a:prstGeom>
          <a:solidFill>
            <a:srgbClr val="D7EFFA"/>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800">
                <a:solidFill>
                  <a:schemeClr val="accent3"/>
                </a:solidFill>
                <a:latin typeface="Arial"/>
                <a:ea typeface="Arial"/>
                <a:cs typeface="Arial"/>
                <a:sym typeface="Arial"/>
              </a:rPr>
              <a:t>1,600</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2020 Total Insurance Customers</a:t>
            </a:r>
            <a:endParaRPr sz="1200"/>
          </a:p>
        </p:txBody>
      </p:sp>
      <p:sp>
        <p:nvSpPr>
          <p:cNvPr id="3766" name="Google Shape;3766;g1a37c33ce89_0_8787"/>
          <p:cNvSpPr/>
          <p:nvPr/>
        </p:nvSpPr>
        <p:spPr>
          <a:xfrm>
            <a:off x="8348382" y="4101353"/>
            <a:ext cx="1211700" cy="920100"/>
          </a:xfrm>
          <a:prstGeom prst="roundRect">
            <a:avLst>
              <a:gd fmla="val 16667" name="adj"/>
            </a:avLst>
          </a:prstGeom>
          <a:solidFill>
            <a:srgbClr val="DAF0D3"/>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800">
                <a:solidFill>
                  <a:schemeClr val="accent1"/>
                </a:solidFill>
                <a:latin typeface="Arial"/>
                <a:ea typeface="Arial"/>
                <a:cs typeface="Arial"/>
                <a:sym typeface="Arial"/>
              </a:rPr>
              <a:t>68K</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2020 Install Base</a:t>
            </a:r>
            <a:endParaRPr sz="1200"/>
          </a:p>
        </p:txBody>
      </p:sp>
      <p:sp>
        <p:nvSpPr>
          <p:cNvPr id="3767" name="Google Shape;3767;g1a37c33ce89_0_8787"/>
          <p:cNvSpPr/>
          <p:nvPr/>
        </p:nvSpPr>
        <p:spPr>
          <a:xfrm>
            <a:off x="6364941" y="4101353"/>
            <a:ext cx="1211700" cy="920100"/>
          </a:xfrm>
          <a:prstGeom prst="roundRect">
            <a:avLst>
              <a:gd fmla="val 16667" name="adj"/>
            </a:avLst>
          </a:prstGeom>
          <a:solidFill>
            <a:srgbClr val="FBEDC9"/>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100">
                <a:solidFill>
                  <a:schemeClr val="accent2"/>
                </a:solidFill>
                <a:latin typeface="Arial"/>
                <a:ea typeface="Arial"/>
                <a:cs typeface="Arial"/>
                <a:sym typeface="Arial"/>
              </a:rPr>
              <a:t>$6.3M / $7.1M</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2020 / Q1’21 ARR</a:t>
            </a:r>
            <a:endParaRPr sz="1200"/>
          </a:p>
        </p:txBody>
      </p:sp>
      <p:sp>
        <p:nvSpPr>
          <p:cNvPr id="3768" name="Google Shape;3768;g1a37c33ce89_0_8787"/>
          <p:cNvSpPr/>
          <p:nvPr/>
        </p:nvSpPr>
        <p:spPr>
          <a:xfrm>
            <a:off x="1606352" y="5789243"/>
            <a:ext cx="1606800" cy="299700"/>
          </a:xfrm>
          <a:prstGeom prst="roundRect">
            <a:avLst>
              <a:gd fmla="val 16667" name="adj"/>
            </a:avLst>
          </a:prstGeom>
          <a:solidFill>
            <a:schemeClr val="accent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PH" sz="1000">
                <a:solidFill>
                  <a:srgbClr val="FFFFFF"/>
                </a:solidFill>
                <a:latin typeface="Arial"/>
                <a:ea typeface="Arial"/>
                <a:cs typeface="Arial"/>
                <a:sym typeface="Arial"/>
              </a:rPr>
              <a:t>15+ More Insurance Partners</a:t>
            </a:r>
            <a:endParaRPr sz="1200"/>
          </a:p>
        </p:txBody>
      </p:sp>
      <p:grpSp>
        <p:nvGrpSpPr>
          <p:cNvPr id="3769" name="Google Shape;3769;g1a37c33ce89_0_8787"/>
          <p:cNvGrpSpPr/>
          <p:nvPr/>
        </p:nvGrpSpPr>
        <p:grpSpPr>
          <a:xfrm>
            <a:off x="2760127" y="1817273"/>
            <a:ext cx="577148" cy="485149"/>
            <a:chOff x="3229821" y="1421575"/>
            <a:chExt cx="722700" cy="607500"/>
          </a:xfrm>
        </p:grpSpPr>
        <p:sp>
          <p:nvSpPr>
            <p:cNvPr id="3770" name="Google Shape;3770;g1a37c33ce89_0_8787"/>
            <p:cNvSpPr/>
            <p:nvPr/>
          </p:nvSpPr>
          <p:spPr>
            <a:xfrm>
              <a:off x="3229821" y="1421575"/>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spcBef>
                  <a:spcPts val="0"/>
                </a:spcBef>
                <a:spcAft>
                  <a:spcPts val="0"/>
                </a:spcAft>
                <a:buNone/>
              </a:pPr>
              <a:r>
                <a:t/>
              </a:r>
              <a:endParaRPr sz="1100">
                <a:solidFill>
                  <a:srgbClr val="000000"/>
                </a:solidFill>
                <a:latin typeface="Arial"/>
                <a:ea typeface="Arial"/>
                <a:cs typeface="Arial"/>
                <a:sym typeface="Arial"/>
              </a:endParaRPr>
            </a:p>
          </p:txBody>
        </p:sp>
        <p:pic>
          <p:nvPicPr>
            <p:cNvPr descr="D&amp;S Community Services - Comvest Partners" id="3771" name="Google Shape;3771;g1a37c33ce89_0_8787"/>
            <p:cNvPicPr preferRelativeResize="0"/>
            <p:nvPr/>
          </p:nvPicPr>
          <p:blipFill rotWithShape="1">
            <a:blip r:embed="rId3">
              <a:alphaModFix/>
            </a:blip>
            <a:srcRect b="0" l="0" r="0" t="0"/>
            <a:stretch/>
          </p:blipFill>
          <p:spPr>
            <a:xfrm>
              <a:off x="3332367" y="1509484"/>
              <a:ext cx="517525" cy="431800"/>
            </a:xfrm>
            <a:prstGeom prst="rect">
              <a:avLst/>
            </a:prstGeom>
            <a:noFill/>
            <a:ln>
              <a:noFill/>
            </a:ln>
          </p:spPr>
        </p:pic>
      </p:grpSp>
      <p:grpSp>
        <p:nvGrpSpPr>
          <p:cNvPr id="3772" name="Google Shape;3772;g1a37c33ce89_0_8787"/>
          <p:cNvGrpSpPr/>
          <p:nvPr/>
        </p:nvGrpSpPr>
        <p:grpSpPr>
          <a:xfrm>
            <a:off x="3939519" y="1748060"/>
            <a:ext cx="577148" cy="485150"/>
            <a:chOff x="4851400" y="1465542"/>
            <a:chExt cx="722700" cy="607500"/>
          </a:xfrm>
        </p:grpSpPr>
        <p:sp>
          <p:nvSpPr>
            <p:cNvPr id="3773" name="Google Shape;3773;g1a37c33ce89_0_8787"/>
            <p:cNvSpPr/>
            <p:nvPr/>
          </p:nvSpPr>
          <p:spPr>
            <a:xfrm>
              <a:off x="4851400" y="1465542"/>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Plunkett's Pest Control: Earning Your Trust Since 1915 - Plunkett's Pest  Control" id="3774" name="Google Shape;3774;g1a37c33ce89_0_8787"/>
            <p:cNvPicPr preferRelativeResize="0"/>
            <p:nvPr/>
          </p:nvPicPr>
          <p:blipFill rotWithShape="1">
            <a:blip r:embed="rId4">
              <a:alphaModFix/>
            </a:blip>
            <a:srcRect b="0" l="0" r="0" t="0"/>
            <a:stretch/>
          </p:blipFill>
          <p:spPr>
            <a:xfrm>
              <a:off x="4881710" y="1627949"/>
              <a:ext cx="659340" cy="329669"/>
            </a:xfrm>
            <a:prstGeom prst="rect">
              <a:avLst/>
            </a:prstGeom>
            <a:noFill/>
            <a:ln>
              <a:noFill/>
            </a:ln>
          </p:spPr>
        </p:pic>
      </p:grpSp>
      <p:grpSp>
        <p:nvGrpSpPr>
          <p:cNvPr id="3775" name="Google Shape;3775;g1a37c33ce89_0_8787"/>
          <p:cNvGrpSpPr/>
          <p:nvPr/>
        </p:nvGrpSpPr>
        <p:grpSpPr>
          <a:xfrm>
            <a:off x="3490745" y="2318289"/>
            <a:ext cx="577148" cy="485149"/>
            <a:chOff x="4182166" y="2254047"/>
            <a:chExt cx="722700" cy="607500"/>
          </a:xfrm>
        </p:grpSpPr>
        <p:sp>
          <p:nvSpPr>
            <p:cNvPr id="3776" name="Google Shape;3776;g1a37c33ce89_0_8787"/>
            <p:cNvSpPr/>
            <p:nvPr/>
          </p:nvSpPr>
          <p:spPr>
            <a:xfrm>
              <a:off x="4182166" y="2254047"/>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Media Center - People Inc" id="3777" name="Google Shape;3777;g1a37c33ce89_0_8787"/>
            <p:cNvPicPr preferRelativeResize="0"/>
            <p:nvPr/>
          </p:nvPicPr>
          <p:blipFill rotWithShape="1">
            <a:blip r:embed="rId5">
              <a:alphaModFix/>
            </a:blip>
            <a:srcRect b="0" l="0" r="0" t="0"/>
            <a:stretch/>
          </p:blipFill>
          <p:spPr>
            <a:xfrm>
              <a:off x="4261879" y="2365573"/>
              <a:ext cx="528744" cy="345717"/>
            </a:xfrm>
            <a:prstGeom prst="rect">
              <a:avLst/>
            </a:prstGeom>
            <a:noFill/>
            <a:ln>
              <a:noFill/>
            </a:ln>
          </p:spPr>
        </p:pic>
      </p:grpSp>
      <p:grpSp>
        <p:nvGrpSpPr>
          <p:cNvPr id="3778" name="Google Shape;3778;g1a37c33ce89_0_8787"/>
          <p:cNvGrpSpPr/>
          <p:nvPr/>
        </p:nvGrpSpPr>
        <p:grpSpPr>
          <a:xfrm>
            <a:off x="4166936" y="2670819"/>
            <a:ext cx="577148" cy="485149"/>
            <a:chOff x="4998596" y="2488485"/>
            <a:chExt cx="722700" cy="607500"/>
          </a:xfrm>
        </p:grpSpPr>
        <p:sp>
          <p:nvSpPr>
            <p:cNvPr id="3779" name="Google Shape;3779;g1a37c33ce89_0_8787"/>
            <p:cNvSpPr/>
            <p:nvPr/>
          </p:nvSpPr>
          <p:spPr>
            <a:xfrm>
              <a:off x="4998596" y="2488485"/>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id="3780" name="Google Shape;3780;g1a37c33ce89_0_8787"/>
            <p:cNvPicPr preferRelativeResize="0"/>
            <p:nvPr/>
          </p:nvPicPr>
          <p:blipFill rotWithShape="1">
            <a:blip r:embed="rId6">
              <a:alphaModFix/>
            </a:blip>
            <a:srcRect b="0" l="0" r="0" t="0"/>
            <a:stretch/>
          </p:blipFill>
          <p:spPr>
            <a:xfrm>
              <a:off x="5056341" y="2556182"/>
              <a:ext cx="619990" cy="363703"/>
            </a:xfrm>
            <a:prstGeom prst="rect">
              <a:avLst/>
            </a:prstGeom>
            <a:noFill/>
            <a:ln>
              <a:noFill/>
            </a:ln>
          </p:spPr>
        </p:pic>
      </p:grpSp>
      <p:grpSp>
        <p:nvGrpSpPr>
          <p:cNvPr id="3781" name="Google Shape;3781;g1a37c33ce89_0_8787"/>
          <p:cNvGrpSpPr/>
          <p:nvPr/>
        </p:nvGrpSpPr>
        <p:grpSpPr>
          <a:xfrm>
            <a:off x="3734763" y="3231747"/>
            <a:ext cx="577148" cy="485149"/>
            <a:chOff x="4595006" y="3323402"/>
            <a:chExt cx="722700" cy="607500"/>
          </a:xfrm>
        </p:grpSpPr>
        <p:sp>
          <p:nvSpPr>
            <p:cNvPr id="3782" name="Google Shape;3782;g1a37c33ce89_0_8787"/>
            <p:cNvSpPr/>
            <p:nvPr/>
          </p:nvSpPr>
          <p:spPr>
            <a:xfrm>
              <a:off x="4595006" y="3323402"/>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Koorsen Case Study: Morgan County Government" id="3783" name="Google Shape;3783;g1a37c33ce89_0_8787"/>
            <p:cNvPicPr preferRelativeResize="0"/>
            <p:nvPr/>
          </p:nvPicPr>
          <p:blipFill rotWithShape="1">
            <a:blip r:embed="rId7">
              <a:alphaModFix/>
            </a:blip>
            <a:srcRect b="0" l="0" r="0" t="0"/>
            <a:stretch/>
          </p:blipFill>
          <p:spPr>
            <a:xfrm>
              <a:off x="4696933" y="3542437"/>
              <a:ext cx="544677" cy="119645"/>
            </a:xfrm>
            <a:prstGeom prst="rect">
              <a:avLst/>
            </a:prstGeom>
            <a:noFill/>
            <a:ln>
              <a:noFill/>
            </a:ln>
          </p:spPr>
        </p:pic>
      </p:grpSp>
      <p:grpSp>
        <p:nvGrpSpPr>
          <p:cNvPr id="3784" name="Google Shape;3784;g1a37c33ce89_0_8787"/>
          <p:cNvGrpSpPr/>
          <p:nvPr/>
        </p:nvGrpSpPr>
        <p:grpSpPr>
          <a:xfrm>
            <a:off x="4375777" y="3554723"/>
            <a:ext cx="577148" cy="485149"/>
            <a:chOff x="5397679" y="3727830"/>
            <a:chExt cx="722700" cy="607500"/>
          </a:xfrm>
        </p:grpSpPr>
        <p:sp>
          <p:nvSpPr>
            <p:cNvPr id="3785" name="Google Shape;3785;g1a37c33ce89_0_8787"/>
            <p:cNvSpPr/>
            <p:nvPr/>
          </p:nvSpPr>
          <p:spPr>
            <a:xfrm>
              <a:off x="5397679" y="3727830"/>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NYSARC Trust Services 2017 LOGO - New Color CMYK - Brain Injury Association  of New York State" id="3786" name="Google Shape;3786;g1a37c33ce89_0_8787"/>
            <p:cNvPicPr preferRelativeResize="0"/>
            <p:nvPr/>
          </p:nvPicPr>
          <p:blipFill rotWithShape="1">
            <a:blip r:embed="rId8">
              <a:alphaModFix/>
            </a:blip>
            <a:srcRect b="0" l="0" r="0" t="0"/>
            <a:stretch/>
          </p:blipFill>
          <p:spPr>
            <a:xfrm>
              <a:off x="5499050" y="3952405"/>
              <a:ext cx="526147" cy="139229"/>
            </a:xfrm>
            <a:prstGeom prst="rect">
              <a:avLst/>
            </a:prstGeom>
            <a:noFill/>
            <a:ln>
              <a:noFill/>
            </a:ln>
          </p:spPr>
        </p:pic>
      </p:grpSp>
      <p:grpSp>
        <p:nvGrpSpPr>
          <p:cNvPr id="3787" name="Google Shape;3787;g1a37c33ce89_0_8787"/>
          <p:cNvGrpSpPr/>
          <p:nvPr/>
        </p:nvGrpSpPr>
        <p:grpSpPr>
          <a:xfrm>
            <a:off x="3630584" y="4039451"/>
            <a:ext cx="577148" cy="485150"/>
            <a:chOff x="4435978" y="4353853"/>
            <a:chExt cx="722700" cy="607500"/>
          </a:xfrm>
        </p:grpSpPr>
        <p:sp>
          <p:nvSpPr>
            <p:cNvPr id="3788" name="Google Shape;3788;g1a37c33ce89_0_8787"/>
            <p:cNvSpPr/>
            <p:nvPr/>
          </p:nvSpPr>
          <p:spPr>
            <a:xfrm>
              <a:off x="4435978" y="4353853"/>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Community Support Services |" id="3789" name="Google Shape;3789;g1a37c33ce89_0_8787"/>
            <p:cNvPicPr preferRelativeResize="0"/>
            <p:nvPr/>
          </p:nvPicPr>
          <p:blipFill rotWithShape="1">
            <a:blip r:embed="rId9">
              <a:alphaModFix/>
            </a:blip>
            <a:srcRect b="0" l="0" r="0" t="0"/>
            <a:stretch/>
          </p:blipFill>
          <p:spPr>
            <a:xfrm>
              <a:off x="4479908" y="4544354"/>
              <a:ext cx="644523" cy="218146"/>
            </a:xfrm>
            <a:prstGeom prst="rect">
              <a:avLst/>
            </a:prstGeom>
            <a:noFill/>
            <a:ln>
              <a:noFill/>
            </a:ln>
          </p:spPr>
        </p:pic>
      </p:grpSp>
      <p:grpSp>
        <p:nvGrpSpPr>
          <p:cNvPr id="3790" name="Google Shape;3790;g1a37c33ce89_0_8787"/>
          <p:cNvGrpSpPr/>
          <p:nvPr/>
        </p:nvGrpSpPr>
        <p:grpSpPr>
          <a:xfrm>
            <a:off x="4299985" y="4518209"/>
            <a:ext cx="577148" cy="485150"/>
            <a:chOff x="5302772" y="4934299"/>
            <a:chExt cx="722700" cy="607500"/>
          </a:xfrm>
        </p:grpSpPr>
        <p:sp>
          <p:nvSpPr>
            <p:cNvPr id="3791" name="Google Shape;3791;g1a37c33ce89_0_8787"/>
            <p:cNvSpPr/>
            <p:nvPr/>
          </p:nvSpPr>
          <p:spPr>
            <a:xfrm>
              <a:off x="5302772" y="4934299"/>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Our Service Providers - DSP Ohio" id="3792" name="Google Shape;3792;g1a37c33ce89_0_8787"/>
            <p:cNvPicPr preferRelativeResize="0"/>
            <p:nvPr/>
          </p:nvPicPr>
          <p:blipFill rotWithShape="1">
            <a:blip r:embed="rId10">
              <a:alphaModFix/>
            </a:blip>
            <a:srcRect b="0" l="0" r="0" t="0"/>
            <a:stretch/>
          </p:blipFill>
          <p:spPr>
            <a:xfrm>
              <a:off x="5428306" y="5006721"/>
              <a:ext cx="471548" cy="433924"/>
            </a:xfrm>
            <a:prstGeom prst="rect">
              <a:avLst/>
            </a:prstGeom>
            <a:noFill/>
            <a:ln>
              <a:noFill/>
            </a:ln>
          </p:spPr>
        </p:pic>
      </p:grpSp>
      <p:grpSp>
        <p:nvGrpSpPr>
          <p:cNvPr id="3793" name="Google Shape;3793;g1a37c33ce89_0_8787"/>
          <p:cNvGrpSpPr/>
          <p:nvPr/>
        </p:nvGrpSpPr>
        <p:grpSpPr>
          <a:xfrm>
            <a:off x="3344191" y="4946983"/>
            <a:ext cx="577148" cy="488821"/>
            <a:chOff x="4105935" y="5471208"/>
            <a:chExt cx="722700" cy="612097"/>
          </a:xfrm>
        </p:grpSpPr>
        <p:sp>
          <p:nvSpPr>
            <p:cNvPr id="3794" name="Google Shape;3794;g1a37c33ce89_0_8787"/>
            <p:cNvSpPr/>
            <p:nvPr/>
          </p:nvSpPr>
          <p:spPr>
            <a:xfrm>
              <a:off x="4105935" y="5475805"/>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Brideau Energy Reviews - Fitchburg, MA | Angi" id="3795" name="Google Shape;3795;g1a37c33ce89_0_8787"/>
            <p:cNvPicPr preferRelativeResize="0"/>
            <p:nvPr/>
          </p:nvPicPr>
          <p:blipFill rotWithShape="1">
            <a:blip r:embed="rId11">
              <a:alphaModFix/>
            </a:blip>
            <a:srcRect b="0" l="0" r="0" t="0"/>
            <a:stretch/>
          </p:blipFill>
          <p:spPr>
            <a:xfrm>
              <a:off x="4215494" y="5471208"/>
              <a:ext cx="516922" cy="532746"/>
            </a:xfrm>
            <a:prstGeom prst="rect">
              <a:avLst/>
            </a:prstGeom>
            <a:noFill/>
            <a:ln>
              <a:noFill/>
            </a:ln>
          </p:spPr>
        </p:pic>
      </p:grpSp>
      <p:grpSp>
        <p:nvGrpSpPr>
          <p:cNvPr id="3796" name="Google Shape;3796;g1a37c33ce89_0_8787"/>
          <p:cNvGrpSpPr/>
          <p:nvPr/>
        </p:nvGrpSpPr>
        <p:grpSpPr>
          <a:xfrm>
            <a:off x="3944187" y="5467111"/>
            <a:ext cx="577148" cy="485150"/>
            <a:chOff x="4857245" y="6122505"/>
            <a:chExt cx="722700" cy="607500"/>
          </a:xfrm>
        </p:grpSpPr>
        <p:sp>
          <p:nvSpPr>
            <p:cNvPr id="3797" name="Google Shape;3797;g1a37c33ce89_0_8787"/>
            <p:cNvSpPr/>
            <p:nvPr/>
          </p:nvSpPr>
          <p:spPr>
            <a:xfrm>
              <a:off x="4857245" y="6122505"/>
              <a:ext cx="722700" cy="607500"/>
            </a:xfrm>
            <a:prstGeom prst="roundRect">
              <a:avLst>
                <a:gd fmla="val 16667" name="adj"/>
              </a:avLst>
            </a:prstGeom>
            <a:solidFill>
              <a:schemeClr val="lt2"/>
            </a:solidFill>
            <a:ln cap="flat" cmpd="sng" w="2857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798" name="Google Shape;3798;g1a37c33ce89_0_8787"/>
            <p:cNvGrpSpPr/>
            <p:nvPr/>
          </p:nvGrpSpPr>
          <p:grpSpPr>
            <a:xfrm>
              <a:off x="4965144" y="6187453"/>
              <a:ext cx="490092" cy="520026"/>
              <a:chOff x="6021885" y="-926823"/>
              <a:chExt cx="3990975" cy="4234741"/>
            </a:xfrm>
          </p:grpSpPr>
          <p:pic>
            <p:nvPicPr>
              <p:cNvPr descr="C. Bean Transport – Great North Woods Northern NH Oil and Propane Co." id="3799" name="Google Shape;3799;g1a37c33ce89_0_8787"/>
              <p:cNvPicPr preferRelativeResize="0"/>
              <p:nvPr/>
            </p:nvPicPr>
            <p:blipFill rotWithShape="1">
              <a:blip r:embed="rId12">
                <a:alphaModFix/>
              </a:blip>
              <a:srcRect b="-6112" l="0" r="0" t="0"/>
              <a:stretch/>
            </p:blipFill>
            <p:spPr>
              <a:xfrm>
                <a:off x="6021885" y="-926823"/>
                <a:ext cx="3990975" cy="4234741"/>
              </a:xfrm>
              <a:prstGeom prst="rect">
                <a:avLst/>
              </a:prstGeom>
              <a:noFill/>
              <a:ln>
                <a:noFill/>
              </a:ln>
            </p:spPr>
          </p:pic>
          <p:sp>
            <p:nvSpPr>
              <p:cNvPr id="3800" name="Google Shape;3800;g1a37c33ce89_0_8787"/>
              <p:cNvSpPr/>
              <p:nvPr/>
            </p:nvSpPr>
            <p:spPr>
              <a:xfrm>
                <a:off x="7001623" y="1893117"/>
                <a:ext cx="2057400" cy="348600"/>
              </a:xfrm>
              <a:prstGeom prst="rect">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grpSp>
      <p:cxnSp>
        <p:nvCxnSpPr>
          <p:cNvPr id="3801" name="Google Shape;3801;g1a37c33ce89_0_8787"/>
          <p:cNvCxnSpPr>
            <a:stCxn id="3802" idx="0"/>
            <a:endCxn id="3770" idx="1"/>
          </p:cNvCxnSpPr>
          <p:nvPr/>
        </p:nvCxnSpPr>
        <p:spPr>
          <a:xfrm rot="-5400000">
            <a:off x="2437474" y="2079289"/>
            <a:ext cx="342000" cy="303300"/>
          </a:xfrm>
          <a:prstGeom prst="bentConnector2">
            <a:avLst/>
          </a:prstGeom>
          <a:noFill/>
          <a:ln cap="flat" cmpd="sng" w="12700">
            <a:solidFill>
              <a:schemeClr val="accent5"/>
            </a:solidFill>
            <a:prstDash val="dash"/>
            <a:round/>
            <a:headEnd len="sm" w="sm" type="none"/>
            <a:tailEnd len="med" w="med" type="oval"/>
          </a:ln>
        </p:spPr>
      </p:cxnSp>
      <p:cxnSp>
        <p:nvCxnSpPr>
          <p:cNvPr id="3803" name="Google Shape;3803;g1a37c33ce89_0_8787"/>
          <p:cNvCxnSpPr/>
          <p:nvPr/>
        </p:nvCxnSpPr>
        <p:spPr>
          <a:xfrm flipH="1" rot="10800000">
            <a:off x="2844239" y="2009425"/>
            <a:ext cx="1119600" cy="454800"/>
          </a:xfrm>
          <a:prstGeom prst="bentConnector3">
            <a:avLst>
              <a:gd fmla="val 49995" name="adj1"/>
            </a:avLst>
          </a:prstGeom>
          <a:noFill/>
          <a:ln cap="flat" cmpd="sng" w="12700">
            <a:solidFill>
              <a:schemeClr val="accent5"/>
            </a:solidFill>
            <a:prstDash val="dash"/>
            <a:round/>
            <a:headEnd len="sm" w="sm" type="none"/>
            <a:tailEnd len="med" w="med" type="oval"/>
          </a:ln>
        </p:spPr>
      </p:cxnSp>
      <p:cxnSp>
        <p:nvCxnSpPr>
          <p:cNvPr id="3804" name="Google Shape;3804;g1a37c33ce89_0_8787"/>
          <p:cNvCxnSpPr>
            <a:endCxn id="3797" idx="1"/>
          </p:cNvCxnSpPr>
          <p:nvPr/>
        </p:nvCxnSpPr>
        <p:spPr>
          <a:xfrm>
            <a:off x="2600787" y="5385086"/>
            <a:ext cx="1343400" cy="324600"/>
          </a:xfrm>
          <a:prstGeom prst="bentConnector3">
            <a:avLst>
              <a:gd fmla="val 49996" name="adj1"/>
            </a:avLst>
          </a:prstGeom>
          <a:noFill/>
          <a:ln cap="flat" cmpd="sng" w="12700">
            <a:solidFill>
              <a:schemeClr val="accent5"/>
            </a:solidFill>
            <a:prstDash val="dash"/>
            <a:round/>
            <a:headEnd len="sm" w="sm" type="none"/>
            <a:tailEnd len="med" w="med" type="oval"/>
          </a:ln>
        </p:spPr>
      </p:cxnSp>
      <p:cxnSp>
        <p:nvCxnSpPr>
          <p:cNvPr id="3805" name="Google Shape;3805;g1a37c33ce89_0_8787"/>
          <p:cNvCxnSpPr>
            <a:endCxn id="3794" idx="1"/>
          </p:cNvCxnSpPr>
          <p:nvPr/>
        </p:nvCxnSpPr>
        <p:spPr>
          <a:xfrm>
            <a:off x="2661391" y="5019829"/>
            <a:ext cx="682800" cy="173400"/>
          </a:xfrm>
          <a:prstGeom prst="bentConnector3">
            <a:avLst>
              <a:gd fmla="val 50005" name="adj1"/>
            </a:avLst>
          </a:prstGeom>
          <a:noFill/>
          <a:ln cap="flat" cmpd="sng" w="12700">
            <a:solidFill>
              <a:schemeClr val="accent5"/>
            </a:solidFill>
            <a:prstDash val="dash"/>
            <a:round/>
            <a:headEnd len="sm" w="sm" type="none"/>
            <a:tailEnd len="med" w="med" type="oval"/>
          </a:ln>
        </p:spPr>
      </p:cxnSp>
      <p:cxnSp>
        <p:nvCxnSpPr>
          <p:cNvPr id="3806" name="Google Shape;3806;g1a37c33ce89_0_8787"/>
          <p:cNvCxnSpPr>
            <a:endCxn id="3776" idx="1"/>
          </p:cNvCxnSpPr>
          <p:nvPr/>
        </p:nvCxnSpPr>
        <p:spPr>
          <a:xfrm flipH="1" rot="10800000">
            <a:off x="3014645" y="2560863"/>
            <a:ext cx="476100" cy="257700"/>
          </a:xfrm>
          <a:prstGeom prst="bentConnector3">
            <a:avLst>
              <a:gd fmla="val 49995" name="adj1"/>
            </a:avLst>
          </a:prstGeom>
          <a:noFill/>
          <a:ln cap="flat" cmpd="sng" w="12700">
            <a:solidFill>
              <a:schemeClr val="accent5"/>
            </a:solidFill>
            <a:prstDash val="dash"/>
            <a:round/>
            <a:headEnd len="sm" w="sm" type="none"/>
            <a:tailEnd len="med" w="med" type="oval"/>
          </a:ln>
        </p:spPr>
      </p:cxnSp>
      <p:cxnSp>
        <p:nvCxnSpPr>
          <p:cNvPr id="3807" name="Google Shape;3807;g1a37c33ce89_0_8787"/>
          <p:cNvCxnSpPr>
            <a:endCxn id="3779" idx="1"/>
          </p:cNvCxnSpPr>
          <p:nvPr/>
        </p:nvCxnSpPr>
        <p:spPr>
          <a:xfrm flipH="1" rot="10800000">
            <a:off x="2947736" y="2913394"/>
            <a:ext cx="1219200" cy="151500"/>
          </a:xfrm>
          <a:prstGeom prst="bentConnector3">
            <a:avLst>
              <a:gd fmla="val 50005" name="adj1"/>
            </a:avLst>
          </a:prstGeom>
          <a:noFill/>
          <a:ln cap="flat" cmpd="sng" w="12700">
            <a:solidFill>
              <a:schemeClr val="accent5"/>
            </a:solidFill>
            <a:prstDash val="dash"/>
            <a:round/>
            <a:headEnd len="sm" w="sm" type="none"/>
            <a:tailEnd len="med" w="med" type="oval"/>
          </a:ln>
        </p:spPr>
      </p:cxnSp>
      <p:cxnSp>
        <p:nvCxnSpPr>
          <p:cNvPr id="3808" name="Google Shape;3808;g1a37c33ce89_0_8787"/>
          <p:cNvCxnSpPr>
            <a:endCxn id="3791" idx="1"/>
          </p:cNvCxnSpPr>
          <p:nvPr/>
        </p:nvCxnSpPr>
        <p:spPr>
          <a:xfrm>
            <a:off x="3187285" y="4599384"/>
            <a:ext cx="1112700" cy="161400"/>
          </a:xfrm>
          <a:prstGeom prst="bentConnector3">
            <a:avLst>
              <a:gd fmla="val 50002" name="adj1"/>
            </a:avLst>
          </a:prstGeom>
          <a:noFill/>
          <a:ln cap="flat" cmpd="sng" w="12700">
            <a:solidFill>
              <a:schemeClr val="accent5"/>
            </a:solidFill>
            <a:prstDash val="dash"/>
            <a:round/>
            <a:headEnd len="sm" w="sm" type="none"/>
            <a:tailEnd len="med" w="med" type="oval"/>
          </a:ln>
        </p:spPr>
      </p:cxnSp>
      <p:cxnSp>
        <p:nvCxnSpPr>
          <p:cNvPr id="3809" name="Google Shape;3809;g1a37c33ce89_0_8787"/>
          <p:cNvCxnSpPr>
            <a:stCxn id="3810" idx="3"/>
            <a:endCxn id="3788" idx="1"/>
          </p:cNvCxnSpPr>
          <p:nvPr/>
        </p:nvCxnSpPr>
        <p:spPr>
          <a:xfrm flipH="1" rot="10800000">
            <a:off x="3234753" y="4282108"/>
            <a:ext cx="395700" cy="145800"/>
          </a:xfrm>
          <a:prstGeom prst="bentConnector3">
            <a:avLst>
              <a:gd fmla="val 49992" name="adj1"/>
            </a:avLst>
          </a:prstGeom>
          <a:noFill/>
          <a:ln cap="flat" cmpd="sng" w="12700">
            <a:solidFill>
              <a:schemeClr val="accent5"/>
            </a:solidFill>
            <a:prstDash val="dash"/>
            <a:round/>
            <a:headEnd len="sm" w="sm" type="none"/>
            <a:tailEnd len="med" w="med" type="oval"/>
          </a:ln>
        </p:spPr>
      </p:cxnSp>
      <p:cxnSp>
        <p:nvCxnSpPr>
          <p:cNvPr id="3811" name="Google Shape;3811;g1a37c33ce89_0_8787"/>
          <p:cNvCxnSpPr>
            <a:stCxn id="3812" idx="3"/>
            <a:endCxn id="3782" idx="1"/>
          </p:cNvCxnSpPr>
          <p:nvPr/>
        </p:nvCxnSpPr>
        <p:spPr>
          <a:xfrm flipH="1" rot="10800000">
            <a:off x="3335876" y="3474337"/>
            <a:ext cx="399000" cy="208200"/>
          </a:xfrm>
          <a:prstGeom prst="bentConnector3">
            <a:avLst>
              <a:gd fmla="val 49991" name="adj1"/>
            </a:avLst>
          </a:prstGeom>
          <a:noFill/>
          <a:ln cap="flat" cmpd="sng" w="12700">
            <a:solidFill>
              <a:schemeClr val="accent5"/>
            </a:solidFill>
            <a:prstDash val="dash"/>
            <a:round/>
            <a:headEnd len="sm" w="sm" type="none"/>
            <a:tailEnd len="med" w="med" type="oval"/>
          </a:ln>
        </p:spPr>
      </p:cxnSp>
      <p:cxnSp>
        <p:nvCxnSpPr>
          <p:cNvPr id="3813" name="Google Shape;3813;g1a37c33ce89_0_8787"/>
          <p:cNvCxnSpPr/>
          <p:nvPr/>
        </p:nvCxnSpPr>
        <p:spPr>
          <a:xfrm flipH="1" rot="10800000">
            <a:off x="3197905" y="3858614"/>
            <a:ext cx="1164300" cy="74100"/>
          </a:xfrm>
          <a:prstGeom prst="bentConnector3">
            <a:avLst>
              <a:gd fmla="val 50000" name="adj1"/>
            </a:avLst>
          </a:prstGeom>
          <a:noFill/>
          <a:ln cap="flat" cmpd="sng" w="12700">
            <a:solidFill>
              <a:schemeClr val="accent5"/>
            </a:solidFill>
            <a:prstDash val="dash"/>
            <a:round/>
            <a:headEnd len="sm" w="sm" type="none"/>
            <a:tailEnd len="med" w="med" type="oval"/>
          </a:ln>
        </p:spPr>
      </p:cxnSp>
      <p:sp>
        <p:nvSpPr>
          <p:cNvPr id="3802" name="Google Shape;3802;g1a37c33ce89_0_8787"/>
          <p:cNvSpPr/>
          <p:nvPr/>
        </p:nvSpPr>
        <p:spPr>
          <a:xfrm>
            <a:off x="1894624" y="2401939"/>
            <a:ext cx="1124400" cy="874500"/>
          </a:xfrm>
          <a:prstGeom prst="roundRect">
            <a:avLst>
              <a:gd fmla="val 16667" name="adj"/>
            </a:avLst>
          </a:prstGeom>
          <a:solidFill>
            <a:srgbClr val="FBEDC9"/>
          </a:solidFill>
          <a:ln cap="flat" cmpd="sng" w="2857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id="3814" name="Google Shape;3814;g1a37c33ce89_0_8787"/>
          <p:cNvPicPr preferRelativeResize="0"/>
          <p:nvPr/>
        </p:nvPicPr>
        <p:blipFill rotWithShape="1">
          <a:blip r:embed="rId13">
            <a:alphaModFix/>
          </a:blip>
          <a:srcRect b="0" l="0" r="0" t="0"/>
          <a:stretch/>
        </p:blipFill>
        <p:spPr>
          <a:xfrm>
            <a:off x="1959341" y="2701656"/>
            <a:ext cx="987194" cy="289357"/>
          </a:xfrm>
          <a:prstGeom prst="rect">
            <a:avLst/>
          </a:prstGeom>
          <a:noFill/>
          <a:ln>
            <a:noFill/>
          </a:ln>
        </p:spPr>
      </p:pic>
      <p:sp>
        <p:nvSpPr>
          <p:cNvPr id="3812" name="Google Shape;3812;g1a37c33ce89_0_8787"/>
          <p:cNvSpPr/>
          <p:nvPr/>
        </p:nvSpPr>
        <p:spPr>
          <a:xfrm>
            <a:off x="2637476" y="3399187"/>
            <a:ext cx="698400" cy="566700"/>
          </a:xfrm>
          <a:prstGeom prst="roundRect">
            <a:avLst>
              <a:gd fmla="val 16667" name="adj"/>
            </a:avLst>
          </a:prstGeom>
          <a:solidFill>
            <a:srgbClr val="FBEDC9"/>
          </a:solidFill>
          <a:ln cap="flat" cmpd="sng" w="2857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id="3815" name="Google Shape;3815;g1a37c33ce89_0_8787"/>
          <p:cNvPicPr preferRelativeResize="0"/>
          <p:nvPr/>
        </p:nvPicPr>
        <p:blipFill rotWithShape="1">
          <a:blip r:embed="rId14">
            <a:alphaModFix/>
          </a:blip>
          <a:srcRect b="0" l="0" r="0" t="0"/>
          <a:stretch/>
        </p:blipFill>
        <p:spPr>
          <a:xfrm>
            <a:off x="2772407" y="3452838"/>
            <a:ext cx="432549" cy="471274"/>
          </a:xfrm>
          <a:prstGeom prst="rect">
            <a:avLst/>
          </a:prstGeom>
          <a:noFill/>
          <a:ln>
            <a:noFill/>
          </a:ln>
        </p:spPr>
      </p:pic>
      <p:sp>
        <p:nvSpPr>
          <p:cNvPr id="3816" name="Google Shape;3816;g1a37c33ce89_0_8787"/>
          <p:cNvSpPr/>
          <p:nvPr/>
        </p:nvSpPr>
        <p:spPr>
          <a:xfrm>
            <a:off x="2552703" y="4160422"/>
            <a:ext cx="698400" cy="566700"/>
          </a:xfrm>
          <a:prstGeom prst="roundRect">
            <a:avLst>
              <a:gd fmla="val 16667" name="adj"/>
            </a:avLst>
          </a:prstGeom>
          <a:solidFill>
            <a:srgbClr val="FBEDC9"/>
          </a:solidFill>
          <a:ln cap="flat" cmpd="sng" w="2857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Cincinnati Life Insurance Company Review | Ratings &amp; Quotes!" id="3810" name="Google Shape;3810;g1a37c33ce89_0_8787"/>
          <p:cNvPicPr preferRelativeResize="0"/>
          <p:nvPr/>
        </p:nvPicPr>
        <p:blipFill rotWithShape="1">
          <a:blip r:embed="rId15">
            <a:alphaModFix/>
          </a:blip>
          <a:srcRect b="0" l="0" r="0" t="0"/>
          <a:stretch/>
        </p:blipFill>
        <p:spPr>
          <a:xfrm>
            <a:off x="2605689" y="4288078"/>
            <a:ext cx="629064" cy="279660"/>
          </a:xfrm>
          <a:prstGeom prst="rect">
            <a:avLst/>
          </a:prstGeom>
          <a:noFill/>
          <a:ln>
            <a:noFill/>
          </a:ln>
        </p:spPr>
      </p:pic>
      <p:sp>
        <p:nvSpPr>
          <p:cNvPr id="3817" name="Google Shape;3817;g1a37c33ce89_0_8787"/>
          <p:cNvSpPr/>
          <p:nvPr/>
        </p:nvSpPr>
        <p:spPr>
          <a:xfrm>
            <a:off x="2047259" y="4921655"/>
            <a:ext cx="698400" cy="566700"/>
          </a:xfrm>
          <a:prstGeom prst="roundRect">
            <a:avLst>
              <a:gd fmla="val 16667" name="adj"/>
            </a:avLst>
          </a:prstGeom>
          <a:solidFill>
            <a:srgbClr val="FBEDC9"/>
          </a:solidFill>
          <a:ln cap="flat" cmpd="sng" w="2857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eRisk Solutions | Innovation + Solutions" id="3818" name="Google Shape;3818;g1a37c33ce89_0_8787"/>
          <p:cNvPicPr preferRelativeResize="0"/>
          <p:nvPr/>
        </p:nvPicPr>
        <p:blipFill rotWithShape="1">
          <a:blip r:embed="rId16">
            <a:alphaModFix/>
          </a:blip>
          <a:srcRect b="0" l="0" r="0" t="0"/>
          <a:stretch/>
        </p:blipFill>
        <p:spPr>
          <a:xfrm>
            <a:off x="2114598" y="5113878"/>
            <a:ext cx="560685" cy="181291"/>
          </a:xfrm>
          <a:prstGeom prst="rect">
            <a:avLst/>
          </a:prstGeom>
          <a:noFill/>
          <a:ln>
            <a:noFill/>
          </a:ln>
        </p:spPr>
      </p:pic>
      <p:cxnSp>
        <p:nvCxnSpPr>
          <p:cNvPr id="3819" name="Google Shape;3819;g1a37c33ce89_0_8787"/>
          <p:cNvCxnSpPr>
            <a:endCxn id="3802" idx="2"/>
          </p:cNvCxnSpPr>
          <p:nvPr/>
        </p:nvCxnSpPr>
        <p:spPr>
          <a:xfrm flipH="1" rot="10800000">
            <a:off x="1992124" y="3276439"/>
            <a:ext cx="464700" cy="283200"/>
          </a:xfrm>
          <a:prstGeom prst="bentConnector2">
            <a:avLst/>
          </a:prstGeom>
          <a:noFill/>
          <a:ln cap="flat" cmpd="sng" w="19050">
            <a:solidFill>
              <a:schemeClr val="accent1"/>
            </a:solidFill>
            <a:prstDash val="dash"/>
            <a:round/>
            <a:headEnd len="sm" w="sm" type="none"/>
            <a:tailEnd len="med" w="med" type="oval"/>
          </a:ln>
        </p:spPr>
      </p:cxnSp>
      <p:cxnSp>
        <p:nvCxnSpPr>
          <p:cNvPr id="3820" name="Google Shape;3820;g1a37c33ce89_0_8787"/>
          <p:cNvCxnSpPr>
            <a:stCxn id="3821" idx="3"/>
            <a:endCxn id="3812" idx="1"/>
          </p:cNvCxnSpPr>
          <p:nvPr/>
        </p:nvCxnSpPr>
        <p:spPr>
          <a:xfrm flipH="1" rot="10800000">
            <a:off x="2001589" y="3682678"/>
            <a:ext cx="636000" cy="264000"/>
          </a:xfrm>
          <a:prstGeom prst="bentConnector3">
            <a:avLst>
              <a:gd fmla="val 49994" name="adj1"/>
            </a:avLst>
          </a:prstGeom>
          <a:noFill/>
          <a:ln cap="flat" cmpd="sng" w="19050">
            <a:solidFill>
              <a:schemeClr val="accent1"/>
            </a:solidFill>
            <a:prstDash val="dash"/>
            <a:round/>
            <a:headEnd len="sm" w="sm" type="none"/>
            <a:tailEnd len="med" w="med" type="oval"/>
          </a:ln>
        </p:spPr>
      </p:cxnSp>
      <p:cxnSp>
        <p:nvCxnSpPr>
          <p:cNvPr id="3822" name="Google Shape;3822;g1a37c33ce89_0_8787"/>
          <p:cNvCxnSpPr/>
          <p:nvPr/>
        </p:nvCxnSpPr>
        <p:spPr>
          <a:xfrm>
            <a:off x="1870558" y="4168202"/>
            <a:ext cx="669300" cy="365100"/>
          </a:xfrm>
          <a:prstGeom prst="bentConnector3">
            <a:avLst>
              <a:gd fmla="val 49997" name="adj1"/>
            </a:avLst>
          </a:prstGeom>
          <a:noFill/>
          <a:ln cap="flat" cmpd="sng" w="19050">
            <a:solidFill>
              <a:schemeClr val="accent1"/>
            </a:solidFill>
            <a:prstDash val="dash"/>
            <a:round/>
            <a:headEnd len="sm" w="sm" type="none"/>
            <a:tailEnd len="med" w="med" type="oval"/>
          </a:ln>
        </p:spPr>
      </p:cxnSp>
      <p:cxnSp>
        <p:nvCxnSpPr>
          <p:cNvPr id="3823" name="Google Shape;3823;g1a37c33ce89_0_8787"/>
          <p:cNvCxnSpPr>
            <a:stCxn id="3824" idx="2"/>
            <a:endCxn id="3817" idx="0"/>
          </p:cNvCxnSpPr>
          <p:nvPr/>
        </p:nvCxnSpPr>
        <p:spPr>
          <a:xfrm flipH="1" rot="-5400000">
            <a:off x="1880792" y="4405838"/>
            <a:ext cx="341700" cy="689700"/>
          </a:xfrm>
          <a:prstGeom prst="bentConnector3">
            <a:avLst>
              <a:gd fmla="val 49992" name="adj1"/>
            </a:avLst>
          </a:prstGeom>
          <a:noFill/>
          <a:ln cap="flat" cmpd="sng" w="19050">
            <a:solidFill>
              <a:schemeClr val="accent1"/>
            </a:solidFill>
            <a:prstDash val="dash"/>
            <a:round/>
            <a:headEnd len="sm" w="sm" type="none"/>
            <a:tailEnd len="med" w="med" type="oval"/>
          </a:ln>
        </p:spPr>
      </p:cxnSp>
      <p:sp>
        <p:nvSpPr>
          <p:cNvPr id="3824" name="Google Shape;3824;g1a37c33ce89_0_8787"/>
          <p:cNvSpPr/>
          <p:nvPr/>
        </p:nvSpPr>
        <p:spPr>
          <a:xfrm>
            <a:off x="1554692" y="4397138"/>
            <a:ext cx="304200" cy="182700"/>
          </a:xfrm>
          <a:prstGeom prst="rect">
            <a:avLst/>
          </a:prstGeom>
          <a:no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821" name="Google Shape;3821;g1a37c33ce89_0_8787"/>
          <p:cNvSpPr/>
          <p:nvPr/>
        </p:nvSpPr>
        <p:spPr>
          <a:xfrm>
            <a:off x="686989" y="3289378"/>
            <a:ext cx="1314600" cy="1314600"/>
          </a:xfrm>
          <a:prstGeom prst="roundRect">
            <a:avLst>
              <a:gd fmla="val 16667" name="adj"/>
            </a:avLst>
          </a:prstGeom>
          <a:solidFill>
            <a:schemeClr val="lt2"/>
          </a:solidFill>
          <a:ln cap="flat" cmpd="sng" w="28575">
            <a:solidFill>
              <a:schemeClr val="accent1"/>
            </a:solidFill>
            <a:prstDash val="solid"/>
            <a:round/>
            <a:headEnd len="sm" w="sm" type="none"/>
            <a:tailEnd len="sm" w="sm" type="none"/>
          </a:ln>
          <a:effectLst>
            <a:outerShdw blurRad="76200" rotWithShape="0" algn="l" dist="63500">
              <a:srgbClr val="3E7C2B">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3825" name="Google Shape;3825;g1a37c33ce89_0_8787"/>
          <p:cNvPicPr preferRelativeResize="0"/>
          <p:nvPr/>
        </p:nvPicPr>
        <p:blipFill rotWithShape="1">
          <a:blip r:embed="rId17">
            <a:alphaModFix/>
          </a:blip>
          <a:srcRect b="0" l="0" r="0" t="0"/>
          <a:stretch/>
        </p:blipFill>
        <p:spPr>
          <a:xfrm>
            <a:off x="879085" y="3637899"/>
            <a:ext cx="930280" cy="311860"/>
          </a:xfrm>
          <a:prstGeom prst="rect">
            <a:avLst/>
          </a:prstGeom>
          <a:noFill/>
          <a:ln>
            <a:noFill/>
          </a:ln>
        </p:spPr>
      </p:pic>
      <p:sp>
        <p:nvSpPr>
          <p:cNvPr id="3826" name="Google Shape;3826;g1a37c33ce89_0_8787"/>
          <p:cNvSpPr txBox="1"/>
          <p:nvPr/>
        </p:nvSpPr>
        <p:spPr>
          <a:xfrm>
            <a:off x="939921" y="3983255"/>
            <a:ext cx="808800" cy="436200"/>
          </a:xfrm>
          <a:prstGeom prst="rect">
            <a:avLst/>
          </a:prstGeom>
          <a:noFill/>
          <a:ln>
            <a:noFill/>
          </a:ln>
        </p:spPr>
        <p:txBody>
          <a:bodyPr anchorCtr="0" anchor="t" bIns="40325" lIns="0" spcFirstLastPara="1" rIns="0" wrap="square" tIns="40325">
            <a:noAutofit/>
          </a:bodyPr>
          <a:lstStyle/>
          <a:p>
            <a:pPr indent="0" lvl="0" marL="0" marR="0" rtl="0" algn="ctr">
              <a:spcBef>
                <a:spcPts val="0"/>
              </a:spcBef>
              <a:spcAft>
                <a:spcPts val="0"/>
              </a:spcAft>
              <a:buNone/>
            </a:pPr>
            <a:r>
              <a:rPr b="1" lang="en-PH" sz="1200">
                <a:solidFill>
                  <a:schemeClr val="accent1"/>
                </a:solidFill>
                <a:latin typeface="Arial"/>
                <a:ea typeface="Arial"/>
                <a:cs typeface="Arial"/>
                <a:sym typeface="Arial"/>
              </a:rPr>
              <a:t>Insurance Channel</a:t>
            </a:r>
            <a:endParaRPr sz="1200"/>
          </a:p>
        </p:txBody>
      </p:sp>
      <p:sp>
        <p:nvSpPr>
          <p:cNvPr id="3827" name="Google Shape;3827;g1a37c33ce89_0_8787"/>
          <p:cNvSpPr/>
          <p:nvPr/>
        </p:nvSpPr>
        <p:spPr>
          <a:xfrm>
            <a:off x="6250193" y="1539950"/>
            <a:ext cx="54261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Large Runway for Growth in Existing Insurance Partners</a:t>
            </a:r>
            <a:endParaRPr sz="1200"/>
          </a:p>
        </p:txBody>
      </p:sp>
      <p:sp>
        <p:nvSpPr>
          <p:cNvPr id="3828" name="Google Shape;3828;g1a37c33ce89_0_8787"/>
          <p:cNvSpPr/>
          <p:nvPr/>
        </p:nvSpPr>
        <p:spPr>
          <a:xfrm>
            <a:off x="6250193" y="3765176"/>
            <a:ext cx="54261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Key Metrics</a:t>
            </a:r>
            <a:endParaRPr b="1" sz="1200">
              <a:solidFill>
                <a:srgbClr val="FFFFFF"/>
              </a:solidFill>
              <a:latin typeface="Arial"/>
              <a:ea typeface="Arial"/>
              <a:cs typeface="Arial"/>
              <a:sym typeface="Arial"/>
            </a:endParaRPr>
          </a:p>
        </p:txBody>
      </p:sp>
      <p:sp>
        <p:nvSpPr>
          <p:cNvPr id="3829" name="Google Shape;3829;g1a37c33ce89_0_8787"/>
          <p:cNvSpPr/>
          <p:nvPr/>
        </p:nvSpPr>
        <p:spPr>
          <a:xfrm>
            <a:off x="8348382" y="5209430"/>
            <a:ext cx="1211700" cy="920100"/>
          </a:xfrm>
          <a:prstGeom prst="roundRect">
            <a:avLst>
              <a:gd fmla="val 16667" name="adj"/>
            </a:avLst>
          </a:prstGeom>
          <a:solidFill>
            <a:srgbClr val="D7EFFA"/>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800">
                <a:solidFill>
                  <a:schemeClr val="accent3"/>
                </a:solidFill>
                <a:latin typeface="Arial"/>
                <a:ea typeface="Arial"/>
                <a:cs typeface="Arial"/>
                <a:sym typeface="Arial"/>
              </a:rPr>
              <a:t>14.7</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Payback Period (months)</a:t>
            </a:r>
            <a:endParaRPr sz="1200"/>
          </a:p>
        </p:txBody>
      </p:sp>
      <p:sp>
        <p:nvSpPr>
          <p:cNvPr id="3830" name="Google Shape;3830;g1a37c33ce89_0_8787"/>
          <p:cNvSpPr/>
          <p:nvPr/>
        </p:nvSpPr>
        <p:spPr>
          <a:xfrm>
            <a:off x="6364941" y="5209429"/>
            <a:ext cx="1211700" cy="920100"/>
          </a:xfrm>
          <a:prstGeom prst="roundRect">
            <a:avLst>
              <a:gd fmla="val 16667" name="adj"/>
            </a:avLst>
          </a:prstGeom>
          <a:solidFill>
            <a:srgbClr val="DAF0D3"/>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800">
                <a:solidFill>
                  <a:schemeClr val="accent1"/>
                </a:solidFill>
                <a:latin typeface="Arial"/>
                <a:ea typeface="Arial"/>
                <a:cs typeface="Arial"/>
                <a:sym typeface="Arial"/>
              </a:rPr>
              <a:t>$103</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CAC</a:t>
            </a:r>
            <a:endParaRPr sz="1200"/>
          </a:p>
        </p:txBody>
      </p:sp>
      <p:sp>
        <p:nvSpPr>
          <p:cNvPr id="3831" name="Google Shape;3831;g1a37c33ce89_0_8787"/>
          <p:cNvSpPr/>
          <p:nvPr/>
        </p:nvSpPr>
        <p:spPr>
          <a:xfrm>
            <a:off x="10331824" y="5209430"/>
            <a:ext cx="1211700" cy="920100"/>
          </a:xfrm>
          <a:prstGeom prst="roundRect">
            <a:avLst>
              <a:gd fmla="val 16667" name="adj"/>
            </a:avLst>
          </a:prstGeom>
          <a:solidFill>
            <a:srgbClr val="FBEDC9"/>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2800">
                <a:solidFill>
                  <a:schemeClr val="accent2"/>
                </a:solidFill>
                <a:latin typeface="Arial"/>
                <a:ea typeface="Arial"/>
                <a:cs typeface="Arial"/>
                <a:sym typeface="Arial"/>
              </a:rPr>
              <a:t>10.5x</a:t>
            </a:r>
            <a:endParaRPr sz="1200"/>
          </a:p>
          <a:p>
            <a:pPr indent="0" lvl="0" marL="0" marR="0" rtl="0" algn="ctr">
              <a:spcBef>
                <a:spcPts val="0"/>
              </a:spcBef>
              <a:spcAft>
                <a:spcPts val="0"/>
              </a:spcAft>
              <a:buNone/>
            </a:pPr>
            <a:r>
              <a:rPr b="1" lang="en-PH" sz="300">
                <a:solidFill>
                  <a:schemeClr val="accent1"/>
                </a:solidFill>
                <a:latin typeface="Arial"/>
                <a:ea typeface="Arial"/>
                <a:cs typeface="Arial"/>
                <a:sym typeface="Arial"/>
              </a:rPr>
              <a:t> </a:t>
            </a:r>
            <a:endParaRPr sz="1200"/>
          </a:p>
          <a:p>
            <a:pPr indent="0" lvl="0" marL="0" marR="0" rtl="0" algn="ctr">
              <a:spcBef>
                <a:spcPts val="0"/>
              </a:spcBef>
              <a:spcAft>
                <a:spcPts val="0"/>
              </a:spcAft>
              <a:buNone/>
            </a:pPr>
            <a:r>
              <a:rPr b="1" lang="en-PH" sz="1000">
                <a:solidFill>
                  <a:schemeClr val="dk1"/>
                </a:solidFill>
                <a:latin typeface="Arial"/>
                <a:ea typeface="Arial"/>
                <a:cs typeface="Arial"/>
                <a:sym typeface="Arial"/>
              </a:rPr>
              <a:t>LTV / CAC</a:t>
            </a:r>
            <a:endParaRPr sz="1200"/>
          </a:p>
        </p:txBody>
      </p:sp>
      <p:pic>
        <p:nvPicPr>
          <p:cNvPr id="3832" name="Google Shape;3832;g1a37c33ce89_0_8787"/>
          <p:cNvPicPr preferRelativeResize="0"/>
          <p:nvPr/>
        </p:nvPicPr>
        <p:blipFill rotWithShape="1">
          <a:blip r:embed="rId18">
            <a:alphaModFix/>
          </a:blip>
          <a:srcRect b="0" l="0" r="0" t="0"/>
          <a:stretch/>
        </p:blipFill>
        <p:spPr>
          <a:xfrm>
            <a:off x="6230471" y="1632969"/>
            <a:ext cx="5446200" cy="1680900"/>
          </a:xfrm>
          <a:prstGeom prst="rect">
            <a:avLst/>
          </a:prstGeom>
          <a:noFill/>
          <a:ln>
            <a:noFill/>
          </a:ln>
        </p:spPr>
      </p:pic>
      <p:pic>
        <p:nvPicPr>
          <p:cNvPr id="3833" name="Google Shape;3833;g1a37c33ce89_0_8787"/>
          <p:cNvPicPr preferRelativeResize="0"/>
          <p:nvPr/>
        </p:nvPicPr>
        <p:blipFill rotWithShape="1">
          <a:blip r:embed="rId14">
            <a:alphaModFix/>
          </a:blip>
          <a:srcRect b="0" l="0" r="0" t="0"/>
          <a:stretch/>
        </p:blipFill>
        <p:spPr>
          <a:xfrm>
            <a:off x="7796142" y="3110674"/>
            <a:ext cx="269763" cy="293907"/>
          </a:xfrm>
          <a:prstGeom prst="rect">
            <a:avLst/>
          </a:prstGeom>
          <a:noFill/>
          <a:ln>
            <a:noFill/>
          </a:ln>
        </p:spPr>
      </p:pic>
      <p:sp>
        <p:nvSpPr>
          <p:cNvPr id="3834" name="Google Shape;3834;g1a37c33ce89_0_8787"/>
          <p:cNvSpPr txBox="1"/>
          <p:nvPr/>
        </p:nvSpPr>
        <p:spPr>
          <a:xfrm>
            <a:off x="6046895" y="3361765"/>
            <a:ext cx="806700" cy="297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i="1" lang="en-PH" sz="700">
                <a:solidFill>
                  <a:schemeClr val="dk1"/>
                </a:solidFill>
                <a:latin typeface="Arial"/>
                <a:ea typeface="Arial"/>
                <a:cs typeface="Arial"/>
                <a:sym typeface="Arial"/>
              </a:rPr>
              <a:t>Azuga </a:t>
            </a:r>
            <a:endParaRPr sz="1200"/>
          </a:p>
          <a:p>
            <a:pPr indent="0" lvl="0" marL="0" marR="0" rtl="0" algn="l">
              <a:spcBef>
                <a:spcPts val="0"/>
              </a:spcBef>
              <a:spcAft>
                <a:spcPts val="0"/>
              </a:spcAft>
              <a:buNone/>
            </a:pPr>
            <a:r>
              <a:rPr i="1" lang="en-PH" sz="700">
                <a:solidFill>
                  <a:schemeClr val="dk1"/>
                </a:solidFill>
                <a:latin typeface="Arial"/>
                <a:ea typeface="Arial"/>
                <a:cs typeface="Arial"/>
                <a:sym typeface="Arial"/>
              </a:rPr>
              <a:t>Penetration</a:t>
            </a:r>
            <a:r>
              <a:rPr baseline="30000" i="1" lang="en-PH" sz="700">
                <a:solidFill>
                  <a:schemeClr val="dk1"/>
                </a:solidFill>
                <a:latin typeface="Arial"/>
                <a:ea typeface="Arial"/>
                <a:cs typeface="Arial"/>
                <a:sym typeface="Arial"/>
              </a:rPr>
              <a:t>(1)</a:t>
            </a:r>
            <a:endParaRPr i="1" sz="700">
              <a:solidFill>
                <a:schemeClr val="dk1"/>
              </a:solidFill>
              <a:latin typeface="Arial"/>
              <a:ea typeface="Arial"/>
              <a:cs typeface="Arial"/>
              <a:sym typeface="Arial"/>
            </a:endParaRPr>
          </a:p>
        </p:txBody>
      </p:sp>
      <p:sp>
        <p:nvSpPr>
          <p:cNvPr id="3835" name="Google Shape;3835;g1a37c33ce89_0_8787"/>
          <p:cNvSpPr txBox="1"/>
          <p:nvPr/>
        </p:nvSpPr>
        <p:spPr>
          <a:xfrm>
            <a:off x="6644569" y="3409289"/>
            <a:ext cx="383700" cy="204600"/>
          </a:xfrm>
          <a:prstGeom prst="rect">
            <a:avLst/>
          </a:prstGeom>
          <a:noFill/>
          <a:ln cap="flat" cmpd="sng" w="9525">
            <a:solidFill>
              <a:schemeClr val="accent3"/>
            </a:solidFill>
            <a:prstDash val="dash"/>
            <a:round/>
            <a:headEnd len="sm" w="sm" type="none"/>
            <a:tailEnd len="sm" w="sm" type="none"/>
          </a:ln>
        </p:spPr>
        <p:txBody>
          <a:bodyPr anchorCtr="0" anchor="t" bIns="40325" lIns="0" spcFirstLastPara="1" rIns="0" wrap="square" tIns="40325">
            <a:spAutoFit/>
          </a:bodyPr>
          <a:lstStyle/>
          <a:p>
            <a:pPr indent="0" lvl="0" marL="0" marR="0" rtl="0" algn="ctr">
              <a:spcBef>
                <a:spcPts val="0"/>
              </a:spcBef>
              <a:spcAft>
                <a:spcPts val="0"/>
              </a:spcAft>
              <a:buNone/>
            </a:pPr>
            <a:r>
              <a:rPr i="1" lang="en-PH" sz="800">
                <a:solidFill>
                  <a:schemeClr val="dk1"/>
                </a:solidFill>
                <a:latin typeface="Arial"/>
                <a:ea typeface="Arial"/>
                <a:cs typeface="Arial"/>
                <a:sym typeface="Arial"/>
              </a:rPr>
              <a:t>&lt;1%</a:t>
            </a:r>
            <a:endParaRPr sz="1200"/>
          </a:p>
        </p:txBody>
      </p:sp>
      <p:sp>
        <p:nvSpPr>
          <p:cNvPr id="3836" name="Google Shape;3836;g1a37c33ce89_0_8787"/>
          <p:cNvSpPr txBox="1"/>
          <p:nvPr/>
        </p:nvSpPr>
        <p:spPr>
          <a:xfrm>
            <a:off x="7690961" y="3409289"/>
            <a:ext cx="426000" cy="204600"/>
          </a:xfrm>
          <a:prstGeom prst="rect">
            <a:avLst/>
          </a:prstGeom>
          <a:noFill/>
          <a:ln cap="flat" cmpd="sng" w="9525">
            <a:solidFill>
              <a:schemeClr val="accent3"/>
            </a:solidFill>
            <a:prstDash val="dash"/>
            <a:round/>
            <a:headEnd len="sm" w="sm" type="none"/>
            <a:tailEnd len="sm" w="sm" type="none"/>
          </a:ln>
        </p:spPr>
        <p:txBody>
          <a:bodyPr anchorCtr="0" anchor="t" bIns="40325" lIns="0" spcFirstLastPara="1" rIns="0" wrap="square" tIns="40325">
            <a:spAutoFit/>
          </a:bodyPr>
          <a:lstStyle/>
          <a:p>
            <a:pPr indent="0" lvl="0" marL="0" marR="0" rtl="0" algn="ctr">
              <a:spcBef>
                <a:spcPts val="0"/>
              </a:spcBef>
              <a:spcAft>
                <a:spcPts val="0"/>
              </a:spcAft>
              <a:buNone/>
            </a:pPr>
            <a:r>
              <a:rPr i="1" lang="en-PH" sz="800">
                <a:solidFill>
                  <a:schemeClr val="dk1"/>
                </a:solidFill>
                <a:latin typeface="Arial"/>
                <a:ea typeface="Arial"/>
                <a:cs typeface="Arial"/>
                <a:sym typeface="Arial"/>
              </a:rPr>
              <a:t>~1%</a:t>
            </a:r>
            <a:endParaRPr sz="1200"/>
          </a:p>
        </p:txBody>
      </p:sp>
      <p:sp>
        <p:nvSpPr>
          <p:cNvPr id="3837" name="Google Shape;3837;g1a37c33ce89_0_8787"/>
          <p:cNvSpPr txBox="1"/>
          <p:nvPr/>
        </p:nvSpPr>
        <p:spPr>
          <a:xfrm>
            <a:off x="8776080" y="3409289"/>
            <a:ext cx="387300" cy="204600"/>
          </a:xfrm>
          <a:prstGeom prst="rect">
            <a:avLst/>
          </a:prstGeom>
          <a:noFill/>
          <a:ln cap="flat" cmpd="sng" w="9525">
            <a:solidFill>
              <a:schemeClr val="accent3"/>
            </a:solidFill>
            <a:prstDash val="dash"/>
            <a:round/>
            <a:headEnd len="sm" w="sm" type="none"/>
            <a:tailEnd len="sm" w="sm" type="none"/>
          </a:ln>
        </p:spPr>
        <p:txBody>
          <a:bodyPr anchorCtr="0" anchor="t" bIns="40325" lIns="0" spcFirstLastPara="1" rIns="0" wrap="square" tIns="40325">
            <a:spAutoFit/>
          </a:bodyPr>
          <a:lstStyle/>
          <a:p>
            <a:pPr indent="0" lvl="0" marL="0" marR="0" rtl="0" algn="ctr">
              <a:spcBef>
                <a:spcPts val="0"/>
              </a:spcBef>
              <a:spcAft>
                <a:spcPts val="0"/>
              </a:spcAft>
              <a:buNone/>
            </a:pPr>
            <a:r>
              <a:rPr i="1" lang="en-PH" sz="800">
                <a:solidFill>
                  <a:schemeClr val="dk1"/>
                </a:solidFill>
                <a:latin typeface="Arial"/>
                <a:ea typeface="Arial"/>
                <a:cs typeface="Arial"/>
                <a:sym typeface="Arial"/>
              </a:rPr>
              <a:t>~1%</a:t>
            </a:r>
            <a:endParaRPr sz="1200"/>
          </a:p>
        </p:txBody>
      </p:sp>
      <p:sp>
        <p:nvSpPr>
          <p:cNvPr id="3838" name="Google Shape;3838;g1a37c33ce89_0_8787"/>
          <p:cNvSpPr txBox="1"/>
          <p:nvPr/>
        </p:nvSpPr>
        <p:spPr>
          <a:xfrm>
            <a:off x="9841835" y="3409289"/>
            <a:ext cx="387300" cy="204600"/>
          </a:xfrm>
          <a:prstGeom prst="rect">
            <a:avLst/>
          </a:prstGeom>
          <a:noFill/>
          <a:ln cap="flat" cmpd="sng" w="9525">
            <a:solidFill>
              <a:schemeClr val="accent3"/>
            </a:solidFill>
            <a:prstDash val="dash"/>
            <a:round/>
            <a:headEnd len="sm" w="sm" type="none"/>
            <a:tailEnd len="sm" w="sm" type="none"/>
          </a:ln>
        </p:spPr>
        <p:txBody>
          <a:bodyPr anchorCtr="0" anchor="t" bIns="40325" lIns="0" spcFirstLastPara="1" rIns="0" wrap="square" tIns="40325">
            <a:spAutoFit/>
          </a:bodyPr>
          <a:lstStyle/>
          <a:p>
            <a:pPr indent="0" lvl="0" marL="0" marR="0" rtl="0" algn="ctr">
              <a:spcBef>
                <a:spcPts val="0"/>
              </a:spcBef>
              <a:spcAft>
                <a:spcPts val="0"/>
              </a:spcAft>
              <a:buNone/>
            </a:pPr>
            <a:r>
              <a:rPr i="1" lang="en-PH" sz="800">
                <a:solidFill>
                  <a:schemeClr val="dk1"/>
                </a:solidFill>
                <a:latin typeface="Arial"/>
                <a:ea typeface="Arial"/>
                <a:cs typeface="Arial"/>
                <a:sym typeface="Arial"/>
              </a:rPr>
              <a:t>~13%</a:t>
            </a:r>
            <a:endParaRPr sz="1200"/>
          </a:p>
        </p:txBody>
      </p:sp>
      <p:sp>
        <p:nvSpPr>
          <p:cNvPr id="3839" name="Google Shape;3839;g1a37c33ce89_0_8787"/>
          <p:cNvSpPr txBox="1"/>
          <p:nvPr/>
        </p:nvSpPr>
        <p:spPr>
          <a:xfrm>
            <a:off x="10907589" y="3409289"/>
            <a:ext cx="387300" cy="204600"/>
          </a:xfrm>
          <a:prstGeom prst="rect">
            <a:avLst/>
          </a:prstGeom>
          <a:noFill/>
          <a:ln cap="flat" cmpd="sng" w="9525">
            <a:solidFill>
              <a:schemeClr val="accent3"/>
            </a:solidFill>
            <a:prstDash val="dash"/>
            <a:round/>
            <a:headEnd len="sm" w="sm" type="none"/>
            <a:tailEnd len="sm" w="sm" type="none"/>
          </a:ln>
        </p:spPr>
        <p:txBody>
          <a:bodyPr anchorCtr="0" anchor="t" bIns="40325" lIns="0" spcFirstLastPara="1" rIns="0" wrap="square" tIns="40325">
            <a:spAutoFit/>
          </a:bodyPr>
          <a:lstStyle/>
          <a:p>
            <a:pPr indent="0" lvl="0" marL="0" marR="0" rtl="0" algn="ctr">
              <a:spcBef>
                <a:spcPts val="0"/>
              </a:spcBef>
              <a:spcAft>
                <a:spcPts val="0"/>
              </a:spcAft>
              <a:buNone/>
            </a:pPr>
            <a:r>
              <a:rPr i="1" lang="en-PH" sz="800">
                <a:solidFill>
                  <a:schemeClr val="dk1"/>
                </a:solidFill>
                <a:latin typeface="Arial"/>
                <a:ea typeface="Arial"/>
                <a:cs typeface="Arial"/>
                <a:sym typeface="Arial"/>
              </a:rPr>
              <a:t>&lt;1%</a:t>
            </a:r>
            <a:endParaRPr sz="1200"/>
          </a:p>
        </p:txBody>
      </p:sp>
      <p:pic>
        <p:nvPicPr>
          <p:cNvPr id="3840" name="Google Shape;3840;g1a37c33ce89_0_8787"/>
          <p:cNvPicPr preferRelativeResize="0"/>
          <p:nvPr/>
        </p:nvPicPr>
        <p:blipFill rotWithShape="1">
          <a:blip r:embed="rId13">
            <a:alphaModFix/>
          </a:blip>
          <a:srcRect b="0" l="0" r="0" t="0"/>
          <a:stretch/>
        </p:blipFill>
        <p:spPr>
          <a:xfrm>
            <a:off x="8648351" y="3167400"/>
            <a:ext cx="615665" cy="180455"/>
          </a:xfrm>
          <a:prstGeom prst="rect">
            <a:avLst/>
          </a:prstGeom>
          <a:noFill/>
          <a:ln>
            <a:noFill/>
          </a:ln>
        </p:spPr>
      </p:pic>
      <p:pic>
        <p:nvPicPr>
          <p:cNvPr descr="Cincinnati Life Insurance Company Review | Ratings &amp; Quotes!" id="3841" name="Google Shape;3841;g1a37c33ce89_0_8787"/>
          <p:cNvPicPr preferRelativeResize="0"/>
          <p:nvPr/>
        </p:nvPicPr>
        <p:blipFill rotWithShape="1">
          <a:blip r:embed="rId19">
            <a:alphaModFix/>
          </a:blip>
          <a:srcRect b="0" l="0" r="0" t="0"/>
          <a:stretch/>
        </p:blipFill>
        <p:spPr>
          <a:xfrm>
            <a:off x="9821124" y="3161704"/>
            <a:ext cx="431551" cy="191847"/>
          </a:xfrm>
          <a:prstGeom prst="rect">
            <a:avLst/>
          </a:prstGeom>
          <a:noFill/>
          <a:ln>
            <a:noFill/>
          </a:ln>
        </p:spPr>
      </p:pic>
      <p:pic>
        <p:nvPicPr>
          <p:cNvPr id="3842" name="Google Shape;3842;g1a37c33ce89_0_8787"/>
          <p:cNvPicPr preferRelativeResize="0"/>
          <p:nvPr/>
        </p:nvPicPr>
        <p:blipFill rotWithShape="1">
          <a:blip r:embed="rId20">
            <a:alphaModFix/>
          </a:blip>
          <a:srcRect b="0" l="0" r="0" t="0"/>
          <a:stretch/>
        </p:blipFill>
        <p:spPr>
          <a:xfrm>
            <a:off x="10926545" y="3141979"/>
            <a:ext cx="398215" cy="231299"/>
          </a:xfrm>
          <a:prstGeom prst="rect">
            <a:avLst/>
          </a:prstGeom>
          <a:noFill/>
          <a:ln>
            <a:noFill/>
          </a:ln>
        </p:spPr>
      </p:pic>
      <p:pic>
        <p:nvPicPr>
          <p:cNvPr id="3843" name="Google Shape;3843;g1a37c33ce89_0_8787"/>
          <p:cNvPicPr preferRelativeResize="0"/>
          <p:nvPr/>
        </p:nvPicPr>
        <p:blipFill rotWithShape="1">
          <a:blip r:embed="rId21">
            <a:alphaModFix/>
          </a:blip>
          <a:srcRect b="0" l="0" r="0" t="0"/>
          <a:stretch/>
        </p:blipFill>
        <p:spPr>
          <a:xfrm>
            <a:off x="6533029" y="3185198"/>
            <a:ext cx="603584" cy="144860"/>
          </a:xfrm>
          <a:prstGeom prst="rect">
            <a:avLst/>
          </a:prstGeom>
          <a:noFill/>
          <a:ln>
            <a:noFill/>
          </a:ln>
        </p:spPr>
      </p:pic>
      <p:sp>
        <p:nvSpPr>
          <p:cNvPr id="3844" name="Google Shape;3844;g1a37c33ce89_0_8787"/>
          <p:cNvSpPr txBox="1"/>
          <p:nvPr>
            <p:ph idx="4" type="body"/>
          </p:nvPr>
        </p:nvSpPr>
        <p:spPr>
          <a:xfrm>
            <a:off x="611228" y="5972930"/>
            <a:ext cx="11265600" cy="237300"/>
          </a:xfrm>
          <a:prstGeom prst="rect">
            <a:avLst/>
          </a:prstGeom>
          <a:noFill/>
          <a:ln>
            <a:noFill/>
          </a:ln>
        </p:spPr>
        <p:txBody>
          <a:bodyPr anchorCtr="0" anchor="b" bIns="16125" lIns="0" spcFirstLastPara="1" rIns="16125" wrap="square" tIns="16125">
            <a:spAutoFit/>
          </a:bodyPr>
          <a:lstStyle/>
          <a:p>
            <a:pPr indent="0" lvl="3" marL="12700" rtl="0" algn="l">
              <a:lnSpc>
                <a:spcPct val="90000"/>
              </a:lnSpc>
              <a:spcBef>
                <a:spcPts val="0"/>
              </a:spcBef>
              <a:spcAft>
                <a:spcPts val="0"/>
              </a:spcAft>
              <a:buSzPts val="600"/>
              <a:buNone/>
            </a:pPr>
            <a:r>
              <a:rPr lang="en-PH"/>
              <a:t>___________________________</a:t>
            </a:r>
            <a:endParaRPr/>
          </a:p>
          <a:p>
            <a:pPr indent="-146050" lvl="1" marL="152400" rtl="0" algn="l">
              <a:lnSpc>
                <a:spcPct val="100000"/>
              </a:lnSpc>
              <a:spcBef>
                <a:spcPts val="0"/>
              </a:spcBef>
              <a:spcAft>
                <a:spcPts val="0"/>
              </a:spcAft>
              <a:buSzPts val="700"/>
              <a:buAutoNum type="arabicPeriod"/>
            </a:pPr>
            <a:r>
              <a:rPr lang="en-PH"/>
              <a:t>Based on lifetime vehicles with Azuga.</a:t>
            </a:r>
            <a:endParaRPr/>
          </a:p>
        </p:txBody>
      </p:sp>
      <p:sp>
        <p:nvSpPr>
          <p:cNvPr id="3845" name="Google Shape;3845;g1a37c33ce89_0_8787"/>
          <p:cNvSpPr txBox="1"/>
          <p:nvPr/>
        </p:nvSpPr>
        <p:spPr>
          <a:xfrm>
            <a:off x="6261445" y="1793344"/>
            <a:ext cx="470700" cy="1893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i="1" lang="en-PH" sz="700">
                <a:solidFill>
                  <a:schemeClr val="dk1"/>
                </a:solidFill>
                <a:latin typeface="Arial"/>
                <a:ea typeface="Arial"/>
                <a:cs typeface="Arial"/>
                <a:sym typeface="Arial"/>
              </a:rPr>
              <a:t>(‘000’s)</a:t>
            </a:r>
            <a:endParaRPr sz="1200"/>
          </a:p>
        </p:txBody>
      </p:sp>
      <p:sp>
        <p:nvSpPr>
          <p:cNvPr id="3846" name="Google Shape;3846;g1a37c33ce89_0_8787"/>
          <p:cNvSpPr txBox="1"/>
          <p:nvPr>
            <p:ph idx="1" type="body"/>
          </p:nvPr>
        </p:nvSpPr>
        <p:spPr>
          <a:xfrm>
            <a:off x="611230" y="1087989"/>
            <a:ext cx="10969500" cy="336300"/>
          </a:xfrm>
          <a:prstGeom prst="rect">
            <a:avLst/>
          </a:prstGeom>
          <a:noFill/>
          <a:ln>
            <a:noFill/>
          </a:ln>
        </p:spPr>
        <p:txBody>
          <a:bodyPr anchorCtr="0" anchor="t" bIns="16125" lIns="0" spcFirstLastPara="1" rIns="88750" wrap="square" tIns="0">
            <a:noAutofit/>
          </a:bodyPr>
          <a:lstStyle/>
          <a:p>
            <a:pPr indent="0" lvl="0" marL="0" rtl="0" algn="l">
              <a:lnSpc>
                <a:spcPct val="110000"/>
              </a:lnSpc>
              <a:spcBef>
                <a:spcPts val="0"/>
              </a:spcBef>
              <a:spcAft>
                <a:spcPts val="0"/>
              </a:spcAft>
              <a:buSzPts val="1200"/>
              <a:buNone/>
            </a:pPr>
            <a:r>
              <a:rPr lang="en-PH"/>
              <a:t>Insurance channel provides access to thousands of end-customers, including the largely untapped micro-fleet market (fleet size &lt;5); Azuga is in the early innings of penetration in this channel</a:t>
            </a:r>
            <a:endParaRPr/>
          </a:p>
        </p:txBody>
      </p:sp>
      <p:sp>
        <p:nvSpPr>
          <p:cNvPr id="3847" name="Google Shape;3847;g1a37c33ce89_0_8787"/>
          <p:cNvSpPr txBox="1"/>
          <p:nvPr/>
        </p:nvSpPr>
        <p:spPr>
          <a:xfrm>
            <a:off x="8348382" y="1778634"/>
            <a:ext cx="1143000" cy="235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i="1" lang="en-PH" sz="1000" u="sng">
                <a:solidFill>
                  <a:schemeClr val="accent1"/>
                </a:solidFill>
                <a:latin typeface="Arial"/>
                <a:ea typeface="Arial"/>
                <a:cs typeface="Arial"/>
                <a:sym typeface="Arial"/>
              </a:rPr>
              <a:t>Fleet Size</a:t>
            </a:r>
            <a:endParaRPr sz="1200"/>
          </a:p>
        </p:txBody>
      </p:sp>
      <p:sp>
        <p:nvSpPr>
          <p:cNvPr id="3848" name="Google Shape;3848;g1a37c33ce89_0_8787"/>
          <p:cNvSpPr txBox="1"/>
          <p:nvPr>
            <p:ph idx="12" type="sldNum"/>
          </p:nvPr>
        </p:nvSpPr>
        <p:spPr>
          <a:xfrm>
            <a:off x="10980363" y="6387353"/>
            <a:ext cx="606300" cy="365700"/>
          </a:xfrm>
          <a:prstGeom prst="rect">
            <a:avLst/>
          </a:prstGeom>
          <a:noFill/>
          <a:ln>
            <a:noFill/>
          </a:ln>
        </p:spPr>
        <p:txBody>
          <a:bodyPr anchorCtr="0" anchor="ctr" bIns="40325" lIns="80675" spcFirstLastPara="1" rIns="80675" wrap="square" tIns="40325">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sp>
        <p:nvSpPr>
          <p:cNvPr id="3849" name="Google Shape;3849;g1a37c33ce89_0_8787"/>
          <p:cNvSpPr txBox="1"/>
          <p:nvPr/>
        </p:nvSpPr>
        <p:spPr>
          <a:xfrm>
            <a:off x="10671882" y="17493"/>
            <a:ext cx="10047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grpSp>
        <p:nvGrpSpPr>
          <p:cNvPr id="3850" name="Google Shape;3850;g1a37c33ce89_0_8787"/>
          <p:cNvGrpSpPr/>
          <p:nvPr/>
        </p:nvGrpSpPr>
        <p:grpSpPr>
          <a:xfrm>
            <a:off x="10758439" y="94340"/>
            <a:ext cx="831830" cy="779526"/>
            <a:chOff x="1546726" y="1387642"/>
            <a:chExt cx="5029200" cy="5029200"/>
          </a:xfrm>
        </p:grpSpPr>
        <p:grpSp>
          <p:nvGrpSpPr>
            <p:cNvPr id="3851" name="Google Shape;3851;g1a37c33ce89_0_8787"/>
            <p:cNvGrpSpPr/>
            <p:nvPr/>
          </p:nvGrpSpPr>
          <p:grpSpPr>
            <a:xfrm>
              <a:off x="1879617" y="1676405"/>
              <a:ext cx="4385564" cy="4407809"/>
              <a:chOff x="1955817" y="1676405"/>
              <a:chExt cx="4385564" cy="4407809"/>
            </a:xfrm>
          </p:grpSpPr>
          <p:grpSp>
            <p:nvGrpSpPr>
              <p:cNvPr id="3852" name="Google Shape;3852;g1a37c33ce89_0_8787"/>
              <p:cNvGrpSpPr/>
              <p:nvPr/>
            </p:nvGrpSpPr>
            <p:grpSpPr>
              <a:xfrm>
                <a:off x="1955817" y="1676405"/>
                <a:ext cx="4385564" cy="4407809"/>
                <a:chOff x="4190280" y="1343066"/>
                <a:chExt cx="5315835" cy="5342799"/>
              </a:xfrm>
            </p:grpSpPr>
            <p:sp>
              <p:nvSpPr>
                <p:cNvPr id="3853" name="Google Shape;3853;g1a37c33ce89_0_8787"/>
                <p:cNvSpPr/>
                <p:nvPr/>
              </p:nvSpPr>
              <p:spPr>
                <a:xfrm>
                  <a:off x="4190280" y="1343066"/>
                  <a:ext cx="3464232" cy="3236424"/>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52A637">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854" name="Google Shape;3854;g1a37c33ce89_0_8787"/>
                <p:cNvSpPr/>
                <p:nvPr/>
              </p:nvSpPr>
              <p:spPr>
                <a:xfrm>
                  <a:off x="6373800" y="1343091"/>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2F2F2">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855" name="Google Shape;3855;g1a37c33ce89_0_8787"/>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856" name="Google Shape;3856;g1a37c33ce89_0_8787"/>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857" name="Google Shape;3857;g1a37c33ce89_0_8787"/>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858" name="Google Shape;3858;g1a37c33ce89_0_8787"/>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859" name="Google Shape;3859;g1a37c33ce89_0_8787"/>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860" name="Google Shape;3860;g1a37c33ce89_0_8787"/>
            <p:cNvGrpSpPr/>
            <p:nvPr/>
          </p:nvGrpSpPr>
          <p:grpSpPr>
            <a:xfrm>
              <a:off x="3533385" y="3171270"/>
              <a:ext cx="1141413" cy="979575"/>
              <a:chOff x="3997" y="2115"/>
              <a:chExt cx="719" cy="617"/>
            </a:xfrm>
          </p:grpSpPr>
          <p:sp>
            <p:nvSpPr>
              <p:cNvPr id="3861" name="Google Shape;3861;g1a37c33ce89_0_8787"/>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2" name="Google Shape;3862;g1a37c33ce89_0_8787"/>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3" name="Google Shape;3863;g1a37c33ce89_0_8787"/>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4" name="Google Shape;3864;g1a37c33ce89_0_8787"/>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5" name="Google Shape;3865;g1a37c33ce89_0_8787"/>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6" name="Google Shape;3866;g1a37c33ce89_0_8787"/>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867" name="Google Shape;3867;g1a37c33ce89_0_8787"/>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868" name="Google Shape;3868;g1a37c33ce89_0_8787"/>
            <p:cNvSpPr txBox="1"/>
            <p:nvPr/>
          </p:nvSpPr>
          <p:spPr>
            <a:xfrm>
              <a:off x="3446352" y="4166712"/>
              <a:ext cx="1310400" cy="16179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869" name="Google Shape;3869;g1a37c33ce89_0_8787"/>
            <p:cNvSpPr txBox="1"/>
            <p:nvPr/>
          </p:nvSpPr>
          <p:spPr>
            <a:xfrm rot="-2215747">
              <a:off x="2021368" y="1920523"/>
              <a:ext cx="1915861" cy="1387741"/>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lt1"/>
                  </a:solidFill>
                  <a:latin typeface="Arial"/>
                  <a:ea typeface="Arial"/>
                  <a:cs typeface="Arial"/>
                  <a:sym typeface="Arial"/>
                </a:rPr>
                <a:t>Sales</a:t>
              </a:r>
              <a:endParaRPr sz="12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3" name="Shape 3873"/>
        <p:cNvGrpSpPr/>
        <p:nvPr/>
      </p:nvGrpSpPr>
      <p:grpSpPr>
        <a:xfrm>
          <a:off x="0" y="0"/>
          <a:ext cx="0" cy="0"/>
          <a:chOff x="0" y="0"/>
          <a:chExt cx="0" cy="0"/>
        </a:xfrm>
      </p:grpSpPr>
      <p:sp>
        <p:nvSpPr>
          <p:cNvPr id="3874" name="Google Shape;3874;g1a37c33ce89_0_7623"/>
          <p:cNvSpPr txBox="1"/>
          <p:nvPr/>
        </p:nvSpPr>
        <p:spPr>
          <a:xfrm>
            <a:off x="10601912" y="87485"/>
            <a:ext cx="1193400" cy="3786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a:p>
        </p:txBody>
      </p:sp>
      <p:sp>
        <p:nvSpPr>
          <p:cNvPr id="3875" name="Google Shape;3875;g1a37c33ce89_0_7623"/>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24</a:t>
            </a:r>
            <a:endParaRPr/>
          </a:p>
        </p:txBody>
      </p:sp>
      <p:graphicFrame>
        <p:nvGraphicFramePr>
          <p:cNvPr id="3876" name="Google Shape;3876;g1a37c33ce89_0_7623"/>
          <p:cNvGraphicFramePr/>
          <p:nvPr/>
        </p:nvGraphicFramePr>
        <p:xfrm>
          <a:off x="3660974" y="2063734"/>
          <a:ext cx="3000000" cy="3000000"/>
        </p:xfrm>
        <a:graphic>
          <a:graphicData uri="http://schemas.openxmlformats.org/drawingml/2006/table">
            <a:tbl>
              <a:tblPr bandRow="1" firstRow="1">
                <a:noFill/>
                <a:tableStyleId>{2A5E5732-DB30-4B9F-A2C3-6E696AF53293}</a:tableStyleId>
              </a:tblPr>
              <a:tblGrid>
                <a:gridCol w="1950300"/>
                <a:gridCol w="2145325"/>
                <a:gridCol w="2239025"/>
                <a:gridCol w="1680875"/>
              </a:tblGrid>
              <a:tr h="938725">
                <a:tc>
                  <a:txBody>
                    <a:bodyPr/>
                    <a:lstStyle/>
                    <a:p>
                      <a:pPr indent="0" lvl="0" marL="0" marR="0" rtl="0" algn="ctr">
                        <a:spcBef>
                          <a:spcPts val="0"/>
                        </a:spcBef>
                        <a:spcAft>
                          <a:spcPts val="0"/>
                        </a:spcAft>
                        <a:buNone/>
                      </a:pPr>
                      <a:r>
                        <a:rPr lang="en-PH" sz="800">
                          <a:solidFill>
                            <a:schemeClr val="dk1"/>
                          </a:solidFill>
                        </a:rPr>
                        <a:t> </a:t>
                      </a:r>
                      <a:endParaRPr sz="800">
                        <a:solidFill>
                          <a:schemeClr val="dk1"/>
                        </a:solidFill>
                      </a:endParaRPr>
                    </a:p>
                  </a:txBody>
                  <a:tcPr marT="40350" marB="40350" marR="80700" marL="80700" anchor="ctr">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tcPr>
                </a:tc>
                <a:tc>
                  <a:txBody>
                    <a:bodyPr/>
                    <a:lstStyle/>
                    <a:p>
                      <a:pPr indent="0" lvl="0" marL="0" marR="0" rtl="0" algn="ctr">
                        <a:spcBef>
                          <a:spcPts val="0"/>
                        </a:spcBef>
                        <a:spcAft>
                          <a:spcPts val="0"/>
                        </a:spcAft>
                        <a:buNone/>
                      </a:pPr>
                      <a:r>
                        <a:t/>
                      </a:r>
                      <a:endParaRPr sz="800">
                        <a:solidFill>
                          <a:schemeClr val="dk1"/>
                        </a:solidFill>
                        <a:latin typeface="Arial"/>
                        <a:ea typeface="Arial"/>
                        <a:cs typeface="Arial"/>
                        <a:sym typeface="Arial"/>
                      </a:endParaRPr>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tcPr>
                </a:tc>
              </a:tr>
              <a:tr h="934025">
                <a:tc>
                  <a:txBody>
                    <a:bodyPr/>
                    <a:lstStyle/>
                    <a:p>
                      <a:pPr indent="0" lvl="0" marL="0" marR="0" rtl="0" algn="ctr">
                        <a:spcBef>
                          <a:spcPts val="0"/>
                        </a:spcBef>
                        <a:spcAft>
                          <a:spcPts val="0"/>
                        </a:spcAft>
                        <a:buNone/>
                      </a:pPr>
                      <a:r>
                        <a:t/>
                      </a:r>
                      <a:endParaRPr sz="800">
                        <a:solidFill>
                          <a:schemeClr val="dk1"/>
                        </a:solidFill>
                      </a:endParaRPr>
                    </a:p>
                  </a:txBody>
                  <a:tcPr marT="40350" marB="40350" marR="80700" marL="80700" anchor="ctr">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r>
              <a:tr h="959375">
                <a:tc>
                  <a:txBody>
                    <a:bodyPr/>
                    <a:lstStyle/>
                    <a:p>
                      <a:pPr indent="0" lvl="0" marL="0" marR="0" rtl="0" algn="l">
                        <a:spcBef>
                          <a:spcPts val="0"/>
                        </a:spcBef>
                        <a:spcAft>
                          <a:spcPts val="0"/>
                        </a:spcAft>
                        <a:buNone/>
                      </a:pPr>
                      <a:r>
                        <a:t/>
                      </a:r>
                      <a:endParaRPr sz="1600"/>
                    </a:p>
                  </a:txBody>
                  <a:tcPr marT="40350" marB="40350" marR="80700" marL="80700" anchor="ctr">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r>
              <a:tr h="910175">
                <a:tc>
                  <a:txBody>
                    <a:bodyPr/>
                    <a:lstStyle/>
                    <a:p>
                      <a:pPr indent="0" lvl="0" marL="0" marR="0" rtl="0" algn="l">
                        <a:spcBef>
                          <a:spcPts val="0"/>
                        </a:spcBef>
                        <a:spcAft>
                          <a:spcPts val="0"/>
                        </a:spcAft>
                        <a:buNone/>
                      </a:pPr>
                      <a:r>
                        <a:t/>
                      </a:r>
                      <a:endParaRPr sz="1600"/>
                    </a:p>
                  </a:txBody>
                  <a:tcPr marT="40350" marB="40350" marR="80700" marL="80700" anchor="ctr">
                    <a:lnR cap="flat" cmpd="sng" w="19050">
                      <a:solidFill>
                        <a:schemeClr val="lt1"/>
                      </a:solidFill>
                      <a:prstDash val="solid"/>
                      <a:round/>
                      <a:headEnd len="sm" w="sm" type="none"/>
                      <a:tailEnd len="sm" w="sm" type="none"/>
                    </a:lnR>
                  </a:tcPr>
                </a:tc>
                <a:tc>
                  <a:txBody>
                    <a:bodyPr/>
                    <a:lstStyle/>
                    <a:p>
                      <a:pPr indent="0" lvl="0" marL="0" marR="0" rtl="0" algn="ctr">
                        <a:spcBef>
                          <a:spcPts val="0"/>
                        </a:spcBef>
                        <a:spcAft>
                          <a:spcPts val="0"/>
                        </a:spcAft>
                        <a:buNone/>
                      </a:pPr>
                      <a:r>
                        <a:t/>
                      </a:r>
                      <a:endParaRPr sz="800">
                        <a:solidFill>
                          <a:schemeClr val="lt1"/>
                        </a:solidFill>
                        <a:latin typeface="Arial"/>
                        <a:ea typeface="Arial"/>
                        <a:cs typeface="Arial"/>
                        <a:sym typeface="Arial"/>
                      </a:endParaRPr>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l">
                        <a:spcBef>
                          <a:spcPts val="0"/>
                        </a:spcBef>
                        <a:spcAft>
                          <a:spcPts val="0"/>
                        </a:spcAft>
                        <a:buNone/>
                      </a:pPr>
                      <a:r>
                        <a:t/>
                      </a:r>
                      <a:endParaRPr sz="1600"/>
                    </a:p>
                  </a:txBody>
                  <a:tcPr marT="40350" marB="40350" marR="80700" marL="80700"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r>
            </a:tbl>
          </a:graphicData>
        </a:graphic>
      </p:graphicFrame>
      <p:sp>
        <p:nvSpPr>
          <p:cNvPr id="3877" name="Google Shape;3877;g1a37c33ce89_0_7623"/>
          <p:cNvSpPr/>
          <p:nvPr/>
        </p:nvSpPr>
        <p:spPr>
          <a:xfrm>
            <a:off x="3531609" y="2114730"/>
            <a:ext cx="8106900" cy="721200"/>
          </a:xfrm>
          <a:prstGeom prst="rect">
            <a:avLst/>
          </a:prstGeom>
          <a:gradFill>
            <a:gsLst>
              <a:gs pos="0">
                <a:srgbClr val="FFFFFF"/>
              </a:gs>
              <a:gs pos="62000">
                <a:srgbClr val="F1CC65"/>
              </a:gs>
              <a:gs pos="100000">
                <a:srgbClr val="F1CC65"/>
              </a:gs>
            </a:gsLst>
            <a:lin ang="0" scaled="0"/>
          </a:gradFill>
          <a:ln>
            <a:noFill/>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878" name="Google Shape;3878;g1a37c33ce89_0_7623"/>
          <p:cNvSpPr/>
          <p:nvPr/>
        </p:nvSpPr>
        <p:spPr>
          <a:xfrm>
            <a:off x="2975359" y="3072424"/>
            <a:ext cx="8663400" cy="721200"/>
          </a:xfrm>
          <a:prstGeom prst="rect">
            <a:avLst/>
          </a:prstGeom>
          <a:gradFill>
            <a:gsLst>
              <a:gs pos="0">
                <a:srgbClr val="FFFFFF"/>
              </a:gs>
              <a:gs pos="6000">
                <a:srgbClr val="FFFFFF"/>
              </a:gs>
              <a:gs pos="70000">
                <a:srgbClr val="A6DA96"/>
              </a:gs>
              <a:gs pos="100000">
                <a:srgbClr val="A6DA96"/>
              </a:gs>
            </a:gsLst>
            <a:lin ang="0" scaled="0"/>
          </a:gradFill>
          <a:ln>
            <a:noFill/>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879" name="Google Shape;3879;g1a37c33ce89_0_7623"/>
          <p:cNvSpPr/>
          <p:nvPr/>
        </p:nvSpPr>
        <p:spPr>
          <a:xfrm>
            <a:off x="3612418" y="4987810"/>
            <a:ext cx="8026200" cy="721200"/>
          </a:xfrm>
          <a:prstGeom prst="rect">
            <a:avLst/>
          </a:prstGeom>
          <a:gradFill>
            <a:gsLst>
              <a:gs pos="0">
                <a:srgbClr val="FFFFFF"/>
              </a:gs>
              <a:gs pos="96000">
                <a:srgbClr val="97D7F1"/>
              </a:gs>
              <a:gs pos="100000">
                <a:srgbClr val="97D7F1"/>
              </a:gs>
            </a:gsLst>
            <a:lin ang="0" scaled="0"/>
          </a:gradFill>
          <a:ln>
            <a:noFill/>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880" name="Google Shape;3880;g1a37c33ce89_0_7623"/>
          <p:cNvSpPr/>
          <p:nvPr/>
        </p:nvSpPr>
        <p:spPr>
          <a:xfrm>
            <a:off x="3612418" y="4030117"/>
            <a:ext cx="8026200" cy="721200"/>
          </a:xfrm>
          <a:prstGeom prst="rect">
            <a:avLst/>
          </a:prstGeom>
          <a:gradFill>
            <a:gsLst>
              <a:gs pos="0">
                <a:srgbClr val="FFFFFF"/>
              </a:gs>
              <a:gs pos="76000">
                <a:srgbClr val="1A729A">
                  <a:alpha val="53725"/>
                </a:srgbClr>
              </a:gs>
              <a:gs pos="100000">
                <a:srgbClr val="1A729A">
                  <a:alpha val="53725"/>
                </a:srgbClr>
              </a:gs>
            </a:gsLst>
            <a:lin ang="0" scaled="0"/>
          </a:gradFill>
          <a:ln>
            <a:noFill/>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881" name="Google Shape;3881;g1a37c33ce89_0_7623"/>
          <p:cNvSpPr/>
          <p:nvPr/>
        </p:nvSpPr>
        <p:spPr>
          <a:xfrm>
            <a:off x="3535798" y="1220670"/>
            <a:ext cx="1819500" cy="645600"/>
          </a:xfrm>
          <a:prstGeom prst="roundRect">
            <a:avLst>
              <a:gd fmla="val 50000" name="adj"/>
            </a:avLst>
          </a:prstGeom>
          <a:solidFill>
            <a:srgbClr val="F2F2F2"/>
          </a:solidFill>
          <a:ln>
            <a:noFill/>
          </a:ln>
        </p:spPr>
        <p:txBody>
          <a:bodyPr anchorCtr="0" anchor="ctr" bIns="45675" lIns="91400" spcFirstLastPara="1" rIns="91400" wrap="square" tIns="45675">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3882" name="Google Shape;3882;g1a37c33ce89_0_7623"/>
          <p:cNvSpPr/>
          <p:nvPr/>
        </p:nvSpPr>
        <p:spPr>
          <a:xfrm>
            <a:off x="5715178" y="1220233"/>
            <a:ext cx="1625700" cy="645600"/>
          </a:xfrm>
          <a:prstGeom prst="roundRect">
            <a:avLst>
              <a:gd fmla="val 50000" name="adj"/>
            </a:avLst>
          </a:prstGeom>
          <a:solidFill>
            <a:srgbClr val="F2F2F2"/>
          </a:solidFill>
          <a:ln>
            <a:noFill/>
          </a:ln>
        </p:spPr>
        <p:txBody>
          <a:bodyPr anchorCtr="0" anchor="ctr" bIns="45675" lIns="91400" spcFirstLastPara="1" rIns="91400" wrap="square" tIns="45675">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3883" name="Google Shape;3883;g1a37c33ce89_0_7623"/>
          <p:cNvSpPr/>
          <p:nvPr/>
        </p:nvSpPr>
        <p:spPr>
          <a:xfrm>
            <a:off x="7848784" y="1227733"/>
            <a:ext cx="1836900" cy="645600"/>
          </a:xfrm>
          <a:prstGeom prst="roundRect">
            <a:avLst>
              <a:gd fmla="val 50000" name="adj"/>
            </a:avLst>
          </a:prstGeom>
          <a:solidFill>
            <a:srgbClr val="F2F2F2"/>
          </a:solidFill>
          <a:ln>
            <a:noFill/>
          </a:ln>
        </p:spPr>
        <p:txBody>
          <a:bodyPr anchorCtr="0" anchor="ctr" bIns="45675" lIns="91400" spcFirstLastPara="1" rIns="91400" wrap="square" tIns="45675">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3884" name="Google Shape;3884;g1a37c33ce89_0_7623"/>
          <p:cNvSpPr txBox="1"/>
          <p:nvPr/>
        </p:nvSpPr>
        <p:spPr>
          <a:xfrm>
            <a:off x="4267816" y="1392133"/>
            <a:ext cx="1087800" cy="3075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500">
                <a:solidFill>
                  <a:srgbClr val="595959"/>
                </a:solidFill>
                <a:latin typeface="Arial"/>
                <a:ea typeface="Arial"/>
                <a:cs typeface="Arial"/>
                <a:sym typeface="Arial"/>
              </a:rPr>
              <a:t>H1 2020</a:t>
            </a:r>
            <a:endParaRPr sz="1500">
              <a:solidFill>
                <a:srgbClr val="000000"/>
              </a:solidFill>
              <a:latin typeface="Arial"/>
              <a:ea typeface="Arial"/>
              <a:cs typeface="Arial"/>
              <a:sym typeface="Arial"/>
            </a:endParaRPr>
          </a:p>
        </p:txBody>
      </p:sp>
      <p:sp>
        <p:nvSpPr>
          <p:cNvPr id="3885" name="Google Shape;3885;g1a37c33ce89_0_7623"/>
          <p:cNvSpPr txBox="1"/>
          <p:nvPr/>
        </p:nvSpPr>
        <p:spPr>
          <a:xfrm>
            <a:off x="6177778" y="1421166"/>
            <a:ext cx="1362300" cy="264600"/>
          </a:xfrm>
          <a:prstGeom prst="rect">
            <a:avLst/>
          </a:prstGeom>
          <a:noFill/>
          <a:ln>
            <a:noFill/>
          </a:ln>
        </p:spPr>
        <p:txBody>
          <a:bodyPr anchorCtr="0" anchor="ctr" bIns="45675" lIns="0" spcFirstLastPara="1" rIns="0" wrap="square" tIns="45675">
            <a:noAutofit/>
          </a:bodyPr>
          <a:lstStyle/>
          <a:p>
            <a:pPr indent="0" lvl="0" marL="0" marR="0" rtl="0" algn="ctr">
              <a:lnSpc>
                <a:spcPct val="80000"/>
              </a:lnSpc>
              <a:spcBef>
                <a:spcPts val="0"/>
              </a:spcBef>
              <a:spcAft>
                <a:spcPts val="0"/>
              </a:spcAft>
              <a:buNone/>
            </a:pPr>
            <a:r>
              <a:rPr b="1" lang="en-PH" sz="1500">
                <a:solidFill>
                  <a:srgbClr val="595959"/>
                </a:solidFill>
                <a:latin typeface="Arial"/>
                <a:ea typeface="Arial"/>
                <a:cs typeface="Arial"/>
                <a:sym typeface="Arial"/>
              </a:rPr>
              <a:t>H2 2020</a:t>
            </a:r>
            <a:endParaRPr sz="1500">
              <a:solidFill>
                <a:srgbClr val="000000"/>
              </a:solidFill>
              <a:latin typeface="Arial"/>
              <a:ea typeface="Arial"/>
              <a:cs typeface="Arial"/>
              <a:sym typeface="Arial"/>
            </a:endParaRPr>
          </a:p>
        </p:txBody>
      </p:sp>
      <p:sp>
        <p:nvSpPr>
          <p:cNvPr id="3886" name="Google Shape;3886;g1a37c33ce89_0_7623"/>
          <p:cNvSpPr txBox="1"/>
          <p:nvPr/>
        </p:nvSpPr>
        <p:spPr>
          <a:xfrm>
            <a:off x="8403765" y="1428666"/>
            <a:ext cx="1362300" cy="264600"/>
          </a:xfrm>
          <a:prstGeom prst="rect">
            <a:avLst/>
          </a:prstGeom>
          <a:noFill/>
          <a:ln>
            <a:noFill/>
          </a:ln>
        </p:spPr>
        <p:txBody>
          <a:bodyPr anchorCtr="0" anchor="ctr" bIns="45675" lIns="0" spcFirstLastPara="1" rIns="0" wrap="square" tIns="45675">
            <a:noAutofit/>
          </a:bodyPr>
          <a:lstStyle/>
          <a:p>
            <a:pPr indent="0" lvl="0" marL="0" marR="0" rtl="0" algn="ctr">
              <a:lnSpc>
                <a:spcPct val="80000"/>
              </a:lnSpc>
              <a:spcBef>
                <a:spcPts val="0"/>
              </a:spcBef>
              <a:spcAft>
                <a:spcPts val="0"/>
              </a:spcAft>
              <a:buNone/>
            </a:pPr>
            <a:r>
              <a:rPr b="1" lang="en-PH" sz="1500">
                <a:solidFill>
                  <a:srgbClr val="595959"/>
                </a:solidFill>
                <a:latin typeface="Arial"/>
                <a:ea typeface="Arial"/>
                <a:cs typeface="Arial"/>
                <a:sym typeface="Arial"/>
              </a:rPr>
              <a:t>YTD (05/31)</a:t>
            </a:r>
            <a:endParaRPr sz="1500">
              <a:solidFill>
                <a:srgbClr val="000000"/>
              </a:solidFill>
              <a:latin typeface="Arial"/>
              <a:ea typeface="Arial"/>
              <a:cs typeface="Arial"/>
              <a:sym typeface="Arial"/>
            </a:endParaRPr>
          </a:p>
        </p:txBody>
      </p:sp>
      <p:sp>
        <p:nvSpPr>
          <p:cNvPr id="3887" name="Google Shape;3887;g1a37c33ce89_0_7623"/>
          <p:cNvSpPr/>
          <p:nvPr/>
        </p:nvSpPr>
        <p:spPr>
          <a:xfrm>
            <a:off x="3531609" y="1220243"/>
            <a:ext cx="630900" cy="630900"/>
          </a:xfrm>
          <a:prstGeom prst="ellipse">
            <a:avLst/>
          </a:prstGeom>
          <a:solidFill>
            <a:schemeClr val="accent1"/>
          </a:solidFill>
          <a:ln>
            <a:noFill/>
          </a:ln>
          <a:effectLst>
            <a:outerShdw blurRad="76200" rotWithShape="0" algn="l" dist="25400">
              <a:srgbClr val="000000">
                <a:alpha val="27450"/>
              </a:srgbClr>
            </a:outerShdw>
          </a:effectLst>
        </p:spPr>
        <p:txBody>
          <a:bodyPr anchorCtr="0" anchor="ctr" bIns="45675" lIns="0" spcFirstLastPara="1" rIns="0" wrap="square" tIns="45675">
            <a:noAutofit/>
          </a:bodyPr>
          <a:lstStyle/>
          <a:p>
            <a:pPr indent="0" lvl="0" marL="0" marR="0" rtl="0" algn="ctr">
              <a:spcBef>
                <a:spcPts val="0"/>
              </a:spcBef>
              <a:spcAft>
                <a:spcPts val="0"/>
              </a:spcAft>
              <a:buNone/>
            </a:pPr>
            <a:r>
              <a:rPr b="1" lang="en-PH" sz="1900">
                <a:solidFill>
                  <a:schemeClr val="lt1"/>
                </a:solidFill>
                <a:latin typeface="Roboto"/>
                <a:ea typeface="Roboto"/>
                <a:cs typeface="Roboto"/>
                <a:sym typeface="Roboto"/>
              </a:rPr>
              <a:t>A</a:t>
            </a:r>
            <a:endParaRPr sz="1500">
              <a:solidFill>
                <a:srgbClr val="000000"/>
              </a:solidFill>
              <a:latin typeface="Arial"/>
              <a:ea typeface="Arial"/>
              <a:cs typeface="Arial"/>
              <a:sym typeface="Arial"/>
            </a:endParaRPr>
          </a:p>
        </p:txBody>
      </p:sp>
      <p:sp>
        <p:nvSpPr>
          <p:cNvPr id="3888" name="Google Shape;3888;g1a37c33ce89_0_7623"/>
          <p:cNvSpPr/>
          <p:nvPr/>
        </p:nvSpPr>
        <p:spPr>
          <a:xfrm>
            <a:off x="5710894" y="1227743"/>
            <a:ext cx="630900" cy="630900"/>
          </a:xfrm>
          <a:prstGeom prst="ellipse">
            <a:avLst/>
          </a:prstGeom>
          <a:solidFill>
            <a:schemeClr val="accent2"/>
          </a:solidFill>
          <a:ln>
            <a:noFill/>
          </a:ln>
          <a:effectLst>
            <a:outerShdw blurRad="76200" rotWithShape="0" algn="l" dist="25400">
              <a:srgbClr val="000000">
                <a:alpha val="27450"/>
              </a:srgbClr>
            </a:outerShdw>
          </a:effectLst>
        </p:spPr>
        <p:txBody>
          <a:bodyPr anchorCtr="0" anchor="ctr" bIns="45675" lIns="0" spcFirstLastPara="1" rIns="0" wrap="square" tIns="45675">
            <a:noAutofit/>
          </a:bodyPr>
          <a:lstStyle/>
          <a:p>
            <a:pPr indent="0" lvl="0" marL="0" marR="0" rtl="0" algn="ctr">
              <a:spcBef>
                <a:spcPts val="0"/>
              </a:spcBef>
              <a:spcAft>
                <a:spcPts val="0"/>
              </a:spcAft>
              <a:buNone/>
            </a:pPr>
            <a:r>
              <a:rPr b="1" lang="en-PH" sz="1900">
                <a:solidFill>
                  <a:schemeClr val="lt1"/>
                </a:solidFill>
                <a:latin typeface="Roboto"/>
                <a:ea typeface="Roboto"/>
                <a:cs typeface="Roboto"/>
                <a:sym typeface="Roboto"/>
              </a:rPr>
              <a:t>B</a:t>
            </a:r>
            <a:endParaRPr sz="1500">
              <a:solidFill>
                <a:srgbClr val="000000"/>
              </a:solidFill>
              <a:latin typeface="Arial"/>
              <a:ea typeface="Arial"/>
              <a:cs typeface="Arial"/>
              <a:sym typeface="Arial"/>
            </a:endParaRPr>
          </a:p>
        </p:txBody>
      </p:sp>
      <p:sp>
        <p:nvSpPr>
          <p:cNvPr id="3889" name="Google Shape;3889;g1a37c33ce89_0_7623"/>
          <p:cNvSpPr/>
          <p:nvPr/>
        </p:nvSpPr>
        <p:spPr>
          <a:xfrm>
            <a:off x="7852483" y="1225409"/>
            <a:ext cx="630900" cy="630900"/>
          </a:xfrm>
          <a:prstGeom prst="ellipse">
            <a:avLst/>
          </a:prstGeom>
          <a:solidFill>
            <a:schemeClr val="accent3"/>
          </a:solidFill>
          <a:ln>
            <a:noFill/>
          </a:ln>
          <a:effectLst>
            <a:outerShdw blurRad="76200" rotWithShape="0" algn="l" dist="25400">
              <a:srgbClr val="000000">
                <a:alpha val="27450"/>
              </a:srgbClr>
            </a:outerShdw>
          </a:effectLst>
        </p:spPr>
        <p:txBody>
          <a:bodyPr anchorCtr="0" anchor="ctr" bIns="45675" lIns="0" spcFirstLastPara="1" rIns="0" wrap="square" tIns="45675">
            <a:noAutofit/>
          </a:bodyPr>
          <a:lstStyle/>
          <a:p>
            <a:pPr indent="0" lvl="0" marL="0" marR="0" rtl="0" algn="ctr">
              <a:spcBef>
                <a:spcPts val="0"/>
              </a:spcBef>
              <a:spcAft>
                <a:spcPts val="0"/>
              </a:spcAft>
              <a:buNone/>
            </a:pPr>
            <a:r>
              <a:rPr b="1" lang="en-PH" sz="1900">
                <a:solidFill>
                  <a:schemeClr val="lt1"/>
                </a:solidFill>
                <a:latin typeface="Roboto"/>
                <a:ea typeface="Roboto"/>
                <a:cs typeface="Roboto"/>
                <a:sym typeface="Roboto"/>
              </a:rPr>
              <a:t>C</a:t>
            </a:r>
            <a:endParaRPr sz="1500">
              <a:solidFill>
                <a:srgbClr val="000000"/>
              </a:solidFill>
              <a:latin typeface="Arial"/>
              <a:ea typeface="Arial"/>
              <a:cs typeface="Arial"/>
              <a:sym typeface="Arial"/>
            </a:endParaRPr>
          </a:p>
        </p:txBody>
      </p:sp>
      <p:sp>
        <p:nvSpPr>
          <p:cNvPr id="3890" name="Google Shape;3890;g1a37c33ce89_0_7623"/>
          <p:cNvSpPr/>
          <p:nvPr/>
        </p:nvSpPr>
        <p:spPr>
          <a:xfrm>
            <a:off x="707132" y="1212717"/>
            <a:ext cx="2382900" cy="645600"/>
          </a:xfrm>
          <a:prstGeom prst="roundRect">
            <a:avLst>
              <a:gd fmla="val 50000" name="adj"/>
            </a:avLst>
          </a:prstGeom>
          <a:solidFill>
            <a:srgbClr val="F2F2F2"/>
          </a:solidFill>
          <a:ln>
            <a:noFill/>
          </a:ln>
        </p:spPr>
        <p:txBody>
          <a:bodyPr anchorCtr="0" anchor="ctr" bIns="45675" lIns="91400" spcFirstLastPara="1" rIns="91400" wrap="square" tIns="45675">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3891" name="Google Shape;3891;g1a37c33ce89_0_7623"/>
          <p:cNvSpPr txBox="1"/>
          <p:nvPr/>
        </p:nvSpPr>
        <p:spPr>
          <a:xfrm>
            <a:off x="1037134" y="1379334"/>
            <a:ext cx="1722600" cy="3075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600">
                <a:solidFill>
                  <a:schemeClr val="accent1"/>
                </a:solidFill>
                <a:latin typeface="Arial"/>
                <a:ea typeface="Arial"/>
                <a:cs typeface="Arial"/>
                <a:sym typeface="Arial"/>
              </a:rPr>
              <a:t>Monthly Average</a:t>
            </a:r>
            <a:endParaRPr b="1" sz="1600">
              <a:solidFill>
                <a:schemeClr val="accent1"/>
              </a:solidFill>
              <a:latin typeface="Arial"/>
              <a:ea typeface="Arial"/>
              <a:cs typeface="Arial"/>
              <a:sym typeface="Arial"/>
            </a:endParaRPr>
          </a:p>
        </p:txBody>
      </p:sp>
      <p:sp>
        <p:nvSpPr>
          <p:cNvPr id="3892" name="Google Shape;3892;g1a37c33ce89_0_7623"/>
          <p:cNvSpPr txBox="1"/>
          <p:nvPr/>
        </p:nvSpPr>
        <p:spPr>
          <a:xfrm>
            <a:off x="5211708" y="1386834"/>
            <a:ext cx="630900" cy="307500"/>
          </a:xfrm>
          <a:prstGeom prst="rect">
            <a:avLst/>
          </a:prstGeom>
          <a:noFill/>
          <a:ln>
            <a:noFill/>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600">
                <a:solidFill>
                  <a:srgbClr val="000000"/>
                </a:solidFill>
                <a:latin typeface="Libre Franklin"/>
                <a:ea typeface="Libre Franklin"/>
                <a:cs typeface="Libre Franklin"/>
                <a:sym typeface="Libre Franklin"/>
              </a:rPr>
              <a:t>vs</a:t>
            </a:r>
            <a:endParaRPr sz="1400">
              <a:solidFill>
                <a:srgbClr val="000000"/>
              </a:solidFill>
              <a:latin typeface="Libre Franklin"/>
              <a:ea typeface="Libre Franklin"/>
              <a:cs typeface="Libre Franklin"/>
              <a:sym typeface="Libre Franklin"/>
            </a:endParaRPr>
          </a:p>
        </p:txBody>
      </p:sp>
      <p:sp>
        <p:nvSpPr>
          <p:cNvPr id="3893" name="Google Shape;3893;g1a37c33ce89_0_7623"/>
          <p:cNvSpPr txBox="1"/>
          <p:nvPr/>
        </p:nvSpPr>
        <p:spPr>
          <a:xfrm>
            <a:off x="7298413" y="1394334"/>
            <a:ext cx="630900" cy="307500"/>
          </a:xfrm>
          <a:prstGeom prst="rect">
            <a:avLst/>
          </a:prstGeom>
          <a:noFill/>
          <a:ln>
            <a:noFill/>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600">
                <a:solidFill>
                  <a:srgbClr val="000000"/>
                </a:solidFill>
                <a:latin typeface="Libre Franklin"/>
                <a:ea typeface="Libre Franklin"/>
                <a:cs typeface="Libre Franklin"/>
                <a:sym typeface="Libre Franklin"/>
              </a:rPr>
              <a:t>vs</a:t>
            </a:r>
            <a:endParaRPr sz="1400">
              <a:solidFill>
                <a:srgbClr val="000000"/>
              </a:solidFill>
              <a:latin typeface="Libre Franklin"/>
              <a:ea typeface="Libre Franklin"/>
              <a:cs typeface="Libre Franklin"/>
              <a:sym typeface="Libre Franklin"/>
            </a:endParaRPr>
          </a:p>
        </p:txBody>
      </p:sp>
      <p:sp>
        <p:nvSpPr>
          <p:cNvPr id="3894" name="Google Shape;3894;g1a37c33ce89_0_7623"/>
          <p:cNvSpPr/>
          <p:nvPr/>
        </p:nvSpPr>
        <p:spPr>
          <a:xfrm>
            <a:off x="10240717" y="1218000"/>
            <a:ext cx="1319400" cy="645600"/>
          </a:xfrm>
          <a:prstGeom prst="roundRect">
            <a:avLst>
              <a:gd fmla="val 50000" name="adj"/>
            </a:avLst>
          </a:prstGeom>
          <a:solidFill>
            <a:srgbClr val="FEBE10"/>
          </a:solidFill>
          <a:ln>
            <a:noFill/>
          </a:ln>
        </p:spPr>
        <p:txBody>
          <a:bodyPr anchorCtr="0" anchor="ctr" bIns="45675" lIns="91400" spcFirstLastPara="1" rIns="91400" wrap="square" tIns="45675">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3895" name="Google Shape;3895;g1a37c33ce89_0_7623"/>
          <p:cNvSpPr txBox="1"/>
          <p:nvPr/>
        </p:nvSpPr>
        <p:spPr>
          <a:xfrm>
            <a:off x="10321117" y="1408400"/>
            <a:ext cx="1193400" cy="264600"/>
          </a:xfrm>
          <a:prstGeom prst="rect">
            <a:avLst/>
          </a:prstGeom>
          <a:noFill/>
          <a:ln>
            <a:noFill/>
          </a:ln>
        </p:spPr>
        <p:txBody>
          <a:bodyPr anchorCtr="0" anchor="ctr" bIns="45675" lIns="0" spcFirstLastPara="1" rIns="0" wrap="square" tIns="45675">
            <a:noAutofit/>
          </a:bodyPr>
          <a:lstStyle/>
          <a:p>
            <a:pPr indent="0" lvl="0" marL="0" marR="0" rtl="0" algn="ctr">
              <a:lnSpc>
                <a:spcPct val="80000"/>
              </a:lnSpc>
              <a:spcBef>
                <a:spcPts val="0"/>
              </a:spcBef>
              <a:spcAft>
                <a:spcPts val="0"/>
              </a:spcAft>
              <a:buNone/>
            </a:pPr>
            <a:r>
              <a:rPr b="1" lang="en-PH" sz="1500">
                <a:solidFill>
                  <a:srgbClr val="595959"/>
                </a:solidFill>
                <a:latin typeface="Arial"/>
                <a:ea typeface="Arial"/>
                <a:cs typeface="Arial"/>
                <a:sym typeface="Arial"/>
              </a:rPr>
              <a:t>Jun - Dec</a:t>
            </a:r>
            <a:endParaRPr sz="1500">
              <a:solidFill>
                <a:srgbClr val="000000"/>
              </a:solidFill>
              <a:latin typeface="Arial"/>
              <a:ea typeface="Arial"/>
              <a:cs typeface="Arial"/>
              <a:sym typeface="Arial"/>
            </a:endParaRPr>
          </a:p>
        </p:txBody>
      </p:sp>
      <p:sp>
        <p:nvSpPr>
          <p:cNvPr id="3896" name="Google Shape;3896;g1a37c33ce89_0_7623"/>
          <p:cNvSpPr txBox="1"/>
          <p:nvPr/>
        </p:nvSpPr>
        <p:spPr>
          <a:xfrm>
            <a:off x="9690330" y="1384601"/>
            <a:ext cx="630900" cy="307500"/>
          </a:xfrm>
          <a:prstGeom prst="rect">
            <a:avLst/>
          </a:prstGeom>
          <a:noFill/>
          <a:ln>
            <a:noFill/>
          </a:ln>
        </p:spPr>
        <p:txBody>
          <a:bodyPr anchorCtr="0" anchor="ctr" bIns="121900" lIns="121900" spcFirstLastPara="1" rIns="121900" wrap="square" tIns="121900">
            <a:noAutofit/>
          </a:bodyPr>
          <a:lstStyle/>
          <a:p>
            <a:pPr indent="0" lvl="0" marL="0" marR="0" rtl="0" algn="ctr">
              <a:spcBef>
                <a:spcPts val="0"/>
              </a:spcBef>
              <a:spcAft>
                <a:spcPts val="0"/>
              </a:spcAft>
              <a:buNone/>
            </a:pPr>
            <a:r>
              <a:rPr lang="en-PH" sz="1600">
                <a:solidFill>
                  <a:srgbClr val="000000"/>
                </a:solidFill>
                <a:latin typeface="Libre Franklin"/>
                <a:ea typeface="Libre Franklin"/>
                <a:cs typeface="Libre Franklin"/>
                <a:sym typeface="Libre Franklin"/>
              </a:rPr>
              <a:t>vs</a:t>
            </a:r>
            <a:endParaRPr sz="1400">
              <a:solidFill>
                <a:srgbClr val="000000"/>
              </a:solidFill>
              <a:latin typeface="Libre Franklin"/>
              <a:ea typeface="Libre Franklin"/>
              <a:cs typeface="Libre Franklin"/>
              <a:sym typeface="Libre Franklin"/>
            </a:endParaRPr>
          </a:p>
        </p:txBody>
      </p:sp>
      <p:sp>
        <p:nvSpPr>
          <p:cNvPr id="3897" name="Google Shape;3897;g1a37c33ce89_0_7623"/>
          <p:cNvSpPr txBox="1"/>
          <p:nvPr/>
        </p:nvSpPr>
        <p:spPr>
          <a:xfrm>
            <a:off x="3612418" y="2225898"/>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650 MQLs</a:t>
            </a:r>
            <a:endParaRPr sz="1600">
              <a:solidFill>
                <a:srgbClr val="434343"/>
              </a:solidFill>
              <a:latin typeface="Calibri"/>
              <a:ea typeface="Calibri"/>
              <a:cs typeface="Calibri"/>
              <a:sym typeface="Calibri"/>
            </a:endParaRPr>
          </a:p>
        </p:txBody>
      </p:sp>
      <p:sp>
        <p:nvSpPr>
          <p:cNvPr id="3898" name="Google Shape;3898;g1a37c33ce89_0_7623"/>
          <p:cNvSpPr txBox="1"/>
          <p:nvPr/>
        </p:nvSpPr>
        <p:spPr>
          <a:xfrm>
            <a:off x="3612418" y="3187984"/>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73 Demo</a:t>
            </a:r>
            <a:endParaRPr sz="1600">
              <a:solidFill>
                <a:srgbClr val="434343"/>
              </a:solidFill>
              <a:latin typeface="Calibri"/>
              <a:ea typeface="Calibri"/>
              <a:cs typeface="Calibri"/>
              <a:sym typeface="Calibri"/>
            </a:endParaRPr>
          </a:p>
        </p:txBody>
      </p:sp>
      <p:sp>
        <p:nvSpPr>
          <p:cNvPr id="3899" name="Google Shape;3899;g1a37c33ce89_0_7623"/>
          <p:cNvSpPr txBox="1"/>
          <p:nvPr/>
        </p:nvSpPr>
        <p:spPr>
          <a:xfrm>
            <a:off x="3612418" y="4131218"/>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32 New Deals</a:t>
            </a:r>
            <a:endParaRPr sz="1600">
              <a:solidFill>
                <a:srgbClr val="434343"/>
              </a:solidFill>
              <a:latin typeface="Calibri"/>
              <a:ea typeface="Calibri"/>
              <a:cs typeface="Calibri"/>
              <a:sym typeface="Calibri"/>
            </a:endParaRPr>
          </a:p>
        </p:txBody>
      </p:sp>
      <p:sp>
        <p:nvSpPr>
          <p:cNvPr id="3900" name="Google Shape;3900;g1a37c33ce89_0_7623"/>
          <p:cNvSpPr txBox="1"/>
          <p:nvPr/>
        </p:nvSpPr>
        <p:spPr>
          <a:xfrm>
            <a:off x="3612418" y="5079256"/>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$105K</a:t>
            </a:r>
            <a:endParaRPr sz="1600">
              <a:solidFill>
                <a:srgbClr val="434343"/>
              </a:solidFill>
              <a:latin typeface="Calibri"/>
              <a:ea typeface="Calibri"/>
              <a:cs typeface="Calibri"/>
              <a:sym typeface="Calibri"/>
            </a:endParaRPr>
          </a:p>
        </p:txBody>
      </p:sp>
      <p:sp>
        <p:nvSpPr>
          <p:cNvPr id="3901" name="Google Shape;3901;g1a37c33ce89_0_7623"/>
          <p:cNvSpPr txBox="1"/>
          <p:nvPr/>
        </p:nvSpPr>
        <p:spPr>
          <a:xfrm>
            <a:off x="5662853" y="2225898"/>
            <a:ext cx="20169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865 MQLs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+33%</a:t>
            </a:r>
            <a:endParaRPr b="1" sz="1600">
              <a:solidFill>
                <a:schemeClr val="accent3"/>
              </a:solidFill>
              <a:latin typeface="Calibri"/>
              <a:ea typeface="Calibri"/>
              <a:cs typeface="Calibri"/>
              <a:sym typeface="Calibri"/>
            </a:endParaRPr>
          </a:p>
        </p:txBody>
      </p:sp>
      <p:sp>
        <p:nvSpPr>
          <p:cNvPr id="3902" name="Google Shape;3902;g1a37c33ce89_0_7623"/>
          <p:cNvSpPr txBox="1"/>
          <p:nvPr/>
        </p:nvSpPr>
        <p:spPr>
          <a:xfrm>
            <a:off x="5662853" y="3187984"/>
            <a:ext cx="20169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107 Demos</a:t>
            </a:r>
            <a:br>
              <a:rPr lang="en-PH" sz="1600">
                <a:solidFill>
                  <a:srgbClr val="434343"/>
                </a:solidFill>
                <a:latin typeface="Calibri"/>
                <a:ea typeface="Calibri"/>
                <a:cs typeface="Calibri"/>
                <a:sym typeface="Calibri"/>
              </a:rPr>
            </a:br>
            <a:r>
              <a:rPr b="1" lang="en-PH" sz="1600">
                <a:solidFill>
                  <a:schemeClr val="accent3"/>
                </a:solidFill>
                <a:latin typeface="Calibri"/>
                <a:ea typeface="Calibri"/>
                <a:cs typeface="Calibri"/>
                <a:sym typeface="Calibri"/>
              </a:rPr>
              <a:t>+47%</a:t>
            </a:r>
            <a:endParaRPr sz="1600">
              <a:solidFill>
                <a:srgbClr val="434343"/>
              </a:solidFill>
              <a:latin typeface="Calibri"/>
              <a:ea typeface="Calibri"/>
              <a:cs typeface="Calibri"/>
              <a:sym typeface="Calibri"/>
            </a:endParaRPr>
          </a:p>
        </p:txBody>
      </p:sp>
      <p:sp>
        <p:nvSpPr>
          <p:cNvPr id="3903" name="Google Shape;3903;g1a37c33ce89_0_7623"/>
          <p:cNvSpPr txBox="1"/>
          <p:nvPr/>
        </p:nvSpPr>
        <p:spPr>
          <a:xfrm>
            <a:off x="5662853" y="4131218"/>
            <a:ext cx="20169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46 New Deals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+43%</a:t>
            </a:r>
            <a:endParaRPr sz="1600">
              <a:solidFill>
                <a:srgbClr val="434343"/>
              </a:solidFill>
              <a:latin typeface="Calibri"/>
              <a:ea typeface="Calibri"/>
              <a:cs typeface="Calibri"/>
              <a:sym typeface="Calibri"/>
            </a:endParaRPr>
          </a:p>
        </p:txBody>
      </p:sp>
      <p:sp>
        <p:nvSpPr>
          <p:cNvPr id="3904" name="Google Shape;3904;g1a37c33ce89_0_7623"/>
          <p:cNvSpPr txBox="1"/>
          <p:nvPr/>
        </p:nvSpPr>
        <p:spPr>
          <a:xfrm>
            <a:off x="5662853" y="5079256"/>
            <a:ext cx="20169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$161K</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+53%</a:t>
            </a:r>
            <a:endParaRPr sz="1600">
              <a:solidFill>
                <a:srgbClr val="434343"/>
              </a:solidFill>
              <a:latin typeface="Calibri"/>
              <a:ea typeface="Calibri"/>
              <a:cs typeface="Calibri"/>
              <a:sym typeface="Calibri"/>
            </a:endParaRPr>
          </a:p>
        </p:txBody>
      </p:sp>
      <p:sp>
        <p:nvSpPr>
          <p:cNvPr id="3905" name="Google Shape;3905;g1a37c33ce89_0_7623"/>
          <p:cNvSpPr txBox="1"/>
          <p:nvPr/>
        </p:nvSpPr>
        <p:spPr>
          <a:xfrm>
            <a:off x="7872620" y="2225898"/>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1,257 MQLs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+45%</a:t>
            </a:r>
            <a:endParaRPr sz="1600">
              <a:solidFill>
                <a:srgbClr val="434343"/>
              </a:solidFill>
              <a:latin typeface="Calibri"/>
              <a:ea typeface="Calibri"/>
              <a:cs typeface="Calibri"/>
              <a:sym typeface="Calibri"/>
            </a:endParaRPr>
          </a:p>
        </p:txBody>
      </p:sp>
      <p:sp>
        <p:nvSpPr>
          <p:cNvPr id="3906" name="Google Shape;3906;g1a37c33ce89_0_7623"/>
          <p:cNvSpPr txBox="1"/>
          <p:nvPr/>
        </p:nvSpPr>
        <p:spPr>
          <a:xfrm>
            <a:off x="7872620" y="3187984"/>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159 Demos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+48%</a:t>
            </a:r>
            <a:endParaRPr sz="1600">
              <a:solidFill>
                <a:srgbClr val="434343"/>
              </a:solidFill>
              <a:latin typeface="Calibri"/>
              <a:ea typeface="Calibri"/>
              <a:cs typeface="Calibri"/>
              <a:sym typeface="Calibri"/>
            </a:endParaRPr>
          </a:p>
        </p:txBody>
      </p:sp>
      <p:sp>
        <p:nvSpPr>
          <p:cNvPr id="3907" name="Google Shape;3907;g1a37c33ce89_0_7623"/>
          <p:cNvSpPr txBox="1"/>
          <p:nvPr/>
        </p:nvSpPr>
        <p:spPr>
          <a:xfrm>
            <a:off x="7872620" y="4131218"/>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64 New Deals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+39%</a:t>
            </a:r>
            <a:endParaRPr sz="1600">
              <a:solidFill>
                <a:srgbClr val="434343"/>
              </a:solidFill>
              <a:latin typeface="Calibri"/>
              <a:ea typeface="Calibri"/>
              <a:cs typeface="Calibri"/>
              <a:sym typeface="Calibri"/>
            </a:endParaRPr>
          </a:p>
        </p:txBody>
      </p:sp>
      <p:sp>
        <p:nvSpPr>
          <p:cNvPr id="3908" name="Google Shape;3908;g1a37c33ce89_0_7623"/>
          <p:cNvSpPr txBox="1"/>
          <p:nvPr/>
        </p:nvSpPr>
        <p:spPr>
          <a:xfrm>
            <a:off x="7872620" y="5079256"/>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$302K</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3"/>
                </a:solidFill>
                <a:latin typeface="Calibri"/>
                <a:ea typeface="Calibri"/>
                <a:cs typeface="Calibri"/>
                <a:sym typeface="Calibri"/>
              </a:rPr>
              <a:t>+87%</a:t>
            </a:r>
            <a:endParaRPr sz="1600">
              <a:solidFill>
                <a:srgbClr val="434343"/>
              </a:solidFill>
              <a:latin typeface="Calibri"/>
              <a:ea typeface="Calibri"/>
              <a:cs typeface="Calibri"/>
              <a:sym typeface="Calibri"/>
            </a:endParaRPr>
          </a:p>
        </p:txBody>
      </p:sp>
      <p:sp>
        <p:nvSpPr>
          <p:cNvPr id="3909" name="Google Shape;3909;g1a37c33ce89_0_7623"/>
          <p:cNvSpPr txBox="1"/>
          <p:nvPr/>
        </p:nvSpPr>
        <p:spPr>
          <a:xfrm>
            <a:off x="9849365" y="2225898"/>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1,445 MQLs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1"/>
                </a:solidFill>
                <a:latin typeface="Calibri"/>
                <a:ea typeface="Calibri"/>
                <a:cs typeface="Calibri"/>
                <a:sym typeface="Calibri"/>
              </a:rPr>
              <a:t>+15%</a:t>
            </a:r>
            <a:endParaRPr b="1" sz="1600">
              <a:solidFill>
                <a:schemeClr val="accent1"/>
              </a:solidFill>
              <a:latin typeface="Calibri"/>
              <a:ea typeface="Calibri"/>
              <a:cs typeface="Calibri"/>
              <a:sym typeface="Calibri"/>
            </a:endParaRPr>
          </a:p>
        </p:txBody>
      </p:sp>
      <p:sp>
        <p:nvSpPr>
          <p:cNvPr id="3910" name="Google Shape;3910;g1a37c33ce89_0_7623"/>
          <p:cNvSpPr txBox="1"/>
          <p:nvPr/>
        </p:nvSpPr>
        <p:spPr>
          <a:xfrm>
            <a:off x="9849365" y="3187984"/>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178 Demos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accent1"/>
                </a:solidFill>
                <a:latin typeface="Calibri"/>
                <a:ea typeface="Calibri"/>
                <a:cs typeface="Calibri"/>
                <a:sym typeface="Calibri"/>
              </a:rPr>
              <a:t>+12%</a:t>
            </a:r>
            <a:endParaRPr sz="1600">
              <a:solidFill>
                <a:schemeClr val="accent1"/>
              </a:solidFill>
              <a:latin typeface="Calibri"/>
              <a:ea typeface="Calibri"/>
              <a:cs typeface="Calibri"/>
              <a:sym typeface="Calibri"/>
            </a:endParaRPr>
          </a:p>
        </p:txBody>
      </p:sp>
      <p:sp>
        <p:nvSpPr>
          <p:cNvPr id="3911" name="Google Shape;3911;g1a37c33ce89_0_7623"/>
          <p:cNvSpPr txBox="1"/>
          <p:nvPr/>
        </p:nvSpPr>
        <p:spPr>
          <a:xfrm>
            <a:off x="9849365" y="4131218"/>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72 New Deals</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lt2"/>
                </a:solidFill>
                <a:latin typeface="Calibri"/>
                <a:ea typeface="Calibri"/>
                <a:cs typeface="Calibri"/>
                <a:sym typeface="Calibri"/>
              </a:rPr>
              <a:t>+13%</a:t>
            </a:r>
            <a:endParaRPr b="1" sz="1600">
              <a:solidFill>
                <a:schemeClr val="lt2"/>
              </a:solidFill>
              <a:latin typeface="Calibri"/>
              <a:ea typeface="Calibri"/>
              <a:cs typeface="Calibri"/>
              <a:sym typeface="Calibri"/>
            </a:endParaRPr>
          </a:p>
        </p:txBody>
      </p:sp>
      <p:sp>
        <p:nvSpPr>
          <p:cNvPr id="3912" name="Google Shape;3912;g1a37c33ce89_0_7623"/>
          <p:cNvSpPr txBox="1"/>
          <p:nvPr/>
        </p:nvSpPr>
        <p:spPr>
          <a:xfrm>
            <a:off x="9849365" y="5079256"/>
            <a:ext cx="20112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lang="en-PH" sz="1600">
                <a:solidFill>
                  <a:srgbClr val="434343"/>
                </a:solidFill>
                <a:latin typeface="Calibri"/>
                <a:ea typeface="Calibri"/>
                <a:cs typeface="Calibri"/>
                <a:sym typeface="Calibri"/>
              </a:rPr>
              <a:t>$340K</a:t>
            </a:r>
            <a:endParaRPr sz="1600">
              <a:solidFill>
                <a:srgbClr val="434343"/>
              </a:solidFill>
              <a:latin typeface="Calibri"/>
              <a:ea typeface="Calibri"/>
              <a:cs typeface="Calibri"/>
              <a:sym typeface="Calibri"/>
            </a:endParaRPr>
          </a:p>
          <a:p>
            <a:pPr indent="0" lvl="0" marL="0" marR="0" rtl="0" algn="ctr">
              <a:spcBef>
                <a:spcPts val="0"/>
              </a:spcBef>
              <a:spcAft>
                <a:spcPts val="0"/>
              </a:spcAft>
              <a:buNone/>
            </a:pPr>
            <a:r>
              <a:rPr b="1" lang="en-PH" sz="1600">
                <a:solidFill>
                  <a:schemeClr val="lt2"/>
                </a:solidFill>
                <a:latin typeface="Calibri"/>
                <a:ea typeface="Calibri"/>
                <a:cs typeface="Calibri"/>
                <a:sym typeface="Calibri"/>
              </a:rPr>
              <a:t>+13%</a:t>
            </a:r>
            <a:endParaRPr b="1" sz="1600">
              <a:solidFill>
                <a:schemeClr val="lt2"/>
              </a:solidFill>
              <a:latin typeface="Calibri"/>
              <a:ea typeface="Calibri"/>
              <a:cs typeface="Calibri"/>
              <a:sym typeface="Calibri"/>
            </a:endParaRPr>
          </a:p>
        </p:txBody>
      </p:sp>
      <p:grpSp>
        <p:nvGrpSpPr>
          <p:cNvPr id="3913" name="Google Shape;3913;g1a37c33ce89_0_7623"/>
          <p:cNvGrpSpPr/>
          <p:nvPr/>
        </p:nvGrpSpPr>
        <p:grpSpPr>
          <a:xfrm flipH="1" rot="10800000">
            <a:off x="325114" y="1978745"/>
            <a:ext cx="3352703" cy="3708297"/>
            <a:chOff x="1406784" y="2283668"/>
            <a:chExt cx="3680648" cy="4071025"/>
          </a:xfrm>
        </p:grpSpPr>
        <p:grpSp>
          <p:nvGrpSpPr>
            <p:cNvPr id="3914" name="Google Shape;3914;g1a37c33ce89_0_7623"/>
            <p:cNvGrpSpPr/>
            <p:nvPr/>
          </p:nvGrpSpPr>
          <p:grpSpPr>
            <a:xfrm>
              <a:off x="1406784" y="5287264"/>
              <a:ext cx="3680648" cy="1067429"/>
              <a:chOff x="701935" y="4968873"/>
              <a:chExt cx="4107408" cy="1191194"/>
            </a:xfrm>
          </p:grpSpPr>
          <p:sp>
            <p:nvSpPr>
              <p:cNvPr id="3915" name="Google Shape;3915;g1a37c33ce89_0_7623"/>
              <p:cNvSpPr/>
              <p:nvPr/>
            </p:nvSpPr>
            <p:spPr>
              <a:xfrm>
                <a:off x="701935" y="4968873"/>
                <a:ext cx="4107408" cy="1016459"/>
              </a:xfrm>
              <a:custGeom>
                <a:rect b="b" l="l" r="r" t="t"/>
                <a:pathLst>
                  <a:path extrusionOk="0" h="952186" w="4107408">
                    <a:moveTo>
                      <a:pt x="2053704" y="0"/>
                    </a:moveTo>
                    <a:cubicBezTo>
                      <a:pt x="2900646" y="0"/>
                      <a:pt x="3607274" y="48975"/>
                      <a:pt x="3770698" y="114081"/>
                    </a:cubicBezTo>
                    <a:lnTo>
                      <a:pt x="3798453" y="136526"/>
                    </a:lnTo>
                    <a:lnTo>
                      <a:pt x="3801013" y="136526"/>
                    </a:lnTo>
                    <a:lnTo>
                      <a:pt x="3802130" y="139500"/>
                    </a:lnTo>
                    <a:lnTo>
                      <a:pt x="3806304" y="142875"/>
                    </a:lnTo>
                    <a:lnTo>
                      <a:pt x="3804075" y="144678"/>
                    </a:lnTo>
                    <a:lnTo>
                      <a:pt x="4107408" y="952186"/>
                    </a:lnTo>
                    <a:lnTo>
                      <a:pt x="4100482" y="939698"/>
                    </a:lnTo>
                    <a:cubicBezTo>
                      <a:pt x="3995123" y="845238"/>
                      <a:pt x="3118958" y="771526"/>
                      <a:pt x="2053704" y="771526"/>
                    </a:cubicBezTo>
                    <a:cubicBezTo>
                      <a:pt x="988450" y="771526"/>
                      <a:pt x="112286" y="845238"/>
                      <a:pt x="6926" y="939698"/>
                    </a:cubicBezTo>
                    <a:lnTo>
                      <a:pt x="0" y="952186"/>
                    </a:lnTo>
                    <a:lnTo>
                      <a:pt x="303333" y="144678"/>
                    </a:lnTo>
                    <a:lnTo>
                      <a:pt x="301104" y="142875"/>
                    </a:lnTo>
                    <a:lnTo>
                      <a:pt x="305278" y="139500"/>
                    </a:lnTo>
                    <a:lnTo>
                      <a:pt x="306395" y="136526"/>
                    </a:lnTo>
                    <a:lnTo>
                      <a:pt x="308955" y="136526"/>
                    </a:lnTo>
                    <a:lnTo>
                      <a:pt x="336711" y="114081"/>
                    </a:lnTo>
                    <a:cubicBezTo>
                      <a:pt x="500134" y="48975"/>
                      <a:pt x="1206762" y="0"/>
                      <a:pt x="2053704" y="0"/>
                    </a:cubicBezTo>
                    <a:close/>
                  </a:path>
                </a:pathLst>
              </a:custGeom>
              <a:gradFill>
                <a:gsLst>
                  <a:gs pos="0">
                    <a:srgbClr val="F1CB63"/>
                  </a:gs>
                  <a:gs pos="50000">
                    <a:srgbClr val="FBEDC9"/>
                  </a:gs>
                  <a:gs pos="100000">
                    <a:srgbClr val="F1CB63"/>
                  </a:gs>
                </a:gsLst>
                <a:lin ang="0"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sp>
            <p:nvSpPr>
              <p:cNvPr id="3916" name="Google Shape;3916;g1a37c33ce89_0_7623"/>
              <p:cNvSpPr/>
              <p:nvPr/>
            </p:nvSpPr>
            <p:spPr>
              <a:xfrm>
                <a:off x="702811" y="5785417"/>
                <a:ext cx="4094227" cy="374650"/>
              </a:xfrm>
              <a:custGeom>
                <a:rect b="b" l="l" r="r" t="t"/>
                <a:pathLst>
                  <a:path extrusionOk="0" h="374650" w="4114801">
                    <a:moveTo>
                      <a:pt x="4114090" y="188608"/>
                    </a:moveTo>
                    <a:lnTo>
                      <a:pt x="4114801" y="190501"/>
                    </a:lnTo>
                    <a:lnTo>
                      <a:pt x="4113040" y="190501"/>
                    </a:lnTo>
                    <a:close/>
                    <a:moveTo>
                      <a:pt x="2057400" y="0"/>
                    </a:moveTo>
                    <a:cubicBezTo>
                      <a:pt x="3122654" y="0"/>
                      <a:pt x="3998819" y="73712"/>
                      <a:pt x="4104178" y="168172"/>
                    </a:cubicBezTo>
                    <a:lnTo>
                      <a:pt x="4111104" y="180660"/>
                    </a:lnTo>
                    <a:lnTo>
                      <a:pt x="4111105" y="180663"/>
                    </a:lnTo>
                    <a:lnTo>
                      <a:pt x="4114800" y="187326"/>
                    </a:lnTo>
                    <a:lnTo>
                      <a:pt x="4114089" y="188608"/>
                    </a:lnTo>
                    <a:lnTo>
                      <a:pt x="4114089" y="188607"/>
                    </a:lnTo>
                    <a:lnTo>
                      <a:pt x="4113039" y="190500"/>
                    </a:lnTo>
                    <a:lnTo>
                      <a:pt x="4104178" y="206478"/>
                    </a:lnTo>
                    <a:cubicBezTo>
                      <a:pt x="3998819" y="300938"/>
                      <a:pt x="3122654" y="374650"/>
                      <a:pt x="2057400" y="374650"/>
                    </a:cubicBezTo>
                    <a:cubicBezTo>
                      <a:pt x="992147" y="374650"/>
                      <a:pt x="115982" y="300938"/>
                      <a:pt x="10622" y="206478"/>
                    </a:cubicBezTo>
                    <a:lnTo>
                      <a:pt x="1762" y="190501"/>
                    </a:lnTo>
                    <a:lnTo>
                      <a:pt x="1" y="190501"/>
                    </a:lnTo>
                    <a:lnTo>
                      <a:pt x="712" y="188608"/>
                    </a:lnTo>
                    <a:lnTo>
                      <a:pt x="711" y="188607"/>
                    </a:lnTo>
                    <a:lnTo>
                      <a:pt x="711" y="188608"/>
                    </a:lnTo>
                    <a:lnTo>
                      <a:pt x="0" y="187326"/>
                    </a:lnTo>
                    <a:lnTo>
                      <a:pt x="3695" y="180663"/>
                    </a:lnTo>
                    <a:lnTo>
                      <a:pt x="3696" y="180660"/>
                    </a:lnTo>
                    <a:lnTo>
                      <a:pt x="10622" y="168172"/>
                    </a:lnTo>
                    <a:cubicBezTo>
                      <a:pt x="115982" y="73712"/>
                      <a:pt x="992147" y="0"/>
                      <a:pt x="2057400" y="0"/>
                    </a:cubicBezTo>
                    <a:close/>
                  </a:path>
                </a:pathLst>
              </a:cu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grpSp>
        <p:sp>
          <p:nvSpPr>
            <p:cNvPr id="3917" name="Google Shape;3917;g1a37c33ce89_0_7623"/>
            <p:cNvSpPr/>
            <p:nvPr/>
          </p:nvSpPr>
          <p:spPr>
            <a:xfrm>
              <a:off x="1791582" y="4294339"/>
              <a:ext cx="2904825" cy="887358"/>
            </a:xfrm>
            <a:custGeom>
              <a:rect b="b" l="l" r="r" t="t"/>
              <a:pathLst>
                <a:path extrusionOk="0" h="934061" w="3245614">
                  <a:moveTo>
                    <a:pt x="1622807" y="0"/>
                  </a:moveTo>
                  <a:cubicBezTo>
                    <a:pt x="2261849" y="0"/>
                    <a:pt x="2795020" y="47266"/>
                    <a:pt x="2918328" y="110099"/>
                  </a:cubicBezTo>
                  <a:lnTo>
                    <a:pt x="2940373" y="132901"/>
                  </a:lnTo>
                  <a:lnTo>
                    <a:pt x="2944666" y="132901"/>
                  </a:lnTo>
                  <a:lnTo>
                    <a:pt x="3245614" y="934061"/>
                  </a:lnTo>
                  <a:lnTo>
                    <a:pt x="3221850" y="919914"/>
                  </a:lnTo>
                  <a:cubicBezTo>
                    <a:pt x="3069654" y="852337"/>
                    <a:pt x="2411568" y="801502"/>
                    <a:pt x="1622807" y="801502"/>
                  </a:cubicBezTo>
                  <a:cubicBezTo>
                    <a:pt x="834046" y="801502"/>
                    <a:pt x="175961" y="852337"/>
                    <a:pt x="23764" y="919914"/>
                  </a:cubicBezTo>
                  <a:lnTo>
                    <a:pt x="0" y="934061"/>
                  </a:lnTo>
                  <a:lnTo>
                    <a:pt x="300948" y="132901"/>
                  </a:lnTo>
                  <a:lnTo>
                    <a:pt x="305241" y="132901"/>
                  </a:lnTo>
                  <a:lnTo>
                    <a:pt x="327286" y="110099"/>
                  </a:lnTo>
                  <a:cubicBezTo>
                    <a:pt x="450594" y="47266"/>
                    <a:pt x="983765" y="0"/>
                    <a:pt x="1622807" y="0"/>
                  </a:cubicBezTo>
                  <a:close/>
                </a:path>
              </a:pathLst>
            </a:custGeom>
            <a:gradFill>
              <a:gsLst>
                <a:gs pos="0">
                  <a:srgbClr val="CADF8E"/>
                </a:gs>
                <a:gs pos="50000">
                  <a:srgbClr val="DCE9BB"/>
                </a:gs>
                <a:gs pos="100000">
                  <a:srgbClr val="EDF4DD"/>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grpSp>
          <p:nvGrpSpPr>
            <p:cNvPr id="3918" name="Google Shape;3918;g1a37c33ce89_0_7623"/>
            <p:cNvGrpSpPr/>
            <p:nvPr/>
          </p:nvGrpSpPr>
          <p:grpSpPr>
            <a:xfrm>
              <a:off x="2176392" y="3218102"/>
              <a:ext cx="2141432" cy="982101"/>
              <a:chOff x="1562013" y="2719179"/>
              <a:chExt cx="2389724" cy="1095972"/>
            </a:xfrm>
          </p:grpSpPr>
          <p:sp>
            <p:nvSpPr>
              <p:cNvPr id="3919" name="Google Shape;3919;g1a37c33ce89_0_7623"/>
              <p:cNvSpPr/>
              <p:nvPr/>
            </p:nvSpPr>
            <p:spPr>
              <a:xfrm>
                <a:off x="1562013" y="2719179"/>
                <a:ext cx="2389724" cy="989922"/>
              </a:xfrm>
              <a:custGeom>
                <a:rect b="b" l="l" r="r" t="t"/>
                <a:pathLst>
                  <a:path extrusionOk="0" h="904038" w="2389724">
                    <a:moveTo>
                      <a:pt x="1194863" y="0"/>
                    </a:moveTo>
                    <a:cubicBezTo>
                      <a:pt x="1683653" y="0"/>
                      <a:pt x="2079895" y="35471"/>
                      <a:pt x="2079895" y="79226"/>
                    </a:cubicBezTo>
                    <a:lnTo>
                      <a:pt x="2079118" y="79916"/>
                    </a:lnTo>
                    <a:lnTo>
                      <a:pt x="2080151" y="79916"/>
                    </a:lnTo>
                    <a:lnTo>
                      <a:pt x="2389724" y="904038"/>
                    </a:lnTo>
                    <a:lnTo>
                      <a:pt x="2372869" y="894135"/>
                    </a:lnTo>
                    <a:cubicBezTo>
                      <a:pt x="2260746" y="844999"/>
                      <a:pt x="1775938" y="808038"/>
                      <a:pt x="1194862" y="808038"/>
                    </a:cubicBezTo>
                    <a:cubicBezTo>
                      <a:pt x="613786" y="808038"/>
                      <a:pt x="128978" y="844999"/>
                      <a:pt x="16855" y="894135"/>
                    </a:cubicBezTo>
                    <a:lnTo>
                      <a:pt x="0" y="904038"/>
                    </a:lnTo>
                    <a:lnTo>
                      <a:pt x="309573" y="79916"/>
                    </a:lnTo>
                    <a:lnTo>
                      <a:pt x="310608" y="79916"/>
                    </a:lnTo>
                    <a:lnTo>
                      <a:pt x="309831" y="79226"/>
                    </a:lnTo>
                    <a:cubicBezTo>
                      <a:pt x="309831" y="35471"/>
                      <a:pt x="706073" y="0"/>
                      <a:pt x="1194863" y="0"/>
                    </a:cubicBezTo>
                    <a:close/>
                  </a:path>
                </a:pathLst>
              </a:custGeom>
              <a:gradFill>
                <a:gsLst>
                  <a:gs pos="0">
                    <a:schemeClr val="accent3"/>
                  </a:gs>
                  <a:gs pos="50000">
                    <a:srgbClr val="B9E0F3"/>
                  </a:gs>
                  <a:gs pos="100000">
                    <a:srgbClr val="2FA8DC"/>
                  </a:gs>
                </a:gsLst>
                <a:lin ang="0"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sp>
            <p:nvSpPr>
              <p:cNvPr id="3920" name="Google Shape;3920;g1a37c33ce89_0_7623"/>
              <p:cNvSpPr/>
              <p:nvPr/>
            </p:nvSpPr>
            <p:spPr>
              <a:xfrm>
                <a:off x="1563583" y="3599495"/>
                <a:ext cx="2386835" cy="215656"/>
              </a:xfrm>
              <a:custGeom>
                <a:rect b="b" l="l" r="r" t="t"/>
                <a:pathLst>
                  <a:path extrusionOk="0" h="215656" w="2404872">
                    <a:moveTo>
                      <a:pt x="1202436" y="0"/>
                    </a:moveTo>
                    <a:cubicBezTo>
                      <a:pt x="1783512" y="0"/>
                      <a:pt x="2268320" y="36961"/>
                      <a:pt x="2380443" y="86097"/>
                    </a:cubicBezTo>
                    <a:lnTo>
                      <a:pt x="2397298" y="96000"/>
                    </a:lnTo>
                    <a:lnTo>
                      <a:pt x="2398664" y="96803"/>
                    </a:lnTo>
                    <a:cubicBezTo>
                      <a:pt x="2402769" y="100428"/>
                      <a:pt x="2404872" y="104106"/>
                      <a:pt x="2404872" y="107828"/>
                    </a:cubicBezTo>
                    <a:lnTo>
                      <a:pt x="2402189" y="109020"/>
                    </a:lnTo>
                    <a:lnTo>
                      <a:pt x="2402586" y="110078"/>
                    </a:lnTo>
                    <a:lnTo>
                      <a:pt x="2399807" y="110078"/>
                    </a:lnTo>
                    <a:lnTo>
                      <a:pt x="2310379" y="149800"/>
                    </a:lnTo>
                    <a:cubicBezTo>
                      <a:pt x="2127839" y="188501"/>
                      <a:pt x="1700501" y="215656"/>
                      <a:pt x="1202436" y="215656"/>
                    </a:cubicBezTo>
                    <a:cubicBezTo>
                      <a:pt x="704371" y="215656"/>
                      <a:pt x="277033" y="188501"/>
                      <a:pt x="94493" y="149800"/>
                    </a:cubicBezTo>
                    <a:lnTo>
                      <a:pt x="5066" y="110078"/>
                    </a:lnTo>
                    <a:lnTo>
                      <a:pt x="2286" y="110078"/>
                    </a:lnTo>
                    <a:lnTo>
                      <a:pt x="2684" y="109020"/>
                    </a:lnTo>
                    <a:lnTo>
                      <a:pt x="0" y="107828"/>
                    </a:lnTo>
                    <a:cubicBezTo>
                      <a:pt x="0" y="104106"/>
                      <a:pt x="2103" y="100428"/>
                      <a:pt x="6208" y="96803"/>
                    </a:cubicBezTo>
                    <a:lnTo>
                      <a:pt x="7574" y="96000"/>
                    </a:lnTo>
                    <a:lnTo>
                      <a:pt x="24429" y="86097"/>
                    </a:lnTo>
                    <a:cubicBezTo>
                      <a:pt x="136552" y="36961"/>
                      <a:pt x="621360" y="0"/>
                      <a:pt x="1202436" y="0"/>
                    </a:cubicBezTo>
                    <a:close/>
                  </a:path>
                </a:pathLst>
              </a:custGeom>
              <a:solidFill>
                <a:schemeClr val="accent3"/>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grpSp>
        <p:grpSp>
          <p:nvGrpSpPr>
            <p:cNvPr id="3921" name="Google Shape;3921;g1a37c33ce89_0_7623"/>
            <p:cNvGrpSpPr/>
            <p:nvPr/>
          </p:nvGrpSpPr>
          <p:grpSpPr>
            <a:xfrm>
              <a:off x="2562914" y="2283668"/>
              <a:ext cx="1368388" cy="845517"/>
              <a:chOff x="1993963" y="1676400"/>
              <a:chExt cx="1527048" cy="943552"/>
            </a:xfrm>
          </p:grpSpPr>
          <p:sp>
            <p:nvSpPr>
              <p:cNvPr id="3922" name="Google Shape;3922;g1a37c33ce89_0_7623"/>
              <p:cNvSpPr/>
              <p:nvPr/>
            </p:nvSpPr>
            <p:spPr>
              <a:xfrm>
                <a:off x="1995487" y="1676400"/>
                <a:ext cx="1524000" cy="876300"/>
              </a:xfrm>
              <a:custGeom>
                <a:rect b="b" l="l" r="r" t="t"/>
                <a:pathLst>
                  <a:path extrusionOk="0" h="876300" w="1524000">
                    <a:moveTo>
                      <a:pt x="762001" y="0"/>
                    </a:moveTo>
                    <a:cubicBezTo>
                      <a:pt x="978033" y="0"/>
                      <a:pt x="1158274" y="13988"/>
                      <a:pt x="1199959" y="32583"/>
                    </a:cubicBezTo>
                    <a:lnTo>
                      <a:pt x="1206052" y="38100"/>
                    </a:lnTo>
                    <a:lnTo>
                      <a:pt x="1209139" y="38100"/>
                    </a:lnTo>
                    <a:lnTo>
                      <a:pt x="1524000" y="876300"/>
                    </a:lnTo>
                    <a:lnTo>
                      <a:pt x="1523250" y="876300"/>
                    </a:lnTo>
                    <a:lnTo>
                      <a:pt x="1521582" y="873294"/>
                    </a:lnTo>
                    <a:cubicBezTo>
                      <a:pt x="1482482" y="838247"/>
                      <a:pt x="1157328" y="810898"/>
                      <a:pt x="762000" y="810898"/>
                    </a:cubicBezTo>
                    <a:cubicBezTo>
                      <a:pt x="366672" y="810898"/>
                      <a:pt x="41518" y="838247"/>
                      <a:pt x="2418" y="873294"/>
                    </a:cubicBezTo>
                    <a:lnTo>
                      <a:pt x="751" y="876300"/>
                    </a:lnTo>
                    <a:lnTo>
                      <a:pt x="0" y="876300"/>
                    </a:lnTo>
                    <a:lnTo>
                      <a:pt x="314861" y="38100"/>
                    </a:lnTo>
                    <a:lnTo>
                      <a:pt x="317951" y="38100"/>
                    </a:lnTo>
                    <a:lnTo>
                      <a:pt x="324043" y="32583"/>
                    </a:lnTo>
                    <a:cubicBezTo>
                      <a:pt x="365728" y="13988"/>
                      <a:pt x="545970" y="0"/>
                      <a:pt x="762001" y="0"/>
                    </a:cubicBezTo>
                    <a:close/>
                  </a:path>
                </a:pathLst>
              </a:custGeom>
              <a:gradFill>
                <a:gsLst>
                  <a:gs pos="0">
                    <a:schemeClr val="accent4"/>
                  </a:gs>
                  <a:gs pos="50000">
                    <a:srgbClr val="D7EFFA"/>
                  </a:gs>
                  <a:gs pos="100000">
                    <a:schemeClr val="accent4"/>
                  </a:gs>
                </a:gsLst>
                <a:lin ang="0"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sp>
            <p:nvSpPr>
              <p:cNvPr id="3923" name="Google Shape;3923;g1a37c33ce89_0_7623"/>
              <p:cNvSpPr/>
              <p:nvPr/>
            </p:nvSpPr>
            <p:spPr>
              <a:xfrm>
                <a:off x="1993963" y="2480948"/>
                <a:ext cx="1527048" cy="139004"/>
              </a:xfrm>
              <a:custGeom>
                <a:rect b="b" l="l" r="r" t="t"/>
                <a:pathLst>
                  <a:path extrusionOk="0" h="139004" w="1527048">
                    <a:moveTo>
                      <a:pt x="763525" y="0"/>
                    </a:moveTo>
                    <a:cubicBezTo>
                      <a:pt x="1158853" y="0"/>
                      <a:pt x="1484007" y="27349"/>
                      <a:pt x="1523107" y="62396"/>
                    </a:cubicBezTo>
                    <a:lnTo>
                      <a:pt x="1524775" y="65402"/>
                    </a:lnTo>
                    <a:lnTo>
                      <a:pt x="1524774" y="65402"/>
                    </a:lnTo>
                    <a:lnTo>
                      <a:pt x="1527048" y="69502"/>
                    </a:lnTo>
                    <a:cubicBezTo>
                      <a:pt x="1527048" y="107887"/>
                      <a:pt x="1185207" y="139004"/>
                      <a:pt x="763524" y="139004"/>
                    </a:cubicBezTo>
                    <a:cubicBezTo>
                      <a:pt x="341841" y="139004"/>
                      <a:pt x="0" y="107887"/>
                      <a:pt x="0" y="69502"/>
                    </a:cubicBezTo>
                    <a:lnTo>
                      <a:pt x="2275" y="65402"/>
                    </a:lnTo>
                    <a:lnTo>
                      <a:pt x="2276" y="65402"/>
                    </a:lnTo>
                    <a:lnTo>
                      <a:pt x="3943" y="62396"/>
                    </a:lnTo>
                    <a:cubicBezTo>
                      <a:pt x="43043" y="27349"/>
                      <a:pt x="368197" y="0"/>
                      <a:pt x="763525" y="0"/>
                    </a:cubicBezTo>
                    <a:close/>
                  </a:path>
                </a:pathLst>
              </a:custGeom>
              <a:solidFill>
                <a:schemeClr val="accent4"/>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PH" sz="1200" u="none" cap="none" strike="noStrike">
                    <a:solidFill>
                      <a:srgbClr val="000000"/>
                    </a:solidFill>
                    <a:latin typeface="Arial"/>
                    <a:ea typeface="Arial"/>
                    <a:cs typeface="Arial"/>
                    <a:sym typeface="Arial"/>
                  </a:rPr>
                  <a:t>         </a:t>
                </a:r>
                <a:endParaRPr sz="1200"/>
              </a:p>
            </p:txBody>
          </p:sp>
        </p:grpSp>
      </p:grpSp>
      <p:sp>
        <p:nvSpPr>
          <p:cNvPr id="3924" name="Google Shape;3924;g1a37c33ce89_0_7623"/>
          <p:cNvSpPr txBox="1"/>
          <p:nvPr/>
        </p:nvSpPr>
        <p:spPr>
          <a:xfrm>
            <a:off x="1084682" y="3250491"/>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600">
                <a:solidFill>
                  <a:srgbClr val="434343"/>
                </a:solidFill>
                <a:latin typeface="Calibri"/>
                <a:ea typeface="Calibri"/>
                <a:cs typeface="Calibri"/>
                <a:sym typeface="Calibri"/>
              </a:rPr>
              <a:t>Demo </a:t>
            </a:r>
            <a:endParaRPr sz="1200"/>
          </a:p>
          <a:p>
            <a:pPr indent="0" lvl="0" marL="0" marR="0" rtl="0" algn="ctr">
              <a:spcBef>
                <a:spcPts val="0"/>
              </a:spcBef>
              <a:spcAft>
                <a:spcPts val="0"/>
              </a:spcAft>
              <a:buNone/>
            </a:pPr>
            <a:r>
              <a:rPr b="1" lang="en-PH" sz="1600">
                <a:solidFill>
                  <a:srgbClr val="434343"/>
                </a:solidFill>
                <a:latin typeface="Calibri"/>
                <a:ea typeface="Calibri"/>
                <a:cs typeface="Calibri"/>
                <a:sym typeface="Calibri"/>
              </a:rPr>
              <a:t>Completes</a:t>
            </a:r>
            <a:endParaRPr b="1" sz="1600">
              <a:solidFill>
                <a:srgbClr val="434343"/>
              </a:solidFill>
              <a:latin typeface="Calibri"/>
              <a:ea typeface="Calibri"/>
              <a:cs typeface="Calibri"/>
              <a:sym typeface="Calibri"/>
            </a:endParaRPr>
          </a:p>
        </p:txBody>
      </p:sp>
      <p:sp>
        <p:nvSpPr>
          <p:cNvPr id="3925" name="Google Shape;3925;g1a37c33ce89_0_7623"/>
          <p:cNvSpPr txBox="1"/>
          <p:nvPr/>
        </p:nvSpPr>
        <p:spPr>
          <a:xfrm>
            <a:off x="1084682" y="2354907"/>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600">
                <a:solidFill>
                  <a:srgbClr val="434343"/>
                </a:solidFill>
                <a:latin typeface="Calibri"/>
                <a:ea typeface="Calibri"/>
                <a:cs typeface="Calibri"/>
                <a:sym typeface="Calibri"/>
              </a:rPr>
              <a:t>Leads</a:t>
            </a:r>
            <a:endParaRPr b="1" sz="1600">
              <a:solidFill>
                <a:srgbClr val="434343"/>
              </a:solidFill>
              <a:latin typeface="Calibri"/>
              <a:ea typeface="Calibri"/>
              <a:cs typeface="Calibri"/>
              <a:sym typeface="Calibri"/>
            </a:endParaRPr>
          </a:p>
        </p:txBody>
      </p:sp>
      <p:sp>
        <p:nvSpPr>
          <p:cNvPr id="3926" name="Google Shape;3926;g1a37c33ce89_0_7623"/>
          <p:cNvSpPr txBox="1"/>
          <p:nvPr/>
        </p:nvSpPr>
        <p:spPr>
          <a:xfrm>
            <a:off x="1084682" y="4211798"/>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600">
                <a:solidFill>
                  <a:srgbClr val="434343"/>
                </a:solidFill>
                <a:latin typeface="Calibri"/>
                <a:ea typeface="Calibri"/>
                <a:cs typeface="Calibri"/>
                <a:sym typeface="Calibri"/>
              </a:rPr>
              <a:t>Deals</a:t>
            </a:r>
            <a:endParaRPr b="1" sz="1600">
              <a:solidFill>
                <a:srgbClr val="434343"/>
              </a:solidFill>
              <a:latin typeface="Calibri"/>
              <a:ea typeface="Calibri"/>
              <a:cs typeface="Calibri"/>
              <a:sym typeface="Calibri"/>
            </a:endParaRPr>
          </a:p>
        </p:txBody>
      </p:sp>
      <p:sp>
        <p:nvSpPr>
          <p:cNvPr id="3927" name="Google Shape;3927;g1a37c33ce89_0_7623"/>
          <p:cNvSpPr txBox="1"/>
          <p:nvPr/>
        </p:nvSpPr>
        <p:spPr>
          <a:xfrm>
            <a:off x="1084682" y="5086534"/>
            <a:ext cx="1866300" cy="536100"/>
          </a:xfrm>
          <a:prstGeom prst="rect">
            <a:avLst/>
          </a:prstGeom>
          <a:noFill/>
          <a:ln>
            <a:noFill/>
          </a:ln>
        </p:spPr>
        <p:txBody>
          <a:bodyPr anchorCtr="0" anchor="ctr" bIns="45675" lIns="0" spcFirstLastPara="1" rIns="0" wrap="square" tIns="45675">
            <a:noAutofit/>
          </a:bodyPr>
          <a:lstStyle/>
          <a:p>
            <a:pPr indent="0" lvl="0" marL="0" marR="0" rtl="0" algn="ctr">
              <a:spcBef>
                <a:spcPts val="0"/>
              </a:spcBef>
              <a:spcAft>
                <a:spcPts val="0"/>
              </a:spcAft>
              <a:buNone/>
            </a:pPr>
            <a:r>
              <a:rPr b="1" lang="en-PH" sz="1600">
                <a:solidFill>
                  <a:srgbClr val="434343"/>
                </a:solidFill>
                <a:latin typeface="Calibri"/>
                <a:ea typeface="Calibri"/>
                <a:cs typeface="Calibri"/>
                <a:sym typeface="Calibri"/>
              </a:rPr>
              <a:t>ARR</a:t>
            </a:r>
            <a:endParaRPr b="1" sz="1600">
              <a:solidFill>
                <a:srgbClr val="434343"/>
              </a:solidFill>
              <a:latin typeface="Calibri"/>
              <a:ea typeface="Calibri"/>
              <a:cs typeface="Calibri"/>
              <a:sym typeface="Calibri"/>
            </a:endParaRPr>
          </a:p>
        </p:txBody>
      </p:sp>
      <p:sp>
        <p:nvSpPr>
          <p:cNvPr id="3928" name="Google Shape;3928;g1a37c33ce89_0_7623"/>
          <p:cNvSpPr txBox="1"/>
          <p:nvPr/>
        </p:nvSpPr>
        <p:spPr>
          <a:xfrm>
            <a:off x="611933" y="488778"/>
            <a:ext cx="89133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chemeClr val="accent3"/>
                </a:solidFill>
                <a:latin typeface="Arial"/>
                <a:ea typeface="Arial"/>
                <a:cs typeface="Arial"/>
                <a:sym typeface="Arial"/>
              </a:rPr>
              <a:t>Inbound Marketing Funnel (New Business)</a:t>
            </a:r>
            <a:endParaRPr b="1" sz="2500">
              <a:solidFill>
                <a:schemeClr val="accent3"/>
              </a:solidFill>
              <a:latin typeface="Arial"/>
              <a:ea typeface="Arial"/>
              <a:cs typeface="Arial"/>
              <a:sym typeface="Arial"/>
            </a:endParaRPr>
          </a:p>
        </p:txBody>
      </p:sp>
      <p:grpSp>
        <p:nvGrpSpPr>
          <p:cNvPr id="3929" name="Google Shape;3929;g1a37c33ce89_0_7623"/>
          <p:cNvGrpSpPr/>
          <p:nvPr/>
        </p:nvGrpSpPr>
        <p:grpSpPr>
          <a:xfrm>
            <a:off x="10714130" y="108859"/>
            <a:ext cx="875210" cy="782206"/>
            <a:chOff x="11252190" y="123367"/>
            <a:chExt cx="991852" cy="886453"/>
          </a:xfrm>
        </p:grpSpPr>
        <p:sp>
          <p:nvSpPr>
            <p:cNvPr id="3930" name="Google Shape;3930;g1a37c33ce89_0_7623"/>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931" name="Google Shape;3931;g1a37c33ce89_0_7623"/>
            <p:cNvGrpSpPr/>
            <p:nvPr/>
          </p:nvGrpSpPr>
          <p:grpSpPr>
            <a:xfrm>
              <a:off x="11252190" y="123367"/>
              <a:ext cx="991852" cy="886453"/>
              <a:chOff x="1546726" y="1371578"/>
              <a:chExt cx="5292697" cy="5045264"/>
            </a:xfrm>
          </p:grpSpPr>
          <p:grpSp>
            <p:nvGrpSpPr>
              <p:cNvPr id="3932" name="Google Shape;3932;g1a37c33ce89_0_7623"/>
              <p:cNvGrpSpPr/>
              <p:nvPr/>
            </p:nvGrpSpPr>
            <p:grpSpPr>
              <a:xfrm>
                <a:off x="1879774" y="1676428"/>
                <a:ext cx="4385407" cy="4407786"/>
                <a:chOff x="1955974" y="1676428"/>
                <a:chExt cx="4385407" cy="4407786"/>
              </a:xfrm>
            </p:grpSpPr>
            <p:grpSp>
              <p:nvGrpSpPr>
                <p:cNvPr id="3933" name="Google Shape;3933;g1a37c33ce89_0_7623"/>
                <p:cNvGrpSpPr/>
                <p:nvPr/>
              </p:nvGrpSpPr>
              <p:grpSpPr>
                <a:xfrm>
                  <a:off x="1955974" y="1676428"/>
                  <a:ext cx="4385407" cy="4407786"/>
                  <a:chOff x="4190471" y="1343094"/>
                  <a:chExt cx="5315645" cy="5342771"/>
                </a:xfrm>
              </p:grpSpPr>
              <p:sp>
                <p:nvSpPr>
                  <p:cNvPr id="3934" name="Google Shape;3934;g1a37c33ce89_0_7623"/>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935" name="Google Shape;3935;g1a37c33ce89_0_7623"/>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936" name="Google Shape;3936;g1a37c33ce89_0_7623"/>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937" name="Google Shape;3937;g1a37c33ce89_0_7623"/>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938" name="Google Shape;3938;g1a37c33ce89_0_7623"/>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939" name="Google Shape;3939;g1a37c33ce89_0_7623"/>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940" name="Google Shape;3940;g1a37c33ce89_0_7623"/>
              <p:cNvGrpSpPr/>
              <p:nvPr/>
            </p:nvGrpSpPr>
            <p:grpSpPr>
              <a:xfrm>
                <a:off x="3533385" y="3171270"/>
                <a:ext cx="1141413" cy="979575"/>
                <a:chOff x="3997" y="2115"/>
                <a:chExt cx="719" cy="617"/>
              </a:xfrm>
            </p:grpSpPr>
            <p:sp>
              <p:nvSpPr>
                <p:cNvPr id="3941" name="Google Shape;3941;g1a37c33ce89_0_7623"/>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2" name="Google Shape;3942;g1a37c33ce89_0_7623"/>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3" name="Google Shape;3943;g1a37c33ce89_0_7623"/>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4" name="Google Shape;3944;g1a37c33ce89_0_7623"/>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5" name="Google Shape;3945;g1a37c33ce89_0_7623"/>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6" name="Google Shape;3946;g1a37c33ce89_0_7623"/>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947" name="Google Shape;3947;g1a37c33ce89_0_7623"/>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948" name="Google Shape;3948;g1a37c33ce89_0_7623"/>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3949" name="Google Shape;3949;g1a37c33ce89_0_7623"/>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4" name="Shape 3954"/>
        <p:cNvGrpSpPr/>
        <p:nvPr/>
      </p:nvGrpSpPr>
      <p:grpSpPr>
        <a:xfrm>
          <a:off x="0" y="0"/>
          <a:ext cx="0" cy="0"/>
          <a:chOff x="0" y="0"/>
          <a:chExt cx="0" cy="0"/>
        </a:xfrm>
      </p:grpSpPr>
      <p:sp>
        <p:nvSpPr>
          <p:cNvPr id="3955" name="Google Shape;3955;g1a37c33ce89_0_7702"/>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956" name="Google Shape;3956;g1a37c33ce89_0_7702"/>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25</a:t>
            </a:r>
            <a:endParaRPr/>
          </a:p>
        </p:txBody>
      </p:sp>
      <p:sp>
        <p:nvSpPr>
          <p:cNvPr id="3957" name="Google Shape;3957;g1a37c33ce89_0_7702"/>
          <p:cNvSpPr txBox="1"/>
          <p:nvPr/>
        </p:nvSpPr>
        <p:spPr>
          <a:xfrm>
            <a:off x="611933" y="488778"/>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Marketing KPI Scorecard (YTD May 2021)</a:t>
            </a:r>
            <a:endParaRPr sz="1200"/>
          </a:p>
        </p:txBody>
      </p:sp>
      <p:sp>
        <p:nvSpPr>
          <p:cNvPr id="3958" name="Google Shape;3958;g1a37c33ce89_0_7702"/>
          <p:cNvSpPr/>
          <p:nvPr/>
        </p:nvSpPr>
        <p:spPr>
          <a:xfrm>
            <a:off x="580556" y="1283052"/>
            <a:ext cx="1828800" cy="8685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Activity</a:t>
            </a:r>
            <a:endParaRPr sz="1200"/>
          </a:p>
        </p:txBody>
      </p:sp>
      <p:sp>
        <p:nvSpPr>
          <p:cNvPr id="3959" name="Google Shape;3959;g1a37c33ce89_0_7702"/>
          <p:cNvSpPr/>
          <p:nvPr/>
        </p:nvSpPr>
        <p:spPr>
          <a:xfrm>
            <a:off x="2864525" y="1283052"/>
            <a:ext cx="1828800" cy="868500"/>
          </a:xfrm>
          <a:prstGeom prst="roundRect">
            <a:avLst>
              <a:gd fmla="val 16667" name="adj"/>
            </a:avLst>
          </a:prstGeom>
          <a:solidFill>
            <a:srgbClr val="156691"/>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Marketing Influence</a:t>
            </a:r>
            <a:endParaRPr sz="1200"/>
          </a:p>
        </p:txBody>
      </p:sp>
      <p:sp>
        <p:nvSpPr>
          <p:cNvPr id="3960" name="Google Shape;3960;g1a37c33ce89_0_7702"/>
          <p:cNvSpPr/>
          <p:nvPr/>
        </p:nvSpPr>
        <p:spPr>
          <a:xfrm>
            <a:off x="7432463" y="1283052"/>
            <a:ext cx="1828800" cy="868500"/>
          </a:xfrm>
          <a:prstGeom prst="roundRect">
            <a:avLst>
              <a:gd fmla="val 16667" name="adj"/>
            </a:avLst>
          </a:prstGeom>
          <a:solidFill>
            <a:srgbClr val="3DA6DB"/>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Funnel Velocity</a:t>
            </a:r>
            <a:endParaRPr b="1" baseline="30000" sz="1100">
              <a:solidFill>
                <a:schemeClr val="lt1"/>
              </a:solidFill>
              <a:latin typeface="Arial"/>
              <a:ea typeface="Arial"/>
              <a:cs typeface="Arial"/>
              <a:sym typeface="Arial"/>
            </a:endParaRPr>
          </a:p>
        </p:txBody>
      </p:sp>
      <p:sp>
        <p:nvSpPr>
          <p:cNvPr id="3961" name="Google Shape;3961;g1a37c33ce89_0_7702"/>
          <p:cNvSpPr/>
          <p:nvPr/>
        </p:nvSpPr>
        <p:spPr>
          <a:xfrm>
            <a:off x="5148494" y="1283052"/>
            <a:ext cx="1828800" cy="868500"/>
          </a:xfrm>
          <a:prstGeom prst="roundRect">
            <a:avLst>
              <a:gd fmla="val 16667" name="adj"/>
            </a:avLst>
          </a:prstGeom>
          <a:solidFill>
            <a:srgbClr val="91D27E"/>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2"/>
                </a:solidFill>
                <a:latin typeface="Arial"/>
                <a:ea typeface="Arial"/>
                <a:cs typeface="Arial"/>
                <a:sym typeface="Arial"/>
              </a:rPr>
              <a:t>Demand Generation</a:t>
            </a:r>
            <a:endParaRPr sz="1200"/>
          </a:p>
        </p:txBody>
      </p:sp>
      <p:sp>
        <p:nvSpPr>
          <p:cNvPr id="3962" name="Google Shape;3962;g1a37c33ce89_0_7702"/>
          <p:cNvSpPr/>
          <p:nvPr/>
        </p:nvSpPr>
        <p:spPr>
          <a:xfrm>
            <a:off x="9716432" y="1283052"/>
            <a:ext cx="1828800" cy="8685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b" bIns="16125" lIns="161350" spcFirstLastPara="1" rIns="161350" wrap="square" tIns="16125">
            <a:no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Key Performance Indicators</a:t>
            </a:r>
            <a:endParaRPr b="1" baseline="30000" sz="1100">
              <a:solidFill>
                <a:schemeClr val="lt1"/>
              </a:solidFill>
              <a:latin typeface="Arial"/>
              <a:ea typeface="Arial"/>
              <a:cs typeface="Arial"/>
              <a:sym typeface="Arial"/>
            </a:endParaRPr>
          </a:p>
        </p:txBody>
      </p:sp>
      <p:sp>
        <p:nvSpPr>
          <p:cNvPr id="3963" name="Google Shape;3963;g1a37c33ce89_0_7702"/>
          <p:cNvSpPr/>
          <p:nvPr/>
        </p:nvSpPr>
        <p:spPr>
          <a:xfrm>
            <a:off x="580556" y="2307738"/>
            <a:ext cx="1828800" cy="7503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Keywords Ranked</a:t>
            </a:r>
            <a:endParaRPr sz="1200"/>
          </a:p>
          <a:p>
            <a:pPr indent="0" lvl="0" marL="0" marR="0" rtl="0" algn="ctr">
              <a:spcBef>
                <a:spcPts val="0"/>
              </a:spcBef>
              <a:spcAft>
                <a:spcPts val="0"/>
              </a:spcAft>
              <a:buNone/>
            </a:pPr>
            <a:r>
              <a:rPr b="1" lang="en-PH" sz="1200">
                <a:solidFill>
                  <a:schemeClr val="accent1"/>
                </a:solidFill>
                <a:latin typeface="Arial"/>
                <a:ea typeface="Arial"/>
                <a:cs typeface="Arial"/>
                <a:sym typeface="Arial"/>
              </a:rPr>
              <a:t>12,132</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355% vs Last Year</a:t>
            </a:r>
            <a:endParaRPr sz="900">
              <a:solidFill>
                <a:srgbClr val="000000"/>
              </a:solidFill>
              <a:latin typeface="Arial"/>
              <a:ea typeface="Arial"/>
              <a:cs typeface="Arial"/>
              <a:sym typeface="Arial"/>
            </a:endParaRPr>
          </a:p>
        </p:txBody>
      </p:sp>
      <p:sp>
        <p:nvSpPr>
          <p:cNvPr id="3964" name="Google Shape;3964;g1a37c33ce89_0_7702"/>
          <p:cNvSpPr/>
          <p:nvPr/>
        </p:nvSpPr>
        <p:spPr>
          <a:xfrm>
            <a:off x="571592" y="3220440"/>
            <a:ext cx="1828800" cy="7503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Marketing Emails Sent</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17.5M</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691% vs Last Year</a:t>
            </a:r>
            <a:endParaRPr sz="900">
              <a:solidFill>
                <a:srgbClr val="000000"/>
              </a:solidFill>
              <a:latin typeface="Arial"/>
              <a:ea typeface="Arial"/>
              <a:cs typeface="Arial"/>
              <a:sym typeface="Arial"/>
            </a:endParaRPr>
          </a:p>
        </p:txBody>
      </p:sp>
      <p:sp>
        <p:nvSpPr>
          <p:cNvPr id="3965" name="Google Shape;3965;g1a37c33ce89_0_7702"/>
          <p:cNvSpPr/>
          <p:nvPr/>
        </p:nvSpPr>
        <p:spPr>
          <a:xfrm>
            <a:off x="571592" y="4133142"/>
            <a:ext cx="1828800" cy="7503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Organic Impressions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7.93M</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695% vs Last Year</a:t>
            </a:r>
            <a:endParaRPr sz="900">
              <a:solidFill>
                <a:srgbClr val="000000"/>
              </a:solidFill>
              <a:latin typeface="Arial"/>
              <a:ea typeface="Arial"/>
              <a:cs typeface="Arial"/>
              <a:sym typeface="Arial"/>
            </a:endParaRPr>
          </a:p>
        </p:txBody>
      </p:sp>
      <p:sp>
        <p:nvSpPr>
          <p:cNvPr id="3966" name="Google Shape;3966;g1a37c33ce89_0_7702"/>
          <p:cNvSpPr/>
          <p:nvPr/>
        </p:nvSpPr>
        <p:spPr>
          <a:xfrm>
            <a:off x="571592" y="5045845"/>
            <a:ext cx="1828800" cy="750300"/>
          </a:xfrm>
          <a:prstGeom prst="roundRect">
            <a:avLst>
              <a:gd fmla="val 6266" name="adj"/>
            </a:avLst>
          </a:prstGeom>
          <a:solidFill>
            <a:srgbClr val="F2F2F2"/>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 Campaigns Active</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181</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(100)</a:t>
            </a:r>
            <a:endParaRPr sz="900">
              <a:solidFill>
                <a:srgbClr val="000000"/>
              </a:solidFill>
              <a:latin typeface="Arial"/>
              <a:ea typeface="Arial"/>
              <a:cs typeface="Arial"/>
              <a:sym typeface="Arial"/>
            </a:endParaRPr>
          </a:p>
        </p:txBody>
      </p:sp>
      <p:sp>
        <p:nvSpPr>
          <p:cNvPr id="3967" name="Google Shape;3967;g1a37c33ce89_0_7702"/>
          <p:cNvSpPr/>
          <p:nvPr/>
        </p:nvSpPr>
        <p:spPr>
          <a:xfrm>
            <a:off x="2864525" y="2307738"/>
            <a:ext cx="1828800" cy="7503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Campaign Responses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15,813</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(10K)</a:t>
            </a:r>
            <a:endParaRPr sz="900">
              <a:solidFill>
                <a:srgbClr val="000000"/>
              </a:solidFill>
              <a:latin typeface="Arial"/>
              <a:ea typeface="Arial"/>
              <a:cs typeface="Arial"/>
              <a:sym typeface="Arial"/>
            </a:endParaRPr>
          </a:p>
        </p:txBody>
      </p:sp>
      <p:sp>
        <p:nvSpPr>
          <p:cNvPr id="3968" name="Google Shape;3968;g1a37c33ce89_0_7702"/>
          <p:cNvSpPr/>
          <p:nvPr/>
        </p:nvSpPr>
        <p:spPr>
          <a:xfrm>
            <a:off x="2855561" y="3220440"/>
            <a:ext cx="1828800" cy="7503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New Users (Non-Paid Traffic)</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118,611</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254% vs Last Year</a:t>
            </a:r>
            <a:endParaRPr sz="900">
              <a:solidFill>
                <a:srgbClr val="000000"/>
              </a:solidFill>
              <a:latin typeface="Arial"/>
              <a:ea typeface="Arial"/>
              <a:cs typeface="Arial"/>
              <a:sym typeface="Arial"/>
            </a:endParaRPr>
          </a:p>
        </p:txBody>
      </p:sp>
      <p:sp>
        <p:nvSpPr>
          <p:cNvPr id="3969" name="Google Shape;3969;g1a37c33ce89_0_7702"/>
          <p:cNvSpPr/>
          <p:nvPr/>
        </p:nvSpPr>
        <p:spPr>
          <a:xfrm>
            <a:off x="2855561" y="4133142"/>
            <a:ext cx="1828800" cy="7503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Smart Goals on Website</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21,753</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193% vs Last Year</a:t>
            </a:r>
            <a:endParaRPr sz="900">
              <a:solidFill>
                <a:srgbClr val="000000"/>
              </a:solidFill>
              <a:latin typeface="Arial"/>
              <a:ea typeface="Arial"/>
              <a:cs typeface="Arial"/>
              <a:sym typeface="Arial"/>
            </a:endParaRPr>
          </a:p>
        </p:txBody>
      </p:sp>
      <p:sp>
        <p:nvSpPr>
          <p:cNvPr id="3970" name="Google Shape;3970;g1a37c33ce89_0_7702"/>
          <p:cNvSpPr/>
          <p:nvPr/>
        </p:nvSpPr>
        <p:spPr>
          <a:xfrm>
            <a:off x="2855561" y="5045845"/>
            <a:ext cx="1828800" cy="750300"/>
          </a:xfrm>
          <a:prstGeom prst="roundRect">
            <a:avLst>
              <a:gd fmla="val 6266" name="adj"/>
            </a:avLst>
          </a:prstGeom>
          <a:solidFill>
            <a:srgbClr val="F2F2F2"/>
          </a:solidFill>
          <a:ln cap="flat" cmpd="sng" w="9525">
            <a:solidFill>
              <a:schemeClr val="accent3"/>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New Partnerships/Resellers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9</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5 More Pending</a:t>
            </a:r>
            <a:endParaRPr sz="900">
              <a:solidFill>
                <a:srgbClr val="000000"/>
              </a:solidFill>
              <a:latin typeface="Arial"/>
              <a:ea typeface="Arial"/>
              <a:cs typeface="Arial"/>
              <a:sym typeface="Arial"/>
            </a:endParaRPr>
          </a:p>
        </p:txBody>
      </p:sp>
      <p:sp>
        <p:nvSpPr>
          <p:cNvPr id="3971" name="Google Shape;3971;g1a37c33ce89_0_7702"/>
          <p:cNvSpPr/>
          <p:nvPr/>
        </p:nvSpPr>
        <p:spPr>
          <a:xfrm>
            <a:off x="5148494" y="2307738"/>
            <a:ext cx="1828800" cy="7503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Qualified Leads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6,949</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196% vs Last Year</a:t>
            </a:r>
            <a:endParaRPr sz="900">
              <a:solidFill>
                <a:srgbClr val="000000"/>
              </a:solidFill>
              <a:latin typeface="Arial"/>
              <a:ea typeface="Arial"/>
              <a:cs typeface="Arial"/>
              <a:sym typeface="Arial"/>
            </a:endParaRPr>
          </a:p>
        </p:txBody>
      </p:sp>
      <p:sp>
        <p:nvSpPr>
          <p:cNvPr id="3972" name="Google Shape;3972;g1a37c33ce89_0_7702"/>
          <p:cNvSpPr/>
          <p:nvPr/>
        </p:nvSpPr>
        <p:spPr>
          <a:xfrm>
            <a:off x="5139529" y="3220440"/>
            <a:ext cx="1828800" cy="7503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Demos Completed</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766</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194% vs Last Year</a:t>
            </a:r>
            <a:endParaRPr sz="900">
              <a:solidFill>
                <a:srgbClr val="000000"/>
              </a:solidFill>
              <a:latin typeface="Arial"/>
              <a:ea typeface="Arial"/>
              <a:cs typeface="Arial"/>
              <a:sym typeface="Arial"/>
            </a:endParaRPr>
          </a:p>
        </p:txBody>
      </p:sp>
      <p:sp>
        <p:nvSpPr>
          <p:cNvPr id="3973" name="Google Shape;3973;g1a37c33ce89_0_7702"/>
          <p:cNvSpPr/>
          <p:nvPr/>
        </p:nvSpPr>
        <p:spPr>
          <a:xfrm>
            <a:off x="5139529" y="4133142"/>
            <a:ext cx="1828800" cy="7503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Deals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316</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Up 185% vs Last Year</a:t>
            </a:r>
            <a:endParaRPr sz="900">
              <a:solidFill>
                <a:srgbClr val="000000"/>
              </a:solidFill>
              <a:latin typeface="Arial"/>
              <a:ea typeface="Arial"/>
              <a:cs typeface="Arial"/>
              <a:sym typeface="Arial"/>
            </a:endParaRPr>
          </a:p>
        </p:txBody>
      </p:sp>
      <p:sp>
        <p:nvSpPr>
          <p:cNvPr id="3974" name="Google Shape;3974;g1a37c33ce89_0_7702"/>
          <p:cNvSpPr/>
          <p:nvPr/>
        </p:nvSpPr>
        <p:spPr>
          <a:xfrm>
            <a:off x="5139529" y="5045845"/>
            <a:ext cx="1828800" cy="750300"/>
          </a:xfrm>
          <a:prstGeom prst="roundRect">
            <a:avLst>
              <a:gd fmla="val 6266" name="adj"/>
            </a:avLst>
          </a:prstGeom>
          <a:solidFill>
            <a:srgbClr val="F2F2F2"/>
          </a:solidFill>
          <a:ln cap="flat" cmpd="sng" w="9525">
            <a:solidFill>
              <a:srgbClr val="91D27E"/>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MKT Direct Channel ARR %</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78.21%</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(70%)</a:t>
            </a:r>
            <a:endParaRPr sz="900">
              <a:solidFill>
                <a:srgbClr val="000000"/>
              </a:solidFill>
              <a:latin typeface="Arial"/>
              <a:ea typeface="Arial"/>
              <a:cs typeface="Arial"/>
              <a:sym typeface="Arial"/>
            </a:endParaRPr>
          </a:p>
        </p:txBody>
      </p:sp>
      <p:sp>
        <p:nvSpPr>
          <p:cNvPr id="3975" name="Google Shape;3975;g1a37c33ce89_0_7702"/>
          <p:cNvSpPr/>
          <p:nvPr/>
        </p:nvSpPr>
        <p:spPr>
          <a:xfrm>
            <a:off x="7432463" y="2307738"/>
            <a:ext cx="1828800" cy="7503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Lead/Demo</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11.02%</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(10%)</a:t>
            </a:r>
            <a:endParaRPr sz="900">
              <a:solidFill>
                <a:srgbClr val="000000"/>
              </a:solidFill>
              <a:latin typeface="Arial"/>
              <a:ea typeface="Arial"/>
              <a:cs typeface="Arial"/>
              <a:sym typeface="Arial"/>
            </a:endParaRPr>
          </a:p>
        </p:txBody>
      </p:sp>
      <p:sp>
        <p:nvSpPr>
          <p:cNvPr id="3976" name="Google Shape;3976;g1a37c33ce89_0_7702"/>
          <p:cNvSpPr/>
          <p:nvPr/>
        </p:nvSpPr>
        <p:spPr>
          <a:xfrm>
            <a:off x="7423498" y="3220440"/>
            <a:ext cx="1828800" cy="7503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Gross Close Rate</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33.54%</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(30%)</a:t>
            </a:r>
            <a:endParaRPr sz="900">
              <a:solidFill>
                <a:srgbClr val="000000"/>
              </a:solidFill>
              <a:latin typeface="Arial"/>
              <a:ea typeface="Arial"/>
              <a:cs typeface="Arial"/>
              <a:sym typeface="Arial"/>
            </a:endParaRPr>
          </a:p>
        </p:txBody>
      </p:sp>
      <p:sp>
        <p:nvSpPr>
          <p:cNvPr id="3977" name="Google Shape;3977;g1a37c33ce89_0_7702"/>
          <p:cNvSpPr/>
          <p:nvPr/>
        </p:nvSpPr>
        <p:spPr>
          <a:xfrm>
            <a:off x="7423498" y="4133142"/>
            <a:ext cx="1828800" cy="7503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Net Close Rate (Rolling 90)</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40.11%</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(40%)</a:t>
            </a:r>
            <a:endParaRPr sz="900">
              <a:solidFill>
                <a:schemeClr val="dk1"/>
              </a:solidFill>
              <a:latin typeface="Arial"/>
              <a:ea typeface="Arial"/>
              <a:cs typeface="Arial"/>
              <a:sym typeface="Arial"/>
            </a:endParaRPr>
          </a:p>
        </p:txBody>
      </p:sp>
      <p:sp>
        <p:nvSpPr>
          <p:cNvPr id="3978" name="Google Shape;3978;g1a37c33ce89_0_7702"/>
          <p:cNvSpPr/>
          <p:nvPr/>
        </p:nvSpPr>
        <p:spPr>
          <a:xfrm>
            <a:off x="7423498" y="5045845"/>
            <a:ext cx="1828800" cy="750300"/>
          </a:xfrm>
          <a:prstGeom prst="roundRect">
            <a:avLst>
              <a:gd fmla="val 6266" name="adj"/>
            </a:avLst>
          </a:prstGeom>
          <a:solidFill>
            <a:srgbClr val="F2F2F2"/>
          </a:solidFill>
          <a:ln cap="flat" cmpd="sng" w="9525">
            <a:solidFill>
              <a:schemeClr val="accent4"/>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MKT Demo % to Direct Sales</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54.12%</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(40%)</a:t>
            </a:r>
            <a:endParaRPr sz="900">
              <a:solidFill>
                <a:schemeClr val="dk1"/>
              </a:solidFill>
              <a:latin typeface="Arial"/>
              <a:ea typeface="Arial"/>
              <a:cs typeface="Arial"/>
              <a:sym typeface="Arial"/>
            </a:endParaRPr>
          </a:p>
        </p:txBody>
      </p:sp>
      <p:sp>
        <p:nvSpPr>
          <p:cNvPr id="3979" name="Google Shape;3979;g1a37c33ce89_0_7702"/>
          <p:cNvSpPr/>
          <p:nvPr/>
        </p:nvSpPr>
        <p:spPr>
          <a:xfrm>
            <a:off x="9716432" y="2307738"/>
            <a:ext cx="1828800" cy="7503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$1 Program Spend to APR</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$3.83</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(10%)</a:t>
            </a:r>
            <a:endParaRPr sz="900">
              <a:solidFill>
                <a:srgbClr val="000000"/>
              </a:solidFill>
              <a:latin typeface="Arial"/>
              <a:ea typeface="Arial"/>
              <a:cs typeface="Arial"/>
              <a:sym typeface="Arial"/>
            </a:endParaRPr>
          </a:p>
        </p:txBody>
      </p:sp>
      <p:sp>
        <p:nvSpPr>
          <p:cNvPr id="3980" name="Google Shape;3980;g1a37c33ce89_0_7702"/>
          <p:cNvSpPr/>
          <p:nvPr/>
        </p:nvSpPr>
        <p:spPr>
          <a:xfrm>
            <a:off x="9707467" y="3220440"/>
            <a:ext cx="1828800" cy="7503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ARR per Lead</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$221</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($180)</a:t>
            </a:r>
            <a:endParaRPr sz="900">
              <a:solidFill>
                <a:srgbClr val="000000"/>
              </a:solidFill>
              <a:latin typeface="Arial"/>
              <a:ea typeface="Arial"/>
              <a:cs typeface="Arial"/>
              <a:sym typeface="Arial"/>
            </a:endParaRPr>
          </a:p>
        </p:txBody>
      </p:sp>
      <p:sp>
        <p:nvSpPr>
          <p:cNvPr id="3981" name="Google Shape;3981;g1a37c33ce89_0_7702"/>
          <p:cNvSpPr/>
          <p:nvPr/>
        </p:nvSpPr>
        <p:spPr>
          <a:xfrm>
            <a:off x="9707467" y="4133142"/>
            <a:ext cx="1828800" cy="7503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ARR per Opportunity</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$2,003</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($1,750)</a:t>
            </a:r>
            <a:endParaRPr sz="900">
              <a:solidFill>
                <a:srgbClr val="000000"/>
              </a:solidFill>
              <a:latin typeface="Arial"/>
              <a:ea typeface="Arial"/>
              <a:cs typeface="Arial"/>
              <a:sym typeface="Arial"/>
            </a:endParaRPr>
          </a:p>
        </p:txBody>
      </p:sp>
      <p:sp>
        <p:nvSpPr>
          <p:cNvPr id="3982" name="Google Shape;3982;g1a37c33ce89_0_7702"/>
          <p:cNvSpPr/>
          <p:nvPr/>
        </p:nvSpPr>
        <p:spPr>
          <a:xfrm>
            <a:off x="9707467" y="5045845"/>
            <a:ext cx="1828800" cy="750300"/>
          </a:xfrm>
          <a:prstGeom prst="roundRect">
            <a:avLst>
              <a:gd fmla="val 6266" name="adj"/>
            </a:avLst>
          </a:prstGeom>
          <a:solidFill>
            <a:srgbClr val="F2F2F2"/>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ctr">
              <a:spcBef>
                <a:spcPts val="0"/>
              </a:spcBef>
              <a:spcAft>
                <a:spcPts val="0"/>
              </a:spcAft>
              <a:buNone/>
            </a:pPr>
            <a:r>
              <a:rPr lang="en-PH" sz="900">
                <a:solidFill>
                  <a:schemeClr val="dk1"/>
                </a:solidFill>
                <a:latin typeface="Arial"/>
                <a:ea typeface="Arial"/>
                <a:cs typeface="Arial"/>
                <a:sym typeface="Arial"/>
              </a:rPr>
              <a:t>ARR per Deal</a:t>
            </a:r>
            <a:endParaRPr sz="1200"/>
          </a:p>
          <a:p>
            <a:pPr indent="0" lvl="0" marL="0" marR="0" rtl="0" algn="ctr">
              <a:spcBef>
                <a:spcPts val="0"/>
              </a:spcBef>
              <a:spcAft>
                <a:spcPts val="0"/>
              </a:spcAft>
              <a:buNone/>
            </a:pPr>
            <a:r>
              <a:rPr b="1" lang="en-PH" sz="1200">
                <a:solidFill>
                  <a:srgbClr val="53A63A"/>
                </a:solidFill>
                <a:latin typeface="Arial"/>
                <a:ea typeface="Arial"/>
                <a:cs typeface="Arial"/>
                <a:sym typeface="Arial"/>
              </a:rPr>
              <a:t>$4,855</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Above Threshold ($4,500)</a:t>
            </a:r>
            <a:endParaRPr sz="900">
              <a:solidFill>
                <a:srgbClr val="000000"/>
              </a:solidFill>
              <a:latin typeface="Arial"/>
              <a:ea typeface="Arial"/>
              <a:cs typeface="Arial"/>
              <a:sym typeface="Arial"/>
            </a:endParaRPr>
          </a:p>
        </p:txBody>
      </p:sp>
      <p:pic>
        <p:nvPicPr>
          <p:cNvPr id="3983" name="Google Shape;3983;g1a37c33ce89_0_7702"/>
          <p:cNvPicPr preferRelativeResize="0"/>
          <p:nvPr/>
        </p:nvPicPr>
        <p:blipFill rotWithShape="1">
          <a:blip r:embed="rId3">
            <a:alphaModFix/>
          </a:blip>
          <a:srcRect b="14668" l="0" r="0" t="0"/>
          <a:stretch/>
        </p:blipFill>
        <p:spPr>
          <a:xfrm>
            <a:off x="5743032" y="1344706"/>
            <a:ext cx="639725" cy="545892"/>
          </a:xfrm>
          <a:prstGeom prst="rect">
            <a:avLst/>
          </a:prstGeom>
          <a:noFill/>
          <a:ln>
            <a:noFill/>
          </a:ln>
        </p:spPr>
      </p:pic>
      <p:pic>
        <p:nvPicPr>
          <p:cNvPr id="3984" name="Google Shape;3984;g1a37c33ce89_0_7702"/>
          <p:cNvPicPr preferRelativeResize="0"/>
          <p:nvPr/>
        </p:nvPicPr>
        <p:blipFill rotWithShape="1">
          <a:blip r:embed="rId4">
            <a:alphaModFix/>
          </a:blip>
          <a:srcRect b="13897" l="0" r="0" t="0"/>
          <a:stretch/>
        </p:blipFill>
        <p:spPr>
          <a:xfrm>
            <a:off x="1201721" y="1375399"/>
            <a:ext cx="586471" cy="504971"/>
          </a:xfrm>
          <a:prstGeom prst="rect">
            <a:avLst/>
          </a:prstGeom>
          <a:noFill/>
          <a:ln>
            <a:noFill/>
          </a:ln>
        </p:spPr>
      </p:pic>
      <p:pic>
        <p:nvPicPr>
          <p:cNvPr id="3985" name="Google Shape;3985;g1a37c33ce89_0_7702"/>
          <p:cNvPicPr preferRelativeResize="0"/>
          <p:nvPr/>
        </p:nvPicPr>
        <p:blipFill rotWithShape="1">
          <a:blip r:embed="rId5">
            <a:alphaModFix/>
          </a:blip>
          <a:srcRect b="18626" l="0" r="0" t="0"/>
          <a:stretch/>
        </p:blipFill>
        <p:spPr>
          <a:xfrm>
            <a:off x="10327712" y="1306799"/>
            <a:ext cx="588310" cy="478723"/>
          </a:xfrm>
          <a:prstGeom prst="rect">
            <a:avLst/>
          </a:prstGeom>
          <a:noFill/>
          <a:ln>
            <a:noFill/>
          </a:ln>
        </p:spPr>
      </p:pic>
      <p:pic>
        <p:nvPicPr>
          <p:cNvPr id="3986" name="Google Shape;3986;g1a37c33ce89_0_7702"/>
          <p:cNvPicPr preferRelativeResize="0"/>
          <p:nvPr/>
        </p:nvPicPr>
        <p:blipFill rotWithShape="1">
          <a:blip r:embed="rId6">
            <a:alphaModFix/>
          </a:blip>
          <a:srcRect b="13726" l="0" r="0" t="0"/>
          <a:stretch/>
        </p:blipFill>
        <p:spPr>
          <a:xfrm>
            <a:off x="8067207" y="1380166"/>
            <a:ext cx="559314" cy="482545"/>
          </a:xfrm>
          <a:prstGeom prst="rect">
            <a:avLst/>
          </a:prstGeom>
          <a:noFill/>
          <a:ln>
            <a:noFill/>
          </a:ln>
        </p:spPr>
      </p:pic>
      <p:pic>
        <p:nvPicPr>
          <p:cNvPr id="3987" name="Google Shape;3987;g1a37c33ce89_0_7702"/>
          <p:cNvPicPr preferRelativeResize="0"/>
          <p:nvPr/>
        </p:nvPicPr>
        <p:blipFill rotWithShape="1">
          <a:blip r:embed="rId7">
            <a:alphaModFix/>
          </a:blip>
          <a:srcRect b="14704" l="0" r="0" t="0"/>
          <a:stretch/>
        </p:blipFill>
        <p:spPr>
          <a:xfrm>
            <a:off x="3419762" y="1336799"/>
            <a:ext cx="718326" cy="612691"/>
          </a:xfrm>
          <a:prstGeom prst="rect">
            <a:avLst/>
          </a:prstGeom>
          <a:noFill/>
          <a:ln>
            <a:noFill/>
          </a:ln>
        </p:spPr>
      </p:pic>
      <p:sp>
        <p:nvSpPr>
          <p:cNvPr id="3988" name="Google Shape;3988;g1a37c33ce89_0_7702"/>
          <p:cNvSpPr txBox="1"/>
          <p:nvPr/>
        </p:nvSpPr>
        <p:spPr>
          <a:xfrm>
            <a:off x="10601912" y="87485"/>
            <a:ext cx="11934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grpSp>
        <p:nvGrpSpPr>
          <p:cNvPr id="3989" name="Google Shape;3989;g1a37c33ce89_0_7702"/>
          <p:cNvGrpSpPr/>
          <p:nvPr/>
        </p:nvGrpSpPr>
        <p:grpSpPr>
          <a:xfrm>
            <a:off x="10714130" y="108859"/>
            <a:ext cx="875210" cy="782206"/>
            <a:chOff x="11252190" y="123367"/>
            <a:chExt cx="991852" cy="886453"/>
          </a:xfrm>
        </p:grpSpPr>
        <p:sp>
          <p:nvSpPr>
            <p:cNvPr id="3990" name="Google Shape;3990;g1a37c33ce89_0_7702"/>
            <p:cNvSpPr/>
            <p:nvPr/>
          </p:nvSpPr>
          <p:spPr>
            <a:xfrm>
              <a:off x="11328400" y="177230"/>
              <a:ext cx="536956" cy="469281"/>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F2F2F2">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nvGrpSpPr>
            <p:cNvPr id="3991" name="Google Shape;3991;g1a37c33ce89_0_7702"/>
            <p:cNvGrpSpPr/>
            <p:nvPr/>
          </p:nvGrpSpPr>
          <p:grpSpPr>
            <a:xfrm>
              <a:off x="11252190" y="123367"/>
              <a:ext cx="991852" cy="886453"/>
              <a:chOff x="1546726" y="1371578"/>
              <a:chExt cx="5292697" cy="5045264"/>
            </a:xfrm>
          </p:grpSpPr>
          <p:grpSp>
            <p:nvGrpSpPr>
              <p:cNvPr id="3992" name="Google Shape;3992;g1a37c33ce89_0_7702"/>
              <p:cNvGrpSpPr/>
              <p:nvPr/>
            </p:nvGrpSpPr>
            <p:grpSpPr>
              <a:xfrm>
                <a:off x="1879774" y="1676428"/>
                <a:ext cx="4385407" cy="4407786"/>
                <a:chOff x="1955974" y="1676428"/>
                <a:chExt cx="4385407" cy="4407786"/>
              </a:xfrm>
            </p:grpSpPr>
            <p:grpSp>
              <p:nvGrpSpPr>
                <p:cNvPr id="3993" name="Google Shape;3993;g1a37c33ce89_0_7702"/>
                <p:cNvGrpSpPr/>
                <p:nvPr/>
              </p:nvGrpSpPr>
              <p:grpSpPr>
                <a:xfrm>
                  <a:off x="1955974" y="1676428"/>
                  <a:ext cx="4385407" cy="4407786"/>
                  <a:chOff x="4190471" y="1343094"/>
                  <a:chExt cx="5315645" cy="5342771"/>
                </a:xfrm>
              </p:grpSpPr>
              <p:sp>
                <p:nvSpPr>
                  <p:cNvPr id="3994" name="Google Shape;3994;g1a37c33ce89_0_7702"/>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rgbClr val="F2F2F2">
                      <a:alpha val="49800"/>
                    </a:srgb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995" name="Google Shape;3995;g1a37c33ce89_0_7702"/>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rgbClr val="F2F2F2">
                      <a:alpha val="49800"/>
                    </a:srgb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996" name="Google Shape;3996;g1a37c33ce89_0_7702"/>
                  <p:cNvSpPr/>
                  <p:nvPr/>
                </p:nvSpPr>
                <p:spPr>
                  <a:xfrm>
                    <a:off x="6373801" y="1343094"/>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rgbClr val="F1CB63">
                      <a:alpha val="49800"/>
                    </a:srgb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997" name="Google Shape;3997;g1a37c33ce89_0_7702"/>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998" name="Google Shape;3998;g1a37c33ce89_0_7702"/>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999" name="Google Shape;3999;g1a37c33ce89_0_7702"/>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4000" name="Google Shape;4000;g1a37c33ce89_0_7702"/>
              <p:cNvGrpSpPr/>
              <p:nvPr/>
            </p:nvGrpSpPr>
            <p:grpSpPr>
              <a:xfrm>
                <a:off x="3533385" y="3171270"/>
                <a:ext cx="1141413" cy="979575"/>
                <a:chOff x="3997" y="2115"/>
                <a:chExt cx="719" cy="617"/>
              </a:xfrm>
            </p:grpSpPr>
            <p:sp>
              <p:nvSpPr>
                <p:cNvPr id="4001" name="Google Shape;4001;g1a37c33ce89_0_7702"/>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2" name="Google Shape;4002;g1a37c33ce89_0_7702"/>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no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3" name="Google Shape;4003;g1a37c33ce89_0_7702"/>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4" name="Google Shape;4004;g1a37c33ce89_0_7702"/>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5" name="Google Shape;4005;g1a37c33ce89_0_7702"/>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6" name="Google Shape;4006;g1a37c33ce89_0_7702"/>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4007" name="Google Shape;4007;g1a37c33ce89_0_7702"/>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4008" name="Google Shape;4008;g1a37c33ce89_0_7702"/>
              <p:cNvSpPr txBox="1"/>
              <p:nvPr/>
            </p:nvSpPr>
            <p:spPr>
              <a:xfrm>
                <a:off x="3446352" y="4166712"/>
                <a:ext cx="1310400" cy="16176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t/>
                </a:r>
                <a:endParaRPr b="1" sz="1100">
                  <a:solidFill>
                    <a:schemeClr val="accent1"/>
                  </a:solidFill>
                  <a:latin typeface="Arial"/>
                  <a:ea typeface="Arial"/>
                  <a:cs typeface="Arial"/>
                  <a:sym typeface="Arial"/>
                </a:endParaRPr>
              </a:p>
            </p:txBody>
          </p:sp>
          <p:sp>
            <p:nvSpPr>
              <p:cNvPr id="4009" name="Google Shape;4009;g1a37c33ce89_0_7702"/>
              <p:cNvSpPr txBox="1"/>
              <p:nvPr/>
            </p:nvSpPr>
            <p:spPr>
              <a:xfrm rot="2348189">
                <a:off x="3493715" y="2293701"/>
                <a:ext cx="3345217" cy="1190554"/>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700">
                    <a:solidFill>
                      <a:schemeClr val="dk1"/>
                    </a:solidFill>
                    <a:latin typeface="Arial"/>
                    <a:ea typeface="Arial"/>
                    <a:cs typeface="Arial"/>
                    <a:sym typeface="Arial"/>
                  </a:rPr>
                  <a:t>Marketing</a:t>
                </a:r>
                <a:endParaRPr sz="1200"/>
              </a:p>
            </p:txBody>
          </p: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0" name="Shape 2950"/>
        <p:cNvGrpSpPr/>
        <p:nvPr/>
      </p:nvGrpSpPr>
      <p:grpSpPr>
        <a:xfrm>
          <a:off x="0" y="0"/>
          <a:ext cx="0" cy="0"/>
          <a:chOff x="0" y="0"/>
          <a:chExt cx="0" cy="0"/>
        </a:xfrm>
      </p:grpSpPr>
      <p:pic>
        <p:nvPicPr>
          <p:cNvPr id="2951" name="Google Shape;2951;g15b1de1dde7_0_0"/>
          <p:cNvPicPr preferRelativeResize="0"/>
          <p:nvPr/>
        </p:nvPicPr>
        <p:blipFill rotWithShape="1">
          <a:blip r:embed="rId3">
            <a:alphaModFix/>
          </a:blip>
          <a:srcRect b="0" l="27198" r="27198" t="0"/>
          <a:stretch/>
        </p:blipFill>
        <p:spPr>
          <a:xfrm>
            <a:off x="7500396" y="0"/>
            <a:ext cx="4691600" cy="6858002"/>
          </a:xfrm>
          <a:prstGeom prst="rect">
            <a:avLst/>
          </a:prstGeom>
          <a:noFill/>
          <a:ln>
            <a:noFill/>
          </a:ln>
        </p:spPr>
      </p:pic>
      <p:sp>
        <p:nvSpPr>
          <p:cNvPr id="2952" name="Google Shape;2952;g15b1de1dde7_0_0"/>
          <p:cNvSpPr txBox="1"/>
          <p:nvPr/>
        </p:nvSpPr>
        <p:spPr>
          <a:xfrm>
            <a:off x="579267" y="2997900"/>
            <a:ext cx="5119200" cy="2139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PH" sz="4100">
                <a:solidFill>
                  <a:schemeClr val="lt1"/>
                </a:solidFill>
                <a:latin typeface="Open Sans"/>
                <a:ea typeface="Open Sans"/>
                <a:cs typeface="Open Sans"/>
                <a:sym typeface="Open Sans"/>
              </a:rPr>
              <a:t>Good for Drivers </a:t>
            </a:r>
            <a:endParaRPr sz="4100">
              <a:solidFill>
                <a:schemeClr val="lt1"/>
              </a:solidFill>
              <a:latin typeface="Open Sans"/>
              <a:ea typeface="Open Sans"/>
              <a:cs typeface="Open Sans"/>
              <a:sym typeface="Open Sans"/>
            </a:endParaRPr>
          </a:p>
          <a:p>
            <a:pPr indent="0" lvl="0" marL="0" rtl="0" algn="l">
              <a:spcBef>
                <a:spcPts val="0"/>
              </a:spcBef>
              <a:spcAft>
                <a:spcPts val="0"/>
              </a:spcAft>
              <a:buNone/>
            </a:pPr>
            <a:r>
              <a:rPr lang="en-PH" sz="4100">
                <a:solidFill>
                  <a:schemeClr val="lt1"/>
                </a:solidFill>
                <a:latin typeface="Open Sans"/>
                <a:ea typeface="Open Sans"/>
                <a:cs typeface="Open Sans"/>
                <a:sym typeface="Open Sans"/>
              </a:rPr>
              <a:t>Great for Business</a:t>
            </a:r>
            <a:endParaRPr sz="4100">
              <a:solidFill>
                <a:schemeClr val="lt1"/>
              </a:solidFill>
              <a:latin typeface="Open Sans"/>
              <a:ea typeface="Open Sans"/>
              <a:cs typeface="Open Sans"/>
              <a:sym typeface="Open Sans"/>
            </a:endParaRPr>
          </a:p>
          <a:p>
            <a:pPr indent="0" lvl="0" marL="0" rtl="0" algn="l">
              <a:spcBef>
                <a:spcPts val="0"/>
              </a:spcBef>
              <a:spcAft>
                <a:spcPts val="0"/>
              </a:spcAft>
              <a:buNone/>
            </a:pPr>
            <a:r>
              <a:t/>
            </a:r>
            <a:endParaRPr sz="4100">
              <a:solidFill>
                <a:schemeClr val="lt1"/>
              </a:solidFill>
              <a:latin typeface="Open Sans"/>
              <a:ea typeface="Open Sans"/>
              <a:cs typeface="Open Sans"/>
              <a:sym typeface="Open Sans"/>
            </a:endParaRPr>
          </a:p>
        </p:txBody>
      </p:sp>
      <p:sp>
        <p:nvSpPr>
          <p:cNvPr id="2953" name="Google Shape;2953;g15b1de1dde7_0_0"/>
          <p:cNvSpPr txBox="1"/>
          <p:nvPr>
            <p:ph idx="1" type="subTitle"/>
          </p:nvPr>
        </p:nvSpPr>
        <p:spPr>
          <a:xfrm>
            <a:off x="632639" y="4973257"/>
            <a:ext cx="6277500" cy="290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800"/>
              <a:buNone/>
            </a:pPr>
            <a:r>
              <a:rPr lang="en-PH">
                <a:latin typeface="Open Sans"/>
                <a:ea typeface="Open Sans"/>
                <a:cs typeface="Open Sans"/>
                <a:sym typeface="Open Sans"/>
              </a:rPr>
              <a:t>Intelligent Solutions for your Fleet</a:t>
            </a:r>
            <a:endParaRPr>
              <a:latin typeface="Open Sans"/>
              <a:ea typeface="Open Sans"/>
              <a:cs typeface="Open Sans"/>
              <a:sym typeface="Open Sans"/>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4" name="Shape 4014"/>
        <p:cNvGrpSpPr/>
        <p:nvPr/>
      </p:nvGrpSpPr>
      <p:grpSpPr>
        <a:xfrm>
          <a:off x="0" y="0"/>
          <a:ext cx="0" cy="0"/>
          <a:chOff x="0" y="0"/>
          <a:chExt cx="0" cy="0"/>
        </a:xfrm>
      </p:grpSpPr>
      <p:sp>
        <p:nvSpPr>
          <p:cNvPr id="4015" name="Google Shape;4015;g15b87989459_0_1"/>
          <p:cNvSpPr txBox="1"/>
          <p:nvPr>
            <p:ph idx="1" type="body"/>
          </p:nvPr>
        </p:nvSpPr>
        <p:spPr>
          <a:xfrm>
            <a:off x="6829469" y="6521852"/>
            <a:ext cx="5057700" cy="219300"/>
          </a:xfrm>
          <a:prstGeom prst="rect">
            <a:avLst/>
          </a:prstGeom>
        </p:spPr>
        <p:txBody>
          <a:bodyPr anchorCtr="0" anchor="ctr" bIns="0" lIns="0" spcFirstLastPara="1" rIns="0" wrap="square" tIns="0">
            <a:noAutofit/>
          </a:bodyPr>
          <a:lstStyle/>
          <a:p>
            <a:pPr indent="0" lvl="0" marL="0" rtl="0" algn="r">
              <a:spcBef>
                <a:spcPts val="600"/>
              </a:spcBef>
              <a:spcAft>
                <a:spcPts val="0"/>
              </a:spcAft>
              <a:buNone/>
            </a:pPr>
            <a:r>
              <a:t/>
            </a:r>
            <a:endParaRPr/>
          </a:p>
        </p:txBody>
      </p:sp>
      <p:sp>
        <p:nvSpPr>
          <p:cNvPr id="4016" name="Google Shape;4016;g15b87989459_0_1"/>
          <p:cNvSpPr txBox="1"/>
          <p:nvPr>
            <p:ph type="title"/>
          </p:nvPr>
        </p:nvSpPr>
        <p:spPr>
          <a:xfrm>
            <a:off x="304800" y="426300"/>
            <a:ext cx="102450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sz="2800">
                <a:solidFill>
                  <a:schemeClr val="dk1"/>
                </a:solidFill>
                <a:latin typeface="Open Sans"/>
                <a:ea typeface="Open Sans"/>
                <a:cs typeface="Open Sans"/>
                <a:sym typeface="Open Sans"/>
              </a:rPr>
              <a:t>Legacy telematics are being replaced by IoT </a:t>
            </a:r>
            <a:r>
              <a:rPr i="1" lang="en-PH" sz="2800">
                <a:solidFill>
                  <a:schemeClr val="dk1"/>
                </a:solidFill>
                <a:latin typeface="Open Sans"/>
                <a:ea typeface="Open Sans"/>
                <a:cs typeface="Open Sans"/>
                <a:sym typeface="Open Sans"/>
              </a:rPr>
              <a:t>ecosystems</a:t>
            </a:r>
            <a:r>
              <a:rPr i="1" lang="en-PH" sz="2800">
                <a:solidFill>
                  <a:schemeClr val="accent4"/>
                </a:solidFill>
                <a:latin typeface="Open Sans"/>
                <a:ea typeface="Open Sans"/>
                <a:cs typeface="Open Sans"/>
                <a:sym typeface="Open Sans"/>
              </a:rPr>
              <a:t> </a:t>
            </a:r>
            <a:r>
              <a:rPr lang="en-PH" sz="2800">
                <a:solidFill>
                  <a:schemeClr val="accent4"/>
                </a:solidFill>
                <a:latin typeface="Open Sans"/>
                <a:ea typeface="Open Sans"/>
                <a:cs typeface="Open Sans"/>
                <a:sym typeface="Open Sans"/>
              </a:rPr>
              <a:t>   </a:t>
            </a:r>
            <a:endParaRPr sz="2800">
              <a:solidFill>
                <a:schemeClr val="accent4"/>
              </a:solidFill>
              <a:latin typeface="Open Sans"/>
              <a:ea typeface="Open Sans"/>
              <a:cs typeface="Open Sans"/>
              <a:sym typeface="Open Sans"/>
            </a:endParaRPr>
          </a:p>
        </p:txBody>
      </p:sp>
      <p:sp>
        <p:nvSpPr>
          <p:cNvPr id="4017" name="Google Shape;4017;g15b87989459_0_1"/>
          <p:cNvSpPr txBox="1"/>
          <p:nvPr/>
        </p:nvSpPr>
        <p:spPr>
          <a:xfrm>
            <a:off x="304800" y="1911858"/>
            <a:ext cx="577800" cy="12315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b="1" lang="en-PH" sz="8000">
                <a:solidFill>
                  <a:srgbClr val="53A63A"/>
                </a:solidFill>
              </a:rPr>
              <a:t>“</a:t>
            </a:r>
            <a:endParaRPr b="1" sz="8000">
              <a:solidFill>
                <a:srgbClr val="53A63A"/>
              </a:solidFill>
            </a:endParaRPr>
          </a:p>
        </p:txBody>
      </p:sp>
      <p:sp>
        <p:nvSpPr>
          <p:cNvPr id="4018" name="Google Shape;4018;g15b87989459_0_1"/>
          <p:cNvSpPr txBox="1"/>
          <p:nvPr/>
        </p:nvSpPr>
        <p:spPr>
          <a:xfrm>
            <a:off x="882600" y="2298700"/>
            <a:ext cx="46368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PH">
                <a:solidFill>
                  <a:schemeClr val="dk1"/>
                </a:solidFill>
                <a:latin typeface="Open Sans"/>
                <a:ea typeface="Open Sans"/>
                <a:cs typeface="Open Sans"/>
                <a:sym typeface="Open Sans"/>
              </a:rPr>
              <a:t>Geospatial data isn’t going away, but the </a:t>
            </a:r>
            <a:r>
              <a:rPr b="1" i="1" lang="en-PH">
                <a:solidFill>
                  <a:schemeClr val="dk1"/>
                </a:solidFill>
                <a:latin typeface="Open Sans"/>
                <a:ea typeface="Open Sans"/>
                <a:cs typeface="Open Sans"/>
                <a:sym typeface="Open Sans"/>
              </a:rPr>
              <a:t>power of telematics</a:t>
            </a:r>
            <a:r>
              <a:rPr lang="en-PH">
                <a:solidFill>
                  <a:schemeClr val="dk1"/>
                </a:solidFill>
                <a:latin typeface="Open Sans"/>
                <a:ea typeface="Open Sans"/>
                <a:cs typeface="Open Sans"/>
                <a:sym typeface="Open Sans"/>
              </a:rPr>
              <a:t> has become a must-have solution for any business that runs on wheels. </a:t>
            </a:r>
            <a:r>
              <a:rPr b="1" i="1" lang="en-PH">
                <a:solidFill>
                  <a:schemeClr val="dk1"/>
                </a:solidFill>
                <a:latin typeface="Open Sans"/>
                <a:ea typeface="Open Sans"/>
                <a:cs typeface="Open Sans"/>
                <a:sym typeface="Open Sans"/>
              </a:rPr>
              <a:t>Technologies are </a:t>
            </a:r>
            <a:r>
              <a:rPr b="1" i="1" lang="en-PH">
                <a:solidFill>
                  <a:schemeClr val="dk1"/>
                </a:solidFill>
                <a:latin typeface="Open Sans"/>
                <a:ea typeface="Open Sans"/>
                <a:cs typeface="Open Sans"/>
                <a:sym typeface="Open Sans"/>
              </a:rPr>
              <a:t>evolving</a:t>
            </a:r>
            <a:r>
              <a:rPr b="1" i="1" lang="en-PH">
                <a:solidFill>
                  <a:schemeClr val="dk1"/>
                </a:solidFill>
                <a:latin typeface="Open Sans"/>
                <a:ea typeface="Open Sans"/>
                <a:cs typeface="Open Sans"/>
                <a:sym typeface="Open Sans"/>
              </a:rPr>
              <a:t> </a:t>
            </a:r>
            <a:r>
              <a:rPr b="1" i="1" lang="en-PH">
                <a:solidFill>
                  <a:schemeClr val="dk1"/>
                </a:solidFill>
                <a:latin typeface="Open Sans"/>
                <a:ea typeface="Open Sans"/>
                <a:cs typeface="Open Sans"/>
                <a:sym typeface="Open Sans"/>
              </a:rPr>
              <a:t>rapidly</a:t>
            </a:r>
            <a:r>
              <a:rPr b="1" i="1" lang="en-PH">
                <a:solidFill>
                  <a:schemeClr val="dk1"/>
                </a:solidFill>
                <a:latin typeface="Open Sans"/>
                <a:ea typeface="Open Sans"/>
                <a:cs typeface="Open Sans"/>
                <a:sym typeface="Open Sans"/>
              </a:rPr>
              <a:t>,</a:t>
            </a:r>
            <a:r>
              <a:rPr lang="en-PH">
                <a:solidFill>
                  <a:schemeClr val="dk1"/>
                </a:solidFill>
                <a:latin typeface="Open Sans"/>
                <a:ea typeface="Open Sans"/>
                <a:cs typeface="Open Sans"/>
                <a:sym typeface="Open Sans"/>
              </a:rPr>
              <a:t> allowing fleet managers to </a:t>
            </a:r>
            <a:r>
              <a:rPr lang="en-PH">
                <a:solidFill>
                  <a:schemeClr val="dk1"/>
                </a:solidFill>
                <a:latin typeface="Open Sans"/>
                <a:ea typeface="Open Sans"/>
                <a:cs typeface="Open Sans"/>
                <a:sym typeface="Open Sans"/>
              </a:rPr>
              <a:t>track</a:t>
            </a:r>
            <a:r>
              <a:rPr lang="en-PH">
                <a:solidFill>
                  <a:schemeClr val="dk1"/>
                </a:solidFill>
                <a:latin typeface="Open Sans"/>
                <a:ea typeface="Open Sans"/>
                <a:cs typeface="Open Sans"/>
                <a:sym typeface="Open Sans"/>
              </a:rPr>
              <a:t> vehicle locations and leverage numerous data points to make more informed business decisions. </a:t>
            </a:r>
            <a:r>
              <a:rPr b="1" i="1" lang="en-PH">
                <a:solidFill>
                  <a:schemeClr val="dk1"/>
                </a:solidFill>
                <a:latin typeface="Open Sans"/>
                <a:ea typeface="Open Sans"/>
                <a:cs typeface="Open Sans"/>
                <a:sym typeface="Open Sans"/>
              </a:rPr>
              <a:t>The data is increasingly complex </a:t>
            </a:r>
            <a:r>
              <a:rPr lang="en-PH">
                <a:solidFill>
                  <a:schemeClr val="dk1"/>
                </a:solidFill>
                <a:latin typeface="Open Sans"/>
                <a:ea typeface="Open Sans"/>
                <a:cs typeface="Open Sans"/>
                <a:sym typeface="Open Sans"/>
              </a:rPr>
              <a:t>and involves data analytics of the vehicle health, driver behavior, and </a:t>
            </a:r>
            <a:r>
              <a:rPr b="1" i="1" lang="en-PH">
                <a:solidFill>
                  <a:schemeClr val="dk1"/>
                </a:solidFill>
                <a:latin typeface="Open Sans"/>
                <a:ea typeface="Open Sans"/>
                <a:cs typeface="Open Sans"/>
                <a:sym typeface="Open Sans"/>
              </a:rPr>
              <a:t>predictive risk models</a:t>
            </a:r>
            <a:r>
              <a:rPr lang="en-PH">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p:txBody>
      </p:sp>
      <p:sp>
        <p:nvSpPr>
          <p:cNvPr id="4019" name="Google Shape;4019;g15b87989459_0_1"/>
          <p:cNvSpPr txBox="1"/>
          <p:nvPr/>
        </p:nvSpPr>
        <p:spPr>
          <a:xfrm>
            <a:off x="3207600" y="4088875"/>
            <a:ext cx="220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PH">
                <a:solidFill>
                  <a:schemeClr val="dk1"/>
                </a:solidFill>
                <a:latin typeface="Open Sans"/>
                <a:ea typeface="Open Sans"/>
                <a:cs typeface="Open Sans"/>
                <a:sym typeface="Open Sans"/>
              </a:rPr>
              <a:t>Ananth Rani, Azuga CEO</a:t>
            </a:r>
            <a:endParaRPr>
              <a:solidFill>
                <a:schemeClr val="dk1"/>
              </a:solidFill>
              <a:latin typeface="Open Sans"/>
              <a:ea typeface="Open Sans"/>
              <a:cs typeface="Open Sans"/>
              <a:sym typeface="Open Sans"/>
            </a:endParaRPr>
          </a:p>
        </p:txBody>
      </p:sp>
      <p:pic>
        <p:nvPicPr>
          <p:cNvPr id="4020" name="Google Shape;4020;g15b87989459_0_1"/>
          <p:cNvPicPr preferRelativeResize="0"/>
          <p:nvPr/>
        </p:nvPicPr>
        <p:blipFill>
          <a:blip r:embed="rId3">
            <a:alphaModFix/>
          </a:blip>
          <a:stretch>
            <a:fillRect/>
          </a:stretch>
        </p:blipFill>
        <p:spPr>
          <a:xfrm>
            <a:off x="6332550" y="1824025"/>
            <a:ext cx="5222500" cy="2598675"/>
          </a:xfrm>
          <a:prstGeom prst="rect">
            <a:avLst/>
          </a:prstGeom>
          <a:noFill/>
          <a:ln>
            <a:noFill/>
          </a:ln>
        </p:spPr>
      </p:pic>
      <p:sp>
        <p:nvSpPr>
          <p:cNvPr id="4021" name="Google Shape;4021;g15b87989459_0_1"/>
          <p:cNvSpPr txBox="1"/>
          <p:nvPr/>
        </p:nvSpPr>
        <p:spPr>
          <a:xfrm>
            <a:off x="6414950" y="4607600"/>
            <a:ext cx="5057700" cy="9234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Open Sans"/>
              <a:buChar char="●"/>
            </a:pPr>
            <a:r>
              <a:rPr lang="en-PH" sz="1200">
                <a:solidFill>
                  <a:schemeClr val="dk1"/>
                </a:solidFill>
                <a:latin typeface="Open Sans"/>
                <a:ea typeface="Open Sans"/>
                <a:cs typeface="Open Sans"/>
                <a:sym typeface="Open Sans"/>
              </a:rPr>
              <a:t>Global commercial telematics market size was 34.8 B USD in 2020</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PH" sz="1200">
                <a:solidFill>
                  <a:schemeClr val="dk1"/>
                </a:solidFill>
                <a:latin typeface="Open Sans"/>
                <a:ea typeface="Open Sans"/>
                <a:cs typeface="Open Sans"/>
                <a:sym typeface="Open Sans"/>
              </a:rPr>
              <a:t>Project to grow to 158.3 B USD in 2028</a:t>
            </a:r>
            <a:endParaRPr sz="1200">
              <a:solidFill>
                <a:schemeClr val="dk1"/>
              </a:solidFill>
              <a:latin typeface="Open Sans"/>
              <a:ea typeface="Open Sans"/>
              <a:cs typeface="Open Sans"/>
              <a:sym typeface="Open Sans"/>
            </a:endParaRPr>
          </a:p>
          <a:p>
            <a:pPr indent="-304800" lvl="0" marL="457200" rtl="0" algn="l">
              <a:spcBef>
                <a:spcPts val="0"/>
              </a:spcBef>
              <a:spcAft>
                <a:spcPts val="0"/>
              </a:spcAft>
              <a:buClr>
                <a:schemeClr val="dk1"/>
              </a:buClr>
              <a:buSzPts val="1200"/>
              <a:buFont typeface="Open Sans"/>
              <a:buChar char="●"/>
            </a:pPr>
            <a:r>
              <a:rPr lang="en-PH" sz="1200">
                <a:solidFill>
                  <a:schemeClr val="dk1"/>
                </a:solidFill>
                <a:latin typeface="Open Sans"/>
                <a:ea typeface="Open Sans"/>
                <a:cs typeface="Open Sans"/>
                <a:sym typeface="Open Sans"/>
              </a:rPr>
              <a:t>CAGR of 21.6%</a:t>
            </a:r>
            <a:endParaRPr sz="1200">
              <a:solidFill>
                <a:schemeClr val="dk1"/>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5" name="Shape 4025"/>
        <p:cNvGrpSpPr/>
        <p:nvPr/>
      </p:nvGrpSpPr>
      <p:grpSpPr>
        <a:xfrm>
          <a:off x="0" y="0"/>
          <a:ext cx="0" cy="0"/>
          <a:chOff x="0" y="0"/>
          <a:chExt cx="0" cy="0"/>
        </a:xfrm>
      </p:grpSpPr>
      <p:sp>
        <p:nvSpPr>
          <p:cNvPr id="4026" name="Google Shape;4026;p3"/>
          <p:cNvSpPr txBox="1"/>
          <p:nvPr>
            <p:ph type="title"/>
          </p:nvPr>
        </p:nvSpPr>
        <p:spPr>
          <a:xfrm>
            <a:off x="320400" y="288650"/>
            <a:ext cx="56064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sz="2400">
                <a:latin typeface="Open Sans"/>
                <a:ea typeface="Open Sans"/>
                <a:cs typeface="Open Sans"/>
                <a:sym typeface="Open Sans"/>
              </a:rPr>
              <a:t>Fleet</a:t>
            </a:r>
            <a:r>
              <a:rPr lang="en-PH" sz="2400">
                <a:latin typeface="Open Sans"/>
                <a:ea typeface="Open Sans"/>
                <a:cs typeface="Open Sans"/>
                <a:sym typeface="Open Sans"/>
              </a:rPr>
              <a:t> tracking isn’t enough anymore    </a:t>
            </a:r>
            <a:endParaRPr sz="2400">
              <a:latin typeface="Open Sans"/>
              <a:ea typeface="Open Sans"/>
              <a:cs typeface="Open Sans"/>
              <a:sym typeface="Open Sans"/>
            </a:endParaRPr>
          </a:p>
        </p:txBody>
      </p:sp>
      <p:sp>
        <p:nvSpPr>
          <p:cNvPr id="4027" name="Google Shape;4027;p3"/>
          <p:cNvSpPr txBox="1"/>
          <p:nvPr>
            <p:ph idx="3" type="body"/>
          </p:nvPr>
        </p:nvSpPr>
        <p:spPr>
          <a:xfrm>
            <a:off x="317500" y="1471645"/>
            <a:ext cx="5470525" cy="61912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400"/>
              <a:buNone/>
            </a:pPr>
            <a:r>
              <a:rPr lang="en-PH">
                <a:latin typeface="Open Sans"/>
                <a:ea typeface="Open Sans"/>
                <a:cs typeface="Open Sans"/>
                <a:sym typeface="Open Sans"/>
              </a:rPr>
              <a:t>Azuga’s cloud-based solution </a:t>
            </a:r>
            <a:r>
              <a:rPr lang="en-PH">
                <a:latin typeface="Open Sans"/>
                <a:ea typeface="Open Sans"/>
                <a:cs typeface="Open Sans"/>
                <a:sym typeface="Open Sans"/>
              </a:rPr>
              <a:t>combine computer science, telecommunication, and advanced data insights … </a:t>
            </a:r>
            <a:endParaRPr>
              <a:latin typeface="Open Sans"/>
              <a:ea typeface="Open Sans"/>
              <a:cs typeface="Open Sans"/>
              <a:sym typeface="Open Sans"/>
            </a:endParaRPr>
          </a:p>
        </p:txBody>
      </p:sp>
      <p:pic>
        <p:nvPicPr>
          <p:cNvPr id="4028" name="Google Shape;4028;p3"/>
          <p:cNvPicPr preferRelativeResize="0"/>
          <p:nvPr>
            <p:ph idx="4" type="pic"/>
          </p:nvPr>
        </p:nvPicPr>
        <p:blipFill rotWithShape="1">
          <a:blip r:embed="rId3">
            <a:alphaModFix/>
          </a:blip>
          <a:srcRect b="-19101" l="-17495" r="-23941" t="-22045"/>
          <a:stretch/>
        </p:blipFill>
        <p:spPr>
          <a:xfrm>
            <a:off x="319088" y="2651125"/>
            <a:ext cx="762000" cy="760413"/>
          </a:xfrm>
          <a:prstGeom prst="ellipse">
            <a:avLst/>
          </a:prstGeom>
          <a:noFill/>
          <a:ln cap="flat" cmpd="sng" w="12700">
            <a:solidFill>
              <a:srgbClr val="08212E"/>
            </a:solidFill>
            <a:prstDash val="solid"/>
            <a:round/>
            <a:headEnd len="sm" w="sm" type="none"/>
            <a:tailEnd len="sm" w="sm" type="none"/>
          </a:ln>
        </p:spPr>
      </p:pic>
      <p:sp>
        <p:nvSpPr>
          <p:cNvPr id="4029" name="Google Shape;4029;p3"/>
          <p:cNvSpPr txBox="1"/>
          <p:nvPr>
            <p:ph idx="7" type="body"/>
          </p:nvPr>
        </p:nvSpPr>
        <p:spPr>
          <a:xfrm>
            <a:off x="1333500" y="2721930"/>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b="1" lang="en-PH" sz="1400">
                <a:solidFill>
                  <a:srgbClr val="53A63A"/>
                </a:solidFill>
                <a:latin typeface="Open Sans"/>
                <a:ea typeface="Open Sans"/>
                <a:cs typeface="Open Sans"/>
                <a:sym typeface="Open Sans"/>
              </a:rPr>
              <a:t>Data complexity</a:t>
            </a:r>
            <a:r>
              <a:rPr b="1" lang="en-PH">
                <a:solidFill>
                  <a:srgbClr val="53A63A"/>
                </a:solidFill>
                <a:latin typeface="Open Sans"/>
                <a:ea typeface="Open Sans"/>
                <a:cs typeface="Open Sans"/>
                <a:sym typeface="Open Sans"/>
              </a:rPr>
              <a:t>:</a:t>
            </a:r>
            <a:r>
              <a:rPr lang="en-PH"/>
              <a:t> 36M potential data points available to fleet managers daily</a:t>
            </a:r>
            <a:endParaRPr/>
          </a:p>
        </p:txBody>
      </p:sp>
      <p:sp>
        <p:nvSpPr>
          <p:cNvPr id="4030" name="Google Shape;4030;p3"/>
          <p:cNvSpPr txBox="1"/>
          <p:nvPr>
            <p:ph idx="8" type="body"/>
          </p:nvPr>
        </p:nvSpPr>
        <p:spPr>
          <a:xfrm>
            <a:off x="1333500" y="4047058"/>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b="1" lang="en-PH" sz="1400">
                <a:solidFill>
                  <a:srgbClr val="53A63A"/>
                </a:solidFill>
                <a:latin typeface="Open Sans"/>
                <a:ea typeface="Open Sans"/>
                <a:cs typeface="Open Sans"/>
                <a:sym typeface="Open Sans"/>
              </a:rPr>
              <a:t>Driver safety:</a:t>
            </a:r>
            <a:r>
              <a:rPr lang="en-PH">
                <a:latin typeface="Open Sans"/>
                <a:ea typeface="Open Sans"/>
                <a:cs typeface="Open Sans"/>
                <a:sym typeface="Open Sans"/>
              </a:rPr>
              <a:t> high risk driving behavior causes accidents, safety </a:t>
            </a:r>
            <a:r>
              <a:rPr lang="en-PH">
                <a:latin typeface="Open Sans"/>
                <a:ea typeface="Open Sans"/>
                <a:cs typeface="Open Sans"/>
                <a:sym typeface="Open Sans"/>
              </a:rPr>
              <a:t>incidents</a:t>
            </a:r>
            <a:r>
              <a:rPr lang="en-PH">
                <a:latin typeface="Open Sans"/>
                <a:ea typeface="Open Sans"/>
                <a:cs typeface="Open Sans"/>
                <a:sym typeface="Open Sans"/>
              </a:rPr>
              <a:t>, and </a:t>
            </a:r>
            <a:r>
              <a:rPr lang="en-PH">
                <a:latin typeface="Open Sans"/>
                <a:ea typeface="Open Sans"/>
                <a:cs typeface="Open Sans"/>
                <a:sym typeface="Open Sans"/>
              </a:rPr>
              <a:t>traffic</a:t>
            </a:r>
            <a:r>
              <a:rPr lang="en-PH">
                <a:latin typeface="Open Sans"/>
                <a:ea typeface="Open Sans"/>
                <a:cs typeface="Open Sans"/>
                <a:sym typeface="Open Sans"/>
              </a:rPr>
              <a:t> citations </a:t>
            </a:r>
            <a:endParaRPr>
              <a:latin typeface="Open Sans"/>
              <a:ea typeface="Open Sans"/>
              <a:cs typeface="Open Sans"/>
              <a:sym typeface="Open Sans"/>
            </a:endParaRPr>
          </a:p>
        </p:txBody>
      </p:sp>
      <p:sp>
        <p:nvSpPr>
          <p:cNvPr id="4031" name="Google Shape;4031;p3"/>
          <p:cNvSpPr txBox="1"/>
          <p:nvPr>
            <p:ph idx="9" type="body"/>
          </p:nvPr>
        </p:nvSpPr>
        <p:spPr>
          <a:xfrm>
            <a:off x="1333500" y="5372184"/>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b="1" lang="en-PH" sz="1400">
                <a:solidFill>
                  <a:srgbClr val="53A63A"/>
                </a:solidFill>
                <a:latin typeface="Open Sans"/>
                <a:ea typeface="Open Sans"/>
                <a:cs typeface="Open Sans"/>
                <a:sym typeface="Open Sans"/>
              </a:rPr>
              <a:t>Operational inefficiencies</a:t>
            </a:r>
            <a:r>
              <a:rPr lang="en-PH" sz="1400"/>
              <a:t> </a:t>
            </a:r>
            <a:r>
              <a:rPr lang="en-PH">
                <a:latin typeface="Open Sans"/>
                <a:ea typeface="Open Sans"/>
                <a:cs typeface="Open Sans"/>
                <a:sym typeface="Open Sans"/>
              </a:rPr>
              <a:t>due to fleet downtime, risky driver behavior, and irregular maintenance schedules</a:t>
            </a:r>
            <a:endParaRPr>
              <a:latin typeface="Open Sans"/>
              <a:ea typeface="Open Sans"/>
              <a:cs typeface="Open Sans"/>
              <a:sym typeface="Open Sans"/>
            </a:endParaRPr>
          </a:p>
        </p:txBody>
      </p:sp>
      <p:sp>
        <p:nvSpPr>
          <p:cNvPr id="4032" name="Google Shape;4032;p3"/>
          <p:cNvSpPr txBox="1"/>
          <p:nvPr>
            <p:ph idx="13" type="body"/>
          </p:nvPr>
        </p:nvSpPr>
        <p:spPr>
          <a:xfrm>
            <a:off x="6400800" y="1471645"/>
            <a:ext cx="5486400" cy="61912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400"/>
              <a:buNone/>
            </a:pPr>
            <a:r>
              <a:rPr lang="en-PH">
                <a:latin typeface="Open Sans"/>
                <a:ea typeface="Open Sans"/>
                <a:cs typeface="Open Sans"/>
                <a:sym typeface="Open Sans"/>
              </a:rPr>
              <a:t>t</a:t>
            </a:r>
            <a:r>
              <a:rPr lang="en-PH">
                <a:latin typeface="Open Sans"/>
                <a:ea typeface="Open Sans"/>
                <a:cs typeface="Open Sans"/>
                <a:sym typeface="Open Sans"/>
              </a:rPr>
              <a:t>o deliver efficiency, productivity, and safety across end-to-end operations for fleet powered business</a:t>
            </a:r>
            <a:endParaRPr>
              <a:latin typeface="Open Sans"/>
              <a:ea typeface="Open Sans"/>
              <a:cs typeface="Open Sans"/>
              <a:sym typeface="Open Sans"/>
            </a:endParaRPr>
          </a:p>
        </p:txBody>
      </p:sp>
      <p:pic>
        <p:nvPicPr>
          <p:cNvPr id="4033" name="Google Shape;4033;p3"/>
          <p:cNvPicPr preferRelativeResize="0"/>
          <p:nvPr>
            <p:ph idx="14" type="pic"/>
          </p:nvPr>
        </p:nvPicPr>
        <p:blipFill rotWithShape="1">
          <a:blip r:embed="rId4">
            <a:alphaModFix/>
          </a:blip>
          <a:srcRect b="-40925" l="-44767" r="-38181" t="-42023"/>
          <a:stretch/>
        </p:blipFill>
        <p:spPr>
          <a:xfrm>
            <a:off x="6418263" y="2651125"/>
            <a:ext cx="760500" cy="760500"/>
          </a:xfrm>
          <a:prstGeom prst="ellipse">
            <a:avLst/>
          </a:prstGeom>
          <a:solidFill>
            <a:schemeClr val="lt1"/>
          </a:solidFill>
          <a:ln cap="flat" cmpd="sng" w="12700">
            <a:solidFill>
              <a:schemeClr val="lt1"/>
            </a:solidFill>
            <a:prstDash val="solid"/>
            <a:round/>
            <a:headEnd len="sm" w="sm" type="none"/>
            <a:tailEnd len="sm" w="sm" type="none"/>
          </a:ln>
        </p:spPr>
      </p:pic>
      <p:pic>
        <p:nvPicPr>
          <p:cNvPr id="4034" name="Google Shape;4034;p3"/>
          <p:cNvPicPr preferRelativeResize="0"/>
          <p:nvPr>
            <p:ph idx="16" type="pic"/>
          </p:nvPr>
        </p:nvPicPr>
        <p:blipFill rotWithShape="1">
          <a:blip r:embed="rId5">
            <a:alphaModFix/>
          </a:blip>
          <a:srcRect b="-17085" l="-21650" r="-19441" t="-24298"/>
          <a:stretch/>
        </p:blipFill>
        <p:spPr>
          <a:xfrm>
            <a:off x="6418263" y="5300663"/>
            <a:ext cx="760412" cy="762000"/>
          </a:xfrm>
          <a:prstGeom prst="ellipse">
            <a:avLst/>
          </a:prstGeom>
          <a:solidFill>
            <a:schemeClr val="lt1"/>
          </a:solidFill>
          <a:ln cap="flat" cmpd="sng" w="12700">
            <a:solidFill>
              <a:schemeClr val="lt1"/>
            </a:solidFill>
            <a:prstDash val="solid"/>
            <a:round/>
            <a:headEnd len="sm" w="sm" type="none"/>
            <a:tailEnd len="sm" w="sm" type="none"/>
          </a:ln>
        </p:spPr>
      </p:pic>
      <p:sp>
        <p:nvSpPr>
          <p:cNvPr id="4035" name="Google Shape;4035;p3"/>
          <p:cNvSpPr txBox="1"/>
          <p:nvPr>
            <p:ph idx="17" type="body"/>
          </p:nvPr>
        </p:nvSpPr>
        <p:spPr>
          <a:xfrm>
            <a:off x="7432223" y="2721930"/>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300">
                <a:latin typeface="Open Sans"/>
                <a:ea typeface="Open Sans"/>
                <a:cs typeface="Open Sans"/>
                <a:sym typeface="Open Sans"/>
              </a:rPr>
              <a:t>Intelligence and insights</a:t>
            </a:r>
            <a:r>
              <a:rPr lang="en-PH"/>
              <a:t> </a:t>
            </a:r>
            <a:r>
              <a:rPr lang="en-PH">
                <a:latin typeface="Open Sans"/>
                <a:ea typeface="Open Sans"/>
                <a:cs typeface="Open Sans"/>
                <a:sym typeface="Open Sans"/>
              </a:rPr>
              <a:t>derived from data driven solutions, powered by AI/ML, to inform better decision making</a:t>
            </a:r>
            <a:endParaRPr>
              <a:latin typeface="Open Sans"/>
              <a:ea typeface="Open Sans"/>
              <a:cs typeface="Open Sans"/>
              <a:sym typeface="Open Sans"/>
            </a:endParaRPr>
          </a:p>
        </p:txBody>
      </p:sp>
      <p:sp>
        <p:nvSpPr>
          <p:cNvPr id="4036" name="Google Shape;4036;p3"/>
          <p:cNvSpPr txBox="1"/>
          <p:nvPr>
            <p:ph idx="18" type="body"/>
          </p:nvPr>
        </p:nvSpPr>
        <p:spPr>
          <a:xfrm>
            <a:off x="7432223" y="4047058"/>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400">
                <a:latin typeface="Open Sans"/>
                <a:ea typeface="Open Sans"/>
                <a:cs typeface="Open Sans"/>
                <a:sym typeface="Open Sans"/>
              </a:rPr>
              <a:t>End-to-end fleet management solution built for safety</a:t>
            </a:r>
            <a:r>
              <a:rPr lang="en-PH">
                <a:latin typeface="Open Sans"/>
                <a:ea typeface="Open Sans"/>
                <a:cs typeface="Open Sans"/>
                <a:sym typeface="Open Sans"/>
              </a:rPr>
              <a:t>, designed to reward safe driving behavior</a:t>
            </a:r>
            <a:endParaRPr>
              <a:latin typeface="Open Sans"/>
              <a:ea typeface="Open Sans"/>
              <a:cs typeface="Open Sans"/>
              <a:sym typeface="Open Sans"/>
            </a:endParaRPr>
          </a:p>
        </p:txBody>
      </p:sp>
      <p:sp>
        <p:nvSpPr>
          <p:cNvPr id="4037" name="Google Shape;4037;p3"/>
          <p:cNvSpPr txBox="1"/>
          <p:nvPr>
            <p:ph idx="19" type="body"/>
          </p:nvPr>
        </p:nvSpPr>
        <p:spPr>
          <a:xfrm>
            <a:off x="7432223" y="5372184"/>
            <a:ext cx="4454973" cy="619013"/>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400">
                <a:latin typeface="Open Sans"/>
                <a:ea typeface="Open Sans"/>
                <a:cs typeface="Open Sans"/>
                <a:sym typeface="Open Sans"/>
              </a:rPr>
              <a:t>Improved fleet productivity </a:t>
            </a:r>
            <a:r>
              <a:rPr lang="en-PH">
                <a:latin typeface="Open Sans"/>
                <a:ea typeface="Open Sans"/>
                <a:cs typeface="Open Sans"/>
                <a:sym typeface="Open Sans"/>
              </a:rPr>
              <a:t>by tracking vehicle health, driver behavior, maintenance, and repair schedules</a:t>
            </a:r>
            <a:endParaRPr>
              <a:latin typeface="Open Sans"/>
              <a:ea typeface="Open Sans"/>
              <a:cs typeface="Open Sans"/>
              <a:sym typeface="Open Sans"/>
            </a:endParaRPr>
          </a:p>
        </p:txBody>
      </p:sp>
      <p:pic>
        <p:nvPicPr>
          <p:cNvPr id="4038" name="Google Shape;4038;p3"/>
          <p:cNvPicPr preferRelativeResize="0"/>
          <p:nvPr/>
        </p:nvPicPr>
        <p:blipFill rotWithShape="1">
          <a:blip r:embed="rId6">
            <a:alphaModFix/>
          </a:blip>
          <a:srcRect b="0" l="0" r="0" t="0"/>
          <a:stretch/>
        </p:blipFill>
        <p:spPr>
          <a:xfrm>
            <a:off x="6418800" y="3978000"/>
            <a:ext cx="759600" cy="759600"/>
          </a:xfrm>
          <a:prstGeom prst="ellipse">
            <a:avLst/>
          </a:prstGeom>
          <a:solidFill>
            <a:srgbClr val="FFFFFF"/>
          </a:solidFill>
          <a:ln cap="flat" cmpd="sng" w="12700">
            <a:solidFill>
              <a:srgbClr val="08212E"/>
            </a:solidFill>
            <a:prstDash val="solid"/>
            <a:round/>
            <a:headEnd len="sm" w="sm" type="none"/>
            <a:tailEnd len="sm" w="sm" type="none"/>
          </a:ln>
        </p:spPr>
      </p:pic>
      <p:pic>
        <p:nvPicPr>
          <p:cNvPr id="4039" name="Google Shape;4039;p3"/>
          <p:cNvPicPr preferRelativeResize="0"/>
          <p:nvPr>
            <p:ph idx="6" type="pic"/>
          </p:nvPr>
        </p:nvPicPr>
        <p:blipFill rotWithShape="1">
          <a:blip r:embed="rId7">
            <a:alphaModFix/>
          </a:blip>
          <a:srcRect b="-14002" l="-19250" r="-22192" t="-27439"/>
          <a:stretch/>
        </p:blipFill>
        <p:spPr>
          <a:xfrm>
            <a:off x="320400" y="3978000"/>
            <a:ext cx="762000" cy="762000"/>
          </a:xfrm>
          <a:prstGeom prst="ellipse">
            <a:avLst/>
          </a:prstGeom>
          <a:noFill/>
          <a:ln cap="flat" cmpd="sng" w="12700">
            <a:solidFill>
              <a:srgbClr val="08212E"/>
            </a:solidFill>
            <a:prstDash val="solid"/>
            <a:round/>
            <a:headEnd len="sm" w="sm" type="none"/>
            <a:tailEnd len="sm" w="sm" type="none"/>
          </a:ln>
        </p:spPr>
      </p:pic>
      <p:sp>
        <p:nvSpPr>
          <p:cNvPr id="4040" name="Google Shape;4040;p3"/>
          <p:cNvSpPr/>
          <p:nvPr/>
        </p:nvSpPr>
        <p:spPr>
          <a:xfrm>
            <a:off x="6418800" y="2649600"/>
            <a:ext cx="759600" cy="7596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41" name="Google Shape;4041;p3"/>
          <p:cNvPicPr preferRelativeResize="0"/>
          <p:nvPr>
            <p:ph idx="5" type="pic"/>
          </p:nvPr>
        </p:nvPicPr>
        <p:blipFill rotWithShape="1">
          <a:blip r:embed="rId8">
            <a:alphaModFix/>
          </a:blip>
          <a:srcRect b="-22002" l="-22152" r="-27123" t="-26962"/>
          <a:stretch/>
        </p:blipFill>
        <p:spPr>
          <a:xfrm>
            <a:off x="6418800" y="2649600"/>
            <a:ext cx="759600" cy="756000"/>
          </a:xfrm>
          <a:prstGeom prst="ellipse">
            <a:avLst/>
          </a:prstGeom>
          <a:noFill/>
          <a:ln cap="flat" cmpd="sng" w="12700">
            <a:solidFill>
              <a:srgbClr val="08212E"/>
            </a:solidFill>
            <a:prstDash val="solid"/>
            <a:round/>
            <a:headEnd len="sm" w="sm" type="none"/>
            <a:tailEnd len="sm" w="sm" type="none"/>
          </a:ln>
        </p:spPr>
      </p:pic>
      <p:pic>
        <p:nvPicPr>
          <p:cNvPr id="4042" name="Google Shape;4042;p3"/>
          <p:cNvPicPr preferRelativeResize="0"/>
          <p:nvPr/>
        </p:nvPicPr>
        <p:blipFill rotWithShape="1">
          <a:blip r:embed="rId9">
            <a:alphaModFix/>
          </a:blip>
          <a:srcRect b="0" l="0" r="0" t="0"/>
          <a:stretch/>
        </p:blipFill>
        <p:spPr>
          <a:xfrm>
            <a:off x="6418800" y="5299200"/>
            <a:ext cx="759600" cy="759600"/>
          </a:xfrm>
          <a:prstGeom prst="ellipse">
            <a:avLst/>
          </a:prstGeom>
          <a:solidFill>
            <a:srgbClr val="FFFFFF"/>
          </a:solidFill>
          <a:ln cap="flat" cmpd="sng" w="12700">
            <a:solidFill>
              <a:srgbClr val="08212E"/>
            </a:solidFill>
            <a:prstDash val="solid"/>
            <a:round/>
            <a:headEnd len="sm" w="sm" type="none"/>
            <a:tailEnd len="sm" w="sm" type="none"/>
          </a:ln>
        </p:spPr>
      </p:pic>
      <p:sp>
        <p:nvSpPr>
          <p:cNvPr id="4043" name="Google Shape;4043;p3"/>
          <p:cNvSpPr/>
          <p:nvPr/>
        </p:nvSpPr>
        <p:spPr>
          <a:xfrm>
            <a:off x="320400" y="5299200"/>
            <a:ext cx="763200" cy="763200"/>
          </a:xfrm>
          <a:prstGeom prst="ellipse">
            <a:avLst/>
          </a:prstGeom>
          <a:solidFill>
            <a:schemeClr val="lt1"/>
          </a:solid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44" name="Google Shape;4044;p3"/>
          <p:cNvPicPr preferRelativeResize="0"/>
          <p:nvPr/>
        </p:nvPicPr>
        <p:blipFill>
          <a:blip r:embed="rId10">
            <a:alphaModFix/>
          </a:blip>
          <a:stretch>
            <a:fillRect/>
          </a:stretch>
        </p:blipFill>
        <p:spPr>
          <a:xfrm>
            <a:off x="320400" y="5299200"/>
            <a:ext cx="763200" cy="7632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9" name="Shape 4049"/>
        <p:cNvGrpSpPr/>
        <p:nvPr/>
      </p:nvGrpSpPr>
      <p:grpSpPr>
        <a:xfrm>
          <a:off x="0" y="0"/>
          <a:ext cx="0" cy="0"/>
          <a:chOff x="0" y="0"/>
          <a:chExt cx="0" cy="0"/>
        </a:xfrm>
      </p:grpSpPr>
      <p:sp>
        <p:nvSpPr>
          <p:cNvPr id="4050" name="Google Shape;4050;g15b1de1dde7_0_2318"/>
          <p:cNvSpPr txBox="1"/>
          <p:nvPr>
            <p:ph type="title"/>
          </p:nvPr>
        </p:nvSpPr>
        <p:spPr>
          <a:xfrm>
            <a:off x="304800" y="71394"/>
            <a:ext cx="10929300" cy="689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sz="2800">
                <a:solidFill>
                  <a:srgbClr val="000000"/>
                </a:solidFill>
              </a:rPr>
              <a:t>Innovative, best in class tools built for:</a:t>
            </a:r>
            <a:endParaRPr sz="2800">
              <a:solidFill>
                <a:srgbClr val="000000"/>
              </a:solidFill>
            </a:endParaRPr>
          </a:p>
        </p:txBody>
      </p:sp>
      <p:cxnSp>
        <p:nvCxnSpPr>
          <p:cNvPr id="4051" name="Google Shape;4051;g15b1de1dde7_0_2318"/>
          <p:cNvCxnSpPr/>
          <p:nvPr/>
        </p:nvCxnSpPr>
        <p:spPr>
          <a:xfrm>
            <a:off x="4486588" y="2429011"/>
            <a:ext cx="3051300" cy="0"/>
          </a:xfrm>
          <a:prstGeom prst="straightConnector1">
            <a:avLst/>
          </a:prstGeom>
          <a:noFill/>
          <a:ln cap="flat" cmpd="sng" w="25400">
            <a:solidFill>
              <a:schemeClr val="accent1"/>
            </a:solidFill>
            <a:prstDash val="solid"/>
            <a:round/>
            <a:headEnd len="sm" w="sm" type="none"/>
            <a:tailEnd len="med" w="med" type="oval"/>
          </a:ln>
          <a:effectLst>
            <a:outerShdw blurRad="40000" rotWithShape="0" dir="5400000" dist="20000">
              <a:srgbClr val="000000">
                <a:alpha val="37650"/>
              </a:srgbClr>
            </a:outerShdw>
          </a:effectLst>
        </p:spPr>
      </p:cxnSp>
      <p:sp>
        <p:nvSpPr>
          <p:cNvPr id="4052" name="Google Shape;4052;g15b1de1dde7_0_2318"/>
          <p:cNvSpPr txBox="1"/>
          <p:nvPr/>
        </p:nvSpPr>
        <p:spPr>
          <a:xfrm>
            <a:off x="4473062" y="2134800"/>
            <a:ext cx="31113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chemeClr val="dk2"/>
                </a:solidFill>
                <a:latin typeface="Arial"/>
                <a:ea typeface="Arial"/>
                <a:cs typeface="Arial"/>
                <a:sym typeface="Arial"/>
              </a:rPr>
              <a:t>Driver Safety</a:t>
            </a:r>
            <a:endParaRPr sz="1200"/>
          </a:p>
        </p:txBody>
      </p:sp>
      <p:sp>
        <p:nvSpPr>
          <p:cNvPr id="4053" name="Google Shape;4053;g15b1de1dde7_0_2318"/>
          <p:cNvSpPr txBox="1"/>
          <p:nvPr/>
        </p:nvSpPr>
        <p:spPr>
          <a:xfrm>
            <a:off x="4502855" y="2523287"/>
            <a:ext cx="3051600" cy="2796300"/>
          </a:xfrm>
          <a:prstGeom prst="rect">
            <a:avLst/>
          </a:prstGeom>
          <a:solidFill>
            <a:srgbClr val="DAF0D3"/>
          </a:solidFill>
          <a:ln>
            <a:noFill/>
          </a:ln>
        </p:spPr>
        <p:txBody>
          <a:bodyPr anchorCtr="0" anchor="t" bIns="40325" lIns="80675" spcFirstLastPara="1" rIns="40325" wrap="square" tIns="40325">
            <a:noAutofit/>
          </a:bodyPr>
          <a:lstStyle/>
          <a:p>
            <a:pPr indent="0" lvl="0" marL="0" marR="0" rtl="0" algn="l">
              <a:spcBef>
                <a:spcPts val="0"/>
              </a:spcBef>
              <a:spcAft>
                <a:spcPts val="0"/>
              </a:spcAft>
              <a:buNone/>
            </a:pPr>
            <a:r>
              <a:t/>
            </a:r>
            <a:endParaRPr sz="1100">
              <a:solidFill>
                <a:schemeClr val="dk1"/>
              </a:solidFill>
              <a:latin typeface="Arial"/>
              <a:ea typeface="Arial"/>
              <a:cs typeface="Arial"/>
              <a:sym typeface="Arial"/>
            </a:endParaRPr>
          </a:p>
        </p:txBody>
      </p:sp>
      <p:sp>
        <p:nvSpPr>
          <p:cNvPr id="4054" name="Google Shape;4054;g15b1de1dde7_0_2318"/>
          <p:cNvSpPr/>
          <p:nvPr/>
        </p:nvSpPr>
        <p:spPr>
          <a:xfrm>
            <a:off x="4588691" y="2614366"/>
            <a:ext cx="2880000" cy="466800"/>
          </a:xfrm>
          <a:prstGeom prst="roundRect">
            <a:avLst>
              <a:gd fmla="val 16667" name="adj"/>
            </a:avLst>
          </a:prstGeom>
          <a:solidFill>
            <a:srgbClr val="B6E1A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98% </a:t>
            </a:r>
            <a:r>
              <a:rPr lang="en-PH" sz="900">
                <a:solidFill>
                  <a:schemeClr val="dk1"/>
                </a:solidFill>
                <a:latin typeface="Arial"/>
                <a:ea typeface="Arial"/>
                <a:cs typeface="Arial"/>
                <a:sym typeface="Arial"/>
              </a:rPr>
              <a:t>Reduction in Hard Braking</a:t>
            </a:r>
            <a:endParaRPr sz="1200"/>
          </a:p>
        </p:txBody>
      </p:sp>
      <p:sp>
        <p:nvSpPr>
          <p:cNvPr id="4055" name="Google Shape;4055;g15b1de1dde7_0_2318"/>
          <p:cNvSpPr/>
          <p:nvPr/>
        </p:nvSpPr>
        <p:spPr>
          <a:xfrm>
            <a:off x="4588691" y="3151090"/>
            <a:ext cx="2880000" cy="466800"/>
          </a:xfrm>
          <a:prstGeom prst="roundRect">
            <a:avLst>
              <a:gd fmla="val 16667" name="adj"/>
            </a:avLst>
          </a:prstGeom>
          <a:solidFill>
            <a:srgbClr val="B6E1A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57%</a:t>
            </a:r>
            <a:r>
              <a:rPr lang="en-PH" sz="900">
                <a:solidFill>
                  <a:schemeClr val="dk1"/>
                </a:solidFill>
                <a:latin typeface="Arial"/>
                <a:ea typeface="Arial"/>
                <a:cs typeface="Arial"/>
                <a:sym typeface="Arial"/>
              </a:rPr>
              <a:t> Reduction in Driving Violations</a:t>
            </a:r>
            <a:endParaRPr sz="1200"/>
          </a:p>
        </p:txBody>
      </p:sp>
      <p:sp>
        <p:nvSpPr>
          <p:cNvPr id="4056" name="Google Shape;4056;g15b1de1dde7_0_2318"/>
          <p:cNvSpPr/>
          <p:nvPr/>
        </p:nvSpPr>
        <p:spPr>
          <a:xfrm>
            <a:off x="4588691" y="3687813"/>
            <a:ext cx="2880000" cy="466800"/>
          </a:xfrm>
          <a:prstGeom prst="roundRect">
            <a:avLst>
              <a:gd fmla="val 16667" name="adj"/>
            </a:avLst>
          </a:prstGeom>
          <a:solidFill>
            <a:srgbClr val="B6E1A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69%</a:t>
            </a:r>
            <a:r>
              <a:rPr lang="en-PH" sz="900">
                <a:solidFill>
                  <a:schemeClr val="dk1"/>
                </a:solidFill>
                <a:latin typeface="Arial"/>
                <a:ea typeface="Arial"/>
                <a:cs typeface="Arial"/>
                <a:sym typeface="Arial"/>
              </a:rPr>
              <a:t> Reduction in Speeding</a:t>
            </a:r>
            <a:endParaRPr sz="1200"/>
          </a:p>
        </p:txBody>
      </p:sp>
      <p:sp>
        <p:nvSpPr>
          <p:cNvPr id="4057" name="Google Shape;4057;g15b1de1dde7_0_2318"/>
          <p:cNvSpPr/>
          <p:nvPr/>
        </p:nvSpPr>
        <p:spPr>
          <a:xfrm>
            <a:off x="4588691" y="4224537"/>
            <a:ext cx="2880000" cy="466800"/>
          </a:xfrm>
          <a:prstGeom prst="roundRect">
            <a:avLst>
              <a:gd fmla="val 16667" name="adj"/>
            </a:avLst>
          </a:prstGeom>
          <a:solidFill>
            <a:srgbClr val="B6E1A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97%</a:t>
            </a:r>
            <a:r>
              <a:rPr lang="en-PH" sz="900">
                <a:solidFill>
                  <a:schemeClr val="dk1"/>
                </a:solidFill>
                <a:latin typeface="Arial"/>
                <a:ea typeface="Arial"/>
                <a:cs typeface="Arial"/>
                <a:sym typeface="Arial"/>
              </a:rPr>
              <a:t> Reduction in Hard Acceleration</a:t>
            </a:r>
            <a:endParaRPr sz="1200"/>
          </a:p>
        </p:txBody>
      </p:sp>
      <p:grpSp>
        <p:nvGrpSpPr>
          <p:cNvPr id="4058" name="Google Shape;4058;g15b1de1dde7_0_2318"/>
          <p:cNvGrpSpPr/>
          <p:nvPr/>
        </p:nvGrpSpPr>
        <p:grpSpPr>
          <a:xfrm>
            <a:off x="5380237" y="991386"/>
            <a:ext cx="1065665" cy="1065665"/>
            <a:chOff x="352914" y="1449998"/>
            <a:chExt cx="1483800" cy="1483800"/>
          </a:xfrm>
        </p:grpSpPr>
        <p:sp>
          <p:nvSpPr>
            <p:cNvPr id="4059" name="Google Shape;4059;g15b1de1dde7_0_2318"/>
            <p:cNvSpPr/>
            <p:nvPr/>
          </p:nvSpPr>
          <p:spPr>
            <a:xfrm>
              <a:off x="352914" y="1449998"/>
              <a:ext cx="1483800" cy="1483800"/>
            </a:xfrm>
            <a:prstGeom prst="ellipse">
              <a:avLst/>
            </a:prstGeom>
            <a:solidFill>
              <a:schemeClr val="lt1"/>
            </a:solidFill>
            <a:ln cap="flat" cmpd="sng" w="19050">
              <a:solidFill>
                <a:srgbClr val="3E7C2B"/>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lt1"/>
                </a:solidFill>
                <a:latin typeface="Arial"/>
                <a:ea typeface="Arial"/>
                <a:cs typeface="Arial"/>
                <a:sym typeface="Arial"/>
              </a:endParaRPr>
            </a:p>
          </p:txBody>
        </p:sp>
        <p:sp>
          <p:nvSpPr>
            <p:cNvPr id="4060" name="Google Shape;4060;g15b1de1dde7_0_2318"/>
            <p:cNvSpPr/>
            <p:nvPr/>
          </p:nvSpPr>
          <p:spPr>
            <a:xfrm rot="10800000">
              <a:off x="473444" y="1570527"/>
              <a:ext cx="1242600" cy="1242600"/>
            </a:xfrm>
            <a:prstGeom prst="blockArc">
              <a:avLst>
                <a:gd fmla="val 11499562" name="adj1"/>
                <a:gd fmla="val 9445206" name="adj2"/>
                <a:gd fmla="val 7930" name="adj3"/>
              </a:avLst>
            </a:prstGeom>
            <a:solidFill>
              <a:schemeClr val="accent1"/>
            </a:solidFill>
            <a:ln cap="flat" cmpd="sng" w="25400">
              <a:solidFill>
                <a:schemeClr val="accent1"/>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dk1"/>
                </a:solidFill>
                <a:latin typeface="Arial"/>
                <a:ea typeface="Arial"/>
                <a:cs typeface="Arial"/>
                <a:sym typeface="Arial"/>
              </a:endParaRPr>
            </a:p>
          </p:txBody>
        </p:sp>
        <p:grpSp>
          <p:nvGrpSpPr>
            <p:cNvPr id="4061" name="Google Shape;4061;g15b1de1dde7_0_2318"/>
            <p:cNvGrpSpPr/>
            <p:nvPr/>
          </p:nvGrpSpPr>
          <p:grpSpPr>
            <a:xfrm>
              <a:off x="791753" y="2029680"/>
              <a:ext cx="521141" cy="413971"/>
              <a:chOff x="9380538" y="7427913"/>
              <a:chExt cx="393700" cy="312738"/>
            </a:xfrm>
          </p:grpSpPr>
          <p:sp>
            <p:nvSpPr>
              <p:cNvPr id="4062" name="Google Shape;4062;g15b1de1dde7_0_2318"/>
              <p:cNvSpPr/>
              <p:nvPr/>
            </p:nvSpPr>
            <p:spPr>
              <a:xfrm>
                <a:off x="9529763" y="7427913"/>
                <a:ext cx="66675" cy="15875"/>
              </a:xfrm>
              <a:custGeom>
                <a:rect b="b" l="l" r="r" t="t"/>
                <a:pathLst>
                  <a:path extrusionOk="0" h="10" w="42">
                    <a:moveTo>
                      <a:pt x="42" y="10"/>
                    </a:moveTo>
                    <a:lnTo>
                      <a:pt x="38" y="0"/>
                    </a:lnTo>
                    <a:lnTo>
                      <a:pt x="12" y="0"/>
                    </a:lnTo>
                    <a:lnTo>
                      <a:pt x="0" y="10"/>
                    </a:lnTo>
                    <a:lnTo>
                      <a:pt x="42" y="1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63" name="Google Shape;4063;g15b1de1dde7_0_2318"/>
              <p:cNvSpPr/>
              <p:nvPr/>
            </p:nvSpPr>
            <p:spPr>
              <a:xfrm>
                <a:off x="9390063" y="7464426"/>
                <a:ext cx="76200" cy="66675"/>
              </a:xfrm>
              <a:custGeom>
                <a:rect b="b" l="l" r="r" t="t"/>
                <a:pathLst>
                  <a:path extrusionOk="0" h="40" w="46">
                    <a:moveTo>
                      <a:pt x="42" y="0"/>
                    </a:moveTo>
                    <a:cubicBezTo>
                      <a:pt x="16" y="13"/>
                      <a:pt x="4" y="31"/>
                      <a:pt x="0" y="40"/>
                    </a:cubicBezTo>
                    <a:cubicBezTo>
                      <a:pt x="1" y="40"/>
                      <a:pt x="29" y="40"/>
                      <a:pt x="29" y="40"/>
                    </a:cubicBezTo>
                    <a:cubicBezTo>
                      <a:pt x="29" y="40"/>
                      <a:pt x="43" y="12"/>
                      <a:pt x="44" y="10"/>
                    </a:cubicBezTo>
                    <a:cubicBezTo>
                      <a:pt x="45" y="7"/>
                      <a:pt x="46" y="8"/>
                      <a:pt x="46" y="6"/>
                    </a:cubicBezTo>
                    <a:cubicBezTo>
                      <a:pt x="46" y="3"/>
                      <a:pt x="45" y="2"/>
                      <a:pt x="42"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64" name="Google Shape;4064;g15b1de1dde7_0_2318"/>
              <p:cNvSpPr/>
              <p:nvPr/>
            </p:nvSpPr>
            <p:spPr>
              <a:xfrm>
                <a:off x="9720263" y="7542213"/>
                <a:ext cx="53975" cy="25400"/>
              </a:xfrm>
              <a:custGeom>
                <a:rect b="b" l="l" r="r" t="t"/>
                <a:pathLst>
                  <a:path extrusionOk="0" h="16" w="34">
                    <a:moveTo>
                      <a:pt x="20" y="0"/>
                    </a:moveTo>
                    <a:lnTo>
                      <a:pt x="15" y="4"/>
                    </a:lnTo>
                    <a:lnTo>
                      <a:pt x="18" y="9"/>
                    </a:lnTo>
                    <a:lnTo>
                      <a:pt x="0" y="9"/>
                    </a:lnTo>
                    <a:lnTo>
                      <a:pt x="0" y="16"/>
                    </a:lnTo>
                    <a:lnTo>
                      <a:pt x="34" y="16"/>
                    </a:lnTo>
                    <a:lnTo>
                      <a:pt x="20" y="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65" name="Google Shape;4065;g15b1de1dde7_0_2318"/>
              <p:cNvSpPr/>
              <p:nvPr/>
            </p:nvSpPr>
            <p:spPr>
              <a:xfrm>
                <a:off x="9521825" y="7577138"/>
                <a:ext cx="138113" cy="4763"/>
              </a:xfrm>
              <a:custGeom>
                <a:rect b="b" l="l" r="r" t="t"/>
                <a:pathLst>
                  <a:path extrusionOk="0" h="3" w="87">
                    <a:moveTo>
                      <a:pt x="87" y="3"/>
                    </a:moveTo>
                    <a:lnTo>
                      <a:pt x="0" y="0"/>
                    </a:lnTo>
                    <a:lnTo>
                      <a:pt x="87" y="3"/>
                    </a:lnTo>
                    <a:close/>
                  </a:path>
                </a:pathLst>
              </a:custGeom>
              <a:solidFill>
                <a:srgbClr val="2AACE3"/>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66" name="Google Shape;4066;g15b1de1dde7_0_2318"/>
              <p:cNvSpPr/>
              <p:nvPr/>
            </p:nvSpPr>
            <p:spPr>
              <a:xfrm>
                <a:off x="9380538" y="7612063"/>
                <a:ext cx="128588" cy="128588"/>
              </a:xfrm>
              <a:custGeom>
                <a:rect b="b" l="l" r="r" t="t"/>
                <a:pathLst>
                  <a:path extrusionOk="0" h="77" w="77">
                    <a:moveTo>
                      <a:pt x="39" y="12"/>
                    </a:moveTo>
                    <a:cubicBezTo>
                      <a:pt x="53" y="12"/>
                      <a:pt x="65" y="24"/>
                      <a:pt x="65" y="38"/>
                    </a:cubicBezTo>
                    <a:cubicBezTo>
                      <a:pt x="65" y="53"/>
                      <a:pt x="53" y="65"/>
                      <a:pt x="39" y="65"/>
                    </a:cubicBezTo>
                    <a:cubicBezTo>
                      <a:pt x="24" y="65"/>
                      <a:pt x="12" y="53"/>
                      <a:pt x="12" y="38"/>
                    </a:cubicBezTo>
                    <a:cubicBezTo>
                      <a:pt x="12" y="24"/>
                      <a:pt x="24" y="12"/>
                      <a:pt x="39" y="12"/>
                    </a:cubicBezTo>
                    <a:moveTo>
                      <a:pt x="39" y="0"/>
                    </a:moveTo>
                    <a:cubicBezTo>
                      <a:pt x="17" y="0"/>
                      <a:pt x="0" y="17"/>
                      <a:pt x="0" y="38"/>
                    </a:cubicBezTo>
                    <a:cubicBezTo>
                      <a:pt x="0" y="60"/>
                      <a:pt x="17" y="77"/>
                      <a:pt x="39" y="77"/>
                    </a:cubicBezTo>
                    <a:cubicBezTo>
                      <a:pt x="60" y="77"/>
                      <a:pt x="77" y="60"/>
                      <a:pt x="77" y="38"/>
                    </a:cubicBezTo>
                    <a:cubicBezTo>
                      <a:pt x="77" y="17"/>
                      <a:pt x="60" y="0"/>
                      <a:pt x="39"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cxnSp>
        <p:nvCxnSpPr>
          <p:cNvPr id="4067" name="Google Shape;4067;g15b1de1dde7_0_2318"/>
          <p:cNvCxnSpPr/>
          <p:nvPr/>
        </p:nvCxnSpPr>
        <p:spPr>
          <a:xfrm>
            <a:off x="8108065" y="2429011"/>
            <a:ext cx="3051300" cy="0"/>
          </a:xfrm>
          <a:prstGeom prst="straightConnector1">
            <a:avLst/>
          </a:prstGeom>
          <a:noFill/>
          <a:ln cap="flat" cmpd="sng" w="25400">
            <a:solidFill>
              <a:schemeClr val="accent2"/>
            </a:solidFill>
            <a:prstDash val="solid"/>
            <a:round/>
            <a:headEnd len="sm" w="sm" type="none"/>
            <a:tailEnd len="med" w="med" type="oval"/>
          </a:ln>
          <a:effectLst>
            <a:outerShdw blurRad="40000" rotWithShape="0" dir="5400000" dist="20000">
              <a:srgbClr val="000000">
                <a:alpha val="37650"/>
              </a:srgbClr>
            </a:outerShdw>
          </a:effectLst>
        </p:spPr>
      </p:cxnSp>
      <p:sp>
        <p:nvSpPr>
          <p:cNvPr id="4068" name="Google Shape;4068;g15b1de1dde7_0_2318"/>
          <p:cNvSpPr txBox="1"/>
          <p:nvPr/>
        </p:nvSpPr>
        <p:spPr>
          <a:xfrm>
            <a:off x="8094538" y="2134800"/>
            <a:ext cx="31113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chemeClr val="dk2"/>
                </a:solidFill>
                <a:latin typeface="Arial"/>
                <a:ea typeface="Arial"/>
                <a:cs typeface="Arial"/>
                <a:sym typeface="Arial"/>
              </a:rPr>
              <a:t>Accident Reduction</a:t>
            </a:r>
            <a:endParaRPr sz="1200"/>
          </a:p>
        </p:txBody>
      </p:sp>
      <p:sp>
        <p:nvSpPr>
          <p:cNvPr id="4069" name="Google Shape;4069;g15b1de1dde7_0_2318"/>
          <p:cNvSpPr txBox="1"/>
          <p:nvPr/>
        </p:nvSpPr>
        <p:spPr>
          <a:xfrm>
            <a:off x="8124331" y="2523287"/>
            <a:ext cx="3051600" cy="2796300"/>
          </a:xfrm>
          <a:prstGeom prst="rect">
            <a:avLst/>
          </a:prstGeom>
          <a:solidFill>
            <a:srgbClr val="FBEDC9"/>
          </a:solidFill>
          <a:ln>
            <a:noFill/>
          </a:ln>
        </p:spPr>
        <p:txBody>
          <a:bodyPr anchorCtr="0" anchor="t" bIns="40325" lIns="80675" spcFirstLastPara="1" rIns="40325" wrap="square" tIns="40325">
            <a:noAutofit/>
          </a:bodyPr>
          <a:lstStyle/>
          <a:p>
            <a:pPr indent="0" lvl="0" marL="0" marR="0" rtl="0" algn="l">
              <a:spcBef>
                <a:spcPts val="0"/>
              </a:spcBef>
              <a:spcAft>
                <a:spcPts val="0"/>
              </a:spcAft>
              <a:buNone/>
            </a:pPr>
            <a:r>
              <a:t/>
            </a:r>
            <a:endParaRPr sz="1100">
              <a:solidFill>
                <a:schemeClr val="dk1"/>
              </a:solidFill>
              <a:latin typeface="Arial"/>
              <a:ea typeface="Arial"/>
              <a:cs typeface="Arial"/>
              <a:sym typeface="Arial"/>
            </a:endParaRPr>
          </a:p>
        </p:txBody>
      </p:sp>
      <p:sp>
        <p:nvSpPr>
          <p:cNvPr id="4070" name="Google Shape;4070;g15b1de1dde7_0_2318"/>
          <p:cNvSpPr/>
          <p:nvPr/>
        </p:nvSpPr>
        <p:spPr>
          <a:xfrm>
            <a:off x="8210167" y="2609617"/>
            <a:ext cx="2880000" cy="806700"/>
          </a:xfrm>
          <a:prstGeom prst="roundRect">
            <a:avLst>
              <a:gd fmla="val 16667" name="adj"/>
            </a:avLst>
          </a:prstGeom>
          <a:solidFill>
            <a:srgbClr val="F6DC96"/>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19% </a:t>
            </a:r>
            <a:r>
              <a:rPr lang="en-PH" sz="900">
                <a:solidFill>
                  <a:schemeClr val="dk1"/>
                </a:solidFill>
                <a:latin typeface="Arial"/>
                <a:ea typeface="Arial"/>
                <a:cs typeface="Arial"/>
                <a:sym typeface="Arial"/>
              </a:rPr>
              <a:t>Reduction in Claims Reported</a:t>
            </a:r>
            <a:endParaRPr sz="900">
              <a:solidFill>
                <a:schemeClr val="dk1"/>
              </a:solidFill>
              <a:latin typeface="Arial"/>
              <a:ea typeface="Arial"/>
              <a:cs typeface="Arial"/>
              <a:sym typeface="Arial"/>
            </a:endParaRPr>
          </a:p>
        </p:txBody>
      </p:sp>
      <p:sp>
        <p:nvSpPr>
          <p:cNvPr id="4071" name="Google Shape;4071;g15b1de1dde7_0_2318"/>
          <p:cNvSpPr/>
          <p:nvPr/>
        </p:nvSpPr>
        <p:spPr>
          <a:xfrm>
            <a:off x="8210167" y="3517990"/>
            <a:ext cx="2880000" cy="806700"/>
          </a:xfrm>
          <a:prstGeom prst="roundRect">
            <a:avLst>
              <a:gd fmla="val 16667" name="adj"/>
            </a:avLst>
          </a:prstGeom>
          <a:solidFill>
            <a:srgbClr val="F6DC96"/>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72%</a:t>
            </a:r>
            <a:r>
              <a:rPr lang="en-PH" sz="900">
                <a:solidFill>
                  <a:schemeClr val="dk1"/>
                </a:solidFill>
                <a:latin typeface="Arial"/>
                <a:ea typeface="Arial"/>
                <a:cs typeface="Arial"/>
                <a:sym typeface="Arial"/>
              </a:rPr>
              <a:t> Companies Reporting Reduction in Accidents</a:t>
            </a:r>
            <a:endParaRPr sz="900">
              <a:solidFill>
                <a:schemeClr val="dk1"/>
              </a:solidFill>
              <a:latin typeface="Arial"/>
              <a:ea typeface="Arial"/>
              <a:cs typeface="Arial"/>
              <a:sym typeface="Arial"/>
            </a:endParaRPr>
          </a:p>
        </p:txBody>
      </p:sp>
      <p:sp>
        <p:nvSpPr>
          <p:cNvPr id="4072" name="Google Shape;4072;g15b1de1dde7_0_2318"/>
          <p:cNvSpPr/>
          <p:nvPr/>
        </p:nvSpPr>
        <p:spPr>
          <a:xfrm>
            <a:off x="8210167" y="4426362"/>
            <a:ext cx="2880000" cy="806700"/>
          </a:xfrm>
          <a:prstGeom prst="roundRect">
            <a:avLst>
              <a:gd fmla="val 16667" name="adj"/>
            </a:avLst>
          </a:prstGeom>
          <a:solidFill>
            <a:srgbClr val="F6DC96"/>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&gt;$8,500</a:t>
            </a:r>
            <a:r>
              <a:rPr lang="en-PH" sz="900">
                <a:solidFill>
                  <a:schemeClr val="dk1"/>
                </a:solidFill>
                <a:latin typeface="Arial"/>
                <a:ea typeface="Arial"/>
                <a:cs typeface="Arial"/>
                <a:sym typeface="Arial"/>
              </a:rPr>
              <a:t> Average Saved per Year on </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Insurance Premiums</a:t>
            </a:r>
            <a:endParaRPr sz="900">
              <a:solidFill>
                <a:schemeClr val="dk1"/>
              </a:solidFill>
              <a:latin typeface="Arial"/>
              <a:ea typeface="Arial"/>
              <a:cs typeface="Arial"/>
              <a:sym typeface="Arial"/>
            </a:endParaRPr>
          </a:p>
        </p:txBody>
      </p:sp>
      <p:grpSp>
        <p:nvGrpSpPr>
          <p:cNvPr id="4073" name="Google Shape;4073;g15b1de1dde7_0_2318"/>
          <p:cNvGrpSpPr/>
          <p:nvPr/>
        </p:nvGrpSpPr>
        <p:grpSpPr>
          <a:xfrm>
            <a:off x="9001731" y="991459"/>
            <a:ext cx="1065665" cy="1065665"/>
            <a:chOff x="352914" y="1449998"/>
            <a:chExt cx="1483800" cy="1483800"/>
          </a:xfrm>
        </p:grpSpPr>
        <p:sp>
          <p:nvSpPr>
            <p:cNvPr id="4074" name="Google Shape;4074;g15b1de1dde7_0_2318"/>
            <p:cNvSpPr/>
            <p:nvPr/>
          </p:nvSpPr>
          <p:spPr>
            <a:xfrm>
              <a:off x="352914" y="1449998"/>
              <a:ext cx="1483800" cy="14838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lt1"/>
                </a:solidFill>
                <a:latin typeface="Arial"/>
                <a:ea typeface="Arial"/>
                <a:cs typeface="Arial"/>
                <a:sym typeface="Arial"/>
              </a:endParaRPr>
            </a:p>
          </p:txBody>
        </p:sp>
        <p:sp>
          <p:nvSpPr>
            <p:cNvPr id="4075" name="Google Shape;4075;g15b1de1dde7_0_2318"/>
            <p:cNvSpPr/>
            <p:nvPr/>
          </p:nvSpPr>
          <p:spPr>
            <a:xfrm rot="10800000">
              <a:off x="473444" y="1570527"/>
              <a:ext cx="1242600" cy="1242600"/>
            </a:xfrm>
            <a:prstGeom prst="blockArc">
              <a:avLst>
                <a:gd fmla="val 11499562" name="adj1"/>
                <a:gd fmla="val 9445206" name="adj2"/>
                <a:gd fmla="val 7930" name="adj3"/>
              </a:avLst>
            </a:prstGeom>
            <a:solidFill>
              <a:schemeClr val="accent2"/>
            </a:solidFill>
            <a:ln cap="flat" cmpd="sng" w="25400">
              <a:solidFill>
                <a:schemeClr val="accent2"/>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dk1"/>
                </a:solidFill>
                <a:latin typeface="Arial"/>
                <a:ea typeface="Arial"/>
                <a:cs typeface="Arial"/>
                <a:sym typeface="Arial"/>
              </a:endParaRPr>
            </a:p>
          </p:txBody>
        </p:sp>
        <p:grpSp>
          <p:nvGrpSpPr>
            <p:cNvPr id="4076" name="Google Shape;4076;g15b1de1dde7_0_2318"/>
            <p:cNvGrpSpPr/>
            <p:nvPr/>
          </p:nvGrpSpPr>
          <p:grpSpPr>
            <a:xfrm>
              <a:off x="791753" y="2029680"/>
              <a:ext cx="521141" cy="413971"/>
              <a:chOff x="9380538" y="7427913"/>
              <a:chExt cx="393700" cy="312738"/>
            </a:xfrm>
          </p:grpSpPr>
          <p:sp>
            <p:nvSpPr>
              <p:cNvPr id="4077" name="Google Shape;4077;g15b1de1dde7_0_2318"/>
              <p:cNvSpPr/>
              <p:nvPr/>
            </p:nvSpPr>
            <p:spPr>
              <a:xfrm>
                <a:off x="9529763" y="7427913"/>
                <a:ext cx="66675" cy="15875"/>
              </a:xfrm>
              <a:custGeom>
                <a:rect b="b" l="l" r="r" t="t"/>
                <a:pathLst>
                  <a:path extrusionOk="0" h="10" w="42">
                    <a:moveTo>
                      <a:pt x="42" y="10"/>
                    </a:moveTo>
                    <a:lnTo>
                      <a:pt x="38" y="0"/>
                    </a:lnTo>
                    <a:lnTo>
                      <a:pt x="12" y="0"/>
                    </a:lnTo>
                    <a:lnTo>
                      <a:pt x="0" y="10"/>
                    </a:lnTo>
                    <a:lnTo>
                      <a:pt x="42" y="1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78" name="Google Shape;4078;g15b1de1dde7_0_2318"/>
              <p:cNvSpPr/>
              <p:nvPr/>
            </p:nvSpPr>
            <p:spPr>
              <a:xfrm>
                <a:off x="9390063" y="7464426"/>
                <a:ext cx="76200" cy="66675"/>
              </a:xfrm>
              <a:custGeom>
                <a:rect b="b" l="l" r="r" t="t"/>
                <a:pathLst>
                  <a:path extrusionOk="0" h="40" w="46">
                    <a:moveTo>
                      <a:pt x="42" y="0"/>
                    </a:moveTo>
                    <a:cubicBezTo>
                      <a:pt x="16" y="13"/>
                      <a:pt x="4" y="31"/>
                      <a:pt x="0" y="40"/>
                    </a:cubicBezTo>
                    <a:cubicBezTo>
                      <a:pt x="1" y="40"/>
                      <a:pt x="29" y="40"/>
                      <a:pt x="29" y="40"/>
                    </a:cubicBezTo>
                    <a:cubicBezTo>
                      <a:pt x="29" y="40"/>
                      <a:pt x="43" y="12"/>
                      <a:pt x="44" y="10"/>
                    </a:cubicBezTo>
                    <a:cubicBezTo>
                      <a:pt x="45" y="7"/>
                      <a:pt x="46" y="8"/>
                      <a:pt x="46" y="6"/>
                    </a:cubicBezTo>
                    <a:cubicBezTo>
                      <a:pt x="46" y="3"/>
                      <a:pt x="45" y="2"/>
                      <a:pt x="42"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79" name="Google Shape;4079;g15b1de1dde7_0_2318"/>
              <p:cNvSpPr/>
              <p:nvPr/>
            </p:nvSpPr>
            <p:spPr>
              <a:xfrm>
                <a:off x="9720263" y="7542213"/>
                <a:ext cx="53975" cy="25400"/>
              </a:xfrm>
              <a:custGeom>
                <a:rect b="b" l="l" r="r" t="t"/>
                <a:pathLst>
                  <a:path extrusionOk="0" h="16" w="34">
                    <a:moveTo>
                      <a:pt x="20" y="0"/>
                    </a:moveTo>
                    <a:lnTo>
                      <a:pt x="15" y="4"/>
                    </a:lnTo>
                    <a:lnTo>
                      <a:pt x="18" y="9"/>
                    </a:lnTo>
                    <a:lnTo>
                      <a:pt x="0" y="9"/>
                    </a:lnTo>
                    <a:lnTo>
                      <a:pt x="0" y="16"/>
                    </a:lnTo>
                    <a:lnTo>
                      <a:pt x="34" y="16"/>
                    </a:lnTo>
                    <a:lnTo>
                      <a:pt x="20" y="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80" name="Google Shape;4080;g15b1de1dde7_0_2318"/>
              <p:cNvSpPr/>
              <p:nvPr/>
            </p:nvSpPr>
            <p:spPr>
              <a:xfrm>
                <a:off x="9521825" y="7577138"/>
                <a:ext cx="138113" cy="4763"/>
              </a:xfrm>
              <a:custGeom>
                <a:rect b="b" l="l" r="r" t="t"/>
                <a:pathLst>
                  <a:path extrusionOk="0" h="3" w="87">
                    <a:moveTo>
                      <a:pt x="87" y="3"/>
                    </a:moveTo>
                    <a:lnTo>
                      <a:pt x="0" y="0"/>
                    </a:lnTo>
                    <a:lnTo>
                      <a:pt x="87" y="3"/>
                    </a:lnTo>
                    <a:close/>
                  </a:path>
                </a:pathLst>
              </a:custGeom>
              <a:solidFill>
                <a:srgbClr val="2AACE3"/>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81" name="Google Shape;4081;g15b1de1dde7_0_2318"/>
              <p:cNvSpPr/>
              <p:nvPr/>
            </p:nvSpPr>
            <p:spPr>
              <a:xfrm>
                <a:off x="9380538" y="7612063"/>
                <a:ext cx="128588" cy="128588"/>
              </a:xfrm>
              <a:custGeom>
                <a:rect b="b" l="l" r="r" t="t"/>
                <a:pathLst>
                  <a:path extrusionOk="0" h="77" w="77">
                    <a:moveTo>
                      <a:pt x="39" y="12"/>
                    </a:moveTo>
                    <a:cubicBezTo>
                      <a:pt x="53" y="12"/>
                      <a:pt x="65" y="24"/>
                      <a:pt x="65" y="38"/>
                    </a:cubicBezTo>
                    <a:cubicBezTo>
                      <a:pt x="65" y="53"/>
                      <a:pt x="53" y="65"/>
                      <a:pt x="39" y="65"/>
                    </a:cubicBezTo>
                    <a:cubicBezTo>
                      <a:pt x="24" y="65"/>
                      <a:pt x="12" y="53"/>
                      <a:pt x="12" y="38"/>
                    </a:cubicBezTo>
                    <a:cubicBezTo>
                      <a:pt x="12" y="24"/>
                      <a:pt x="24" y="12"/>
                      <a:pt x="39" y="12"/>
                    </a:cubicBezTo>
                    <a:moveTo>
                      <a:pt x="39" y="0"/>
                    </a:moveTo>
                    <a:cubicBezTo>
                      <a:pt x="17" y="0"/>
                      <a:pt x="0" y="17"/>
                      <a:pt x="0" y="38"/>
                    </a:cubicBezTo>
                    <a:cubicBezTo>
                      <a:pt x="0" y="60"/>
                      <a:pt x="17" y="77"/>
                      <a:pt x="39" y="77"/>
                    </a:cubicBezTo>
                    <a:cubicBezTo>
                      <a:pt x="60" y="77"/>
                      <a:pt x="77" y="60"/>
                      <a:pt x="77" y="38"/>
                    </a:cubicBezTo>
                    <a:cubicBezTo>
                      <a:pt x="77" y="17"/>
                      <a:pt x="60" y="0"/>
                      <a:pt x="39"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cxnSp>
        <p:nvCxnSpPr>
          <p:cNvPr id="4082" name="Google Shape;4082;g15b1de1dde7_0_2318"/>
          <p:cNvCxnSpPr/>
          <p:nvPr/>
        </p:nvCxnSpPr>
        <p:spPr>
          <a:xfrm>
            <a:off x="865174" y="2437880"/>
            <a:ext cx="3051300" cy="0"/>
          </a:xfrm>
          <a:prstGeom prst="straightConnector1">
            <a:avLst/>
          </a:prstGeom>
          <a:noFill/>
          <a:ln cap="flat" cmpd="sng" w="25400">
            <a:solidFill>
              <a:schemeClr val="accent4"/>
            </a:solidFill>
            <a:prstDash val="solid"/>
            <a:round/>
            <a:headEnd len="sm" w="sm" type="none"/>
            <a:tailEnd len="med" w="med" type="oval"/>
          </a:ln>
          <a:effectLst>
            <a:outerShdw blurRad="40000" rotWithShape="0" dir="5400000" dist="20000">
              <a:srgbClr val="000000">
                <a:alpha val="37650"/>
              </a:srgbClr>
            </a:outerShdw>
          </a:effectLst>
        </p:spPr>
      </p:cxnSp>
      <p:sp>
        <p:nvSpPr>
          <p:cNvPr id="4083" name="Google Shape;4083;g15b1de1dde7_0_2318"/>
          <p:cNvSpPr txBox="1"/>
          <p:nvPr/>
        </p:nvSpPr>
        <p:spPr>
          <a:xfrm>
            <a:off x="851647" y="2143669"/>
            <a:ext cx="3111300" cy="2661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200">
                <a:solidFill>
                  <a:schemeClr val="dk2"/>
                </a:solidFill>
                <a:latin typeface="Arial"/>
                <a:ea typeface="Arial"/>
                <a:cs typeface="Arial"/>
                <a:sym typeface="Arial"/>
              </a:rPr>
              <a:t>Fleet Efficiency</a:t>
            </a:r>
            <a:endParaRPr sz="1200"/>
          </a:p>
        </p:txBody>
      </p:sp>
      <p:sp>
        <p:nvSpPr>
          <p:cNvPr id="4084" name="Google Shape;4084;g15b1de1dde7_0_2318"/>
          <p:cNvSpPr txBox="1"/>
          <p:nvPr/>
        </p:nvSpPr>
        <p:spPr>
          <a:xfrm>
            <a:off x="881440" y="2532156"/>
            <a:ext cx="3051600" cy="2796300"/>
          </a:xfrm>
          <a:prstGeom prst="rect">
            <a:avLst/>
          </a:prstGeom>
          <a:solidFill>
            <a:srgbClr val="D7EFFA"/>
          </a:solidFill>
          <a:ln>
            <a:noFill/>
          </a:ln>
        </p:spPr>
        <p:txBody>
          <a:bodyPr anchorCtr="0" anchor="t" bIns="40325" lIns="80675" spcFirstLastPara="1" rIns="40325" wrap="square" tIns="40325">
            <a:noAutofit/>
          </a:bodyPr>
          <a:lstStyle/>
          <a:p>
            <a:pPr indent="0" lvl="0" marL="0" marR="0" rtl="0" algn="l">
              <a:spcBef>
                <a:spcPts val="0"/>
              </a:spcBef>
              <a:spcAft>
                <a:spcPts val="0"/>
              </a:spcAft>
              <a:buNone/>
            </a:pPr>
            <a:r>
              <a:t/>
            </a:r>
            <a:endParaRPr sz="1100">
              <a:solidFill>
                <a:schemeClr val="dk1"/>
              </a:solidFill>
              <a:latin typeface="Arial"/>
              <a:ea typeface="Arial"/>
              <a:cs typeface="Arial"/>
              <a:sym typeface="Arial"/>
            </a:endParaRPr>
          </a:p>
        </p:txBody>
      </p:sp>
      <p:sp>
        <p:nvSpPr>
          <p:cNvPr id="4085" name="Google Shape;4085;g15b1de1dde7_0_2318"/>
          <p:cNvSpPr/>
          <p:nvPr/>
        </p:nvSpPr>
        <p:spPr>
          <a:xfrm>
            <a:off x="967276" y="3158758"/>
            <a:ext cx="2880000" cy="468000"/>
          </a:xfrm>
          <a:prstGeom prst="roundRect">
            <a:avLst>
              <a:gd fmla="val 16667" name="adj"/>
            </a:avLst>
          </a:prstGeom>
          <a:solidFill>
            <a:srgbClr val="B1E1F5"/>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43% </a:t>
            </a:r>
            <a:r>
              <a:rPr lang="en-PH" sz="900">
                <a:solidFill>
                  <a:schemeClr val="dk1"/>
                </a:solidFill>
                <a:latin typeface="Arial"/>
                <a:ea typeface="Arial"/>
                <a:cs typeface="Arial"/>
                <a:sym typeface="Arial"/>
              </a:rPr>
              <a:t>Reduction in Vehicle Breakdowns</a:t>
            </a:r>
            <a:endParaRPr sz="900">
              <a:solidFill>
                <a:schemeClr val="dk1"/>
              </a:solidFill>
              <a:latin typeface="Arial"/>
              <a:ea typeface="Arial"/>
              <a:cs typeface="Arial"/>
              <a:sym typeface="Arial"/>
            </a:endParaRPr>
          </a:p>
        </p:txBody>
      </p:sp>
      <p:sp>
        <p:nvSpPr>
          <p:cNvPr id="4086" name="Google Shape;4086;g15b1de1dde7_0_2318"/>
          <p:cNvSpPr/>
          <p:nvPr/>
        </p:nvSpPr>
        <p:spPr>
          <a:xfrm>
            <a:off x="967276" y="3695482"/>
            <a:ext cx="2880000" cy="468000"/>
          </a:xfrm>
          <a:prstGeom prst="roundRect">
            <a:avLst>
              <a:gd fmla="val 16667" name="adj"/>
            </a:avLst>
          </a:prstGeom>
          <a:solidFill>
            <a:srgbClr val="B1E1F5"/>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15%</a:t>
            </a:r>
            <a:r>
              <a:rPr lang="en-PH" sz="900">
                <a:solidFill>
                  <a:schemeClr val="dk1"/>
                </a:solidFill>
                <a:latin typeface="Arial"/>
                <a:ea typeface="Arial"/>
                <a:cs typeface="Arial"/>
                <a:sym typeface="Arial"/>
              </a:rPr>
              <a:t> Reduction in Fuel Expenses</a:t>
            </a:r>
            <a:endParaRPr sz="900">
              <a:solidFill>
                <a:schemeClr val="dk1"/>
              </a:solidFill>
              <a:latin typeface="Arial"/>
              <a:ea typeface="Arial"/>
              <a:cs typeface="Arial"/>
              <a:sym typeface="Arial"/>
            </a:endParaRPr>
          </a:p>
        </p:txBody>
      </p:sp>
      <p:sp>
        <p:nvSpPr>
          <p:cNvPr id="4087" name="Google Shape;4087;g15b1de1dde7_0_2318"/>
          <p:cNvSpPr/>
          <p:nvPr/>
        </p:nvSpPr>
        <p:spPr>
          <a:xfrm>
            <a:off x="967276" y="4232206"/>
            <a:ext cx="2880000" cy="468000"/>
          </a:xfrm>
          <a:prstGeom prst="roundRect">
            <a:avLst>
              <a:gd fmla="val 16667" name="adj"/>
            </a:avLst>
          </a:prstGeom>
          <a:solidFill>
            <a:srgbClr val="B1E1F5"/>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94%</a:t>
            </a:r>
            <a:r>
              <a:rPr lang="en-PH" sz="900">
                <a:solidFill>
                  <a:schemeClr val="dk1"/>
                </a:solidFill>
                <a:latin typeface="Arial"/>
                <a:ea typeface="Arial"/>
                <a:cs typeface="Arial"/>
                <a:sym typeface="Arial"/>
              </a:rPr>
              <a:t> Companies Reporting Improved </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Knowledge of Fleet</a:t>
            </a:r>
            <a:endParaRPr sz="900">
              <a:solidFill>
                <a:schemeClr val="dk1"/>
              </a:solidFill>
              <a:latin typeface="Arial"/>
              <a:ea typeface="Arial"/>
              <a:cs typeface="Arial"/>
              <a:sym typeface="Arial"/>
            </a:endParaRPr>
          </a:p>
        </p:txBody>
      </p:sp>
      <p:grpSp>
        <p:nvGrpSpPr>
          <p:cNvPr id="4088" name="Google Shape;4088;g15b1de1dde7_0_2318"/>
          <p:cNvGrpSpPr/>
          <p:nvPr/>
        </p:nvGrpSpPr>
        <p:grpSpPr>
          <a:xfrm>
            <a:off x="1789408" y="991386"/>
            <a:ext cx="1065665" cy="1065665"/>
            <a:chOff x="352914" y="1449998"/>
            <a:chExt cx="1483800" cy="1483800"/>
          </a:xfrm>
        </p:grpSpPr>
        <p:sp>
          <p:nvSpPr>
            <p:cNvPr id="4089" name="Google Shape;4089;g15b1de1dde7_0_2318"/>
            <p:cNvSpPr/>
            <p:nvPr/>
          </p:nvSpPr>
          <p:spPr>
            <a:xfrm>
              <a:off x="352914" y="1449998"/>
              <a:ext cx="1483800" cy="1483800"/>
            </a:xfrm>
            <a:prstGeom prst="ellipse">
              <a:avLst/>
            </a:prstGeom>
            <a:solidFill>
              <a:schemeClr val="lt1"/>
            </a:solidFill>
            <a:ln cap="flat" cmpd="sng" w="19050">
              <a:solidFill>
                <a:schemeClr val="accent4"/>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lt1"/>
                </a:solidFill>
                <a:latin typeface="Arial"/>
                <a:ea typeface="Arial"/>
                <a:cs typeface="Arial"/>
                <a:sym typeface="Arial"/>
              </a:endParaRPr>
            </a:p>
          </p:txBody>
        </p:sp>
        <p:sp>
          <p:nvSpPr>
            <p:cNvPr id="4090" name="Google Shape;4090;g15b1de1dde7_0_2318"/>
            <p:cNvSpPr/>
            <p:nvPr/>
          </p:nvSpPr>
          <p:spPr>
            <a:xfrm rot="10800000">
              <a:off x="473444" y="1570527"/>
              <a:ext cx="1242600" cy="1242600"/>
            </a:xfrm>
            <a:prstGeom prst="blockArc">
              <a:avLst>
                <a:gd fmla="val 11499562" name="adj1"/>
                <a:gd fmla="val 9445206" name="adj2"/>
                <a:gd fmla="val 7930" name="adj3"/>
              </a:avLst>
            </a:prstGeom>
            <a:solidFill>
              <a:schemeClr val="accent4"/>
            </a:solidFill>
            <a:ln cap="flat" cmpd="sng" w="25400">
              <a:solidFill>
                <a:schemeClr val="accent4"/>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spcBef>
                  <a:spcPts val="0"/>
                </a:spcBef>
                <a:spcAft>
                  <a:spcPts val="0"/>
                </a:spcAft>
                <a:buNone/>
              </a:pPr>
              <a:r>
                <a:t/>
              </a:r>
              <a:endParaRPr sz="1500">
                <a:solidFill>
                  <a:schemeClr val="dk1"/>
                </a:solidFill>
                <a:latin typeface="Arial"/>
                <a:ea typeface="Arial"/>
                <a:cs typeface="Arial"/>
                <a:sym typeface="Arial"/>
              </a:endParaRPr>
            </a:p>
          </p:txBody>
        </p:sp>
        <p:grpSp>
          <p:nvGrpSpPr>
            <p:cNvPr id="4091" name="Google Shape;4091;g15b1de1dde7_0_2318"/>
            <p:cNvGrpSpPr/>
            <p:nvPr/>
          </p:nvGrpSpPr>
          <p:grpSpPr>
            <a:xfrm>
              <a:off x="791753" y="2029680"/>
              <a:ext cx="521141" cy="413971"/>
              <a:chOff x="9380538" y="7427913"/>
              <a:chExt cx="393700" cy="312738"/>
            </a:xfrm>
          </p:grpSpPr>
          <p:sp>
            <p:nvSpPr>
              <p:cNvPr id="4092" name="Google Shape;4092;g15b1de1dde7_0_2318"/>
              <p:cNvSpPr/>
              <p:nvPr/>
            </p:nvSpPr>
            <p:spPr>
              <a:xfrm>
                <a:off x="9529763" y="7427913"/>
                <a:ext cx="66675" cy="15875"/>
              </a:xfrm>
              <a:custGeom>
                <a:rect b="b" l="l" r="r" t="t"/>
                <a:pathLst>
                  <a:path extrusionOk="0" h="10" w="42">
                    <a:moveTo>
                      <a:pt x="42" y="10"/>
                    </a:moveTo>
                    <a:lnTo>
                      <a:pt x="38" y="0"/>
                    </a:lnTo>
                    <a:lnTo>
                      <a:pt x="12" y="0"/>
                    </a:lnTo>
                    <a:lnTo>
                      <a:pt x="0" y="10"/>
                    </a:lnTo>
                    <a:lnTo>
                      <a:pt x="42" y="1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93" name="Google Shape;4093;g15b1de1dde7_0_2318"/>
              <p:cNvSpPr/>
              <p:nvPr/>
            </p:nvSpPr>
            <p:spPr>
              <a:xfrm>
                <a:off x="9390063" y="7464426"/>
                <a:ext cx="76200" cy="66675"/>
              </a:xfrm>
              <a:custGeom>
                <a:rect b="b" l="l" r="r" t="t"/>
                <a:pathLst>
                  <a:path extrusionOk="0" h="40" w="46">
                    <a:moveTo>
                      <a:pt x="42" y="0"/>
                    </a:moveTo>
                    <a:cubicBezTo>
                      <a:pt x="16" y="13"/>
                      <a:pt x="4" y="31"/>
                      <a:pt x="0" y="40"/>
                    </a:cubicBezTo>
                    <a:cubicBezTo>
                      <a:pt x="1" y="40"/>
                      <a:pt x="29" y="40"/>
                      <a:pt x="29" y="40"/>
                    </a:cubicBezTo>
                    <a:cubicBezTo>
                      <a:pt x="29" y="40"/>
                      <a:pt x="43" y="12"/>
                      <a:pt x="44" y="10"/>
                    </a:cubicBezTo>
                    <a:cubicBezTo>
                      <a:pt x="45" y="7"/>
                      <a:pt x="46" y="8"/>
                      <a:pt x="46" y="6"/>
                    </a:cubicBezTo>
                    <a:cubicBezTo>
                      <a:pt x="46" y="3"/>
                      <a:pt x="45" y="2"/>
                      <a:pt x="42"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94" name="Google Shape;4094;g15b1de1dde7_0_2318"/>
              <p:cNvSpPr/>
              <p:nvPr/>
            </p:nvSpPr>
            <p:spPr>
              <a:xfrm>
                <a:off x="9720263" y="7542213"/>
                <a:ext cx="53975" cy="25400"/>
              </a:xfrm>
              <a:custGeom>
                <a:rect b="b" l="l" r="r" t="t"/>
                <a:pathLst>
                  <a:path extrusionOk="0" h="16" w="34">
                    <a:moveTo>
                      <a:pt x="20" y="0"/>
                    </a:moveTo>
                    <a:lnTo>
                      <a:pt x="15" y="4"/>
                    </a:lnTo>
                    <a:lnTo>
                      <a:pt x="18" y="9"/>
                    </a:lnTo>
                    <a:lnTo>
                      <a:pt x="0" y="9"/>
                    </a:lnTo>
                    <a:lnTo>
                      <a:pt x="0" y="16"/>
                    </a:lnTo>
                    <a:lnTo>
                      <a:pt x="34" y="16"/>
                    </a:lnTo>
                    <a:lnTo>
                      <a:pt x="20" y="0"/>
                    </a:ln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95" name="Google Shape;4095;g15b1de1dde7_0_2318"/>
              <p:cNvSpPr/>
              <p:nvPr/>
            </p:nvSpPr>
            <p:spPr>
              <a:xfrm>
                <a:off x="9521825" y="7577138"/>
                <a:ext cx="138113" cy="4763"/>
              </a:xfrm>
              <a:custGeom>
                <a:rect b="b" l="l" r="r" t="t"/>
                <a:pathLst>
                  <a:path extrusionOk="0" h="3" w="87">
                    <a:moveTo>
                      <a:pt x="87" y="3"/>
                    </a:moveTo>
                    <a:lnTo>
                      <a:pt x="0" y="0"/>
                    </a:lnTo>
                    <a:lnTo>
                      <a:pt x="87" y="3"/>
                    </a:lnTo>
                    <a:close/>
                  </a:path>
                </a:pathLst>
              </a:custGeom>
              <a:solidFill>
                <a:srgbClr val="2AACE3"/>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096" name="Google Shape;4096;g15b1de1dde7_0_2318"/>
              <p:cNvSpPr/>
              <p:nvPr/>
            </p:nvSpPr>
            <p:spPr>
              <a:xfrm>
                <a:off x="9380538" y="7612063"/>
                <a:ext cx="128588" cy="128588"/>
              </a:xfrm>
              <a:custGeom>
                <a:rect b="b" l="l" r="r" t="t"/>
                <a:pathLst>
                  <a:path extrusionOk="0" h="77" w="77">
                    <a:moveTo>
                      <a:pt x="39" y="12"/>
                    </a:moveTo>
                    <a:cubicBezTo>
                      <a:pt x="53" y="12"/>
                      <a:pt x="65" y="24"/>
                      <a:pt x="65" y="38"/>
                    </a:cubicBezTo>
                    <a:cubicBezTo>
                      <a:pt x="65" y="53"/>
                      <a:pt x="53" y="65"/>
                      <a:pt x="39" y="65"/>
                    </a:cubicBezTo>
                    <a:cubicBezTo>
                      <a:pt x="24" y="65"/>
                      <a:pt x="12" y="53"/>
                      <a:pt x="12" y="38"/>
                    </a:cubicBezTo>
                    <a:cubicBezTo>
                      <a:pt x="12" y="24"/>
                      <a:pt x="24" y="12"/>
                      <a:pt x="39" y="12"/>
                    </a:cubicBezTo>
                    <a:moveTo>
                      <a:pt x="39" y="0"/>
                    </a:moveTo>
                    <a:cubicBezTo>
                      <a:pt x="17" y="0"/>
                      <a:pt x="0" y="17"/>
                      <a:pt x="0" y="38"/>
                    </a:cubicBezTo>
                    <a:cubicBezTo>
                      <a:pt x="0" y="60"/>
                      <a:pt x="17" y="77"/>
                      <a:pt x="39" y="77"/>
                    </a:cubicBezTo>
                    <a:cubicBezTo>
                      <a:pt x="60" y="77"/>
                      <a:pt x="77" y="60"/>
                      <a:pt x="77" y="38"/>
                    </a:cubicBezTo>
                    <a:cubicBezTo>
                      <a:pt x="77" y="17"/>
                      <a:pt x="60" y="0"/>
                      <a:pt x="39" y="0"/>
                    </a:cubicBezTo>
                    <a:close/>
                  </a:path>
                </a:pathLst>
              </a:custGeom>
              <a:solidFill>
                <a:srgbClr val="FFFFFF"/>
              </a:solidFill>
              <a:ln>
                <a:noFill/>
              </a:ln>
            </p:spPr>
            <p:txBody>
              <a:bodyPr anchorCtr="0" anchor="b"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4097" name="Google Shape;4097;g15b1de1dde7_0_2318"/>
          <p:cNvSpPr/>
          <p:nvPr/>
        </p:nvSpPr>
        <p:spPr>
          <a:xfrm>
            <a:off x="2112473" y="1375076"/>
            <a:ext cx="484160" cy="340092"/>
          </a:xfrm>
          <a:custGeom>
            <a:rect b="b" l="l" r="r" t="t"/>
            <a:pathLst>
              <a:path extrusionOk="0" h="1376" w="1958">
                <a:moveTo>
                  <a:pt x="69" y="917"/>
                </a:moveTo>
                <a:cubicBezTo>
                  <a:pt x="69" y="84"/>
                  <a:pt x="69" y="84"/>
                  <a:pt x="69" y="84"/>
                </a:cubicBezTo>
                <a:cubicBezTo>
                  <a:pt x="69" y="38"/>
                  <a:pt x="106" y="0"/>
                  <a:pt x="153" y="0"/>
                </a:cubicBezTo>
                <a:cubicBezTo>
                  <a:pt x="985" y="0"/>
                  <a:pt x="985" y="0"/>
                  <a:pt x="985" y="0"/>
                </a:cubicBezTo>
                <a:cubicBezTo>
                  <a:pt x="1032" y="0"/>
                  <a:pt x="1069" y="38"/>
                  <a:pt x="1069" y="84"/>
                </a:cubicBezTo>
                <a:cubicBezTo>
                  <a:pt x="1069" y="917"/>
                  <a:pt x="1069" y="917"/>
                  <a:pt x="1069" y="917"/>
                </a:cubicBezTo>
                <a:cubicBezTo>
                  <a:pt x="1069" y="932"/>
                  <a:pt x="1057" y="945"/>
                  <a:pt x="1041" y="945"/>
                </a:cubicBezTo>
                <a:cubicBezTo>
                  <a:pt x="97" y="945"/>
                  <a:pt x="97" y="945"/>
                  <a:pt x="97" y="945"/>
                </a:cubicBezTo>
                <a:cubicBezTo>
                  <a:pt x="81" y="945"/>
                  <a:pt x="69" y="932"/>
                  <a:pt x="69" y="917"/>
                </a:cubicBezTo>
                <a:close/>
                <a:moveTo>
                  <a:pt x="741" y="1203"/>
                </a:moveTo>
                <a:cubicBezTo>
                  <a:pt x="741" y="1299"/>
                  <a:pt x="663" y="1376"/>
                  <a:pt x="567" y="1376"/>
                </a:cubicBezTo>
                <a:cubicBezTo>
                  <a:pt x="471" y="1376"/>
                  <a:pt x="393" y="1299"/>
                  <a:pt x="393" y="1203"/>
                </a:cubicBezTo>
                <a:cubicBezTo>
                  <a:pt x="393" y="1106"/>
                  <a:pt x="471" y="1029"/>
                  <a:pt x="567" y="1029"/>
                </a:cubicBezTo>
                <a:cubicBezTo>
                  <a:pt x="663" y="1029"/>
                  <a:pt x="741" y="1106"/>
                  <a:pt x="741" y="1203"/>
                </a:cubicBezTo>
                <a:close/>
                <a:moveTo>
                  <a:pt x="654" y="1203"/>
                </a:moveTo>
                <a:cubicBezTo>
                  <a:pt x="654" y="1154"/>
                  <a:pt x="615" y="1116"/>
                  <a:pt x="567" y="1116"/>
                </a:cubicBezTo>
                <a:cubicBezTo>
                  <a:pt x="519" y="1116"/>
                  <a:pt x="480" y="1154"/>
                  <a:pt x="480" y="1203"/>
                </a:cubicBezTo>
                <a:cubicBezTo>
                  <a:pt x="480" y="1251"/>
                  <a:pt x="519" y="1289"/>
                  <a:pt x="567" y="1289"/>
                </a:cubicBezTo>
                <a:cubicBezTo>
                  <a:pt x="615" y="1289"/>
                  <a:pt x="654" y="1251"/>
                  <a:pt x="654" y="1203"/>
                </a:cubicBezTo>
                <a:close/>
                <a:moveTo>
                  <a:pt x="418" y="1029"/>
                </a:moveTo>
                <a:cubicBezTo>
                  <a:pt x="28" y="1029"/>
                  <a:pt x="28" y="1029"/>
                  <a:pt x="28" y="1029"/>
                </a:cubicBezTo>
                <a:cubicBezTo>
                  <a:pt x="13" y="1029"/>
                  <a:pt x="0" y="1041"/>
                  <a:pt x="0" y="1057"/>
                </a:cubicBezTo>
                <a:cubicBezTo>
                  <a:pt x="0" y="1141"/>
                  <a:pt x="0" y="1141"/>
                  <a:pt x="0" y="1141"/>
                </a:cubicBezTo>
                <a:cubicBezTo>
                  <a:pt x="0" y="1157"/>
                  <a:pt x="13" y="1169"/>
                  <a:pt x="28" y="1169"/>
                </a:cubicBezTo>
                <a:cubicBezTo>
                  <a:pt x="340" y="1169"/>
                  <a:pt x="340" y="1169"/>
                  <a:pt x="340" y="1169"/>
                </a:cubicBezTo>
                <a:cubicBezTo>
                  <a:pt x="348" y="1113"/>
                  <a:pt x="377" y="1064"/>
                  <a:pt x="418" y="1029"/>
                </a:cubicBezTo>
                <a:close/>
                <a:moveTo>
                  <a:pt x="1651" y="1203"/>
                </a:moveTo>
                <a:cubicBezTo>
                  <a:pt x="1651" y="1299"/>
                  <a:pt x="1573" y="1376"/>
                  <a:pt x="1477" y="1376"/>
                </a:cubicBezTo>
                <a:cubicBezTo>
                  <a:pt x="1381" y="1376"/>
                  <a:pt x="1303" y="1299"/>
                  <a:pt x="1303" y="1203"/>
                </a:cubicBezTo>
                <a:cubicBezTo>
                  <a:pt x="1303" y="1106"/>
                  <a:pt x="1381" y="1029"/>
                  <a:pt x="1477" y="1029"/>
                </a:cubicBezTo>
                <a:cubicBezTo>
                  <a:pt x="1573" y="1029"/>
                  <a:pt x="1651" y="1106"/>
                  <a:pt x="1651" y="1203"/>
                </a:cubicBezTo>
                <a:close/>
                <a:moveTo>
                  <a:pt x="1564" y="1203"/>
                </a:moveTo>
                <a:cubicBezTo>
                  <a:pt x="1564" y="1154"/>
                  <a:pt x="1525" y="1116"/>
                  <a:pt x="1477" y="1116"/>
                </a:cubicBezTo>
                <a:cubicBezTo>
                  <a:pt x="1429" y="1116"/>
                  <a:pt x="1390" y="1154"/>
                  <a:pt x="1390" y="1203"/>
                </a:cubicBezTo>
                <a:cubicBezTo>
                  <a:pt x="1390" y="1251"/>
                  <a:pt x="1429" y="1289"/>
                  <a:pt x="1477" y="1289"/>
                </a:cubicBezTo>
                <a:cubicBezTo>
                  <a:pt x="1525" y="1289"/>
                  <a:pt x="1564" y="1251"/>
                  <a:pt x="1564" y="1203"/>
                </a:cubicBezTo>
                <a:close/>
                <a:moveTo>
                  <a:pt x="1958" y="1057"/>
                </a:moveTo>
                <a:cubicBezTo>
                  <a:pt x="1958" y="1141"/>
                  <a:pt x="1958" y="1141"/>
                  <a:pt x="1958" y="1141"/>
                </a:cubicBezTo>
                <a:cubicBezTo>
                  <a:pt x="1958" y="1157"/>
                  <a:pt x="1946" y="1169"/>
                  <a:pt x="1930" y="1169"/>
                </a:cubicBezTo>
                <a:cubicBezTo>
                  <a:pt x="1704" y="1169"/>
                  <a:pt x="1704" y="1169"/>
                  <a:pt x="1704" y="1169"/>
                </a:cubicBezTo>
                <a:cubicBezTo>
                  <a:pt x="1688" y="1058"/>
                  <a:pt x="1593" y="973"/>
                  <a:pt x="1477" y="973"/>
                </a:cubicBezTo>
                <a:cubicBezTo>
                  <a:pt x="1362" y="973"/>
                  <a:pt x="1266" y="1058"/>
                  <a:pt x="1250" y="1169"/>
                </a:cubicBezTo>
                <a:cubicBezTo>
                  <a:pt x="794" y="1169"/>
                  <a:pt x="794" y="1169"/>
                  <a:pt x="794" y="1169"/>
                </a:cubicBezTo>
                <a:cubicBezTo>
                  <a:pt x="786" y="1113"/>
                  <a:pt x="758" y="1064"/>
                  <a:pt x="717" y="1029"/>
                </a:cubicBezTo>
                <a:cubicBezTo>
                  <a:pt x="1149" y="1029"/>
                  <a:pt x="1149" y="1029"/>
                  <a:pt x="1149" y="1029"/>
                </a:cubicBezTo>
                <a:cubicBezTo>
                  <a:pt x="1149" y="229"/>
                  <a:pt x="1149" y="229"/>
                  <a:pt x="1149" y="229"/>
                </a:cubicBezTo>
                <a:cubicBezTo>
                  <a:pt x="1149" y="198"/>
                  <a:pt x="1174" y="173"/>
                  <a:pt x="1205" y="173"/>
                </a:cubicBezTo>
                <a:cubicBezTo>
                  <a:pt x="1469" y="173"/>
                  <a:pt x="1469" y="173"/>
                  <a:pt x="1469" y="173"/>
                </a:cubicBezTo>
                <a:cubicBezTo>
                  <a:pt x="1543" y="173"/>
                  <a:pt x="1613" y="210"/>
                  <a:pt x="1654" y="272"/>
                </a:cubicBezTo>
                <a:cubicBezTo>
                  <a:pt x="1824" y="524"/>
                  <a:pt x="1824" y="524"/>
                  <a:pt x="1824" y="524"/>
                </a:cubicBezTo>
                <a:cubicBezTo>
                  <a:pt x="1849" y="561"/>
                  <a:pt x="1862" y="604"/>
                  <a:pt x="1862" y="649"/>
                </a:cubicBezTo>
                <a:cubicBezTo>
                  <a:pt x="1862" y="1029"/>
                  <a:pt x="1862" y="1029"/>
                  <a:pt x="1862" y="1029"/>
                </a:cubicBezTo>
                <a:cubicBezTo>
                  <a:pt x="1930" y="1029"/>
                  <a:pt x="1930" y="1029"/>
                  <a:pt x="1930" y="1029"/>
                </a:cubicBezTo>
                <a:cubicBezTo>
                  <a:pt x="1946" y="1029"/>
                  <a:pt x="1958" y="1041"/>
                  <a:pt x="1958" y="1057"/>
                </a:cubicBezTo>
                <a:close/>
                <a:moveTo>
                  <a:pt x="1675" y="530"/>
                </a:moveTo>
                <a:cubicBezTo>
                  <a:pt x="1539" y="337"/>
                  <a:pt x="1539" y="337"/>
                  <a:pt x="1539" y="337"/>
                </a:cubicBezTo>
                <a:cubicBezTo>
                  <a:pt x="1534" y="330"/>
                  <a:pt x="1525" y="325"/>
                  <a:pt x="1516" y="325"/>
                </a:cubicBezTo>
                <a:cubicBezTo>
                  <a:pt x="1304" y="325"/>
                  <a:pt x="1304" y="325"/>
                  <a:pt x="1304" y="325"/>
                </a:cubicBezTo>
                <a:cubicBezTo>
                  <a:pt x="1288" y="325"/>
                  <a:pt x="1276" y="338"/>
                  <a:pt x="1276" y="353"/>
                </a:cubicBezTo>
                <a:cubicBezTo>
                  <a:pt x="1276" y="546"/>
                  <a:pt x="1276" y="546"/>
                  <a:pt x="1276" y="546"/>
                </a:cubicBezTo>
                <a:cubicBezTo>
                  <a:pt x="1276" y="562"/>
                  <a:pt x="1288" y="574"/>
                  <a:pt x="1304" y="574"/>
                </a:cubicBezTo>
                <a:cubicBezTo>
                  <a:pt x="1652" y="574"/>
                  <a:pt x="1652" y="574"/>
                  <a:pt x="1652" y="574"/>
                </a:cubicBezTo>
                <a:cubicBezTo>
                  <a:pt x="1675" y="574"/>
                  <a:pt x="1688" y="549"/>
                  <a:pt x="1675" y="530"/>
                </a:cubicBezTo>
                <a:close/>
                <a:moveTo>
                  <a:pt x="1675" y="530"/>
                </a:moveTo>
                <a:cubicBezTo>
                  <a:pt x="1675" y="530"/>
                  <a:pt x="1675" y="530"/>
                  <a:pt x="1675" y="530"/>
                </a:cubicBezTo>
              </a:path>
            </a:pathLst>
          </a:custGeom>
          <a:solidFill>
            <a:schemeClr val="accent4"/>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nvGrpSpPr>
          <p:cNvPr id="4098" name="Google Shape;4098;g15b1de1dde7_0_2318"/>
          <p:cNvGrpSpPr/>
          <p:nvPr/>
        </p:nvGrpSpPr>
        <p:grpSpPr>
          <a:xfrm flipH="1" rot="10800000">
            <a:off x="9347528" y="1381306"/>
            <a:ext cx="371836" cy="355190"/>
            <a:chOff x="7961511" y="3491902"/>
            <a:chExt cx="336930" cy="261342"/>
          </a:xfrm>
        </p:grpSpPr>
        <p:sp>
          <p:nvSpPr>
            <p:cNvPr id="4099" name="Google Shape;4099;g15b1de1dde7_0_2318"/>
            <p:cNvSpPr/>
            <p:nvPr/>
          </p:nvSpPr>
          <p:spPr>
            <a:xfrm>
              <a:off x="7961511" y="3553005"/>
              <a:ext cx="336930" cy="200239"/>
            </a:xfrm>
            <a:custGeom>
              <a:rect b="b" l="l" r="r" t="t"/>
              <a:pathLst>
                <a:path extrusionOk="0" h="167" w="281">
                  <a:moveTo>
                    <a:pt x="255" y="153"/>
                  </a:moveTo>
                  <a:lnTo>
                    <a:pt x="255" y="0"/>
                  </a:lnTo>
                  <a:lnTo>
                    <a:pt x="200" y="0"/>
                  </a:lnTo>
                  <a:lnTo>
                    <a:pt x="200" y="153"/>
                  </a:lnTo>
                  <a:lnTo>
                    <a:pt x="169" y="153"/>
                  </a:lnTo>
                  <a:lnTo>
                    <a:pt x="169" y="64"/>
                  </a:lnTo>
                  <a:lnTo>
                    <a:pt x="108" y="64"/>
                  </a:lnTo>
                  <a:lnTo>
                    <a:pt x="108" y="153"/>
                  </a:lnTo>
                  <a:lnTo>
                    <a:pt x="81" y="153"/>
                  </a:lnTo>
                  <a:lnTo>
                    <a:pt x="81" y="112"/>
                  </a:lnTo>
                  <a:lnTo>
                    <a:pt x="18" y="112"/>
                  </a:lnTo>
                  <a:lnTo>
                    <a:pt x="18" y="153"/>
                  </a:lnTo>
                  <a:lnTo>
                    <a:pt x="0" y="153"/>
                  </a:lnTo>
                  <a:lnTo>
                    <a:pt x="0" y="167"/>
                  </a:lnTo>
                  <a:lnTo>
                    <a:pt x="281" y="167"/>
                  </a:lnTo>
                  <a:lnTo>
                    <a:pt x="281" y="153"/>
                  </a:lnTo>
                  <a:lnTo>
                    <a:pt x="255" y="153"/>
                  </a:lnTo>
                  <a:close/>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00" name="Google Shape;4100;g15b1de1dde7_0_2318"/>
            <p:cNvSpPr/>
            <p:nvPr/>
          </p:nvSpPr>
          <p:spPr>
            <a:xfrm>
              <a:off x="8181360" y="3491902"/>
              <a:ext cx="107100" cy="71400"/>
            </a:xfrm>
            <a:prstGeom prst="triangle">
              <a:avLst>
                <a:gd fmla="val 50000" name="adj"/>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sp>
        <p:nvSpPr>
          <p:cNvPr id="4101" name="Google Shape;4101;g15b1de1dde7_0_2318"/>
          <p:cNvSpPr/>
          <p:nvPr/>
        </p:nvSpPr>
        <p:spPr>
          <a:xfrm>
            <a:off x="4588842" y="4761261"/>
            <a:ext cx="2880000" cy="466800"/>
          </a:xfrm>
          <a:prstGeom prst="roundRect">
            <a:avLst>
              <a:gd fmla="val 16667" name="adj"/>
            </a:avLst>
          </a:prstGeom>
          <a:solidFill>
            <a:srgbClr val="B6E1A9"/>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79%</a:t>
            </a:r>
            <a:r>
              <a:rPr lang="en-PH" sz="900">
                <a:solidFill>
                  <a:schemeClr val="dk1"/>
                </a:solidFill>
                <a:latin typeface="Arial"/>
                <a:ea typeface="Arial"/>
                <a:cs typeface="Arial"/>
                <a:sym typeface="Arial"/>
              </a:rPr>
              <a:t> Companies Reporting Improvement in Driver Behavior</a:t>
            </a:r>
            <a:endParaRPr sz="900">
              <a:solidFill>
                <a:schemeClr val="dk1"/>
              </a:solidFill>
              <a:latin typeface="Arial"/>
              <a:ea typeface="Arial"/>
              <a:cs typeface="Arial"/>
              <a:sym typeface="Arial"/>
            </a:endParaRPr>
          </a:p>
        </p:txBody>
      </p:sp>
      <p:sp>
        <p:nvSpPr>
          <p:cNvPr id="4102" name="Google Shape;4102;g15b1de1dde7_0_2318"/>
          <p:cNvSpPr/>
          <p:nvPr/>
        </p:nvSpPr>
        <p:spPr>
          <a:xfrm>
            <a:off x="967276" y="4768930"/>
            <a:ext cx="2880000" cy="468000"/>
          </a:xfrm>
          <a:prstGeom prst="roundRect">
            <a:avLst>
              <a:gd fmla="val 16667" name="adj"/>
            </a:avLst>
          </a:prstGeom>
          <a:solidFill>
            <a:srgbClr val="B1E1F5"/>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74%</a:t>
            </a:r>
            <a:r>
              <a:rPr lang="en-PH" sz="900">
                <a:solidFill>
                  <a:schemeClr val="dk1"/>
                </a:solidFill>
                <a:latin typeface="Arial"/>
                <a:ea typeface="Arial"/>
                <a:cs typeface="Arial"/>
                <a:sym typeface="Arial"/>
              </a:rPr>
              <a:t> Companies Reporting Reduction in </a:t>
            </a:r>
            <a:endParaRPr sz="1200"/>
          </a:p>
          <a:p>
            <a:pPr indent="0" lvl="0" marL="0" marR="0" rtl="0" algn="ctr">
              <a:spcBef>
                <a:spcPts val="0"/>
              </a:spcBef>
              <a:spcAft>
                <a:spcPts val="0"/>
              </a:spcAft>
              <a:buNone/>
            </a:pPr>
            <a:r>
              <a:rPr lang="en-PH" sz="900">
                <a:solidFill>
                  <a:schemeClr val="dk1"/>
                </a:solidFill>
                <a:latin typeface="Arial"/>
                <a:ea typeface="Arial"/>
                <a:cs typeface="Arial"/>
                <a:sym typeface="Arial"/>
              </a:rPr>
              <a:t>Vehicle Wear and Tear</a:t>
            </a:r>
            <a:endParaRPr sz="900">
              <a:solidFill>
                <a:schemeClr val="dk1"/>
              </a:solidFill>
              <a:latin typeface="Arial"/>
              <a:ea typeface="Arial"/>
              <a:cs typeface="Arial"/>
              <a:sym typeface="Arial"/>
            </a:endParaRPr>
          </a:p>
        </p:txBody>
      </p:sp>
      <p:sp>
        <p:nvSpPr>
          <p:cNvPr id="4103" name="Google Shape;4103;g15b1de1dde7_0_2318"/>
          <p:cNvSpPr/>
          <p:nvPr/>
        </p:nvSpPr>
        <p:spPr>
          <a:xfrm>
            <a:off x="975526" y="2623235"/>
            <a:ext cx="2880000" cy="468000"/>
          </a:xfrm>
          <a:prstGeom prst="roundRect">
            <a:avLst>
              <a:gd fmla="val 16667" name="adj"/>
            </a:avLst>
          </a:prstGeom>
          <a:solidFill>
            <a:srgbClr val="B1E1F5"/>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lang="en-PH" sz="1500">
                <a:solidFill>
                  <a:schemeClr val="dk1"/>
                </a:solidFill>
                <a:latin typeface="Arial"/>
                <a:ea typeface="Arial"/>
                <a:cs typeface="Arial"/>
                <a:sym typeface="Arial"/>
              </a:rPr>
              <a:t>71% </a:t>
            </a:r>
            <a:r>
              <a:rPr lang="en-PH" sz="900">
                <a:solidFill>
                  <a:schemeClr val="dk1"/>
                </a:solidFill>
                <a:latin typeface="Arial"/>
                <a:ea typeface="Arial"/>
                <a:cs typeface="Arial"/>
                <a:sym typeface="Arial"/>
              </a:rPr>
              <a:t>Companies Reporting Increase in Driver Productivity</a:t>
            </a:r>
            <a:endParaRPr sz="900">
              <a:solidFill>
                <a:schemeClr val="dk1"/>
              </a:solidFill>
              <a:latin typeface="Arial"/>
              <a:ea typeface="Arial"/>
              <a:cs typeface="Arial"/>
              <a:sym typeface="Arial"/>
            </a:endParaRPr>
          </a:p>
        </p:txBody>
      </p:sp>
      <p:sp>
        <p:nvSpPr>
          <p:cNvPr id="4104" name="Google Shape;4104;g15b1de1dde7_0_2318"/>
          <p:cNvSpPr/>
          <p:nvPr/>
        </p:nvSpPr>
        <p:spPr>
          <a:xfrm>
            <a:off x="5677668" y="1324221"/>
            <a:ext cx="495499" cy="429829"/>
          </a:xfrm>
          <a:custGeom>
            <a:rect b="b" l="l" r="r" t="t"/>
            <a:pathLst>
              <a:path extrusionOk="0" h="1419" w="1638">
                <a:moveTo>
                  <a:pt x="1229" y="0"/>
                </a:moveTo>
                <a:cubicBezTo>
                  <a:pt x="409" y="0"/>
                  <a:pt x="409" y="0"/>
                  <a:pt x="409" y="0"/>
                </a:cubicBezTo>
                <a:cubicBezTo>
                  <a:pt x="0" y="709"/>
                  <a:pt x="0" y="709"/>
                  <a:pt x="0" y="709"/>
                </a:cubicBezTo>
                <a:cubicBezTo>
                  <a:pt x="409" y="1419"/>
                  <a:pt x="409" y="1419"/>
                  <a:pt x="409" y="1419"/>
                </a:cubicBezTo>
                <a:cubicBezTo>
                  <a:pt x="1229" y="1419"/>
                  <a:pt x="1229" y="1419"/>
                  <a:pt x="1229" y="1419"/>
                </a:cubicBezTo>
                <a:cubicBezTo>
                  <a:pt x="1638" y="709"/>
                  <a:pt x="1638" y="709"/>
                  <a:pt x="1638" y="709"/>
                </a:cubicBezTo>
                <a:lnTo>
                  <a:pt x="1229" y="0"/>
                </a:lnTo>
                <a:close/>
                <a:moveTo>
                  <a:pt x="870" y="1208"/>
                </a:moveTo>
                <a:cubicBezTo>
                  <a:pt x="719" y="1208"/>
                  <a:pt x="601" y="1131"/>
                  <a:pt x="529" y="1067"/>
                </a:cubicBezTo>
                <a:cubicBezTo>
                  <a:pt x="452" y="998"/>
                  <a:pt x="409" y="928"/>
                  <a:pt x="407" y="925"/>
                </a:cubicBezTo>
                <a:cubicBezTo>
                  <a:pt x="407" y="925"/>
                  <a:pt x="407" y="925"/>
                  <a:pt x="407" y="925"/>
                </a:cubicBezTo>
                <a:cubicBezTo>
                  <a:pt x="383" y="890"/>
                  <a:pt x="384" y="851"/>
                  <a:pt x="409" y="826"/>
                </a:cubicBezTo>
                <a:cubicBezTo>
                  <a:pt x="421" y="814"/>
                  <a:pt x="436" y="808"/>
                  <a:pt x="452" y="808"/>
                </a:cubicBezTo>
                <a:cubicBezTo>
                  <a:pt x="470" y="808"/>
                  <a:pt x="487" y="815"/>
                  <a:pt x="501" y="829"/>
                </a:cubicBezTo>
                <a:cubicBezTo>
                  <a:pt x="558" y="886"/>
                  <a:pt x="558" y="886"/>
                  <a:pt x="558" y="886"/>
                </a:cubicBezTo>
                <a:cubicBezTo>
                  <a:pt x="568" y="896"/>
                  <a:pt x="577" y="901"/>
                  <a:pt x="585" y="901"/>
                </a:cubicBezTo>
                <a:cubicBezTo>
                  <a:pt x="596" y="901"/>
                  <a:pt x="603" y="892"/>
                  <a:pt x="603" y="884"/>
                </a:cubicBezTo>
                <a:cubicBezTo>
                  <a:pt x="603" y="397"/>
                  <a:pt x="603" y="397"/>
                  <a:pt x="603" y="397"/>
                </a:cubicBezTo>
                <a:cubicBezTo>
                  <a:pt x="603" y="365"/>
                  <a:pt x="629" y="338"/>
                  <a:pt x="662" y="338"/>
                </a:cubicBezTo>
                <a:cubicBezTo>
                  <a:pt x="690" y="338"/>
                  <a:pt x="720" y="357"/>
                  <a:pt x="720" y="388"/>
                </a:cubicBezTo>
                <a:cubicBezTo>
                  <a:pt x="720" y="389"/>
                  <a:pt x="720" y="389"/>
                  <a:pt x="720" y="389"/>
                </a:cubicBezTo>
                <a:cubicBezTo>
                  <a:pt x="720" y="394"/>
                  <a:pt x="720" y="428"/>
                  <a:pt x="720" y="472"/>
                </a:cubicBezTo>
                <a:cubicBezTo>
                  <a:pt x="720" y="713"/>
                  <a:pt x="720" y="713"/>
                  <a:pt x="720" y="713"/>
                </a:cubicBezTo>
                <a:cubicBezTo>
                  <a:pt x="720" y="723"/>
                  <a:pt x="728" y="731"/>
                  <a:pt x="738" y="731"/>
                </a:cubicBezTo>
                <a:cubicBezTo>
                  <a:pt x="742" y="731"/>
                  <a:pt x="747" y="729"/>
                  <a:pt x="750" y="726"/>
                </a:cubicBezTo>
                <a:cubicBezTo>
                  <a:pt x="753" y="722"/>
                  <a:pt x="755" y="718"/>
                  <a:pt x="755" y="713"/>
                </a:cubicBezTo>
                <a:cubicBezTo>
                  <a:pt x="755" y="269"/>
                  <a:pt x="755" y="269"/>
                  <a:pt x="755" y="269"/>
                </a:cubicBezTo>
                <a:cubicBezTo>
                  <a:pt x="756" y="237"/>
                  <a:pt x="782" y="211"/>
                  <a:pt x="814" y="211"/>
                </a:cubicBezTo>
                <a:cubicBezTo>
                  <a:pt x="830" y="211"/>
                  <a:pt x="845" y="217"/>
                  <a:pt x="856" y="228"/>
                </a:cubicBezTo>
                <a:cubicBezTo>
                  <a:pt x="867" y="239"/>
                  <a:pt x="873" y="254"/>
                  <a:pt x="873" y="270"/>
                </a:cubicBezTo>
                <a:cubicBezTo>
                  <a:pt x="873" y="716"/>
                  <a:pt x="873" y="716"/>
                  <a:pt x="873" y="716"/>
                </a:cubicBezTo>
                <a:cubicBezTo>
                  <a:pt x="873" y="725"/>
                  <a:pt x="881" y="733"/>
                  <a:pt x="891" y="733"/>
                </a:cubicBezTo>
                <a:cubicBezTo>
                  <a:pt x="900" y="733"/>
                  <a:pt x="908" y="725"/>
                  <a:pt x="908" y="716"/>
                </a:cubicBezTo>
                <a:cubicBezTo>
                  <a:pt x="908" y="381"/>
                  <a:pt x="908" y="381"/>
                  <a:pt x="908" y="381"/>
                </a:cubicBezTo>
                <a:cubicBezTo>
                  <a:pt x="908" y="351"/>
                  <a:pt x="938" y="331"/>
                  <a:pt x="966" y="331"/>
                </a:cubicBezTo>
                <a:cubicBezTo>
                  <a:pt x="999" y="331"/>
                  <a:pt x="1025" y="358"/>
                  <a:pt x="1025" y="390"/>
                </a:cubicBezTo>
                <a:cubicBezTo>
                  <a:pt x="1025" y="722"/>
                  <a:pt x="1025" y="722"/>
                  <a:pt x="1025" y="722"/>
                </a:cubicBezTo>
                <a:cubicBezTo>
                  <a:pt x="1025" y="732"/>
                  <a:pt x="1033" y="740"/>
                  <a:pt x="1042" y="740"/>
                </a:cubicBezTo>
                <a:cubicBezTo>
                  <a:pt x="1052" y="740"/>
                  <a:pt x="1060" y="729"/>
                  <a:pt x="1060" y="720"/>
                </a:cubicBezTo>
                <a:cubicBezTo>
                  <a:pt x="1060" y="525"/>
                  <a:pt x="1060" y="525"/>
                  <a:pt x="1060" y="525"/>
                </a:cubicBezTo>
                <a:cubicBezTo>
                  <a:pt x="1060" y="498"/>
                  <a:pt x="1090" y="479"/>
                  <a:pt x="1117" y="479"/>
                </a:cubicBezTo>
                <a:cubicBezTo>
                  <a:pt x="1150" y="479"/>
                  <a:pt x="1176" y="505"/>
                  <a:pt x="1176" y="538"/>
                </a:cubicBezTo>
                <a:cubicBezTo>
                  <a:pt x="1177" y="933"/>
                  <a:pt x="1177" y="933"/>
                  <a:pt x="1177" y="933"/>
                </a:cubicBezTo>
                <a:cubicBezTo>
                  <a:pt x="1177" y="1036"/>
                  <a:pt x="1137" y="1208"/>
                  <a:pt x="870" y="1208"/>
                </a:cubicBez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05" name="Google Shape;4105;g15b1de1dde7_0_2318"/>
          <p:cNvSpPr txBox="1"/>
          <p:nvPr/>
        </p:nvSpPr>
        <p:spPr>
          <a:xfrm>
            <a:off x="851647" y="5628110"/>
            <a:ext cx="10354500" cy="504600"/>
          </a:xfrm>
          <a:prstGeom prst="rect">
            <a:avLst/>
          </a:prstGeom>
          <a:noFill/>
          <a:ln>
            <a:noFill/>
          </a:ln>
        </p:spPr>
        <p:txBody>
          <a:bodyPr anchorCtr="0" anchor="t" bIns="40325" lIns="0" spcFirstLastPara="1" rIns="0" wrap="square" tIns="40325">
            <a:spAutoFit/>
          </a:bodyPr>
          <a:lstStyle/>
          <a:p>
            <a:pPr indent="0" lvl="0" marL="0" marR="0" rtl="0" algn="ctr">
              <a:lnSpc>
                <a:spcPct val="150000"/>
              </a:lnSpc>
              <a:spcBef>
                <a:spcPts val="0"/>
              </a:spcBef>
              <a:spcAft>
                <a:spcPts val="0"/>
              </a:spcAft>
              <a:buNone/>
            </a:pPr>
            <a:r>
              <a:rPr b="1" i="1" lang="en-PH" sz="1100">
                <a:solidFill>
                  <a:srgbClr val="3F3F3F"/>
                </a:solidFill>
                <a:latin typeface="Arial"/>
                <a:ea typeface="Arial"/>
                <a:cs typeface="Arial"/>
                <a:sym typeface="Arial"/>
              </a:rPr>
              <a:t>“We were able to reduce our accident rates by </a:t>
            </a:r>
            <a:r>
              <a:rPr b="1" i="1" lang="en-PH" sz="1100">
                <a:solidFill>
                  <a:schemeClr val="accent1"/>
                </a:solidFill>
                <a:latin typeface="Arial"/>
                <a:ea typeface="Arial"/>
                <a:cs typeface="Arial"/>
                <a:sym typeface="Arial"/>
              </a:rPr>
              <a:t>89%</a:t>
            </a:r>
            <a:r>
              <a:rPr b="1" i="1" lang="en-PH" sz="1100">
                <a:solidFill>
                  <a:srgbClr val="3F3F3F"/>
                </a:solidFill>
                <a:latin typeface="Arial"/>
                <a:ea typeface="Arial"/>
                <a:cs typeface="Arial"/>
                <a:sym typeface="Arial"/>
              </a:rPr>
              <a:t> and received a </a:t>
            </a:r>
            <a:r>
              <a:rPr b="1" i="1" lang="en-PH" sz="1100">
                <a:solidFill>
                  <a:schemeClr val="accent1"/>
                </a:solidFill>
                <a:latin typeface="Arial"/>
                <a:ea typeface="Arial"/>
                <a:cs typeface="Arial"/>
                <a:sym typeface="Arial"/>
              </a:rPr>
              <a:t>12% discount </a:t>
            </a:r>
            <a:r>
              <a:rPr b="1" i="1" lang="en-PH" sz="1100">
                <a:solidFill>
                  <a:srgbClr val="3F3F3F"/>
                </a:solidFill>
                <a:latin typeface="Arial"/>
                <a:ea typeface="Arial"/>
                <a:cs typeface="Arial"/>
                <a:sym typeface="Arial"/>
              </a:rPr>
              <a:t>on our insurance across the entire fleet. In addition, we have seen an average of </a:t>
            </a:r>
            <a:r>
              <a:rPr b="1" i="1" lang="en-PH" sz="1100">
                <a:solidFill>
                  <a:schemeClr val="accent1"/>
                </a:solidFill>
                <a:latin typeface="Arial"/>
                <a:ea typeface="Arial"/>
                <a:cs typeface="Arial"/>
                <a:sym typeface="Arial"/>
              </a:rPr>
              <a:t>7% reduction in idling </a:t>
            </a:r>
            <a:r>
              <a:rPr b="1" i="1" lang="en-PH" sz="1100">
                <a:solidFill>
                  <a:srgbClr val="3F3F3F"/>
                </a:solidFill>
                <a:latin typeface="Arial"/>
                <a:ea typeface="Arial"/>
                <a:cs typeface="Arial"/>
                <a:sym typeface="Arial"/>
              </a:rPr>
              <a:t>across the entire fleet, netting roughly </a:t>
            </a:r>
            <a:r>
              <a:rPr b="1" i="1" lang="en-PH" sz="1100">
                <a:solidFill>
                  <a:schemeClr val="accent1"/>
                </a:solidFill>
                <a:latin typeface="Arial"/>
                <a:ea typeface="Arial"/>
                <a:cs typeface="Arial"/>
                <a:sym typeface="Arial"/>
              </a:rPr>
              <a:t>$12,000 per year </a:t>
            </a:r>
            <a:r>
              <a:rPr b="1" i="1" lang="en-PH" sz="1100">
                <a:solidFill>
                  <a:srgbClr val="3F3F3F"/>
                </a:solidFill>
                <a:latin typeface="Arial"/>
                <a:ea typeface="Arial"/>
                <a:cs typeface="Arial"/>
                <a:sym typeface="Arial"/>
              </a:rPr>
              <a:t>in idling reductions alone”  - Azuga Customer</a:t>
            </a:r>
            <a:endParaRPr sz="1200"/>
          </a:p>
        </p:txBody>
      </p:sp>
      <p:sp>
        <p:nvSpPr>
          <p:cNvPr id="4106" name="Google Shape;4106;g15b1de1dde7_0_2318"/>
          <p:cNvSpPr/>
          <p:nvPr/>
        </p:nvSpPr>
        <p:spPr>
          <a:xfrm>
            <a:off x="717176" y="5551910"/>
            <a:ext cx="10556100" cy="615900"/>
          </a:xfrm>
          <a:prstGeom prst="roundRect">
            <a:avLst>
              <a:gd fmla="val 16667" name="adj"/>
            </a:avLst>
          </a:prstGeom>
          <a:noFill/>
          <a:ln cap="flat" cmpd="sng" w="9525">
            <a:solidFill>
              <a:schemeClr val="accent3"/>
            </a:solidFill>
            <a:prstDash val="dash"/>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07" name="Google Shape;4107;g15b1de1dde7_0_2318"/>
          <p:cNvSpPr txBox="1"/>
          <p:nvPr>
            <p:ph idx="12" type="sldNum"/>
          </p:nvPr>
        </p:nvSpPr>
        <p:spPr>
          <a:xfrm>
            <a:off x="10980363" y="6387353"/>
            <a:ext cx="606300" cy="365700"/>
          </a:xfrm>
          <a:prstGeom prst="rect">
            <a:avLst/>
          </a:prstGeom>
          <a:noFill/>
          <a:ln>
            <a:noFill/>
          </a:ln>
        </p:spPr>
        <p:txBody>
          <a:bodyPr anchorCtr="0" anchor="ctr" bIns="40325" lIns="80675" spcFirstLastPara="1" rIns="80675" wrap="square" tIns="40325">
            <a:noAutofit/>
          </a:bodyPr>
          <a:lstStyle/>
          <a:p>
            <a:pPr indent="0" lvl="0" marL="0" rtl="0" algn="r">
              <a:spcBef>
                <a:spcPts val="0"/>
              </a:spcBef>
              <a:spcAft>
                <a:spcPts val="0"/>
              </a:spcAft>
              <a:buNone/>
            </a:pPr>
            <a:r>
              <a:rPr lang="en-PH"/>
              <a:t>5</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2" name="Shape 4112"/>
        <p:cNvGrpSpPr/>
        <p:nvPr/>
      </p:nvGrpSpPr>
      <p:grpSpPr>
        <a:xfrm>
          <a:off x="0" y="0"/>
          <a:ext cx="0" cy="0"/>
          <a:chOff x="0" y="0"/>
          <a:chExt cx="0" cy="0"/>
        </a:xfrm>
      </p:grpSpPr>
      <p:sp>
        <p:nvSpPr>
          <p:cNvPr id="4113" name="Google Shape;4113;g15b1de1dde7_0_7880"/>
          <p:cNvSpPr txBox="1"/>
          <p:nvPr>
            <p:ph type="title"/>
          </p:nvPr>
        </p:nvSpPr>
        <p:spPr>
          <a:xfrm>
            <a:off x="304799" y="285550"/>
            <a:ext cx="10405800" cy="6276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a:latin typeface="Open Sans"/>
                <a:ea typeface="Open Sans"/>
                <a:cs typeface="Open Sans"/>
                <a:sym typeface="Open Sans"/>
              </a:rPr>
              <a:t>We give you the </a:t>
            </a:r>
            <a:r>
              <a:rPr i="1" lang="en-PH">
                <a:latin typeface="Open Sans"/>
                <a:ea typeface="Open Sans"/>
                <a:cs typeface="Open Sans"/>
                <a:sym typeface="Open Sans"/>
              </a:rPr>
              <a:t>insights</a:t>
            </a:r>
            <a:r>
              <a:rPr lang="en-PH">
                <a:latin typeface="Open Sans"/>
                <a:ea typeface="Open Sans"/>
                <a:cs typeface="Open Sans"/>
                <a:sym typeface="Open Sans"/>
              </a:rPr>
              <a:t> you need</a:t>
            </a:r>
            <a:endParaRPr>
              <a:latin typeface="Open Sans"/>
              <a:ea typeface="Open Sans"/>
              <a:cs typeface="Open Sans"/>
              <a:sym typeface="Open Sans"/>
            </a:endParaRPr>
          </a:p>
        </p:txBody>
      </p:sp>
      <p:sp>
        <p:nvSpPr>
          <p:cNvPr id="4114" name="Google Shape;4114;g15b1de1dde7_0_7880"/>
          <p:cNvSpPr/>
          <p:nvPr/>
        </p:nvSpPr>
        <p:spPr>
          <a:xfrm>
            <a:off x="2822646" y="1519518"/>
            <a:ext cx="8794500" cy="4647300"/>
          </a:xfrm>
          <a:prstGeom prst="roundRect">
            <a:avLst>
              <a:gd fmla="val 7513" name="adj"/>
            </a:avLst>
          </a:prstGeom>
          <a:solidFill>
            <a:srgbClr val="79C7FE">
              <a:alpha val="49800"/>
            </a:srgbClr>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15" name="Google Shape;4115;g15b1de1dde7_0_7880"/>
          <p:cNvSpPr/>
          <p:nvPr/>
        </p:nvSpPr>
        <p:spPr>
          <a:xfrm>
            <a:off x="7714405" y="3872039"/>
            <a:ext cx="3774900" cy="2202900"/>
          </a:xfrm>
          <a:prstGeom prst="roundRect">
            <a:avLst>
              <a:gd fmla="val 16667" name="adj"/>
            </a:avLst>
          </a:prstGeom>
          <a:solidFill>
            <a:srgbClr val="F7F8F9"/>
          </a:solidFill>
          <a:ln cap="flat" cmpd="sng" w="9525">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80675" lIns="80675" spcFirstLastPara="1" rIns="80675" wrap="square" tIns="806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16" name="Google Shape;4116;g15b1de1dde7_0_7880"/>
          <p:cNvSpPr/>
          <p:nvPr/>
        </p:nvSpPr>
        <p:spPr>
          <a:xfrm>
            <a:off x="2921337" y="1574397"/>
            <a:ext cx="1731300" cy="4476900"/>
          </a:xfrm>
          <a:prstGeom prst="roundRect">
            <a:avLst>
              <a:gd fmla="val 16667" name="adj"/>
            </a:avLst>
          </a:prstGeom>
          <a:solidFill>
            <a:srgbClr val="F7F8F9"/>
          </a:solidFill>
          <a:ln cap="flat" cmpd="sng" w="9525">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80675" lIns="80675" spcFirstLastPara="1" rIns="80675" wrap="square" tIns="806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17" name="Google Shape;4117;g15b1de1dde7_0_7880"/>
          <p:cNvSpPr/>
          <p:nvPr/>
        </p:nvSpPr>
        <p:spPr>
          <a:xfrm>
            <a:off x="4751294" y="1574397"/>
            <a:ext cx="2330100" cy="4500300"/>
          </a:xfrm>
          <a:prstGeom prst="roundRect">
            <a:avLst>
              <a:gd fmla="val 16667" name="adj"/>
            </a:avLst>
          </a:prstGeom>
          <a:solidFill>
            <a:srgbClr val="DAF2DB"/>
          </a:solidFill>
          <a:ln cap="flat" cmpd="sng" w="9525">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80675" lIns="80675" spcFirstLastPara="1" rIns="80675" wrap="square" tIns="806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18" name="Google Shape;4118;g15b1de1dde7_0_7880"/>
          <p:cNvSpPr/>
          <p:nvPr/>
        </p:nvSpPr>
        <p:spPr>
          <a:xfrm>
            <a:off x="594899" y="1574397"/>
            <a:ext cx="1731300" cy="4476900"/>
          </a:xfrm>
          <a:prstGeom prst="roundRect">
            <a:avLst>
              <a:gd fmla="val 16667" name="adj"/>
            </a:avLst>
          </a:prstGeom>
          <a:solidFill>
            <a:srgbClr val="F7F8F9"/>
          </a:solidFill>
          <a:ln cap="flat" cmpd="sng" w="9525">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80675" lIns="80675" spcFirstLastPara="1" rIns="80675" wrap="square" tIns="806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19" name="Google Shape;4119;g15b1de1dde7_0_7880"/>
          <p:cNvSpPr txBox="1"/>
          <p:nvPr/>
        </p:nvSpPr>
        <p:spPr>
          <a:xfrm>
            <a:off x="514825" y="3690144"/>
            <a:ext cx="1851900" cy="219900"/>
          </a:xfrm>
          <a:prstGeom prst="rect">
            <a:avLst/>
          </a:prstGeom>
          <a:noFill/>
          <a:ln>
            <a:noFill/>
          </a:ln>
        </p:spPr>
        <p:txBody>
          <a:bodyPr anchorCtr="0" anchor="t" bIns="40325" lIns="80675" spcFirstLastPara="1" rIns="80675" wrap="square" tIns="40325">
            <a:sp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rgbClr val="24272B"/>
                </a:solidFill>
                <a:latin typeface="Arial"/>
                <a:ea typeface="Arial"/>
                <a:cs typeface="Arial"/>
                <a:sym typeface="Arial"/>
              </a:rPr>
              <a:t>IoT Sensors</a:t>
            </a:r>
            <a:endParaRPr b="1" i="0" sz="1600" u="none" cap="none" strike="noStrike">
              <a:solidFill>
                <a:srgbClr val="000000"/>
              </a:solidFill>
              <a:latin typeface="Arial"/>
              <a:ea typeface="Arial"/>
              <a:cs typeface="Arial"/>
              <a:sym typeface="Arial"/>
            </a:endParaRPr>
          </a:p>
        </p:txBody>
      </p:sp>
      <p:sp>
        <p:nvSpPr>
          <p:cNvPr id="4120" name="Google Shape;4120;g15b1de1dde7_0_7880"/>
          <p:cNvSpPr/>
          <p:nvPr/>
        </p:nvSpPr>
        <p:spPr>
          <a:xfrm flipH="1" rot="10800000">
            <a:off x="7260957" y="2535015"/>
            <a:ext cx="282900" cy="308700"/>
          </a:xfrm>
          <a:prstGeom prst="rightArrow">
            <a:avLst>
              <a:gd fmla="val 50000" name="adj1"/>
              <a:gd fmla="val 50000" name="adj2"/>
            </a:avLst>
          </a:prstGeom>
          <a:gradFill>
            <a:gsLst>
              <a:gs pos="0">
                <a:srgbClr val="B6E1A9"/>
              </a:gs>
              <a:gs pos="100000">
                <a:srgbClr val="3E7C2B"/>
              </a:gs>
            </a:gsLst>
            <a:lin ang="0" scaled="0"/>
          </a:grad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21" name="Google Shape;4121;g15b1de1dde7_0_7880"/>
          <p:cNvSpPr/>
          <p:nvPr/>
        </p:nvSpPr>
        <p:spPr>
          <a:xfrm>
            <a:off x="2884101" y="1716553"/>
            <a:ext cx="1837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100"/>
              <a:buFont typeface="Arial"/>
              <a:buNone/>
            </a:pPr>
            <a:r>
              <a:rPr b="1" i="0" lang="en-PH" sz="1100" u="none" cap="none" strike="noStrike">
                <a:solidFill>
                  <a:srgbClr val="00B050"/>
                </a:solidFill>
                <a:latin typeface="Arial"/>
                <a:ea typeface="Arial"/>
                <a:cs typeface="Arial"/>
                <a:sym typeface="Arial"/>
              </a:rPr>
              <a:t>Real-Time Intelligence</a:t>
            </a:r>
            <a:endParaRPr b="1" i="0" sz="1100" u="none" cap="none" strike="noStrike">
              <a:solidFill>
                <a:srgbClr val="00B050"/>
              </a:solidFill>
              <a:latin typeface="Arial"/>
              <a:ea typeface="Arial"/>
              <a:cs typeface="Arial"/>
              <a:sym typeface="Arial"/>
            </a:endParaRPr>
          </a:p>
        </p:txBody>
      </p:sp>
      <p:cxnSp>
        <p:nvCxnSpPr>
          <p:cNvPr id="4122" name="Google Shape;4122;g15b1de1dde7_0_7880"/>
          <p:cNvCxnSpPr/>
          <p:nvPr/>
        </p:nvCxnSpPr>
        <p:spPr>
          <a:xfrm>
            <a:off x="3097727" y="2034503"/>
            <a:ext cx="1452000" cy="0"/>
          </a:xfrm>
          <a:prstGeom prst="straightConnector1">
            <a:avLst/>
          </a:prstGeom>
          <a:noFill/>
          <a:ln cap="flat" cmpd="sng" w="19050">
            <a:solidFill>
              <a:srgbClr val="666D79"/>
            </a:solidFill>
            <a:prstDash val="solid"/>
            <a:round/>
            <a:headEnd len="sm" w="sm" type="none"/>
            <a:tailEnd len="sm" w="sm" type="none"/>
          </a:ln>
        </p:spPr>
      </p:cxnSp>
      <p:sp>
        <p:nvSpPr>
          <p:cNvPr id="4123" name="Google Shape;4123;g15b1de1dde7_0_7880"/>
          <p:cNvSpPr txBox="1"/>
          <p:nvPr/>
        </p:nvSpPr>
        <p:spPr>
          <a:xfrm>
            <a:off x="3000013" y="3420404"/>
            <a:ext cx="1631100" cy="2331300"/>
          </a:xfrm>
          <a:prstGeom prst="rect">
            <a:avLst/>
          </a:prstGeom>
          <a:noFill/>
          <a:ln>
            <a:noFill/>
          </a:ln>
        </p:spPr>
        <p:txBody>
          <a:bodyPr anchorCtr="0" anchor="t" bIns="40325" lIns="80675" spcFirstLastPara="1" rIns="80675" wrap="square" tIns="40325">
            <a:spAutoFit/>
          </a:bodyPr>
          <a:lstStyle/>
          <a:p>
            <a:pPr indent="0" lvl="0" marL="0" marR="0" rtl="0" algn="l">
              <a:lnSpc>
                <a:spcPct val="100000"/>
              </a:lnSpc>
              <a:spcBef>
                <a:spcPts val="500"/>
              </a:spcBef>
              <a:spcAft>
                <a:spcPts val="0"/>
              </a:spcAft>
              <a:buClr>
                <a:srgbClr val="000000"/>
              </a:buClr>
              <a:buSzPts val="900"/>
              <a:buFont typeface="Arial"/>
              <a:buNone/>
            </a:pPr>
            <a:r>
              <a:rPr b="0" i="0" lang="en-PH" sz="900" u="none" cap="none" strike="noStrike">
                <a:solidFill>
                  <a:srgbClr val="24272B"/>
                </a:solidFill>
                <a:latin typeface="Arial"/>
                <a:ea typeface="Arial"/>
                <a:cs typeface="Arial"/>
                <a:sym typeface="Arial"/>
              </a:rPr>
              <a:t>Continuous real-time data enables fleet owners to</a:t>
            </a:r>
            <a:r>
              <a:rPr b="0" i="0" lang="en-PH" sz="900" u="none" cap="none" strike="noStrike">
                <a:solidFill>
                  <a:srgbClr val="24272B"/>
                </a:solidFill>
                <a:latin typeface="Arial"/>
                <a:ea typeface="Arial"/>
                <a:cs typeface="Arial"/>
                <a:sym typeface="Arial"/>
              </a:rPr>
              <a:t> identify inefficiencies that lead to high costs, lost productivity and increased liability</a:t>
            </a:r>
            <a:endParaRPr b="0" i="0" sz="900" u="none" cap="none" strike="noStrike">
              <a:solidFill>
                <a:srgbClr val="24272B"/>
              </a:solidFill>
              <a:latin typeface="Arial"/>
              <a:ea typeface="Arial"/>
              <a:cs typeface="Arial"/>
              <a:sym typeface="Arial"/>
            </a:endParaRPr>
          </a:p>
          <a:p>
            <a:pPr indent="-158750" lvl="0" marL="152400" marR="0" rtl="0" algn="l">
              <a:lnSpc>
                <a:spcPct val="100000"/>
              </a:lnSpc>
              <a:spcBef>
                <a:spcPts val="500"/>
              </a:spcBef>
              <a:spcAft>
                <a:spcPts val="0"/>
              </a:spcAft>
              <a:buClr>
                <a:srgbClr val="49BF4F"/>
              </a:buClr>
              <a:buSzPts val="900"/>
              <a:buFont typeface="Arial"/>
              <a:buChar char="•"/>
            </a:pPr>
            <a:r>
              <a:rPr b="0" i="0" lang="en-PH" sz="900" u="none" cap="none" strike="noStrike">
                <a:solidFill>
                  <a:srgbClr val="24272B"/>
                </a:solidFill>
                <a:latin typeface="Arial"/>
                <a:ea typeface="Arial"/>
                <a:cs typeface="Arial"/>
                <a:sym typeface="Arial"/>
              </a:rPr>
              <a:t>Location</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Calls</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Diagnostics</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Ignition Data</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Idling</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Speeding</a:t>
            </a:r>
            <a:endParaRPr sz="1200"/>
          </a:p>
          <a:p>
            <a:pPr indent="-158750" lvl="0" marL="152400" marR="0" rtl="0" algn="l">
              <a:lnSpc>
                <a:spcPct val="100000"/>
              </a:lnSpc>
              <a:spcBef>
                <a:spcPts val="500"/>
              </a:spcBef>
              <a:spcAft>
                <a:spcPts val="0"/>
              </a:spcAft>
              <a:buClr>
                <a:srgbClr val="49BF4F"/>
              </a:buClr>
              <a:buSzPts val="900"/>
              <a:buFont typeface="Arial"/>
              <a:buChar char="•"/>
            </a:pPr>
            <a:r>
              <a:rPr lang="en-PH" sz="900">
                <a:solidFill>
                  <a:srgbClr val="24272B"/>
                </a:solidFill>
                <a:latin typeface="Arial"/>
                <a:ea typeface="Arial"/>
                <a:cs typeface="Arial"/>
                <a:sym typeface="Arial"/>
              </a:rPr>
              <a:t>Braking</a:t>
            </a:r>
            <a:endParaRPr sz="1200"/>
          </a:p>
        </p:txBody>
      </p:sp>
      <p:sp>
        <p:nvSpPr>
          <p:cNvPr id="4124" name="Google Shape;4124;g15b1de1dde7_0_7880"/>
          <p:cNvSpPr/>
          <p:nvPr/>
        </p:nvSpPr>
        <p:spPr>
          <a:xfrm>
            <a:off x="541826" y="1716553"/>
            <a:ext cx="1837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100"/>
              <a:buFont typeface="Arial"/>
              <a:buNone/>
            </a:pPr>
            <a:r>
              <a:rPr b="1" i="0" lang="en-PH" sz="1100" u="none" cap="none" strike="noStrike">
                <a:solidFill>
                  <a:srgbClr val="00B050"/>
                </a:solidFill>
                <a:latin typeface="Arial"/>
                <a:ea typeface="Arial"/>
                <a:cs typeface="Arial"/>
                <a:sym typeface="Arial"/>
              </a:rPr>
              <a:t>Platform Inputs</a:t>
            </a:r>
            <a:endParaRPr b="0" i="0" sz="1200" u="none" cap="none" strike="noStrike">
              <a:solidFill>
                <a:srgbClr val="000000"/>
              </a:solidFill>
              <a:latin typeface="Arial"/>
              <a:ea typeface="Arial"/>
              <a:cs typeface="Arial"/>
              <a:sym typeface="Arial"/>
            </a:endParaRPr>
          </a:p>
        </p:txBody>
      </p:sp>
      <p:cxnSp>
        <p:nvCxnSpPr>
          <p:cNvPr id="4125" name="Google Shape;4125;g15b1de1dde7_0_7880"/>
          <p:cNvCxnSpPr/>
          <p:nvPr/>
        </p:nvCxnSpPr>
        <p:spPr>
          <a:xfrm>
            <a:off x="734329" y="2034503"/>
            <a:ext cx="1452000" cy="0"/>
          </a:xfrm>
          <a:prstGeom prst="straightConnector1">
            <a:avLst/>
          </a:prstGeom>
          <a:noFill/>
          <a:ln cap="flat" cmpd="sng" w="19050">
            <a:solidFill>
              <a:srgbClr val="666D79"/>
            </a:solidFill>
            <a:prstDash val="solid"/>
            <a:round/>
            <a:headEnd len="sm" w="sm" type="none"/>
            <a:tailEnd len="sm" w="sm" type="none"/>
          </a:ln>
        </p:spPr>
      </p:cxnSp>
      <p:sp>
        <p:nvSpPr>
          <p:cNvPr id="4126" name="Google Shape;4126;g15b1de1dde7_0_7880"/>
          <p:cNvSpPr txBox="1"/>
          <p:nvPr/>
        </p:nvSpPr>
        <p:spPr>
          <a:xfrm>
            <a:off x="522334" y="5574503"/>
            <a:ext cx="1836900" cy="219900"/>
          </a:xfrm>
          <a:prstGeom prst="rect">
            <a:avLst/>
          </a:prstGeom>
          <a:noFill/>
          <a:ln>
            <a:noFill/>
          </a:ln>
        </p:spPr>
        <p:txBody>
          <a:bodyPr anchorCtr="0" anchor="t" bIns="40325" lIns="80675" spcFirstLastPara="1" rIns="80675" wrap="square" tIns="40325">
            <a:sp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rgbClr val="24272B"/>
                </a:solidFill>
                <a:latin typeface="Arial"/>
                <a:ea typeface="Arial"/>
                <a:cs typeface="Arial"/>
                <a:sym typeface="Arial"/>
              </a:rPr>
              <a:t>Third Party Data</a:t>
            </a:r>
            <a:endParaRPr b="1" i="0" sz="900" u="none" cap="none" strike="noStrike">
              <a:solidFill>
                <a:srgbClr val="000000"/>
              </a:solidFill>
              <a:latin typeface="Arial"/>
              <a:ea typeface="Arial"/>
              <a:cs typeface="Arial"/>
              <a:sym typeface="Arial"/>
            </a:endParaRPr>
          </a:p>
        </p:txBody>
      </p:sp>
      <p:sp>
        <p:nvSpPr>
          <p:cNvPr id="4127" name="Google Shape;4127;g15b1de1dde7_0_7880"/>
          <p:cNvSpPr/>
          <p:nvPr/>
        </p:nvSpPr>
        <p:spPr>
          <a:xfrm>
            <a:off x="7714405" y="1574397"/>
            <a:ext cx="3774900" cy="2202900"/>
          </a:xfrm>
          <a:prstGeom prst="roundRect">
            <a:avLst>
              <a:gd fmla="val 16667" name="adj"/>
            </a:avLst>
          </a:prstGeom>
          <a:solidFill>
            <a:srgbClr val="F7F8F9"/>
          </a:solidFill>
          <a:ln cap="flat" cmpd="sng" w="9525">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80675" lIns="80675" spcFirstLastPara="1" rIns="80675" wrap="square" tIns="806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28" name="Google Shape;4128;g15b1de1dde7_0_7880"/>
          <p:cNvSpPr/>
          <p:nvPr/>
        </p:nvSpPr>
        <p:spPr>
          <a:xfrm>
            <a:off x="9048622" y="4322609"/>
            <a:ext cx="452700" cy="626400"/>
          </a:xfrm>
          <a:prstGeom prst="ellipse">
            <a:avLst/>
          </a:prstGeom>
          <a:no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29" name="Google Shape;4129;g15b1de1dde7_0_7880"/>
          <p:cNvSpPr/>
          <p:nvPr/>
        </p:nvSpPr>
        <p:spPr>
          <a:xfrm>
            <a:off x="8621215" y="3931303"/>
            <a:ext cx="18615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100"/>
              <a:buFont typeface="Arial"/>
              <a:buNone/>
            </a:pPr>
            <a:r>
              <a:rPr b="1" i="0" lang="en-PH" sz="1100" u="none" cap="none" strike="noStrike">
                <a:solidFill>
                  <a:srgbClr val="00B050"/>
                </a:solidFill>
                <a:latin typeface="Arial"/>
                <a:ea typeface="Arial"/>
                <a:cs typeface="Arial"/>
                <a:sym typeface="Arial"/>
              </a:rPr>
              <a:t>Risk Mitigation</a:t>
            </a:r>
            <a:endParaRPr b="0" i="0" sz="1200" u="none" cap="none" strike="noStrike">
              <a:solidFill>
                <a:srgbClr val="000000"/>
              </a:solidFill>
              <a:latin typeface="Arial"/>
              <a:ea typeface="Arial"/>
              <a:cs typeface="Arial"/>
              <a:sym typeface="Arial"/>
            </a:endParaRPr>
          </a:p>
        </p:txBody>
      </p:sp>
      <p:cxnSp>
        <p:nvCxnSpPr>
          <p:cNvPr id="4130" name="Google Shape;4130;g15b1de1dde7_0_7880"/>
          <p:cNvCxnSpPr/>
          <p:nvPr/>
        </p:nvCxnSpPr>
        <p:spPr>
          <a:xfrm>
            <a:off x="7901974" y="4201359"/>
            <a:ext cx="3388800" cy="0"/>
          </a:xfrm>
          <a:prstGeom prst="straightConnector1">
            <a:avLst/>
          </a:prstGeom>
          <a:noFill/>
          <a:ln cap="flat" cmpd="sng" w="19050">
            <a:solidFill>
              <a:srgbClr val="666D79"/>
            </a:solidFill>
            <a:prstDash val="solid"/>
            <a:round/>
            <a:headEnd len="sm" w="sm" type="none"/>
            <a:tailEnd len="sm" w="sm" type="none"/>
          </a:ln>
        </p:spPr>
      </p:cxnSp>
      <p:sp>
        <p:nvSpPr>
          <p:cNvPr id="4131" name="Google Shape;4131;g15b1de1dde7_0_7880"/>
          <p:cNvSpPr/>
          <p:nvPr/>
        </p:nvSpPr>
        <p:spPr>
          <a:xfrm flipH="1" rot="10800000">
            <a:off x="7290929" y="4798659"/>
            <a:ext cx="272700" cy="308700"/>
          </a:xfrm>
          <a:prstGeom prst="rightArrow">
            <a:avLst>
              <a:gd fmla="val 50000" name="adj1"/>
              <a:gd fmla="val 50000" name="adj2"/>
            </a:avLst>
          </a:prstGeom>
          <a:gradFill>
            <a:gsLst>
              <a:gs pos="0">
                <a:srgbClr val="B6E1A9"/>
              </a:gs>
              <a:gs pos="100000">
                <a:srgbClr val="3E7C2B"/>
              </a:gs>
            </a:gsLst>
            <a:lin ang="0" scaled="0"/>
          </a:grad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32" name="Google Shape;4132;g15b1de1dde7_0_7880"/>
          <p:cNvSpPr/>
          <p:nvPr/>
        </p:nvSpPr>
        <p:spPr>
          <a:xfrm>
            <a:off x="9048622" y="3583648"/>
            <a:ext cx="452700" cy="626400"/>
          </a:xfrm>
          <a:prstGeom prst="ellipse">
            <a:avLst/>
          </a:prstGeom>
          <a:no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33" name="Google Shape;4133;g15b1de1dde7_0_7880"/>
          <p:cNvSpPr/>
          <p:nvPr/>
        </p:nvSpPr>
        <p:spPr>
          <a:xfrm>
            <a:off x="9048622" y="2872143"/>
            <a:ext cx="452700" cy="626400"/>
          </a:xfrm>
          <a:prstGeom prst="ellipse">
            <a:avLst/>
          </a:prstGeom>
          <a:no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34" name="Google Shape;4134;g15b1de1dde7_0_7880"/>
          <p:cNvSpPr/>
          <p:nvPr/>
        </p:nvSpPr>
        <p:spPr>
          <a:xfrm>
            <a:off x="8785493" y="1635356"/>
            <a:ext cx="15327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100"/>
              <a:buFont typeface="Arial"/>
              <a:buNone/>
            </a:pPr>
            <a:r>
              <a:rPr b="1" i="0" lang="en-PH" sz="1100" u="none" cap="none" strike="noStrike">
                <a:solidFill>
                  <a:srgbClr val="00B050"/>
                </a:solidFill>
                <a:latin typeface="Arial"/>
                <a:ea typeface="Arial"/>
                <a:cs typeface="Arial"/>
                <a:sym typeface="Arial"/>
              </a:rPr>
              <a:t>Productivity</a:t>
            </a:r>
            <a:endParaRPr b="0" i="0" sz="1200" u="none" cap="none" strike="noStrike">
              <a:solidFill>
                <a:srgbClr val="000000"/>
              </a:solidFill>
              <a:latin typeface="Arial"/>
              <a:ea typeface="Arial"/>
              <a:cs typeface="Arial"/>
              <a:sym typeface="Arial"/>
            </a:endParaRPr>
          </a:p>
        </p:txBody>
      </p:sp>
      <p:cxnSp>
        <p:nvCxnSpPr>
          <p:cNvPr id="4135" name="Google Shape;4135;g15b1de1dde7_0_7880"/>
          <p:cNvCxnSpPr/>
          <p:nvPr/>
        </p:nvCxnSpPr>
        <p:spPr>
          <a:xfrm>
            <a:off x="7901974" y="1896031"/>
            <a:ext cx="3388800" cy="0"/>
          </a:xfrm>
          <a:prstGeom prst="straightConnector1">
            <a:avLst/>
          </a:prstGeom>
          <a:noFill/>
          <a:ln cap="flat" cmpd="sng" w="19050">
            <a:solidFill>
              <a:srgbClr val="666D79"/>
            </a:solidFill>
            <a:prstDash val="solid"/>
            <a:round/>
            <a:headEnd len="sm" w="sm" type="none"/>
            <a:tailEnd len="sm" w="sm" type="none"/>
          </a:ln>
        </p:spPr>
      </p:cxnSp>
      <p:pic>
        <p:nvPicPr>
          <p:cNvPr id="4136" name="Google Shape;4136;g15b1de1dde7_0_7880"/>
          <p:cNvPicPr preferRelativeResize="0"/>
          <p:nvPr/>
        </p:nvPicPr>
        <p:blipFill rotWithShape="1">
          <a:blip r:embed="rId3">
            <a:alphaModFix/>
          </a:blip>
          <a:srcRect b="0" l="0" r="0" t="0"/>
          <a:stretch/>
        </p:blipFill>
        <p:spPr>
          <a:xfrm>
            <a:off x="2951476" y="2268333"/>
            <a:ext cx="1654029" cy="1000900"/>
          </a:xfrm>
          <a:prstGeom prst="rect">
            <a:avLst/>
          </a:prstGeom>
          <a:noFill/>
          <a:ln>
            <a:noFill/>
          </a:ln>
        </p:spPr>
      </p:pic>
      <p:cxnSp>
        <p:nvCxnSpPr>
          <p:cNvPr id="4137" name="Google Shape;4137;g15b1de1dde7_0_7880"/>
          <p:cNvCxnSpPr/>
          <p:nvPr/>
        </p:nvCxnSpPr>
        <p:spPr>
          <a:xfrm>
            <a:off x="5069066" y="2034503"/>
            <a:ext cx="1694400" cy="0"/>
          </a:xfrm>
          <a:prstGeom prst="straightConnector1">
            <a:avLst/>
          </a:prstGeom>
          <a:noFill/>
          <a:ln cap="flat" cmpd="sng" w="19050">
            <a:solidFill>
              <a:srgbClr val="666D79"/>
            </a:solidFill>
            <a:prstDash val="solid"/>
            <a:round/>
            <a:headEnd len="sm" w="sm" type="none"/>
            <a:tailEnd len="sm" w="sm" type="none"/>
          </a:ln>
        </p:spPr>
      </p:cxnSp>
      <p:sp>
        <p:nvSpPr>
          <p:cNvPr id="4138" name="Google Shape;4138;g15b1de1dde7_0_7880"/>
          <p:cNvSpPr/>
          <p:nvPr/>
        </p:nvSpPr>
        <p:spPr>
          <a:xfrm>
            <a:off x="4972205" y="1716553"/>
            <a:ext cx="18615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100"/>
              <a:buFont typeface="Arial"/>
              <a:buNone/>
            </a:pPr>
            <a:r>
              <a:rPr b="1" i="0" lang="en-PH" sz="1100" u="none" cap="none" strike="noStrike">
                <a:solidFill>
                  <a:srgbClr val="00B050"/>
                </a:solidFill>
                <a:latin typeface="Arial"/>
                <a:ea typeface="Arial"/>
                <a:cs typeface="Arial"/>
                <a:sym typeface="Arial"/>
              </a:rPr>
              <a:t>Delivered</a:t>
            </a:r>
            <a:r>
              <a:rPr b="1" i="0" lang="en-PH" sz="1100" u="none" cap="none" strike="noStrike">
                <a:solidFill>
                  <a:srgbClr val="00B050"/>
                </a:solidFill>
                <a:latin typeface="Arial"/>
                <a:ea typeface="Arial"/>
                <a:cs typeface="Arial"/>
                <a:sym typeface="Arial"/>
              </a:rPr>
              <a:t> through SaaS Applications</a:t>
            </a:r>
            <a:endParaRPr b="0" i="0" sz="1200" u="none" cap="none" strike="noStrike">
              <a:solidFill>
                <a:srgbClr val="000000"/>
              </a:solidFill>
              <a:latin typeface="Arial"/>
              <a:ea typeface="Arial"/>
              <a:cs typeface="Arial"/>
              <a:sym typeface="Arial"/>
            </a:endParaRPr>
          </a:p>
        </p:txBody>
      </p:sp>
      <p:sp>
        <p:nvSpPr>
          <p:cNvPr id="4139" name="Google Shape;4139;g15b1de1dde7_0_7880"/>
          <p:cNvSpPr/>
          <p:nvPr/>
        </p:nvSpPr>
        <p:spPr>
          <a:xfrm>
            <a:off x="5244911" y="3104656"/>
            <a:ext cx="1347990" cy="788186"/>
          </a:xfrm>
          <a:custGeom>
            <a:rect b="b" l="l" r="r" t="t"/>
            <a:pathLst>
              <a:path extrusionOk="0" h="115" w="179">
                <a:moveTo>
                  <a:pt x="80" y="115"/>
                </a:moveTo>
                <a:cubicBezTo>
                  <a:pt x="35" y="115"/>
                  <a:pt x="35" y="115"/>
                  <a:pt x="35" y="115"/>
                </a:cubicBezTo>
                <a:cubicBezTo>
                  <a:pt x="16" y="115"/>
                  <a:pt x="0" y="100"/>
                  <a:pt x="0" y="80"/>
                </a:cubicBezTo>
                <a:cubicBezTo>
                  <a:pt x="0" y="67"/>
                  <a:pt x="9" y="53"/>
                  <a:pt x="21" y="48"/>
                </a:cubicBezTo>
                <a:cubicBezTo>
                  <a:pt x="22" y="47"/>
                  <a:pt x="22" y="47"/>
                  <a:pt x="22" y="47"/>
                </a:cubicBezTo>
                <a:cubicBezTo>
                  <a:pt x="22" y="45"/>
                  <a:pt x="22" y="45"/>
                  <a:pt x="22" y="45"/>
                </a:cubicBezTo>
                <a:cubicBezTo>
                  <a:pt x="22" y="44"/>
                  <a:pt x="22" y="44"/>
                  <a:pt x="22" y="44"/>
                </a:cubicBezTo>
                <a:cubicBezTo>
                  <a:pt x="22" y="43"/>
                  <a:pt x="22" y="43"/>
                  <a:pt x="22" y="43"/>
                </a:cubicBezTo>
                <a:cubicBezTo>
                  <a:pt x="22" y="42"/>
                  <a:pt x="22" y="42"/>
                  <a:pt x="22" y="42"/>
                </a:cubicBezTo>
                <a:cubicBezTo>
                  <a:pt x="22" y="42"/>
                  <a:pt x="22" y="42"/>
                  <a:pt x="22" y="42"/>
                </a:cubicBezTo>
                <a:cubicBezTo>
                  <a:pt x="22" y="29"/>
                  <a:pt x="32" y="19"/>
                  <a:pt x="45" y="19"/>
                </a:cubicBezTo>
                <a:cubicBezTo>
                  <a:pt x="46" y="19"/>
                  <a:pt x="47" y="19"/>
                  <a:pt x="48" y="19"/>
                </a:cubicBezTo>
                <a:cubicBezTo>
                  <a:pt x="48" y="19"/>
                  <a:pt x="48" y="19"/>
                  <a:pt x="48" y="20"/>
                </a:cubicBezTo>
                <a:cubicBezTo>
                  <a:pt x="49" y="20"/>
                  <a:pt x="50" y="20"/>
                  <a:pt x="51" y="20"/>
                </a:cubicBezTo>
                <a:cubicBezTo>
                  <a:pt x="51" y="20"/>
                  <a:pt x="51" y="20"/>
                  <a:pt x="51" y="20"/>
                </a:cubicBezTo>
                <a:cubicBezTo>
                  <a:pt x="52" y="20"/>
                  <a:pt x="53" y="21"/>
                  <a:pt x="54" y="21"/>
                </a:cubicBezTo>
                <a:cubicBezTo>
                  <a:pt x="54" y="21"/>
                  <a:pt x="54" y="21"/>
                  <a:pt x="55" y="22"/>
                </a:cubicBezTo>
                <a:cubicBezTo>
                  <a:pt x="55" y="22"/>
                  <a:pt x="56" y="22"/>
                  <a:pt x="57" y="23"/>
                </a:cubicBezTo>
                <a:cubicBezTo>
                  <a:pt x="63" y="27"/>
                  <a:pt x="67" y="34"/>
                  <a:pt x="67" y="42"/>
                </a:cubicBezTo>
                <a:cubicBezTo>
                  <a:pt x="67" y="43"/>
                  <a:pt x="69" y="45"/>
                  <a:pt x="70" y="45"/>
                </a:cubicBezTo>
                <a:cubicBezTo>
                  <a:pt x="72" y="45"/>
                  <a:pt x="74" y="43"/>
                  <a:pt x="74" y="42"/>
                </a:cubicBezTo>
                <a:cubicBezTo>
                  <a:pt x="74" y="33"/>
                  <a:pt x="70" y="25"/>
                  <a:pt x="63" y="20"/>
                </a:cubicBezTo>
                <a:cubicBezTo>
                  <a:pt x="73" y="8"/>
                  <a:pt x="88" y="0"/>
                  <a:pt x="103" y="0"/>
                </a:cubicBezTo>
                <a:cubicBezTo>
                  <a:pt x="127" y="0"/>
                  <a:pt x="148" y="20"/>
                  <a:pt x="150" y="44"/>
                </a:cubicBezTo>
                <a:cubicBezTo>
                  <a:pt x="147" y="44"/>
                  <a:pt x="142" y="44"/>
                  <a:pt x="137" y="45"/>
                </a:cubicBezTo>
                <a:cubicBezTo>
                  <a:pt x="135" y="45"/>
                  <a:pt x="134" y="47"/>
                  <a:pt x="134" y="48"/>
                </a:cubicBezTo>
                <a:cubicBezTo>
                  <a:pt x="135" y="50"/>
                  <a:pt x="136" y="51"/>
                  <a:pt x="138" y="51"/>
                </a:cubicBezTo>
                <a:cubicBezTo>
                  <a:pt x="138" y="51"/>
                  <a:pt x="138" y="51"/>
                  <a:pt x="138" y="51"/>
                </a:cubicBezTo>
                <a:cubicBezTo>
                  <a:pt x="145" y="50"/>
                  <a:pt x="153" y="51"/>
                  <a:pt x="153" y="51"/>
                </a:cubicBezTo>
                <a:cubicBezTo>
                  <a:pt x="168" y="54"/>
                  <a:pt x="179" y="68"/>
                  <a:pt x="179" y="83"/>
                </a:cubicBezTo>
                <a:cubicBezTo>
                  <a:pt x="179" y="101"/>
                  <a:pt x="165" y="115"/>
                  <a:pt x="147" y="115"/>
                </a:cubicBezTo>
                <a:lnTo>
                  <a:pt x="80" y="115"/>
                </a:lnTo>
                <a:close/>
                <a:moveTo>
                  <a:pt x="80" y="115"/>
                </a:moveTo>
                <a:cubicBezTo>
                  <a:pt x="80" y="115"/>
                  <a:pt x="80" y="115"/>
                  <a:pt x="80" y="115"/>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40" name="Google Shape;4140;g15b1de1dde7_0_7880"/>
          <p:cNvSpPr/>
          <p:nvPr/>
        </p:nvSpPr>
        <p:spPr>
          <a:xfrm>
            <a:off x="5244911" y="4946247"/>
            <a:ext cx="1347990" cy="788186"/>
          </a:xfrm>
          <a:custGeom>
            <a:rect b="b" l="l" r="r" t="t"/>
            <a:pathLst>
              <a:path extrusionOk="0" h="115" w="179">
                <a:moveTo>
                  <a:pt x="80" y="115"/>
                </a:moveTo>
                <a:cubicBezTo>
                  <a:pt x="35" y="115"/>
                  <a:pt x="35" y="115"/>
                  <a:pt x="35" y="115"/>
                </a:cubicBezTo>
                <a:cubicBezTo>
                  <a:pt x="16" y="115"/>
                  <a:pt x="0" y="100"/>
                  <a:pt x="0" y="80"/>
                </a:cubicBezTo>
                <a:cubicBezTo>
                  <a:pt x="0" y="67"/>
                  <a:pt x="9" y="53"/>
                  <a:pt x="21" y="48"/>
                </a:cubicBezTo>
                <a:cubicBezTo>
                  <a:pt x="22" y="47"/>
                  <a:pt x="22" y="47"/>
                  <a:pt x="22" y="47"/>
                </a:cubicBezTo>
                <a:cubicBezTo>
                  <a:pt x="22" y="45"/>
                  <a:pt x="22" y="45"/>
                  <a:pt x="22" y="45"/>
                </a:cubicBezTo>
                <a:cubicBezTo>
                  <a:pt x="22" y="44"/>
                  <a:pt x="22" y="44"/>
                  <a:pt x="22" y="44"/>
                </a:cubicBezTo>
                <a:cubicBezTo>
                  <a:pt x="22" y="43"/>
                  <a:pt x="22" y="43"/>
                  <a:pt x="22" y="43"/>
                </a:cubicBezTo>
                <a:cubicBezTo>
                  <a:pt x="22" y="42"/>
                  <a:pt x="22" y="42"/>
                  <a:pt x="22" y="42"/>
                </a:cubicBezTo>
                <a:cubicBezTo>
                  <a:pt x="22" y="42"/>
                  <a:pt x="22" y="42"/>
                  <a:pt x="22" y="42"/>
                </a:cubicBezTo>
                <a:cubicBezTo>
                  <a:pt x="22" y="29"/>
                  <a:pt x="32" y="19"/>
                  <a:pt x="45" y="19"/>
                </a:cubicBezTo>
                <a:cubicBezTo>
                  <a:pt x="46" y="19"/>
                  <a:pt x="47" y="19"/>
                  <a:pt x="48" y="19"/>
                </a:cubicBezTo>
                <a:cubicBezTo>
                  <a:pt x="48" y="19"/>
                  <a:pt x="48" y="19"/>
                  <a:pt x="48" y="20"/>
                </a:cubicBezTo>
                <a:cubicBezTo>
                  <a:pt x="49" y="20"/>
                  <a:pt x="50" y="20"/>
                  <a:pt x="51" y="20"/>
                </a:cubicBezTo>
                <a:cubicBezTo>
                  <a:pt x="51" y="20"/>
                  <a:pt x="51" y="20"/>
                  <a:pt x="51" y="20"/>
                </a:cubicBezTo>
                <a:cubicBezTo>
                  <a:pt x="52" y="20"/>
                  <a:pt x="53" y="21"/>
                  <a:pt x="54" y="21"/>
                </a:cubicBezTo>
                <a:cubicBezTo>
                  <a:pt x="54" y="21"/>
                  <a:pt x="54" y="21"/>
                  <a:pt x="55" y="22"/>
                </a:cubicBezTo>
                <a:cubicBezTo>
                  <a:pt x="55" y="22"/>
                  <a:pt x="56" y="22"/>
                  <a:pt x="57" y="23"/>
                </a:cubicBezTo>
                <a:cubicBezTo>
                  <a:pt x="63" y="27"/>
                  <a:pt x="67" y="34"/>
                  <a:pt x="67" y="42"/>
                </a:cubicBezTo>
                <a:cubicBezTo>
                  <a:pt x="67" y="43"/>
                  <a:pt x="69" y="45"/>
                  <a:pt x="70" y="45"/>
                </a:cubicBezTo>
                <a:cubicBezTo>
                  <a:pt x="72" y="45"/>
                  <a:pt x="74" y="43"/>
                  <a:pt x="74" y="42"/>
                </a:cubicBezTo>
                <a:cubicBezTo>
                  <a:pt x="74" y="33"/>
                  <a:pt x="70" y="25"/>
                  <a:pt x="63" y="20"/>
                </a:cubicBezTo>
                <a:cubicBezTo>
                  <a:pt x="73" y="8"/>
                  <a:pt x="88" y="0"/>
                  <a:pt x="103" y="0"/>
                </a:cubicBezTo>
                <a:cubicBezTo>
                  <a:pt x="127" y="0"/>
                  <a:pt x="148" y="20"/>
                  <a:pt x="150" y="44"/>
                </a:cubicBezTo>
                <a:cubicBezTo>
                  <a:pt x="147" y="44"/>
                  <a:pt x="142" y="44"/>
                  <a:pt x="137" y="45"/>
                </a:cubicBezTo>
                <a:cubicBezTo>
                  <a:pt x="135" y="45"/>
                  <a:pt x="134" y="47"/>
                  <a:pt x="134" y="48"/>
                </a:cubicBezTo>
                <a:cubicBezTo>
                  <a:pt x="135" y="50"/>
                  <a:pt x="136" y="51"/>
                  <a:pt x="138" y="51"/>
                </a:cubicBezTo>
                <a:cubicBezTo>
                  <a:pt x="138" y="51"/>
                  <a:pt x="138" y="51"/>
                  <a:pt x="138" y="51"/>
                </a:cubicBezTo>
                <a:cubicBezTo>
                  <a:pt x="145" y="50"/>
                  <a:pt x="153" y="51"/>
                  <a:pt x="153" y="51"/>
                </a:cubicBezTo>
                <a:cubicBezTo>
                  <a:pt x="168" y="54"/>
                  <a:pt x="179" y="68"/>
                  <a:pt x="179" y="83"/>
                </a:cubicBezTo>
                <a:cubicBezTo>
                  <a:pt x="179" y="101"/>
                  <a:pt x="165" y="115"/>
                  <a:pt x="147" y="115"/>
                </a:cubicBezTo>
                <a:lnTo>
                  <a:pt x="80" y="115"/>
                </a:lnTo>
                <a:close/>
                <a:moveTo>
                  <a:pt x="80" y="115"/>
                </a:moveTo>
                <a:cubicBezTo>
                  <a:pt x="80" y="115"/>
                  <a:pt x="80" y="115"/>
                  <a:pt x="80" y="115"/>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41" name="Google Shape;4141;g15b1de1dde7_0_7880"/>
          <p:cNvSpPr txBox="1"/>
          <p:nvPr/>
        </p:nvSpPr>
        <p:spPr>
          <a:xfrm>
            <a:off x="5476972" y="3669369"/>
            <a:ext cx="919200" cy="358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dk1"/>
                </a:solidFill>
                <a:latin typeface="Arial"/>
                <a:ea typeface="Arial"/>
                <a:cs typeface="Arial"/>
                <a:sym typeface="Arial"/>
              </a:rPr>
              <a:t>Video Telematics</a:t>
            </a:r>
            <a:endParaRPr sz="1200"/>
          </a:p>
        </p:txBody>
      </p:sp>
      <p:sp>
        <p:nvSpPr>
          <p:cNvPr id="4142" name="Google Shape;4142;g15b1de1dde7_0_7880"/>
          <p:cNvSpPr/>
          <p:nvPr/>
        </p:nvSpPr>
        <p:spPr>
          <a:xfrm>
            <a:off x="6195341" y="1295400"/>
            <a:ext cx="24453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1200"/>
              <a:buFont typeface="Arial"/>
              <a:buNone/>
            </a:pPr>
            <a:r>
              <a:rPr b="1" i="0" lang="en-PH" sz="1200" u="none" cap="none" strike="noStrike">
                <a:solidFill>
                  <a:srgbClr val="00B050"/>
                </a:solidFill>
                <a:latin typeface="Arial"/>
                <a:ea typeface="Arial"/>
                <a:cs typeface="Arial"/>
                <a:sym typeface="Arial"/>
              </a:rPr>
              <a:t>Software Analytics Platform</a:t>
            </a:r>
            <a:endParaRPr b="1" i="0" sz="1200" u="none" cap="none" strike="noStrike">
              <a:solidFill>
                <a:srgbClr val="00B050"/>
              </a:solidFill>
              <a:latin typeface="Arial"/>
              <a:ea typeface="Arial"/>
              <a:cs typeface="Arial"/>
              <a:sym typeface="Arial"/>
            </a:endParaRPr>
          </a:p>
        </p:txBody>
      </p:sp>
      <p:grpSp>
        <p:nvGrpSpPr>
          <p:cNvPr id="4143" name="Google Shape;4143;g15b1de1dde7_0_7880"/>
          <p:cNvGrpSpPr/>
          <p:nvPr/>
        </p:nvGrpSpPr>
        <p:grpSpPr>
          <a:xfrm>
            <a:off x="777848" y="2200491"/>
            <a:ext cx="1325804" cy="1325804"/>
            <a:chOff x="1180254" y="2685390"/>
            <a:chExt cx="946800" cy="946800"/>
          </a:xfrm>
        </p:grpSpPr>
        <p:sp>
          <p:nvSpPr>
            <p:cNvPr id="4144" name="Google Shape;4144;g15b1de1dde7_0_7880"/>
            <p:cNvSpPr/>
            <p:nvPr/>
          </p:nvSpPr>
          <p:spPr>
            <a:xfrm>
              <a:off x="1180254" y="2685390"/>
              <a:ext cx="946800" cy="946800"/>
            </a:xfrm>
            <a:prstGeom prst="ellipse">
              <a:avLst/>
            </a:prstGeom>
            <a:gradFill>
              <a:gsLst>
                <a:gs pos="0">
                  <a:srgbClr val="FFFFFF"/>
                </a:gs>
                <a:gs pos="100000">
                  <a:srgbClr val="F2F2F2"/>
                </a:gs>
              </a:gsLst>
              <a:lin ang="5400012" scaled="0"/>
            </a:gradFill>
            <a:ln cap="flat" cmpd="sng" w="12700">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pic>
          <p:nvPicPr>
            <p:cNvPr descr="\\intranet.barcapint.com\dfs-amer\Group\Nyk\area\ibd\CreativeSvc\CreativeSvc\Creative Services\Client Submissions\Z\Zhu, Kevin\20210317\Graphics\iot.emf" id="4145" name="Google Shape;4145;g15b1de1dde7_0_7880"/>
            <p:cNvPicPr preferRelativeResize="0"/>
            <p:nvPr/>
          </p:nvPicPr>
          <p:blipFill rotWithShape="1">
            <a:blip r:embed="rId4">
              <a:alphaModFix/>
            </a:blip>
            <a:srcRect b="0" l="0" r="0" t="0"/>
            <a:stretch/>
          </p:blipFill>
          <p:spPr>
            <a:xfrm>
              <a:off x="1330123" y="2846497"/>
              <a:ext cx="692863" cy="624667"/>
            </a:xfrm>
            <a:prstGeom prst="rect">
              <a:avLst/>
            </a:prstGeom>
            <a:noFill/>
            <a:ln>
              <a:noFill/>
            </a:ln>
          </p:spPr>
        </p:pic>
      </p:grpSp>
      <p:grpSp>
        <p:nvGrpSpPr>
          <p:cNvPr id="4146" name="Google Shape;4146;g15b1de1dde7_0_7880"/>
          <p:cNvGrpSpPr/>
          <p:nvPr/>
        </p:nvGrpSpPr>
        <p:grpSpPr>
          <a:xfrm>
            <a:off x="779057" y="4112616"/>
            <a:ext cx="1322964" cy="1322964"/>
            <a:chOff x="1180254" y="4398158"/>
            <a:chExt cx="946800" cy="946800"/>
          </a:xfrm>
        </p:grpSpPr>
        <p:sp>
          <p:nvSpPr>
            <p:cNvPr id="4147" name="Google Shape;4147;g15b1de1dde7_0_7880"/>
            <p:cNvSpPr/>
            <p:nvPr/>
          </p:nvSpPr>
          <p:spPr>
            <a:xfrm>
              <a:off x="1180254" y="4398158"/>
              <a:ext cx="946800" cy="946800"/>
            </a:xfrm>
            <a:prstGeom prst="ellipse">
              <a:avLst/>
            </a:prstGeom>
            <a:gradFill>
              <a:gsLst>
                <a:gs pos="0">
                  <a:srgbClr val="FFFFFF"/>
                </a:gs>
                <a:gs pos="100000">
                  <a:srgbClr val="F2F2F2"/>
                </a:gs>
              </a:gsLst>
              <a:lin ang="5400012" scaled="0"/>
            </a:gradFill>
            <a:ln cap="flat" cmpd="sng" w="12700">
              <a:solidFill>
                <a:srgbClr val="49BF4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pic>
          <p:nvPicPr>
            <p:cNvPr descr="\\intranet.barcapint.com\dfs-amer\Group\Nyk\area\ibd\CreativeSvc\CreativeSvc\Creative Services\Client Submissions\Z\Zhu, Kevin\20210317\Graphics\third party.emf" id="4148" name="Google Shape;4148;g15b1de1dde7_0_7880"/>
            <p:cNvPicPr preferRelativeResize="0"/>
            <p:nvPr/>
          </p:nvPicPr>
          <p:blipFill rotWithShape="1">
            <a:blip r:embed="rId5">
              <a:alphaModFix/>
            </a:blip>
            <a:srcRect b="0" l="0" r="0" t="0"/>
            <a:stretch/>
          </p:blipFill>
          <p:spPr>
            <a:xfrm>
              <a:off x="1328715" y="4589742"/>
              <a:ext cx="672819" cy="563713"/>
            </a:xfrm>
            <a:prstGeom prst="rect">
              <a:avLst/>
            </a:prstGeom>
            <a:noFill/>
            <a:ln>
              <a:noFill/>
            </a:ln>
          </p:spPr>
        </p:pic>
      </p:grpSp>
      <p:sp>
        <p:nvSpPr>
          <p:cNvPr id="4149" name="Google Shape;4149;g15b1de1dde7_0_7880"/>
          <p:cNvSpPr/>
          <p:nvPr/>
        </p:nvSpPr>
        <p:spPr>
          <a:xfrm flipH="1" rot="10800000">
            <a:off x="2466650" y="3596686"/>
            <a:ext cx="282900" cy="308700"/>
          </a:xfrm>
          <a:prstGeom prst="rightArrow">
            <a:avLst>
              <a:gd fmla="val 50000" name="adj1"/>
              <a:gd fmla="val 50000" name="adj2"/>
            </a:avLst>
          </a:prstGeom>
          <a:gradFill>
            <a:gsLst>
              <a:gs pos="0">
                <a:srgbClr val="B6E1A9"/>
              </a:gs>
              <a:gs pos="100000">
                <a:srgbClr val="3E7C2B"/>
              </a:gs>
            </a:gsLst>
            <a:lin ang="0" scaled="0"/>
          </a:grad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150" name="Google Shape;4150;g15b1de1dde7_0_7880"/>
          <p:cNvSpPr/>
          <p:nvPr/>
        </p:nvSpPr>
        <p:spPr>
          <a:xfrm>
            <a:off x="5221941" y="4025451"/>
            <a:ext cx="1347990" cy="788186"/>
          </a:xfrm>
          <a:custGeom>
            <a:rect b="b" l="l" r="r" t="t"/>
            <a:pathLst>
              <a:path extrusionOk="0" h="115" w="179">
                <a:moveTo>
                  <a:pt x="80" y="115"/>
                </a:moveTo>
                <a:cubicBezTo>
                  <a:pt x="35" y="115"/>
                  <a:pt x="35" y="115"/>
                  <a:pt x="35" y="115"/>
                </a:cubicBezTo>
                <a:cubicBezTo>
                  <a:pt x="16" y="115"/>
                  <a:pt x="0" y="100"/>
                  <a:pt x="0" y="80"/>
                </a:cubicBezTo>
                <a:cubicBezTo>
                  <a:pt x="0" y="67"/>
                  <a:pt x="9" y="53"/>
                  <a:pt x="21" y="48"/>
                </a:cubicBezTo>
                <a:cubicBezTo>
                  <a:pt x="22" y="47"/>
                  <a:pt x="22" y="47"/>
                  <a:pt x="22" y="47"/>
                </a:cubicBezTo>
                <a:cubicBezTo>
                  <a:pt x="22" y="45"/>
                  <a:pt x="22" y="45"/>
                  <a:pt x="22" y="45"/>
                </a:cubicBezTo>
                <a:cubicBezTo>
                  <a:pt x="22" y="44"/>
                  <a:pt x="22" y="44"/>
                  <a:pt x="22" y="44"/>
                </a:cubicBezTo>
                <a:cubicBezTo>
                  <a:pt x="22" y="43"/>
                  <a:pt x="22" y="43"/>
                  <a:pt x="22" y="43"/>
                </a:cubicBezTo>
                <a:cubicBezTo>
                  <a:pt x="22" y="42"/>
                  <a:pt x="22" y="42"/>
                  <a:pt x="22" y="42"/>
                </a:cubicBezTo>
                <a:cubicBezTo>
                  <a:pt x="22" y="42"/>
                  <a:pt x="22" y="42"/>
                  <a:pt x="22" y="42"/>
                </a:cubicBezTo>
                <a:cubicBezTo>
                  <a:pt x="22" y="29"/>
                  <a:pt x="32" y="19"/>
                  <a:pt x="45" y="19"/>
                </a:cubicBezTo>
                <a:cubicBezTo>
                  <a:pt x="46" y="19"/>
                  <a:pt x="47" y="19"/>
                  <a:pt x="48" y="19"/>
                </a:cubicBezTo>
                <a:cubicBezTo>
                  <a:pt x="48" y="19"/>
                  <a:pt x="48" y="19"/>
                  <a:pt x="48" y="20"/>
                </a:cubicBezTo>
                <a:cubicBezTo>
                  <a:pt x="49" y="20"/>
                  <a:pt x="50" y="20"/>
                  <a:pt x="51" y="20"/>
                </a:cubicBezTo>
                <a:cubicBezTo>
                  <a:pt x="51" y="20"/>
                  <a:pt x="51" y="20"/>
                  <a:pt x="51" y="20"/>
                </a:cubicBezTo>
                <a:cubicBezTo>
                  <a:pt x="52" y="20"/>
                  <a:pt x="53" y="21"/>
                  <a:pt x="54" y="21"/>
                </a:cubicBezTo>
                <a:cubicBezTo>
                  <a:pt x="54" y="21"/>
                  <a:pt x="54" y="21"/>
                  <a:pt x="55" y="22"/>
                </a:cubicBezTo>
                <a:cubicBezTo>
                  <a:pt x="55" y="22"/>
                  <a:pt x="56" y="22"/>
                  <a:pt x="57" y="23"/>
                </a:cubicBezTo>
                <a:cubicBezTo>
                  <a:pt x="63" y="27"/>
                  <a:pt x="67" y="34"/>
                  <a:pt x="67" y="42"/>
                </a:cubicBezTo>
                <a:cubicBezTo>
                  <a:pt x="67" y="43"/>
                  <a:pt x="69" y="45"/>
                  <a:pt x="70" y="45"/>
                </a:cubicBezTo>
                <a:cubicBezTo>
                  <a:pt x="72" y="45"/>
                  <a:pt x="74" y="43"/>
                  <a:pt x="74" y="42"/>
                </a:cubicBezTo>
                <a:cubicBezTo>
                  <a:pt x="74" y="33"/>
                  <a:pt x="70" y="25"/>
                  <a:pt x="63" y="20"/>
                </a:cubicBezTo>
                <a:cubicBezTo>
                  <a:pt x="73" y="8"/>
                  <a:pt x="88" y="0"/>
                  <a:pt x="103" y="0"/>
                </a:cubicBezTo>
                <a:cubicBezTo>
                  <a:pt x="127" y="0"/>
                  <a:pt x="148" y="20"/>
                  <a:pt x="150" y="44"/>
                </a:cubicBezTo>
                <a:cubicBezTo>
                  <a:pt x="147" y="44"/>
                  <a:pt x="142" y="44"/>
                  <a:pt x="137" y="45"/>
                </a:cubicBezTo>
                <a:cubicBezTo>
                  <a:pt x="135" y="45"/>
                  <a:pt x="134" y="47"/>
                  <a:pt x="134" y="48"/>
                </a:cubicBezTo>
                <a:cubicBezTo>
                  <a:pt x="135" y="50"/>
                  <a:pt x="136" y="51"/>
                  <a:pt x="138" y="51"/>
                </a:cubicBezTo>
                <a:cubicBezTo>
                  <a:pt x="138" y="51"/>
                  <a:pt x="138" y="51"/>
                  <a:pt x="138" y="51"/>
                </a:cubicBezTo>
                <a:cubicBezTo>
                  <a:pt x="145" y="50"/>
                  <a:pt x="153" y="51"/>
                  <a:pt x="153" y="51"/>
                </a:cubicBezTo>
                <a:cubicBezTo>
                  <a:pt x="168" y="54"/>
                  <a:pt x="179" y="68"/>
                  <a:pt x="179" y="83"/>
                </a:cubicBezTo>
                <a:cubicBezTo>
                  <a:pt x="179" y="101"/>
                  <a:pt x="165" y="115"/>
                  <a:pt x="147" y="115"/>
                </a:cubicBezTo>
                <a:lnTo>
                  <a:pt x="80" y="115"/>
                </a:lnTo>
                <a:close/>
                <a:moveTo>
                  <a:pt x="80" y="115"/>
                </a:moveTo>
                <a:cubicBezTo>
                  <a:pt x="80" y="115"/>
                  <a:pt x="80" y="115"/>
                  <a:pt x="80" y="115"/>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51" name="Google Shape;4151;g15b1de1dde7_0_7880"/>
          <p:cNvSpPr txBox="1"/>
          <p:nvPr/>
        </p:nvSpPr>
        <p:spPr>
          <a:xfrm>
            <a:off x="5563917" y="4481877"/>
            <a:ext cx="724500" cy="358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dk1"/>
                </a:solidFill>
              </a:rPr>
              <a:t>Route Optimization</a:t>
            </a:r>
            <a:endParaRPr sz="1200"/>
          </a:p>
        </p:txBody>
      </p:sp>
      <p:sp>
        <p:nvSpPr>
          <p:cNvPr id="4152" name="Google Shape;4152;g15b1de1dde7_0_7880"/>
          <p:cNvSpPr/>
          <p:nvPr/>
        </p:nvSpPr>
        <p:spPr>
          <a:xfrm>
            <a:off x="5244911" y="2183861"/>
            <a:ext cx="1347990" cy="788186"/>
          </a:xfrm>
          <a:custGeom>
            <a:rect b="b" l="l" r="r" t="t"/>
            <a:pathLst>
              <a:path extrusionOk="0" h="115" w="179">
                <a:moveTo>
                  <a:pt x="80" y="115"/>
                </a:moveTo>
                <a:cubicBezTo>
                  <a:pt x="35" y="115"/>
                  <a:pt x="35" y="115"/>
                  <a:pt x="35" y="115"/>
                </a:cubicBezTo>
                <a:cubicBezTo>
                  <a:pt x="16" y="115"/>
                  <a:pt x="0" y="100"/>
                  <a:pt x="0" y="80"/>
                </a:cubicBezTo>
                <a:cubicBezTo>
                  <a:pt x="0" y="67"/>
                  <a:pt x="9" y="53"/>
                  <a:pt x="21" y="48"/>
                </a:cubicBezTo>
                <a:cubicBezTo>
                  <a:pt x="22" y="47"/>
                  <a:pt x="22" y="47"/>
                  <a:pt x="22" y="47"/>
                </a:cubicBezTo>
                <a:cubicBezTo>
                  <a:pt x="22" y="45"/>
                  <a:pt x="22" y="45"/>
                  <a:pt x="22" y="45"/>
                </a:cubicBezTo>
                <a:cubicBezTo>
                  <a:pt x="22" y="44"/>
                  <a:pt x="22" y="44"/>
                  <a:pt x="22" y="44"/>
                </a:cubicBezTo>
                <a:cubicBezTo>
                  <a:pt x="22" y="43"/>
                  <a:pt x="22" y="43"/>
                  <a:pt x="22" y="43"/>
                </a:cubicBezTo>
                <a:cubicBezTo>
                  <a:pt x="22" y="42"/>
                  <a:pt x="22" y="42"/>
                  <a:pt x="22" y="42"/>
                </a:cubicBezTo>
                <a:cubicBezTo>
                  <a:pt x="22" y="42"/>
                  <a:pt x="22" y="42"/>
                  <a:pt x="22" y="42"/>
                </a:cubicBezTo>
                <a:cubicBezTo>
                  <a:pt x="22" y="29"/>
                  <a:pt x="32" y="19"/>
                  <a:pt x="45" y="19"/>
                </a:cubicBezTo>
                <a:cubicBezTo>
                  <a:pt x="46" y="19"/>
                  <a:pt x="47" y="19"/>
                  <a:pt x="48" y="19"/>
                </a:cubicBezTo>
                <a:cubicBezTo>
                  <a:pt x="48" y="19"/>
                  <a:pt x="48" y="19"/>
                  <a:pt x="48" y="20"/>
                </a:cubicBezTo>
                <a:cubicBezTo>
                  <a:pt x="49" y="20"/>
                  <a:pt x="50" y="20"/>
                  <a:pt x="51" y="20"/>
                </a:cubicBezTo>
                <a:cubicBezTo>
                  <a:pt x="51" y="20"/>
                  <a:pt x="51" y="20"/>
                  <a:pt x="51" y="20"/>
                </a:cubicBezTo>
                <a:cubicBezTo>
                  <a:pt x="52" y="20"/>
                  <a:pt x="53" y="21"/>
                  <a:pt x="54" y="21"/>
                </a:cubicBezTo>
                <a:cubicBezTo>
                  <a:pt x="54" y="21"/>
                  <a:pt x="54" y="21"/>
                  <a:pt x="55" y="22"/>
                </a:cubicBezTo>
                <a:cubicBezTo>
                  <a:pt x="55" y="22"/>
                  <a:pt x="56" y="22"/>
                  <a:pt x="57" y="23"/>
                </a:cubicBezTo>
                <a:cubicBezTo>
                  <a:pt x="63" y="27"/>
                  <a:pt x="67" y="34"/>
                  <a:pt x="67" y="42"/>
                </a:cubicBezTo>
                <a:cubicBezTo>
                  <a:pt x="67" y="43"/>
                  <a:pt x="69" y="45"/>
                  <a:pt x="70" y="45"/>
                </a:cubicBezTo>
                <a:cubicBezTo>
                  <a:pt x="72" y="45"/>
                  <a:pt x="74" y="43"/>
                  <a:pt x="74" y="42"/>
                </a:cubicBezTo>
                <a:cubicBezTo>
                  <a:pt x="74" y="33"/>
                  <a:pt x="70" y="25"/>
                  <a:pt x="63" y="20"/>
                </a:cubicBezTo>
                <a:cubicBezTo>
                  <a:pt x="73" y="8"/>
                  <a:pt x="88" y="0"/>
                  <a:pt x="103" y="0"/>
                </a:cubicBezTo>
                <a:cubicBezTo>
                  <a:pt x="127" y="0"/>
                  <a:pt x="148" y="20"/>
                  <a:pt x="150" y="44"/>
                </a:cubicBezTo>
                <a:cubicBezTo>
                  <a:pt x="147" y="44"/>
                  <a:pt x="142" y="44"/>
                  <a:pt x="137" y="45"/>
                </a:cubicBezTo>
                <a:cubicBezTo>
                  <a:pt x="135" y="45"/>
                  <a:pt x="134" y="47"/>
                  <a:pt x="134" y="48"/>
                </a:cubicBezTo>
                <a:cubicBezTo>
                  <a:pt x="135" y="50"/>
                  <a:pt x="136" y="51"/>
                  <a:pt x="138" y="51"/>
                </a:cubicBezTo>
                <a:cubicBezTo>
                  <a:pt x="138" y="51"/>
                  <a:pt x="138" y="51"/>
                  <a:pt x="138" y="51"/>
                </a:cubicBezTo>
                <a:cubicBezTo>
                  <a:pt x="145" y="50"/>
                  <a:pt x="153" y="51"/>
                  <a:pt x="153" y="51"/>
                </a:cubicBezTo>
                <a:cubicBezTo>
                  <a:pt x="168" y="54"/>
                  <a:pt x="179" y="68"/>
                  <a:pt x="179" y="83"/>
                </a:cubicBezTo>
                <a:cubicBezTo>
                  <a:pt x="179" y="101"/>
                  <a:pt x="165" y="115"/>
                  <a:pt x="147" y="115"/>
                </a:cubicBezTo>
                <a:lnTo>
                  <a:pt x="80" y="115"/>
                </a:lnTo>
                <a:close/>
                <a:moveTo>
                  <a:pt x="80" y="115"/>
                </a:moveTo>
                <a:cubicBezTo>
                  <a:pt x="80" y="115"/>
                  <a:pt x="80" y="115"/>
                  <a:pt x="80" y="115"/>
                </a:cubicBezTo>
              </a:path>
            </a:pathLst>
          </a:custGeom>
          <a:solidFill>
            <a:schemeClr val="l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153" name="Google Shape;4153;g15b1de1dde7_0_7880"/>
          <p:cNvSpPr txBox="1"/>
          <p:nvPr/>
        </p:nvSpPr>
        <p:spPr>
          <a:xfrm>
            <a:off x="5341152" y="2645664"/>
            <a:ext cx="1216500" cy="497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dk1"/>
                </a:solidFill>
                <a:latin typeface="Arial"/>
                <a:ea typeface="Arial"/>
                <a:cs typeface="Arial"/>
                <a:sym typeface="Arial"/>
              </a:rPr>
              <a:t>Fleet Management and</a:t>
            </a:r>
            <a:endParaRPr sz="1200"/>
          </a:p>
          <a:p>
            <a:pPr indent="0" lvl="0" marL="0" marR="0" rtl="0" algn="ctr">
              <a:spcBef>
                <a:spcPts val="0"/>
              </a:spcBef>
              <a:spcAft>
                <a:spcPts val="0"/>
              </a:spcAft>
              <a:buNone/>
            </a:pPr>
            <a:r>
              <a:rPr b="1" lang="en-PH" sz="900">
                <a:solidFill>
                  <a:schemeClr val="dk1"/>
                </a:solidFill>
                <a:latin typeface="Arial"/>
                <a:ea typeface="Arial"/>
                <a:cs typeface="Arial"/>
                <a:sym typeface="Arial"/>
              </a:rPr>
              <a:t>Driver Behavior</a:t>
            </a:r>
            <a:endParaRPr sz="1200"/>
          </a:p>
        </p:txBody>
      </p:sp>
      <p:sp>
        <p:nvSpPr>
          <p:cNvPr id="4154" name="Google Shape;4154;g15b1de1dde7_0_7880"/>
          <p:cNvSpPr txBox="1"/>
          <p:nvPr/>
        </p:nvSpPr>
        <p:spPr>
          <a:xfrm>
            <a:off x="5590415" y="5518473"/>
            <a:ext cx="699900" cy="358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900">
                <a:solidFill>
                  <a:schemeClr val="dk1"/>
                </a:solidFill>
                <a:latin typeface="Arial"/>
                <a:ea typeface="Arial"/>
                <a:cs typeface="Arial"/>
                <a:sym typeface="Arial"/>
              </a:rPr>
              <a:t>Data Science</a:t>
            </a:r>
            <a:endParaRPr sz="1200"/>
          </a:p>
        </p:txBody>
      </p:sp>
      <p:sp>
        <p:nvSpPr>
          <p:cNvPr id="4155" name="Google Shape;4155;g15b1de1dde7_0_7880"/>
          <p:cNvSpPr/>
          <p:nvPr/>
        </p:nvSpPr>
        <p:spPr>
          <a:xfrm>
            <a:off x="7988551" y="4280646"/>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Driver </a:t>
            </a:r>
            <a:r>
              <a:rPr b="1" i="0" lang="en-PH" sz="900" u="none" cap="none" strike="noStrike">
                <a:solidFill>
                  <a:schemeClr val="dk1"/>
                </a:solidFill>
                <a:latin typeface="Arial"/>
                <a:ea typeface="Arial"/>
                <a:cs typeface="Arial"/>
                <a:sym typeface="Arial"/>
              </a:rPr>
              <a:t>Safety</a:t>
            </a:r>
            <a:endParaRPr b="0" i="0" sz="900" u="none" cap="none" strike="noStrike">
              <a:solidFill>
                <a:schemeClr val="dk1"/>
              </a:solidFill>
              <a:latin typeface="Arial"/>
              <a:ea typeface="Arial"/>
              <a:cs typeface="Arial"/>
              <a:sym typeface="Arial"/>
            </a:endParaRPr>
          </a:p>
        </p:txBody>
      </p:sp>
      <p:sp>
        <p:nvSpPr>
          <p:cNvPr id="4156" name="Google Shape;4156;g15b1de1dde7_0_7880"/>
          <p:cNvSpPr/>
          <p:nvPr/>
        </p:nvSpPr>
        <p:spPr>
          <a:xfrm>
            <a:off x="7917032" y="457027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57" name="Google Shape;4157;g15b1de1dde7_0_7880"/>
          <p:cNvSpPr/>
          <p:nvPr/>
        </p:nvSpPr>
        <p:spPr>
          <a:xfrm>
            <a:off x="9065597" y="457027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58" name="Google Shape;4158;g15b1de1dde7_0_7880"/>
          <p:cNvSpPr/>
          <p:nvPr/>
        </p:nvSpPr>
        <p:spPr>
          <a:xfrm>
            <a:off x="10214162" y="457027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59" name="Google Shape;4159;g15b1de1dde7_0_7880"/>
          <p:cNvSpPr/>
          <p:nvPr/>
        </p:nvSpPr>
        <p:spPr>
          <a:xfrm>
            <a:off x="9131673" y="4273923"/>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Liability Predictions</a:t>
            </a:r>
            <a:endParaRPr b="0" i="0" sz="900" u="none" cap="none" strike="noStrike">
              <a:solidFill>
                <a:schemeClr val="dk1"/>
              </a:solidFill>
              <a:latin typeface="Arial"/>
              <a:ea typeface="Arial"/>
              <a:cs typeface="Arial"/>
              <a:sym typeface="Arial"/>
            </a:endParaRPr>
          </a:p>
        </p:txBody>
      </p:sp>
      <p:sp>
        <p:nvSpPr>
          <p:cNvPr id="4160" name="Google Shape;4160;g15b1de1dde7_0_7880"/>
          <p:cNvSpPr/>
          <p:nvPr/>
        </p:nvSpPr>
        <p:spPr>
          <a:xfrm>
            <a:off x="10270798" y="4273923"/>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Insurance Risk Assessment</a:t>
            </a:r>
            <a:endParaRPr b="0" i="0" sz="900" u="none" cap="none" strike="noStrike">
              <a:solidFill>
                <a:schemeClr val="dk1"/>
              </a:solidFill>
              <a:latin typeface="Arial"/>
              <a:ea typeface="Arial"/>
              <a:cs typeface="Arial"/>
              <a:sym typeface="Arial"/>
            </a:endParaRPr>
          </a:p>
        </p:txBody>
      </p:sp>
      <p:sp>
        <p:nvSpPr>
          <p:cNvPr id="4161" name="Google Shape;4161;g15b1de1dde7_0_7880"/>
          <p:cNvSpPr/>
          <p:nvPr/>
        </p:nvSpPr>
        <p:spPr>
          <a:xfrm>
            <a:off x="7982871" y="1969796"/>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Fleet Efficiency</a:t>
            </a:r>
            <a:endParaRPr b="0" i="0" sz="900" u="none" cap="none" strike="noStrike">
              <a:solidFill>
                <a:schemeClr val="dk1"/>
              </a:solidFill>
              <a:latin typeface="Arial"/>
              <a:ea typeface="Arial"/>
              <a:cs typeface="Arial"/>
              <a:sym typeface="Arial"/>
            </a:endParaRPr>
          </a:p>
        </p:txBody>
      </p:sp>
      <p:sp>
        <p:nvSpPr>
          <p:cNvPr id="4162" name="Google Shape;4162;g15b1de1dde7_0_7880"/>
          <p:cNvSpPr/>
          <p:nvPr/>
        </p:nvSpPr>
        <p:spPr>
          <a:xfrm>
            <a:off x="7911353" y="225942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63" name="Google Shape;4163;g15b1de1dde7_0_7880"/>
          <p:cNvSpPr/>
          <p:nvPr/>
        </p:nvSpPr>
        <p:spPr>
          <a:xfrm>
            <a:off x="9059918" y="225942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64" name="Google Shape;4164;g15b1de1dde7_0_7880"/>
          <p:cNvSpPr/>
          <p:nvPr/>
        </p:nvSpPr>
        <p:spPr>
          <a:xfrm>
            <a:off x="10208482" y="2259425"/>
            <a:ext cx="1089300" cy="1365300"/>
          </a:xfrm>
          <a:prstGeom prst="rect">
            <a:avLst/>
          </a:prstGeom>
          <a:solidFill>
            <a:srgbClr val="E9E9E9"/>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65" name="Google Shape;4165;g15b1de1dde7_0_7880"/>
          <p:cNvSpPr/>
          <p:nvPr/>
        </p:nvSpPr>
        <p:spPr>
          <a:xfrm>
            <a:off x="9125994" y="1963073"/>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Driver Productivity</a:t>
            </a:r>
            <a:endParaRPr b="0" i="0" sz="900" u="none" cap="none" strike="noStrike">
              <a:solidFill>
                <a:schemeClr val="dk1"/>
              </a:solidFill>
              <a:latin typeface="Arial"/>
              <a:ea typeface="Arial"/>
              <a:cs typeface="Arial"/>
              <a:sym typeface="Arial"/>
            </a:endParaRPr>
          </a:p>
        </p:txBody>
      </p:sp>
      <p:sp>
        <p:nvSpPr>
          <p:cNvPr id="4166" name="Google Shape;4166;g15b1de1dde7_0_7880"/>
          <p:cNvSpPr/>
          <p:nvPr/>
        </p:nvSpPr>
        <p:spPr>
          <a:xfrm>
            <a:off x="10265118" y="1963073"/>
            <a:ext cx="955200" cy="268800"/>
          </a:xfrm>
          <a:prstGeom prst="rect">
            <a:avLst/>
          </a:prstGeom>
          <a:noFill/>
          <a:ln>
            <a:noFill/>
          </a:ln>
        </p:spPr>
        <p:txBody>
          <a:bodyPr anchorCtr="0" anchor="ctr" bIns="16125" lIns="0" spcFirstLastPara="1" rIns="0" wrap="square" tIns="16125">
            <a:noAutofit/>
          </a:bodyPr>
          <a:lstStyle/>
          <a:p>
            <a:pPr indent="0" lvl="0" marL="0" marR="0" rtl="0" algn="ctr">
              <a:lnSpc>
                <a:spcPct val="100000"/>
              </a:lnSpc>
              <a:spcBef>
                <a:spcPts val="0"/>
              </a:spcBef>
              <a:spcAft>
                <a:spcPts val="0"/>
              </a:spcAft>
              <a:buClr>
                <a:srgbClr val="000000"/>
              </a:buClr>
              <a:buSzPts val="900"/>
              <a:buFont typeface="Arial"/>
              <a:buNone/>
            </a:pPr>
            <a:r>
              <a:rPr b="1" i="0" lang="en-PH" sz="900" u="none" cap="none" strike="noStrike">
                <a:solidFill>
                  <a:schemeClr val="dk1"/>
                </a:solidFill>
                <a:latin typeface="Arial"/>
                <a:ea typeface="Arial"/>
                <a:cs typeface="Arial"/>
                <a:sym typeface="Arial"/>
              </a:rPr>
              <a:t>Business Operations</a:t>
            </a:r>
            <a:endParaRPr b="0" i="0" sz="900" u="none" cap="none" strike="noStrike">
              <a:solidFill>
                <a:schemeClr val="dk1"/>
              </a:solidFill>
              <a:latin typeface="Arial"/>
              <a:ea typeface="Arial"/>
              <a:cs typeface="Arial"/>
              <a:sym typeface="Arial"/>
            </a:endParaRPr>
          </a:p>
        </p:txBody>
      </p:sp>
      <p:sp>
        <p:nvSpPr>
          <p:cNvPr id="4167" name="Google Shape;4167;g15b1de1dde7_0_7880"/>
          <p:cNvSpPr txBox="1"/>
          <p:nvPr/>
        </p:nvSpPr>
        <p:spPr>
          <a:xfrm>
            <a:off x="7871011" y="2210070"/>
            <a:ext cx="1170000" cy="1292400"/>
          </a:xfrm>
          <a:prstGeom prst="rect">
            <a:avLst/>
          </a:prstGeom>
          <a:noFill/>
          <a:ln>
            <a:noFill/>
          </a:ln>
        </p:spPr>
        <p:txBody>
          <a:bodyPr anchorCtr="0" anchor="t" bIns="40325" lIns="80675" spcFirstLastPara="1" rIns="80675" wrap="square" tIns="40325">
            <a:spAutoFit/>
          </a:bodyPr>
          <a:lstStyle/>
          <a:p>
            <a:pPr indent="-158750" lvl="0" marL="152400" marR="0" rtl="0" algn="l">
              <a:lnSpc>
                <a:spcPct val="100000"/>
              </a:lnSpc>
              <a:spcBef>
                <a:spcPts val="400"/>
              </a:spcBef>
              <a:spcAft>
                <a:spcPts val="0"/>
              </a:spcAft>
              <a:buClr>
                <a:srgbClr val="000000"/>
              </a:buClr>
              <a:buSzPts val="900"/>
              <a:buFont typeface="Arial"/>
              <a:buChar char="•"/>
            </a:pPr>
            <a:r>
              <a:rPr b="0" i="0" lang="en-PH" sz="900" u="none" cap="none" strike="noStrike">
                <a:solidFill>
                  <a:srgbClr val="24272B"/>
                </a:solidFill>
                <a:latin typeface="Arial"/>
                <a:ea typeface="Arial"/>
                <a:cs typeface="Arial"/>
                <a:sym typeface="Arial"/>
              </a:rPr>
              <a:t>Reduce fuel costs by up to 25%</a:t>
            </a:r>
            <a:endParaRPr sz="1200"/>
          </a:p>
          <a:p>
            <a:pPr indent="-158750" lvl="0" marL="152400" marR="0" rtl="0" algn="l">
              <a:lnSpc>
                <a:spcPct val="100000"/>
              </a:lnSpc>
              <a:spcBef>
                <a:spcPts val="400"/>
              </a:spcBef>
              <a:spcAft>
                <a:spcPts val="0"/>
              </a:spcAft>
              <a:buClr>
                <a:srgbClr val="000000"/>
              </a:buClr>
              <a:buSzPts val="900"/>
              <a:buFont typeface="Arial"/>
              <a:buChar char="•"/>
            </a:pPr>
            <a:r>
              <a:rPr b="0" i="0" lang="en-PH" sz="900" u="none" cap="none" strike="noStrike">
                <a:solidFill>
                  <a:srgbClr val="24272B"/>
                </a:solidFill>
                <a:latin typeface="Arial"/>
                <a:ea typeface="Arial"/>
                <a:cs typeface="Arial"/>
                <a:sym typeface="Arial"/>
              </a:rPr>
              <a:t>Reduce vehicle wear and tear by up to 53%</a:t>
            </a:r>
            <a:endParaRPr sz="1200"/>
          </a:p>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Reduce vehicle downtime</a:t>
            </a:r>
            <a:endParaRPr b="0" i="0" sz="900" u="none" cap="none" strike="noStrike">
              <a:solidFill>
                <a:srgbClr val="24272B"/>
              </a:solidFill>
              <a:latin typeface="Arial"/>
              <a:ea typeface="Arial"/>
              <a:cs typeface="Arial"/>
              <a:sym typeface="Arial"/>
            </a:endParaRPr>
          </a:p>
        </p:txBody>
      </p:sp>
      <p:sp>
        <p:nvSpPr>
          <p:cNvPr id="4168" name="Google Shape;4168;g15b1de1dde7_0_7880"/>
          <p:cNvSpPr txBox="1"/>
          <p:nvPr/>
        </p:nvSpPr>
        <p:spPr>
          <a:xfrm>
            <a:off x="10177187" y="2210070"/>
            <a:ext cx="1170000" cy="1292400"/>
          </a:xfrm>
          <a:prstGeom prst="rect">
            <a:avLst/>
          </a:prstGeom>
          <a:noFill/>
          <a:ln>
            <a:noFill/>
          </a:ln>
        </p:spPr>
        <p:txBody>
          <a:bodyPr anchorCtr="0" anchor="t" bIns="40325" lIns="80675" spcFirstLastPara="1" rIns="80675" wrap="square" tIns="40325">
            <a:spAutoFit/>
          </a:bodyPr>
          <a:lstStyle/>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Track location of crews</a:t>
            </a:r>
            <a:endParaRPr sz="1200"/>
          </a:p>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Centralized</a:t>
            </a:r>
            <a:r>
              <a:rPr lang="en-PH" sz="900">
                <a:solidFill>
                  <a:srgbClr val="24272B"/>
                </a:solidFill>
                <a:latin typeface="Arial"/>
                <a:ea typeface="Arial"/>
                <a:cs typeface="Arial"/>
                <a:sym typeface="Arial"/>
              </a:rPr>
              <a:t> dashboard of jobs</a:t>
            </a:r>
            <a:endParaRPr sz="1200"/>
          </a:p>
          <a:p>
            <a:pPr indent="-158750" lvl="0" marL="152400" marR="0" rtl="0" algn="l">
              <a:spcBef>
                <a:spcPts val="400"/>
              </a:spcBef>
              <a:spcAft>
                <a:spcPts val="0"/>
              </a:spcAft>
              <a:buClr>
                <a:srgbClr val="000000"/>
              </a:buClr>
              <a:buSzPts val="900"/>
              <a:buFont typeface="Arial"/>
              <a:buChar char="•"/>
            </a:pPr>
            <a:r>
              <a:rPr lang="en-PH" sz="900">
                <a:solidFill>
                  <a:srgbClr val="24272B"/>
                </a:solidFill>
              </a:rPr>
              <a:t>Increased productivity, fast deployment</a:t>
            </a:r>
            <a:endParaRPr sz="900">
              <a:solidFill>
                <a:srgbClr val="24272B"/>
              </a:solidFill>
              <a:latin typeface="Arial"/>
              <a:ea typeface="Arial"/>
              <a:cs typeface="Arial"/>
              <a:sym typeface="Arial"/>
            </a:endParaRPr>
          </a:p>
        </p:txBody>
      </p:sp>
      <p:sp>
        <p:nvSpPr>
          <p:cNvPr id="4169" name="Google Shape;4169;g15b1de1dde7_0_7880"/>
          <p:cNvSpPr txBox="1"/>
          <p:nvPr/>
        </p:nvSpPr>
        <p:spPr>
          <a:xfrm>
            <a:off x="9030820" y="2221153"/>
            <a:ext cx="1170000" cy="1292400"/>
          </a:xfrm>
          <a:prstGeom prst="rect">
            <a:avLst/>
          </a:prstGeom>
          <a:noFill/>
          <a:ln>
            <a:noFill/>
          </a:ln>
        </p:spPr>
        <p:txBody>
          <a:bodyPr anchorCtr="0" anchor="t" bIns="40325" lIns="80675" spcFirstLastPara="1" rIns="80675" wrap="square" tIns="40325">
            <a:spAutoFit/>
          </a:bodyPr>
          <a:lstStyle/>
          <a:p>
            <a:pPr indent="-158750" lvl="0" marL="152400" marR="0" rtl="0" algn="l">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Optimize routes, stops and locations</a:t>
            </a:r>
            <a:endParaRPr sz="1200"/>
          </a:p>
          <a:p>
            <a:pPr indent="-158750" lvl="0" marL="152400" marR="0" rtl="0" algn="l">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Dynamic scheduling</a:t>
            </a:r>
            <a:endParaRPr sz="1200"/>
          </a:p>
          <a:p>
            <a:pPr indent="-158750" lvl="0" marL="152400" marR="0" rtl="0" algn="l">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Mobile workflow and payments processing</a:t>
            </a:r>
            <a:endParaRPr sz="900">
              <a:solidFill>
                <a:srgbClr val="24272B"/>
              </a:solidFill>
              <a:latin typeface="Arial"/>
              <a:ea typeface="Arial"/>
              <a:cs typeface="Arial"/>
              <a:sym typeface="Arial"/>
            </a:endParaRPr>
          </a:p>
        </p:txBody>
      </p:sp>
      <p:sp>
        <p:nvSpPr>
          <p:cNvPr id="4170" name="Google Shape;4170;g15b1de1dde7_0_7880"/>
          <p:cNvSpPr txBox="1"/>
          <p:nvPr/>
        </p:nvSpPr>
        <p:spPr>
          <a:xfrm>
            <a:off x="7871011" y="4521918"/>
            <a:ext cx="1170000" cy="1292400"/>
          </a:xfrm>
          <a:prstGeom prst="rect">
            <a:avLst/>
          </a:prstGeom>
          <a:noFill/>
          <a:ln>
            <a:noFill/>
          </a:ln>
        </p:spPr>
        <p:txBody>
          <a:bodyPr anchorCtr="0" anchor="t" bIns="40325" lIns="80675" spcFirstLastPara="1" rIns="80675" wrap="square" tIns="40325">
            <a:spAutoFit/>
          </a:bodyPr>
          <a:lstStyle/>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57% fewer traffic citations</a:t>
            </a:r>
            <a:endParaRPr sz="1200"/>
          </a:p>
          <a:p>
            <a:pPr indent="-158750" lvl="0" marL="152400" marR="0" rtl="0" algn="l">
              <a:lnSpc>
                <a:spcPct val="100000"/>
              </a:lnSpc>
              <a:spcBef>
                <a:spcPts val="400"/>
              </a:spcBef>
              <a:spcAft>
                <a:spcPts val="0"/>
              </a:spcAft>
              <a:buClr>
                <a:srgbClr val="000000"/>
              </a:buClr>
              <a:buSzPts val="900"/>
              <a:buFont typeface="Arial"/>
              <a:buChar char="•"/>
            </a:pPr>
            <a:r>
              <a:rPr b="0" i="0" lang="en-PH" sz="900" u="none" cap="none" strike="noStrike">
                <a:solidFill>
                  <a:srgbClr val="24272B"/>
                </a:solidFill>
                <a:latin typeface="Arial"/>
                <a:ea typeface="Arial"/>
                <a:cs typeface="Arial"/>
                <a:sym typeface="Arial"/>
              </a:rPr>
              <a:t>38%</a:t>
            </a:r>
            <a:r>
              <a:rPr b="0" i="0" lang="en-PH" sz="900" u="none" cap="none" strike="noStrike">
                <a:solidFill>
                  <a:srgbClr val="24272B"/>
                </a:solidFill>
                <a:latin typeface="Arial"/>
                <a:ea typeface="Arial"/>
                <a:cs typeface="Arial"/>
                <a:sym typeface="Arial"/>
              </a:rPr>
              <a:t> reduction in accidents</a:t>
            </a:r>
            <a:endParaRPr sz="1200"/>
          </a:p>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70%</a:t>
            </a:r>
            <a:r>
              <a:rPr lang="en-PH" sz="900">
                <a:solidFill>
                  <a:srgbClr val="24272B"/>
                </a:solidFill>
                <a:latin typeface="Arial"/>
                <a:ea typeface="Arial"/>
                <a:cs typeface="Arial"/>
                <a:sym typeface="Arial"/>
              </a:rPr>
              <a:t> success rate in exonerating drivers</a:t>
            </a:r>
            <a:endParaRPr b="0" i="0" sz="900" u="none" cap="none" strike="noStrike">
              <a:solidFill>
                <a:srgbClr val="24272B"/>
              </a:solidFill>
              <a:latin typeface="Arial"/>
              <a:ea typeface="Arial"/>
              <a:cs typeface="Arial"/>
              <a:sym typeface="Arial"/>
            </a:endParaRPr>
          </a:p>
        </p:txBody>
      </p:sp>
      <p:sp>
        <p:nvSpPr>
          <p:cNvPr id="4171" name="Google Shape;4171;g15b1de1dde7_0_7880"/>
          <p:cNvSpPr txBox="1"/>
          <p:nvPr/>
        </p:nvSpPr>
        <p:spPr>
          <a:xfrm>
            <a:off x="10177187" y="4521918"/>
            <a:ext cx="1170000" cy="1431000"/>
          </a:xfrm>
          <a:prstGeom prst="rect">
            <a:avLst/>
          </a:prstGeom>
          <a:noFill/>
          <a:ln>
            <a:noFill/>
          </a:ln>
        </p:spPr>
        <p:txBody>
          <a:bodyPr anchorCtr="0" anchor="t" bIns="40325" lIns="80675" spcFirstLastPara="1" rIns="80675" wrap="square" tIns="40325">
            <a:spAutoFit/>
          </a:bodyPr>
          <a:lstStyle/>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Multi-TSP insurance analytics</a:t>
            </a:r>
            <a:endParaRPr sz="1200"/>
          </a:p>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Data-driven risk models</a:t>
            </a:r>
            <a:endParaRPr sz="1200"/>
          </a:p>
          <a:p>
            <a:pPr indent="-158750" lvl="0" marL="152400" marR="0" rtl="0" algn="l">
              <a:lnSpc>
                <a:spcPct val="100000"/>
              </a:lnSpc>
              <a:spcBef>
                <a:spcPts val="400"/>
              </a:spcBef>
              <a:spcAft>
                <a:spcPts val="0"/>
              </a:spcAft>
              <a:buClr>
                <a:srgbClr val="000000"/>
              </a:buClr>
              <a:buSzPts val="900"/>
              <a:buFont typeface="Arial"/>
              <a:buChar char="•"/>
            </a:pPr>
            <a:r>
              <a:rPr b="0" i="0" lang="en-PH" sz="900" u="none" cap="none" strike="noStrike">
                <a:solidFill>
                  <a:srgbClr val="24272B"/>
                </a:solidFill>
                <a:latin typeface="Arial"/>
                <a:ea typeface="Arial"/>
                <a:cs typeface="Arial"/>
                <a:sym typeface="Arial"/>
              </a:rPr>
              <a:t>&gt;$8,500 saved per year on insurance</a:t>
            </a:r>
            <a:r>
              <a:rPr b="0" i="0" lang="en-PH" sz="900" u="none" cap="none" strike="noStrike">
                <a:solidFill>
                  <a:srgbClr val="24272B"/>
                </a:solidFill>
                <a:latin typeface="Arial"/>
                <a:ea typeface="Arial"/>
                <a:cs typeface="Arial"/>
                <a:sym typeface="Arial"/>
              </a:rPr>
              <a:t> premiums</a:t>
            </a:r>
            <a:endParaRPr b="0" i="0" sz="900" u="none" cap="none" strike="noStrike">
              <a:solidFill>
                <a:srgbClr val="24272B"/>
              </a:solidFill>
              <a:latin typeface="Arial"/>
              <a:ea typeface="Arial"/>
              <a:cs typeface="Arial"/>
              <a:sym typeface="Arial"/>
            </a:endParaRPr>
          </a:p>
        </p:txBody>
      </p:sp>
      <p:sp>
        <p:nvSpPr>
          <p:cNvPr id="4172" name="Google Shape;4172;g15b1de1dde7_0_7880"/>
          <p:cNvSpPr txBox="1"/>
          <p:nvPr/>
        </p:nvSpPr>
        <p:spPr>
          <a:xfrm>
            <a:off x="9030820" y="4533001"/>
            <a:ext cx="1170000" cy="1153800"/>
          </a:xfrm>
          <a:prstGeom prst="rect">
            <a:avLst/>
          </a:prstGeom>
          <a:noFill/>
          <a:ln>
            <a:noFill/>
          </a:ln>
        </p:spPr>
        <p:txBody>
          <a:bodyPr anchorCtr="0" anchor="t" bIns="40325" lIns="80675" spcFirstLastPara="1" rIns="80675" wrap="square" tIns="40325">
            <a:spAutoFit/>
          </a:bodyPr>
          <a:lstStyle/>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98% reduction in hard braking</a:t>
            </a:r>
            <a:endParaRPr sz="1200"/>
          </a:p>
          <a:p>
            <a:pPr indent="-158750" lvl="0" marL="152400" marR="0" rtl="0" algn="l">
              <a:lnSpc>
                <a:spcPct val="100000"/>
              </a:lnSpc>
              <a:spcBef>
                <a:spcPts val="400"/>
              </a:spcBef>
              <a:spcAft>
                <a:spcPts val="0"/>
              </a:spcAft>
              <a:buClr>
                <a:srgbClr val="000000"/>
              </a:buClr>
              <a:buSzPts val="900"/>
              <a:buFont typeface="Arial"/>
              <a:buChar char="•"/>
            </a:pPr>
            <a:r>
              <a:rPr b="0" i="0" lang="en-PH" sz="900" u="none" cap="none" strike="noStrike">
                <a:solidFill>
                  <a:srgbClr val="24272B"/>
                </a:solidFill>
                <a:latin typeface="Arial"/>
                <a:ea typeface="Arial"/>
                <a:cs typeface="Arial"/>
                <a:sym typeface="Arial"/>
              </a:rPr>
              <a:t>95%</a:t>
            </a:r>
            <a:r>
              <a:rPr b="0" i="0" lang="en-PH" sz="900" u="none" cap="none" strike="noStrike">
                <a:solidFill>
                  <a:srgbClr val="24272B"/>
                </a:solidFill>
                <a:latin typeface="Arial"/>
                <a:ea typeface="Arial"/>
                <a:cs typeface="Arial"/>
                <a:sym typeface="Arial"/>
              </a:rPr>
              <a:t> reduction in speeding</a:t>
            </a:r>
            <a:endParaRPr sz="1200"/>
          </a:p>
          <a:p>
            <a:pPr indent="-158750" lvl="0" marL="152400" marR="0" rtl="0" algn="l">
              <a:lnSpc>
                <a:spcPct val="100000"/>
              </a:lnSpc>
              <a:spcBef>
                <a:spcPts val="400"/>
              </a:spcBef>
              <a:spcAft>
                <a:spcPts val="0"/>
              </a:spcAft>
              <a:buClr>
                <a:srgbClr val="000000"/>
              </a:buClr>
              <a:buSzPts val="900"/>
              <a:buFont typeface="Arial"/>
              <a:buChar char="•"/>
            </a:pPr>
            <a:r>
              <a:rPr lang="en-PH" sz="900">
                <a:solidFill>
                  <a:srgbClr val="24272B"/>
                </a:solidFill>
                <a:latin typeface="Arial"/>
                <a:ea typeface="Arial"/>
                <a:cs typeface="Arial"/>
                <a:sym typeface="Arial"/>
              </a:rPr>
              <a:t>97%</a:t>
            </a:r>
            <a:r>
              <a:rPr lang="en-PH" sz="900">
                <a:solidFill>
                  <a:srgbClr val="24272B"/>
                </a:solidFill>
                <a:latin typeface="Arial"/>
                <a:ea typeface="Arial"/>
                <a:cs typeface="Arial"/>
                <a:sym typeface="Arial"/>
              </a:rPr>
              <a:t> reduction and hard acceleration</a:t>
            </a:r>
            <a:endParaRPr b="0" i="0" sz="900" u="none" cap="none" strike="noStrike">
              <a:solidFill>
                <a:srgbClr val="24272B"/>
              </a:solidFill>
              <a:latin typeface="Arial"/>
              <a:ea typeface="Arial"/>
              <a:cs typeface="Arial"/>
              <a:sym typeface="Arial"/>
            </a:endParaRPr>
          </a:p>
        </p:txBody>
      </p:sp>
      <p:pic>
        <p:nvPicPr>
          <p:cNvPr id="4173" name="Google Shape;4173;g15b1de1dde7_0_7880"/>
          <p:cNvPicPr preferRelativeResize="0"/>
          <p:nvPr/>
        </p:nvPicPr>
        <p:blipFill rotWithShape="1">
          <a:blip r:embed="rId6">
            <a:alphaModFix/>
          </a:blip>
          <a:srcRect b="0" l="0" r="0" t="0"/>
          <a:stretch/>
        </p:blipFill>
        <p:spPr>
          <a:xfrm>
            <a:off x="5695260" y="3378571"/>
            <a:ext cx="492621" cy="250486"/>
          </a:xfrm>
          <a:prstGeom prst="rect">
            <a:avLst/>
          </a:prstGeom>
          <a:noFill/>
          <a:ln>
            <a:noFill/>
          </a:ln>
        </p:spPr>
      </p:pic>
      <p:pic>
        <p:nvPicPr>
          <p:cNvPr id="4174" name="Google Shape;4174;g15b1de1dde7_0_7880"/>
          <p:cNvPicPr preferRelativeResize="0"/>
          <p:nvPr/>
        </p:nvPicPr>
        <p:blipFill rotWithShape="1">
          <a:blip r:embed="rId7">
            <a:alphaModFix/>
          </a:blip>
          <a:srcRect b="0" l="0" r="0" t="0"/>
          <a:stretch/>
        </p:blipFill>
        <p:spPr>
          <a:xfrm>
            <a:off x="5709666" y="2356466"/>
            <a:ext cx="518444" cy="303087"/>
          </a:xfrm>
          <a:prstGeom prst="rect">
            <a:avLst/>
          </a:prstGeom>
          <a:noFill/>
          <a:ln>
            <a:noFill/>
          </a:ln>
        </p:spPr>
      </p:pic>
      <p:pic>
        <p:nvPicPr>
          <p:cNvPr id="4175" name="Google Shape;4175;g15b1de1dde7_0_7880"/>
          <p:cNvPicPr preferRelativeResize="0"/>
          <p:nvPr/>
        </p:nvPicPr>
        <p:blipFill rotWithShape="1">
          <a:blip r:embed="rId8">
            <a:alphaModFix/>
          </a:blip>
          <a:srcRect b="0" l="0" r="0" t="0"/>
          <a:stretch/>
        </p:blipFill>
        <p:spPr>
          <a:xfrm>
            <a:off x="5693511" y="5073072"/>
            <a:ext cx="506131" cy="506131"/>
          </a:xfrm>
          <a:prstGeom prst="rect">
            <a:avLst/>
          </a:prstGeom>
          <a:noFill/>
          <a:ln>
            <a:noFill/>
          </a:ln>
        </p:spPr>
      </p:pic>
      <p:pic>
        <p:nvPicPr>
          <p:cNvPr id="4176" name="Google Shape;4176;g15b1de1dde7_0_7880"/>
          <p:cNvPicPr preferRelativeResize="0"/>
          <p:nvPr/>
        </p:nvPicPr>
        <p:blipFill rotWithShape="1">
          <a:blip r:embed="rId9">
            <a:alphaModFix/>
          </a:blip>
          <a:srcRect b="0" l="0" r="0" t="0"/>
          <a:stretch/>
        </p:blipFill>
        <p:spPr>
          <a:xfrm>
            <a:off x="5578429" y="3962115"/>
            <a:ext cx="711614" cy="711614"/>
          </a:xfrm>
          <a:prstGeom prst="rect">
            <a:avLst/>
          </a:prstGeom>
          <a:noFill/>
          <a:ln>
            <a:noFill/>
          </a:ln>
        </p:spPr>
      </p:pic>
      <p:sp>
        <p:nvSpPr>
          <p:cNvPr id="4177" name="Google Shape;4177;g15b1de1dde7_0_7880"/>
          <p:cNvSpPr txBox="1"/>
          <p:nvPr>
            <p:ph idx="1" type="body"/>
          </p:nvPr>
        </p:nvSpPr>
        <p:spPr>
          <a:xfrm>
            <a:off x="256505" y="993415"/>
            <a:ext cx="10969500" cy="336000"/>
          </a:xfrm>
          <a:prstGeom prst="rect">
            <a:avLst/>
          </a:prstGeom>
          <a:noFill/>
          <a:ln>
            <a:noFill/>
          </a:ln>
        </p:spPr>
        <p:txBody>
          <a:bodyPr anchorCtr="0" anchor="t" bIns="16125" lIns="0" spcFirstLastPara="1" rIns="88725" wrap="square" tIns="0">
            <a:noAutofit/>
          </a:bodyPr>
          <a:lstStyle/>
          <a:p>
            <a:pPr indent="0" lvl="0" marL="0" rtl="0" algn="l">
              <a:lnSpc>
                <a:spcPct val="110000"/>
              </a:lnSpc>
              <a:spcBef>
                <a:spcPts val="0"/>
              </a:spcBef>
              <a:spcAft>
                <a:spcPts val="0"/>
              </a:spcAft>
              <a:buSzPts val="1200"/>
              <a:buNone/>
            </a:pPr>
            <a:r>
              <a:rPr b="0" lang="en-PH">
                <a:latin typeface="Open Sans SemiBold"/>
                <a:ea typeface="Open Sans SemiBold"/>
                <a:cs typeface="Open Sans SemiBold"/>
                <a:sym typeface="Open Sans SemiBold"/>
              </a:rPr>
              <a:t>Azuga converts billions of data signals into real-time intelligence, providing you the insights to make more informed decisions</a:t>
            </a:r>
            <a:endParaRPr b="0">
              <a:latin typeface="Open Sans SemiBold"/>
              <a:ea typeface="Open Sans SemiBold"/>
              <a:cs typeface="Open Sans SemiBold"/>
              <a:sym typeface="Open Sans SemiBold"/>
            </a:endParaRPr>
          </a:p>
        </p:txBody>
      </p:sp>
      <p:sp>
        <p:nvSpPr>
          <p:cNvPr id="4178" name="Google Shape;4178;g15b1de1dde7_0_7880"/>
          <p:cNvSpPr txBox="1"/>
          <p:nvPr>
            <p:ph idx="12" type="sldNum"/>
          </p:nvPr>
        </p:nvSpPr>
        <p:spPr>
          <a:xfrm>
            <a:off x="14640484" y="8516471"/>
            <a:ext cx="808500" cy="487500"/>
          </a:xfrm>
          <a:prstGeom prst="rect">
            <a:avLst/>
          </a:prstGeom>
          <a:noFill/>
          <a:ln>
            <a:noFill/>
          </a:ln>
        </p:spPr>
        <p:txBody>
          <a:bodyPr anchorCtr="0" anchor="ctr" bIns="40325" lIns="80675" spcFirstLastPara="1" rIns="80675" wrap="square" tIns="40325">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3" name="Shape 4183"/>
        <p:cNvGrpSpPr/>
        <p:nvPr/>
      </p:nvGrpSpPr>
      <p:grpSpPr>
        <a:xfrm>
          <a:off x="0" y="0"/>
          <a:ext cx="0" cy="0"/>
          <a:chOff x="0" y="0"/>
          <a:chExt cx="0" cy="0"/>
        </a:xfrm>
      </p:grpSpPr>
      <p:sp>
        <p:nvSpPr>
          <p:cNvPr id="4184" name="Google Shape;4184;g15b1de1dde7_0_10108"/>
          <p:cNvSpPr/>
          <p:nvPr/>
        </p:nvSpPr>
        <p:spPr>
          <a:xfrm rot="-5400000">
            <a:off x="5916776" y="22621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85" name="Google Shape;4185;g15b1de1dde7_0_10108"/>
          <p:cNvSpPr txBox="1"/>
          <p:nvPr>
            <p:ph type="title"/>
          </p:nvPr>
        </p:nvSpPr>
        <p:spPr>
          <a:xfrm>
            <a:off x="329598" y="317384"/>
            <a:ext cx="11031300" cy="470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sz="3000">
                <a:latin typeface="Open Sans"/>
                <a:ea typeface="Open Sans"/>
                <a:cs typeface="Open Sans"/>
                <a:sym typeface="Open Sans"/>
              </a:rPr>
              <a:t>Bridgestone + Azuga = the Future of Mobility</a:t>
            </a:r>
            <a:endParaRPr sz="2300">
              <a:solidFill>
                <a:srgbClr val="10455D"/>
              </a:solidFill>
              <a:latin typeface="Open Sans"/>
              <a:ea typeface="Open Sans"/>
              <a:cs typeface="Open Sans"/>
              <a:sym typeface="Open Sans"/>
            </a:endParaRPr>
          </a:p>
        </p:txBody>
      </p:sp>
      <p:sp>
        <p:nvSpPr>
          <p:cNvPr id="4186" name="Google Shape;4186;g15b1de1dde7_0_10108"/>
          <p:cNvSpPr/>
          <p:nvPr/>
        </p:nvSpPr>
        <p:spPr>
          <a:xfrm>
            <a:off x="10670060" y="4244788"/>
            <a:ext cx="453600" cy="379200"/>
          </a:xfrm>
          <a:prstGeom prst="roundRect">
            <a:avLst>
              <a:gd fmla="val 16667" name="adj"/>
            </a:avLst>
          </a:prstGeom>
          <a:solidFill>
            <a:schemeClr val="lt2"/>
          </a:solidFill>
          <a:ln cap="flat" cmpd="sng" w="19050">
            <a:solidFill>
              <a:schemeClr val="accent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87" name="Google Shape;4187;g15b1de1dde7_0_10108"/>
          <p:cNvSpPr/>
          <p:nvPr/>
        </p:nvSpPr>
        <p:spPr>
          <a:xfrm>
            <a:off x="605118" y="1125071"/>
            <a:ext cx="5426400" cy="2421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rPr>
              <a:t>Why did we merge?</a:t>
            </a:r>
            <a:endParaRPr b="1" sz="1200">
              <a:solidFill>
                <a:srgbClr val="FFFFFF"/>
              </a:solidFill>
              <a:latin typeface="Arial"/>
              <a:ea typeface="Arial"/>
              <a:cs typeface="Arial"/>
              <a:sym typeface="Arial"/>
            </a:endParaRPr>
          </a:p>
        </p:txBody>
      </p:sp>
      <p:sp>
        <p:nvSpPr>
          <p:cNvPr id="4188" name="Google Shape;4188;g15b1de1dde7_0_10108"/>
          <p:cNvSpPr txBox="1"/>
          <p:nvPr/>
        </p:nvSpPr>
        <p:spPr>
          <a:xfrm>
            <a:off x="611229" y="1394012"/>
            <a:ext cx="5420100" cy="1804800"/>
          </a:xfrm>
          <a:prstGeom prst="rect">
            <a:avLst/>
          </a:prstGeom>
          <a:noFill/>
          <a:ln>
            <a:noFill/>
          </a:ln>
        </p:spPr>
        <p:txBody>
          <a:bodyPr anchorCtr="0" anchor="t" bIns="40325" lIns="80675" spcFirstLastPara="1" rIns="80675" wrap="square" tIns="40325">
            <a:noAutofit/>
          </a:bodyPr>
          <a:lstStyle/>
          <a:p>
            <a:pPr indent="-222250" lvl="0" marL="203200" marR="0" rtl="0" algn="l">
              <a:lnSpc>
                <a:spcPct val="110000"/>
              </a:lnSpc>
              <a:spcBef>
                <a:spcPts val="0"/>
              </a:spcBef>
              <a:spcAft>
                <a:spcPts val="0"/>
              </a:spcAft>
              <a:buClr>
                <a:schemeClr val="dk2"/>
              </a:buClr>
              <a:buSzPts val="1300"/>
              <a:buFont typeface="Open Sans"/>
              <a:buChar char="⚫"/>
            </a:pPr>
            <a:r>
              <a:rPr lang="en-PH" sz="1300">
                <a:solidFill>
                  <a:schemeClr val="dk1"/>
                </a:solidFill>
                <a:latin typeface="Open Sans"/>
                <a:ea typeface="Open Sans"/>
                <a:cs typeface="Open Sans"/>
                <a:sym typeface="Open Sans"/>
              </a:rPr>
              <a:t>We are working toward a </a:t>
            </a:r>
            <a:r>
              <a:rPr lang="en-PH" sz="1300">
                <a:solidFill>
                  <a:schemeClr val="dk1"/>
                </a:solidFill>
                <a:latin typeface="Open Sans"/>
                <a:ea typeface="Open Sans"/>
                <a:cs typeface="Open Sans"/>
                <a:sym typeface="Open Sans"/>
              </a:rPr>
              <a:t>sustainable mobility solution that improve fleet efficiency, safety, vehicle uptime and customer service</a:t>
            </a:r>
            <a:endParaRPr sz="1300">
              <a:latin typeface="Open Sans"/>
              <a:ea typeface="Open Sans"/>
              <a:cs typeface="Open Sans"/>
              <a:sym typeface="Open Sans"/>
            </a:endParaRPr>
          </a:p>
          <a:p>
            <a:pPr indent="-222250" lvl="0" marL="203200" marR="0" rtl="0" algn="l">
              <a:lnSpc>
                <a:spcPct val="110000"/>
              </a:lnSpc>
              <a:spcBef>
                <a:spcPts val="0"/>
              </a:spcBef>
              <a:spcAft>
                <a:spcPts val="0"/>
              </a:spcAft>
              <a:buClr>
                <a:schemeClr val="dk2"/>
              </a:buClr>
              <a:buSzPts val="1300"/>
              <a:buFont typeface="Open Sans"/>
              <a:buChar char="⚫"/>
            </a:pPr>
            <a:r>
              <a:rPr lang="en-PH" sz="1300">
                <a:solidFill>
                  <a:schemeClr val="dk1"/>
                </a:solidFill>
                <a:latin typeface="Open Sans"/>
                <a:ea typeface="Open Sans"/>
                <a:cs typeface="Open Sans"/>
                <a:sym typeface="Open Sans"/>
              </a:rPr>
              <a:t>Azuga’s operational efficiency is a central </a:t>
            </a:r>
            <a:r>
              <a:rPr lang="en-PH" sz="1300">
                <a:solidFill>
                  <a:schemeClr val="dk1"/>
                </a:solidFill>
                <a:latin typeface="Open Sans"/>
                <a:ea typeface="Open Sans"/>
                <a:cs typeface="Open Sans"/>
                <a:sym typeface="Open Sans"/>
              </a:rPr>
              <a:t>pillar of Bridgestone’s advanced mobility strategy</a:t>
            </a:r>
            <a:endParaRPr sz="1300">
              <a:latin typeface="Open Sans"/>
              <a:ea typeface="Open Sans"/>
              <a:cs typeface="Open Sans"/>
              <a:sym typeface="Open Sans"/>
            </a:endParaRPr>
          </a:p>
          <a:p>
            <a:pPr indent="-222250" lvl="0" marL="203200" marR="0" rtl="0" algn="l">
              <a:lnSpc>
                <a:spcPct val="110000"/>
              </a:lnSpc>
              <a:spcBef>
                <a:spcPts val="900"/>
              </a:spcBef>
              <a:spcAft>
                <a:spcPts val="0"/>
              </a:spcAft>
              <a:buClr>
                <a:schemeClr val="dk1"/>
              </a:buClr>
              <a:buSzPts val="1300"/>
              <a:buFont typeface="Open Sans"/>
              <a:buChar char="⚫"/>
            </a:pPr>
            <a:r>
              <a:rPr lang="en-PH" sz="1300">
                <a:solidFill>
                  <a:schemeClr val="dk1"/>
                </a:solidFill>
                <a:latin typeface="Open Sans"/>
                <a:ea typeface="Open Sans"/>
                <a:cs typeface="Open Sans"/>
                <a:sym typeface="Open Sans"/>
              </a:rPr>
              <a:t>Azuga’s robust data integration capabilities will</a:t>
            </a:r>
            <a:r>
              <a:rPr lang="en-PH" sz="1300">
                <a:solidFill>
                  <a:schemeClr val="dk1"/>
                </a:solidFill>
                <a:latin typeface="Open Sans"/>
                <a:ea typeface="Open Sans"/>
                <a:cs typeface="Open Sans"/>
                <a:sym typeface="Open Sans"/>
              </a:rPr>
              <a:t> advance the development of core tire products, sustainable mobility solutions, providing our customers with a truly seamless fleet management experience</a:t>
            </a:r>
            <a:endParaRPr sz="1300">
              <a:latin typeface="Open Sans"/>
              <a:ea typeface="Open Sans"/>
              <a:cs typeface="Open Sans"/>
              <a:sym typeface="Open Sans"/>
            </a:endParaRPr>
          </a:p>
          <a:p>
            <a:pPr indent="-139700" lvl="0" marL="203200" marR="0" rtl="0" algn="l">
              <a:lnSpc>
                <a:spcPct val="110000"/>
              </a:lnSpc>
              <a:spcBef>
                <a:spcPts val="900"/>
              </a:spcBef>
              <a:spcAft>
                <a:spcPts val="0"/>
              </a:spcAft>
              <a:buClr>
                <a:schemeClr val="dk2"/>
              </a:buClr>
              <a:buSzPts val="900"/>
              <a:buFont typeface="Noto Sans Symbols"/>
              <a:buNone/>
            </a:pPr>
            <a:r>
              <a:t/>
            </a:r>
            <a:endParaRPr sz="700">
              <a:solidFill>
                <a:schemeClr val="dk1"/>
              </a:solidFill>
              <a:latin typeface="Open Sans"/>
              <a:ea typeface="Open Sans"/>
              <a:cs typeface="Open Sans"/>
              <a:sym typeface="Open Sans"/>
            </a:endParaRPr>
          </a:p>
        </p:txBody>
      </p:sp>
      <p:sp>
        <p:nvSpPr>
          <p:cNvPr id="4189" name="Google Shape;4189;g15b1de1dde7_0_10108"/>
          <p:cNvSpPr/>
          <p:nvPr/>
        </p:nvSpPr>
        <p:spPr>
          <a:xfrm>
            <a:off x="611229" y="3618438"/>
            <a:ext cx="10969500" cy="2421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Azuga’s Differentiated Offering</a:t>
            </a:r>
            <a:endParaRPr sz="1200"/>
          </a:p>
        </p:txBody>
      </p:sp>
      <p:sp>
        <p:nvSpPr>
          <p:cNvPr id="4190" name="Google Shape;4190;g15b1de1dde7_0_10108"/>
          <p:cNvSpPr/>
          <p:nvPr/>
        </p:nvSpPr>
        <p:spPr>
          <a:xfrm>
            <a:off x="615734" y="4070777"/>
            <a:ext cx="10948800" cy="2023500"/>
          </a:xfrm>
          <a:prstGeom prst="roundRect">
            <a:avLst>
              <a:gd fmla="val 7806" name="adj"/>
            </a:avLst>
          </a:prstGeom>
          <a:noFill/>
          <a:ln cap="flat" cmpd="sng" w="9525">
            <a:solidFill>
              <a:srgbClr val="000000"/>
            </a:solidFill>
            <a:prstDash val="dash"/>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191" name="Google Shape;4191;g15b1de1dde7_0_10108"/>
          <p:cNvSpPr/>
          <p:nvPr/>
        </p:nvSpPr>
        <p:spPr>
          <a:xfrm>
            <a:off x="2005542" y="3939308"/>
            <a:ext cx="2049900" cy="275100"/>
          </a:xfrm>
          <a:prstGeom prst="roundRect">
            <a:avLst>
              <a:gd fmla="val 16667" name="adj"/>
            </a:avLst>
          </a:prstGeom>
          <a:solidFill>
            <a:schemeClr val="lt1"/>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1500">
                <a:solidFill>
                  <a:schemeClr val="accent4"/>
                </a:solidFill>
              </a:rPr>
              <a:t>Azuga</a:t>
            </a:r>
            <a:r>
              <a:rPr b="1" lang="en-PH" sz="1500">
                <a:solidFill>
                  <a:schemeClr val="accent4"/>
                </a:solidFill>
                <a:latin typeface="Arial"/>
                <a:ea typeface="Arial"/>
                <a:cs typeface="Arial"/>
                <a:sym typeface="Arial"/>
              </a:rPr>
              <a:t> Solutions</a:t>
            </a:r>
            <a:endParaRPr sz="1200"/>
          </a:p>
        </p:txBody>
      </p:sp>
      <p:sp>
        <p:nvSpPr>
          <p:cNvPr id="4192" name="Google Shape;4192;g15b1de1dde7_0_10108"/>
          <p:cNvSpPr/>
          <p:nvPr/>
        </p:nvSpPr>
        <p:spPr>
          <a:xfrm>
            <a:off x="8230729" y="3925543"/>
            <a:ext cx="2307300" cy="302700"/>
          </a:xfrm>
          <a:prstGeom prst="roundRect">
            <a:avLst>
              <a:gd fmla="val 16667" name="adj"/>
            </a:avLst>
          </a:prstGeom>
          <a:solidFill>
            <a:schemeClr val="lt1"/>
          </a:solidFill>
          <a:ln>
            <a:noFill/>
          </a:ln>
        </p:spPr>
        <p:txBody>
          <a:bodyPr anchorCtr="0" anchor="ctr" bIns="40325" lIns="0" spcFirstLastPara="1" rIns="0" wrap="square" tIns="40325">
            <a:noAutofit/>
          </a:bodyPr>
          <a:lstStyle/>
          <a:p>
            <a:pPr indent="0" lvl="0" marL="0" marR="0" rtl="0" algn="ctr">
              <a:spcBef>
                <a:spcPts val="0"/>
              </a:spcBef>
              <a:spcAft>
                <a:spcPts val="0"/>
              </a:spcAft>
              <a:buNone/>
            </a:pPr>
            <a:r>
              <a:rPr b="1" lang="en-PH" sz="1500">
                <a:solidFill>
                  <a:schemeClr val="accent3"/>
                </a:solidFill>
              </a:rPr>
              <a:t>Bridgestone Solutions</a:t>
            </a:r>
            <a:endParaRPr sz="1200"/>
          </a:p>
        </p:txBody>
      </p:sp>
      <p:sp>
        <p:nvSpPr>
          <p:cNvPr id="4193" name="Google Shape;4193;g15b1de1dde7_0_10108"/>
          <p:cNvSpPr/>
          <p:nvPr/>
        </p:nvSpPr>
        <p:spPr>
          <a:xfrm>
            <a:off x="8346960" y="4343418"/>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r">
              <a:spcBef>
                <a:spcPts val="0"/>
              </a:spcBef>
              <a:spcAft>
                <a:spcPts val="0"/>
              </a:spcAft>
              <a:buNone/>
            </a:pPr>
            <a:r>
              <a:rPr b="1" lang="en-PH" sz="900">
                <a:solidFill>
                  <a:schemeClr val="accent3"/>
                </a:solidFill>
              </a:rPr>
              <a:t>Intellitire</a:t>
            </a:r>
            <a:endParaRPr sz="1200"/>
          </a:p>
        </p:txBody>
      </p:sp>
      <p:sp>
        <p:nvSpPr>
          <p:cNvPr id="4194" name="Google Shape;4194;g15b1de1dde7_0_10108"/>
          <p:cNvSpPr/>
          <p:nvPr/>
        </p:nvSpPr>
        <p:spPr>
          <a:xfrm>
            <a:off x="8346960" y="4783062"/>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r">
              <a:spcBef>
                <a:spcPts val="0"/>
              </a:spcBef>
              <a:spcAft>
                <a:spcPts val="0"/>
              </a:spcAft>
              <a:buNone/>
            </a:pPr>
            <a:r>
              <a:rPr b="1" lang="en-PH" sz="900">
                <a:solidFill>
                  <a:schemeClr val="accent3"/>
                </a:solidFill>
              </a:rPr>
              <a:t>Webfleet</a:t>
            </a:r>
            <a:endParaRPr sz="1200"/>
          </a:p>
        </p:txBody>
      </p:sp>
      <p:sp>
        <p:nvSpPr>
          <p:cNvPr id="4195" name="Google Shape;4195;g15b1de1dde7_0_10108"/>
          <p:cNvSpPr/>
          <p:nvPr/>
        </p:nvSpPr>
        <p:spPr>
          <a:xfrm>
            <a:off x="8346960" y="5213177"/>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r">
              <a:spcBef>
                <a:spcPts val="0"/>
              </a:spcBef>
              <a:spcAft>
                <a:spcPts val="0"/>
              </a:spcAft>
              <a:buNone/>
            </a:pPr>
            <a:r>
              <a:rPr b="1" lang="en-PH" sz="900">
                <a:solidFill>
                  <a:schemeClr val="accent3"/>
                </a:solidFill>
              </a:rPr>
              <a:t>REACH</a:t>
            </a:r>
            <a:endParaRPr sz="1200"/>
          </a:p>
        </p:txBody>
      </p:sp>
      <p:sp>
        <p:nvSpPr>
          <p:cNvPr id="4196" name="Google Shape;4196;g15b1de1dde7_0_10108"/>
          <p:cNvSpPr/>
          <p:nvPr/>
        </p:nvSpPr>
        <p:spPr>
          <a:xfrm>
            <a:off x="8025695" y="5667132"/>
            <a:ext cx="17505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r">
              <a:spcBef>
                <a:spcPts val="0"/>
              </a:spcBef>
              <a:spcAft>
                <a:spcPts val="0"/>
              </a:spcAft>
              <a:buNone/>
            </a:pPr>
            <a:r>
              <a:rPr b="1" lang="en-PH" sz="900">
                <a:solidFill>
                  <a:schemeClr val="accent3"/>
                </a:solidFill>
              </a:rPr>
              <a:t>Maintenance Subscriptions</a:t>
            </a:r>
            <a:endParaRPr sz="1200"/>
          </a:p>
        </p:txBody>
      </p:sp>
      <p:cxnSp>
        <p:nvCxnSpPr>
          <p:cNvPr id="4197" name="Google Shape;4197;g15b1de1dde7_0_10108"/>
          <p:cNvCxnSpPr/>
          <p:nvPr/>
        </p:nvCxnSpPr>
        <p:spPr>
          <a:xfrm rot="10800000">
            <a:off x="10015359" y="4466332"/>
            <a:ext cx="383700" cy="0"/>
          </a:xfrm>
          <a:prstGeom prst="straightConnector1">
            <a:avLst/>
          </a:prstGeom>
          <a:noFill/>
          <a:ln cap="flat" cmpd="sng" w="9525">
            <a:solidFill>
              <a:schemeClr val="dk1"/>
            </a:solidFill>
            <a:prstDash val="dash"/>
            <a:round/>
            <a:headEnd len="sm" w="sm" type="none"/>
            <a:tailEnd len="med" w="med" type="triangle"/>
          </a:ln>
        </p:spPr>
      </p:cxnSp>
      <p:cxnSp>
        <p:nvCxnSpPr>
          <p:cNvPr id="4198" name="Google Shape;4198;g15b1de1dde7_0_10108"/>
          <p:cNvCxnSpPr/>
          <p:nvPr/>
        </p:nvCxnSpPr>
        <p:spPr>
          <a:xfrm rot="10800000">
            <a:off x="10012337" y="5336091"/>
            <a:ext cx="383700" cy="0"/>
          </a:xfrm>
          <a:prstGeom prst="straightConnector1">
            <a:avLst/>
          </a:prstGeom>
          <a:noFill/>
          <a:ln cap="flat" cmpd="sng" w="9525">
            <a:solidFill>
              <a:schemeClr val="dk1"/>
            </a:solidFill>
            <a:prstDash val="dash"/>
            <a:round/>
            <a:headEnd len="sm" w="sm" type="none"/>
            <a:tailEnd len="med" w="med" type="triangle"/>
          </a:ln>
        </p:spPr>
      </p:cxnSp>
      <p:cxnSp>
        <p:nvCxnSpPr>
          <p:cNvPr id="4199" name="Google Shape;4199;g15b1de1dde7_0_10108"/>
          <p:cNvCxnSpPr/>
          <p:nvPr/>
        </p:nvCxnSpPr>
        <p:spPr>
          <a:xfrm rot="10800000">
            <a:off x="10012337" y="4905976"/>
            <a:ext cx="383700" cy="0"/>
          </a:xfrm>
          <a:prstGeom prst="straightConnector1">
            <a:avLst/>
          </a:prstGeom>
          <a:noFill/>
          <a:ln cap="flat" cmpd="sng" w="9525">
            <a:solidFill>
              <a:schemeClr val="dk1"/>
            </a:solidFill>
            <a:prstDash val="dash"/>
            <a:round/>
            <a:headEnd len="sm" w="sm" type="none"/>
            <a:tailEnd len="med" w="med" type="triangle"/>
          </a:ln>
        </p:spPr>
      </p:cxnSp>
      <p:cxnSp>
        <p:nvCxnSpPr>
          <p:cNvPr id="4200" name="Google Shape;4200;g15b1de1dde7_0_10108"/>
          <p:cNvCxnSpPr/>
          <p:nvPr/>
        </p:nvCxnSpPr>
        <p:spPr>
          <a:xfrm rot="10800000">
            <a:off x="10012337" y="5790038"/>
            <a:ext cx="383700" cy="0"/>
          </a:xfrm>
          <a:prstGeom prst="straightConnector1">
            <a:avLst/>
          </a:prstGeom>
          <a:noFill/>
          <a:ln cap="flat" cmpd="sng" w="9525">
            <a:solidFill>
              <a:schemeClr val="dk1"/>
            </a:solidFill>
            <a:prstDash val="dash"/>
            <a:round/>
            <a:headEnd len="sm" w="sm" type="none"/>
            <a:tailEnd len="med" w="med" type="triangle"/>
          </a:ln>
        </p:spPr>
      </p:cxnSp>
      <p:sp>
        <p:nvSpPr>
          <p:cNvPr id="4201" name="Google Shape;4201;g15b1de1dde7_0_10108"/>
          <p:cNvSpPr/>
          <p:nvPr/>
        </p:nvSpPr>
        <p:spPr>
          <a:xfrm flipH="1" rot="10800000">
            <a:off x="3777364" y="4501332"/>
            <a:ext cx="1008300" cy="1168500"/>
          </a:xfrm>
          <a:prstGeom prst="rightArrow">
            <a:avLst>
              <a:gd fmla="val 50000" name="adj1"/>
              <a:gd fmla="val 50000" name="adj2"/>
            </a:avLst>
          </a:prstGeom>
          <a:gradFill>
            <a:gsLst>
              <a:gs pos="0">
                <a:schemeClr val="accent4"/>
              </a:gs>
              <a:gs pos="100000">
                <a:schemeClr val="lt1"/>
              </a:gs>
            </a:gsLst>
            <a:lin ang="10800025" scaled="0"/>
          </a:grad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202" name="Google Shape;4202;g15b1de1dde7_0_10108"/>
          <p:cNvSpPr/>
          <p:nvPr/>
        </p:nvSpPr>
        <p:spPr>
          <a:xfrm rot="10800000">
            <a:off x="7370917" y="4496800"/>
            <a:ext cx="1005300" cy="1168500"/>
          </a:xfrm>
          <a:prstGeom prst="rightArrow">
            <a:avLst>
              <a:gd fmla="val 50000" name="adj1"/>
              <a:gd fmla="val 50000" name="adj2"/>
            </a:avLst>
          </a:prstGeom>
          <a:gradFill>
            <a:gsLst>
              <a:gs pos="0">
                <a:schemeClr val="accent3"/>
              </a:gs>
              <a:gs pos="100000">
                <a:schemeClr val="lt1"/>
              </a:gs>
            </a:gsLst>
            <a:lin ang="10800025" scaled="0"/>
          </a:gradFill>
          <a:ln>
            <a:noFill/>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203" name="Google Shape;4203;g15b1de1dde7_0_10108"/>
          <p:cNvSpPr/>
          <p:nvPr/>
        </p:nvSpPr>
        <p:spPr>
          <a:xfrm>
            <a:off x="4485648" y="4141845"/>
            <a:ext cx="3246000" cy="317100"/>
          </a:xfrm>
          <a:prstGeom prst="roundRect">
            <a:avLst>
              <a:gd fmla="val 16667" name="adj"/>
            </a:avLst>
          </a:prstGeom>
          <a:solidFill>
            <a:schemeClr val="accent5"/>
          </a:solidFill>
          <a:ln>
            <a:noFill/>
          </a:ln>
          <a:effectLst>
            <a:outerShdw blurRad="50800" rotWithShape="0" algn="t" dir="5400000" dist="25400">
              <a:srgbClr val="000000">
                <a:alpha val="40000"/>
              </a:srgbClr>
            </a:outerShdw>
          </a:effectLst>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2"/>
              </a:buClr>
              <a:buSzPts val="1200"/>
              <a:buFont typeface="Arial"/>
              <a:buNone/>
            </a:pPr>
            <a:r>
              <a:rPr b="1" lang="en-PH" sz="1200">
                <a:solidFill>
                  <a:schemeClr val="lt2"/>
                </a:solidFill>
                <a:latin typeface="Arial"/>
                <a:ea typeface="Arial"/>
                <a:cs typeface="Arial"/>
                <a:sym typeface="Arial"/>
              </a:rPr>
              <a:t>Operational</a:t>
            </a:r>
            <a:r>
              <a:rPr b="1" i="0" lang="en-PH" sz="1200" u="none" cap="none" strike="noStrike">
                <a:solidFill>
                  <a:schemeClr val="lt2"/>
                </a:solidFill>
                <a:latin typeface="Arial"/>
                <a:ea typeface="Arial"/>
                <a:cs typeface="Arial"/>
                <a:sym typeface="Arial"/>
              </a:rPr>
              <a:t> Efficiency</a:t>
            </a:r>
            <a:endParaRPr sz="1200"/>
          </a:p>
        </p:txBody>
      </p:sp>
      <p:sp>
        <p:nvSpPr>
          <p:cNvPr id="4204" name="Google Shape;4204;g15b1de1dde7_0_10108"/>
          <p:cNvSpPr/>
          <p:nvPr/>
        </p:nvSpPr>
        <p:spPr>
          <a:xfrm>
            <a:off x="4485648" y="5695484"/>
            <a:ext cx="3246000" cy="317100"/>
          </a:xfrm>
          <a:prstGeom prst="roundRect">
            <a:avLst>
              <a:gd fmla="val 16667" name="adj"/>
            </a:avLst>
          </a:prstGeom>
          <a:solidFill>
            <a:schemeClr val="accent5"/>
          </a:solidFill>
          <a:ln>
            <a:noFill/>
          </a:ln>
          <a:effectLst>
            <a:outerShdw blurRad="50800" rotWithShape="0" algn="t" dir="5400000" dist="25400">
              <a:srgbClr val="000000">
                <a:alpha val="40000"/>
              </a:srgbClr>
            </a:outerShdw>
          </a:effectLst>
        </p:spPr>
        <p:txBody>
          <a:bodyPr anchorCtr="0" anchor="ctr" bIns="16125" lIns="0" spcFirstLastPara="1" rIns="16125" wrap="square" tIns="0">
            <a:noAutofit/>
          </a:bodyPr>
          <a:lstStyle/>
          <a:p>
            <a:pPr indent="0" lvl="0" marL="0" marR="0" rtl="0" algn="ctr">
              <a:lnSpc>
                <a:spcPct val="100000"/>
              </a:lnSpc>
              <a:spcBef>
                <a:spcPts val="0"/>
              </a:spcBef>
              <a:spcAft>
                <a:spcPts val="0"/>
              </a:spcAft>
              <a:buClr>
                <a:schemeClr val="lt2"/>
              </a:buClr>
              <a:buSzPts val="1200"/>
              <a:buFont typeface="Arial"/>
              <a:buNone/>
            </a:pPr>
            <a:r>
              <a:rPr b="1" lang="en-PH" sz="1200">
                <a:solidFill>
                  <a:schemeClr val="lt2"/>
                </a:solidFill>
                <a:latin typeface="Arial"/>
                <a:ea typeface="Arial"/>
                <a:cs typeface="Arial"/>
                <a:sym typeface="Arial"/>
              </a:rPr>
              <a:t>Risk Mitigation</a:t>
            </a:r>
            <a:endParaRPr b="1" i="0" sz="1200" u="none" cap="none" strike="noStrike">
              <a:solidFill>
                <a:schemeClr val="lt2"/>
              </a:solidFill>
              <a:latin typeface="Arial"/>
              <a:ea typeface="Arial"/>
              <a:cs typeface="Arial"/>
              <a:sym typeface="Arial"/>
            </a:endParaRPr>
          </a:p>
        </p:txBody>
      </p:sp>
      <p:sp>
        <p:nvSpPr>
          <p:cNvPr id="4205" name="Google Shape;4205;g15b1de1dde7_0_10108"/>
          <p:cNvSpPr/>
          <p:nvPr/>
        </p:nvSpPr>
        <p:spPr>
          <a:xfrm>
            <a:off x="2424873" y="4783062"/>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l">
              <a:spcBef>
                <a:spcPts val="0"/>
              </a:spcBef>
              <a:spcAft>
                <a:spcPts val="0"/>
              </a:spcAft>
              <a:buNone/>
            </a:pPr>
            <a:r>
              <a:rPr b="1" lang="en-PH" sz="900">
                <a:solidFill>
                  <a:schemeClr val="accent4"/>
                </a:solidFill>
                <a:latin typeface="Arial"/>
                <a:ea typeface="Arial"/>
                <a:cs typeface="Arial"/>
                <a:sym typeface="Arial"/>
              </a:rPr>
              <a:t>Video Telematics</a:t>
            </a:r>
            <a:endParaRPr sz="1200"/>
          </a:p>
        </p:txBody>
      </p:sp>
      <p:cxnSp>
        <p:nvCxnSpPr>
          <p:cNvPr id="4206" name="Google Shape;4206;g15b1de1dde7_0_10108"/>
          <p:cNvCxnSpPr/>
          <p:nvPr/>
        </p:nvCxnSpPr>
        <p:spPr>
          <a:xfrm>
            <a:off x="1792941" y="4905976"/>
            <a:ext cx="383700" cy="0"/>
          </a:xfrm>
          <a:prstGeom prst="straightConnector1">
            <a:avLst/>
          </a:prstGeom>
          <a:noFill/>
          <a:ln cap="flat" cmpd="sng" w="9525">
            <a:solidFill>
              <a:schemeClr val="dk1"/>
            </a:solidFill>
            <a:prstDash val="dash"/>
            <a:round/>
            <a:headEnd len="sm" w="sm" type="none"/>
            <a:tailEnd len="med" w="med" type="triangle"/>
          </a:ln>
        </p:spPr>
      </p:cxnSp>
      <p:grpSp>
        <p:nvGrpSpPr>
          <p:cNvPr id="4207" name="Google Shape;4207;g15b1de1dde7_0_10108"/>
          <p:cNvGrpSpPr/>
          <p:nvPr/>
        </p:nvGrpSpPr>
        <p:grpSpPr>
          <a:xfrm>
            <a:off x="1093600" y="4705410"/>
            <a:ext cx="453837" cy="379532"/>
            <a:chOff x="3359151" y="5328307"/>
            <a:chExt cx="425100" cy="355500"/>
          </a:xfrm>
        </p:grpSpPr>
        <p:sp>
          <p:nvSpPr>
            <p:cNvPr id="4208" name="Google Shape;4208;g15b1de1dde7_0_10108"/>
            <p:cNvSpPr/>
            <p:nvPr/>
          </p:nvSpPr>
          <p:spPr>
            <a:xfrm>
              <a:off x="3359151" y="5328307"/>
              <a:ext cx="425100" cy="355500"/>
            </a:xfrm>
            <a:prstGeom prst="roundRect">
              <a:avLst>
                <a:gd fmla="val 16667" name="adj"/>
              </a:avLst>
            </a:prstGeom>
            <a:solidFill>
              <a:schemeClr val="lt2"/>
            </a:solidFill>
            <a:ln cap="flat" cmpd="sng" w="19050">
              <a:solidFill>
                <a:schemeClr val="accent4"/>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4209" name="Google Shape;4209;g15b1de1dde7_0_10108"/>
            <p:cNvPicPr preferRelativeResize="0"/>
            <p:nvPr/>
          </p:nvPicPr>
          <p:blipFill rotWithShape="1">
            <a:blip r:embed="rId3">
              <a:alphaModFix/>
            </a:blip>
            <a:srcRect b="0" l="0" r="0" t="0"/>
            <a:stretch/>
          </p:blipFill>
          <p:spPr>
            <a:xfrm>
              <a:off x="3393282" y="5410161"/>
              <a:ext cx="346666" cy="176270"/>
            </a:xfrm>
            <a:prstGeom prst="rect">
              <a:avLst/>
            </a:prstGeom>
            <a:noFill/>
            <a:ln>
              <a:noFill/>
            </a:ln>
          </p:spPr>
        </p:pic>
      </p:grpSp>
      <p:sp>
        <p:nvSpPr>
          <p:cNvPr id="4210" name="Google Shape;4210;g15b1de1dde7_0_10108"/>
          <p:cNvSpPr/>
          <p:nvPr/>
        </p:nvSpPr>
        <p:spPr>
          <a:xfrm>
            <a:off x="2424873" y="4343418"/>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l">
              <a:spcBef>
                <a:spcPts val="0"/>
              </a:spcBef>
              <a:spcAft>
                <a:spcPts val="0"/>
              </a:spcAft>
              <a:buNone/>
            </a:pPr>
            <a:r>
              <a:rPr b="1" lang="en-PH" sz="900">
                <a:solidFill>
                  <a:schemeClr val="accent4"/>
                </a:solidFill>
                <a:latin typeface="Arial"/>
                <a:ea typeface="Arial"/>
                <a:cs typeface="Arial"/>
                <a:sym typeface="Arial"/>
              </a:rPr>
              <a:t>Fleet Management and</a:t>
            </a:r>
            <a:endParaRPr sz="1200"/>
          </a:p>
          <a:p>
            <a:pPr indent="0" lvl="0" marL="0" marR="0" rtl="0" algn="l">
              <a:spcBef>
                <a:spcPts val="0"/>
              </a:spcBef>
              <a:spcAft>
                <a:spcPts val="0"/>
              </a:spcAft>
              <a:buNone/>
            </a:pPr>
            <a:r>
              <a:rPr b="1" lang="en-PH" sz="900">
                <a:solidFill>
                  <a:schemeClr val="accent4"/>
                </a:solidFill>
                <a:latin typeface="Arial"/>
                <a:ea typeface="Arial"/>
                <a:cs typeface="Arial"/>
                <a:sym typeface="Arial"/>
              </a:rPr>
              <a:t>Driver Behavior</a:t>
            </a:r>
            <a:endParaRPr sz="1200"/>
          </a:p>
        </p:txBody>
      </p:sp>
      <p:cxnSp>
        <p:nvCxnSpPr>
          <p:cNvPr id="4211" name="Google Shape;4211;g15b1de1dde7_0_10108"/>
          <p:cNvCxnSpPr/>
          <p:nvPr/>
        </p:nvCxnSpPr>
        <p:spPr>
          <a:xfrm>
            <a:off x="1795962" y="4466332"/>
            <a:ext cx="383700" cy="0"/>
          </a:xfrm>
          <a:prstGeom prst="straightConnector1">
            <a:avLst/>
          </a:prstGeom>
          <a:noFill/>
          <a:ln cap="flat" cmpd="sng" w="9525">
            <a:solidFill>
              <a:schemeClr val="dk1"/>
            </a:solidFill>
            <a:prstDash val="dash"/>
            <a:round/>
            <a:headEnd len="sm" w="sm" type="none"/>
            <a:tailEnd len="med" w="med" type="triangle"/>
          </a:ln>
        </p:spPr>
      </p:cxnSp>
      <p:grpSp>
        <p:nvGrpSpPr>
          <p:cNvPr id="4212" name="Google Shape;4212;g15b1de1dde7_0_10108"/>
          <p:cNvGrpSpPr/>
          <p:nvPr/>
        </p:nvGrpSpPr>
        <p:grpSpPr>
          <a:xfrm>
            <a:off x="1093600" y="4265787"/>
            <a:ext cx="453837" cy="379532"/>
            <a:chOff x="3359151" y="4915342"/>
            <a:chExt cx="425100" cy="355500"/>
          </a:xfrm>
        </p:grpSpPr>
        <p:sp>
          <p:nvSpPr>
            <p:cNvPr id="4213" name="Google Shape;4213;g15b1de1dde7_0_10108"/>
            <p:cNvSpPr/>
            <p:nvPr/>
          </p:nvSpPr>
          <p:spPr>
            <a:xfrm>
              <a:off x="3359151" y="4915342"/>
              <a:ext cx="425100" cy="355500"/>
            </a:xfrm>
            <a:prstGeom prst="roundRect">
              <a:avLst>
                <a:gd fmla="val 16667" name="adj"/>
              </a:avLst>
            </a:prstGeom>
            <a:solidFill>
              <a:schemeClr val="lt2"/>
            </a:solidFill>
            <a:ln cap="flat" cmpd="sng" w="19050">
              <a:solidFill>
                <a:schemeClr val="accent4"/>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4214" name="Google Shape;4214;g15b1de1dde7_0_10108"/>
            <p:cNvPicPr preferRelativeResize="0"/>
            <p:nvPr/>
          </p:nvPicPr>
          <p:blipFill rotWithShape="1">
            <a:blip r:embed="rId4">
              <a:alphaModFix/>
            </a:blip>
            <a:srcRect b="0" l="0" r="0" t="0"/>
            <a:stretch/>
          </p:blipFill>
          <p:spPr>
            <a:xfrm>
              <a:off x="3401972" y="4994557"/>
              <a:ext cx="364833" cy="213286"/>
            </a:xfrm>
            <a:prstGeom prst="rect">
              <a:avLst/>
            </a:prstGeom>
            <a:noFill/>
            <a:ln>
              <a:noFill/>
            </a:ln>
          </p:spPr>
        </p:pic>
      </p:grpSp>
      <p:sp>
        <p:nvSpPr>
          <p:cNvPr id="4215" name="Google Shape;4215;g15b1de1dde7_0_10108"/>
          <p:cNvSpPr/>
          <p:nvPr/>
        </p:nvSpPr>
        <p:spPr>
          <a:xfrm>
            <a:off x="2424873" y="5667123"/>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l">
              <a:spcBef>
                <a:spcPts val="0"/>
              </a:spcBef>
              <a:spcAft>
                <a:spcPts val="0"/>
              </a:spcAft>
              <a:buNone/>
            </a:pPr>
            <a:r>
              <a:rPr b="1" lang="en-PH" sz="900">
                <a:solidFill>
                  <a:schemeClr val="accent4"/>
                </a:solidFill>
                <a:latin typeface="Arial"/>
                <a:ea typeface="Arial"/>
                <a:cs typeface="Arial"/>
                <a:sym typeface="Arial"/>
              </a:rPr>
              <a:t>Data Analytics</a:t>
            </a:r>
            <a:endParaRPr sz="1200"/>
          </a:p>
        </p:txBody>
      </p:sp>
      <p:cxnSp>
        <p:nvCxnSpPr>
          <p:cNvPr id="4216" name="Google Shape;4216;g15b1de1dde7_0_10108"/>
          <p:cNvCxnSpPr/>
          <p:nvPr/>
        </p:nvCxnSpPr>
        <p:spPr>
          <a:xfrm>
            <a:off x="1792941" y="5790038"/>
            <a:ext cx="383700" cy="0"/>
          </a:xfrm>
          <a:prstGeom prst="straightConnector1">
            <a:avLst/>
          </a:prstGeom>
          <a:noFill/>
          <a:ln cap="flat" cmpd="sng" w="9525">
            <a:solidFill>
              <a:schemeClr val="dk1"/>
            </a:solidFill>
            <a:prstDash val="dash"/>
            <a:round/>
            <a:headEnd len="sm" w="sm" type="none"/>
            <a:tailEnd len="med" w="med" type="triangle"/>
          </a:ln>
        </p:spPr>
      </p:cxnSp>
      <p:grpSp>
        <p:nvGrpSpPr>
          <p:cNvPr id="4217" name="Google Shape;4217;g15b1de1dde7_0_10108"/>
          <p:cNvGrpSpPr/>
          <p:nvPr/>
        </p:nvGrpSpPr>
        <p:grpSpPr>
          <a:xfrm>
            <a:off x="1093600" y="5580267"/>
            <a:ext cx="453837" cy="397699"/>
            <a:chOff x="3360194" y="6154238"/>
            <a:chExt cx="425100" cy="372517"/>
          </a:xfrm>
        </p:grpSpPr>
        <p:sp>
          <p:nvSpPr>
            <p:cNvPr id="4218" name="Google Shape;4218;g15b1de1dde7_0_10108"/>
            <p:cNvSpPr/>
            <p:nvPr/>
          </p:nvSpPr>
          <p:spPr>
            <a:xfrm>
              <a:off x="3360194" y="6154238"/>
              <a:ext cx="425100" cy="355500"/>
            </a:xfrm>
            <a:prstGeom prst="roundRect">
              <a:avLst>
                <a:gd fmla="val 16667" name="adj"/>
              </a:avLst>
            </a:prstGeom>
            <a:solidFill>
              <a:schemeClr val="lt2"/>
            </a:solidFill>
            <a:ln cap="flat" cmpd="sng" w="19050">
              <a:solidFill>
                <a:schemeClr val="accent4"/>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4219" name="Google Shape;4219;g15b1de1dde7_0_10108"/>
            <p:cNvPicPr preferRelativeResize="0"/>
            <p:nvPr/>
          </p:nvPicPr>
          <p:blipFill rotWithShape="1">
            <a:blip r:embed="rId5">
              <a:alphaModFix/>
            </a:blip>
            <a:srcRect b="0" l="0" r="0" t="0"/>
            <a:stretch/>
          </p:blipFill>
          <p:spPr>
            <a:xfrm>
              <a:off x="3388288" y="6170586"/>
              <a:ext cx="356169" cy="356169"/>
            </a:xfrm>
            <a:prstGeom prst="rect">
              <a:avLst/>
            </a:prstGeom>
            <a:noFill/>
            <a:ln>
              <a:noFill/>
            </a:ln>
          </p:spPr>
        </p:pic>
      </p:grpSp>
      <p:sp>
        <p:nvSpPr>
          <p:cNvPr id="4220" name="Google Shape;4220;g15b1de1dde7_0_10108"/>
          <p:cNvSpPr/>
          <p:nvPr/>
        </p:nvSpPr>
        <p:spPr>
          <a:xfrm>
            <a:off x="2424873" y="5213177"/>
            <a:ext cx="1433700" cy="246000"/>
          </a:xfrm>
          <a:prstGeom prst="roundRect">
            <a:avLst>
              <a:gd fmla="val 16667" name="adj"/>
            </a:avLst>
          </a:prstGeom>
          <a:noFill/>
          <a:ln>
            <a:noFill/>
          </a:ln>
        </p:spPr>
        <p:txBody>
          <a:bodyPr anchorCtr="0" anchor="ctr" bIns="40325" lIns="0" spcFirstLastPara="1" rIns="0" wrap="square" tIns="40325">
            <a:noAutofit/>
          </a:bodyPr>
          <a:lstStyle/>
          <a:p>
            <a:pPr indent="0" lvl="0" marL="0" marR="0" rtl="0" algn="l">
              <a:spcBef>
                <a:spcPts val="0"/>
              </a:spcBef>
              <a:spcAft>
                <a:spcPts val="0"/>
              </a:spcAft>
              <a:buNone/>
            </a:pPr>
            <a:r>
              <a:rPr b="1" lang="en-PH" sz="900">
                <a:solidFill>
                  <a:schemeClr val="accent4"/>
                </a:solidFill>
                <a:latin typeface="Arial"/>
                <a:ea typeface="Arial"/>
                <a:cs typeface="Arial"/>
                <a:sym typeface="Arial"/>
              </a:rPr>
              <a:t>Field Service</a:t>
            </a:r>
            <a:endParaRPr sz="1200"/>
          </a:p>
          <a:p>
            <a:pPr indent="0" lvl="0" marL="0" marR="0" rtl="0" algn="l">
              <a:spcBef>
                <a:spcPts val="0"/>
              </a:spcBef>
              <a:spcAft>
                <a:spcPts val="0"/>
              </a:spcAft>
              <a:buNone/>
            </a:pPr>
            <a:r>
              <a:rPr b="1" lang="en-PH" sz="900">
                <a:solidFill>
                  <a:schemeClr val="accent4"/>
                </a:solidFill>
                <a:latin typeface="Arial"/>
                <a:ea typeface="Arial"/>
                <a:cs typeface="Arial"/>
                <a:sym typeface="Arial"/>
              </a:rPr>
              <a:t>Management (FSM)</a:t>
            </a:r>
            <a:endParaRPr sz="1200"/>
          </a:p>
        </p:txBody>
      </p:sp>
      <p:cxnSp>
        <p:nvCxnSpPr>
          <p:cNvPr id="4221" name="Google Shape;4221;g15b1de1dde7_0_10108"/>
          <p:cNvCxnSpPr/>
          <p:nvPr/>
        </p:nvCxnSpPr>
        <p:spPr>
          <a:xfrm>
            <a:off x="1792941" y="5336091"/>
            <a:ext cx="383700" cy="0"/>
          </a:xfrm>
          <a:prstGeom prst="straightConnector1">
            <a:avLst/>
          </a:prstGeom>
          <a:noFill/>
          <a:ln cap="flat" cmpd="sng" w="9525">
            <a:solidFill>
              <a:schemeClr val="dk1"/>
            </a:solidFill>
            <a:prstDash val="dash"/>
            <a:round/>
            <a:headEnd len="sm" w="sm" type="none"/>
            <a:tailEnd len="med" w="med" type="triangle"/>
          </a:ln>
        </p:spPr>
      </p:cxnSp>
      <p:grpSp>
        <p:nvGrpSpPr>
          <p:cNvPr id="4222" name="Google Shape;4222;g15b1de1dde7_0_10108"/>
          <p:cNvGrpSpPr/>
          <p:nvPr/>
        </p:nvGrpSpPr>
        <p:grpSpPr>
          <a:xfrm>
            <a:off x="1053195" y="5057882"/>
            <a:ext cx="534622" cy="534622"/>
            <a:chOff x="3323608" y="5668808"/>
            <a:chExt cx="500770" cy="500770"/>
          </a:xfrm>
        </p:grpSpPr>
        <p:sp>
          <p:nvSpPr>
            <p:cNvPr id="4223" name="Google Shape;4223;g15b1de1dde7_0_10108"/>
            <p:cNvSpPr/>
            <p:nvPr/>
          </p:nvSpPr>
          <p:spPr>
            <a:xfrm>
              <a:off x="3359151" y="5741272"/>
              <a:ext cx="425100" cy="355500"/>
            </a:xfrm>
            <a:prstGeom prst="roundRect">
              <a:avLst>
                <a:gd fmla="val 16667" name="adj"/>
              </a:avLst>
            </a:prstGeom>
            <a:solidFill>
              <a:schemeClr val="lt2"/>
            </a:solidFill>
            <a:ln cap="flat" cmpd="sng" w="19050">
              <a:solidFill>
                <a:schemeClr val="accent4"/>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4224" name="Google Shape;4224;g15b1de1dde7_0_10108"/>
            <p:cNvPicPr preferRelativeResize="0"/>
            <p:nvPr/>
          </p:nvPicPr>
          <p:blipFill rotWithShape="1">
            <a:blip r:embed="rId6">
              <a:alphaModFix/>
            </a:blip>
            <a:srcRect b="0" l="0" r="0" t="0"/>
            <a:stretch/>
          </p:blipFill>
          <p:spPr>
            <a:xfrm>
              <a:off x="3323608" y="5668808"/>
              <a:ext cx="500770" cy="500770"/>
            </a:xfrm>
            <a:prstGeom prst="rect">
              <a:avLst/>
            </a:prstGeom>
            <a:noFill/>
            <a:ln>
              <a:noFill/>
            </a:ln>
          </p:spPr>
        </p:pic>
      </p:grpSp>
      <p:grpSp>
        <p:nvGrpSpPr>
          <p:cNvPr id="4225" name="Google Shape;4225;g15b1de1dde7_0_10108"/>
          <p:cNvGrpSpPr/>
          <p:nvPr/>
        </p:nvGrpSpPr>
        <p:grpSpPr>
          <a:xfrm>
            <a:off x="10674189" y="5152978"/>
            <a:ext cx="453837" cy="379532"/>
            <a:chOff x="12479641" y="5737011"/>
            <a:chExt cx="425100" cy="355500"/>
          </a:xfrm>
        </p:grpSpPr>
        <p:sp>
          <p:nvSpPr>
            <p:cNvPr id="4226" name="Google Shape;4226;g15b1de1dde7_0_10108"/>
            <p:cNvSpPr/>
            <p:nvPr/>
          </p:nvSpPr>
          <p:spPr>
            <a:xfrm>
              <a:off x="12479641" y="5737011"/>
              <a:ext cx="425100" cy="355500"/>
            </a:xfrm>
            <a:prstGeom prst="roundRect">
              <a:avLst>
                <a:gd fmla="val 16667" name="adj"/>
              </a:avLst>
            </a:prstGeom>
            <a:solidFill>
              <a:schemeClr val="lt2"/>
            </a:solidFill>
            <a:ln cap="flat" cmpd="sng" w="19050">
              <a:solidFill>
                <a:schemeClr val="accent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227" name="Google Shape;4227;g15b1de1dde7_0_10108"/>
            <p:cNvGrpSpPr/>
            <p:nvPr/>
          </p:nvGrpSpPr>
          <p:grpSpPr>
            <a:xfrm>
              <a:off x="12561415" y="5777848"/>
              <a:ext cx="265920" cy="271578"/>
              <a:chOff x="5762625" y="1309688"/>
              <a:chExt cx="447677" cy="457201"/>
            </a:xfrm>
          </p:grpSpPr>
          <p:sp>
            <p:nvSpPr>
              <p:cNvPr id="4228" name="Google Shape;4228;g15b1de1dde7_0_10108"/>
              <p:cNvSpPr/>
              <p:nvPr/>
            </p:nvSpPr>
            <p:spPr>
              <a:xfrm>
                <a:off x="5815013"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90"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3" y="200"/>
                      <a:pt x="73" y="200"/>
                      <a:pt x="73"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29" name="Google Shape;4229;g15b1de1dde7_0_10108"/>
              <p:cNvSpPr/>
              <p:nvPr/>
            </p:nvSpPr>
            <p:spPr>
              <a:xfrm>
                <a:off x="5762625"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6" y="4"/>
                      <a:pt x="267" y="0"/>
                      <a:pt x="259" y="0"/>
                    </a:cubicBezTo>
                    <a:cubicBezTo>
                      <a:pt x="221" y="0"/>
                      <a:pt x="221" y="0"/>
                      <a:pt x="221" y="0"/>
                    </a:cubicBezTo>
                    <a:cubicBezTo>
                      <a:pt x="208" y="0"/>
                      <a:pt x="195" y="2"/>
                      <a:pt x="182" y="4"/>
                    </a:cubicBezTo>
                    <a:cubicBezTo>
                      <a:pt x="97" y="20"/>
                      <a:pt x="29" y="88"/>
                      <a:pt x="14" y="173"/>
                    </a:cubicBezTo>
                    <a:cubicBezTo>
                      <a:pt x="2" y="242"/>
                      <a:pt x="2" y="242"/>
                      <a:pt x="2"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7"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0" name="Google Shape;4230;g15b1de1dde7_0_10108"/>
              <p:cNvSpPr/>
              <p:nvPr/>
            </p:nvSpPr>
            <p:spPr>
              <a:xfrm>
                <a:off x="6072188"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89"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2" y="200"/>
                      <a:pt x="72" y="200"/>
                      <a:pt x="72"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1" name="Google Shape;4231;g15b1de1dde7_0_10108"/>
              <p:cNvSpPr/>
              <p:nvPr/>
            </p:nvSpPr>
            <p:spPr>
              <a:xfrm>
                <a:off x="6018213"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5" y="4"/>
                      <a:pt x="267" y="0"/>
                      <a:pt x="259" y="0"/>
                    </a:cubicBezTo>
                    <a:cubicBezTo>
                      <a:pt x="221" y="0"/>
                      <a:pt x="221" y="0"/>
                      <a:pt x="221" y="0"/>
                    </a:cubicBezTo>
                    <a:cubicBezTo>
                      <a:pt x="208" y="0"/>
                      <a:pt x="195" y="2"/>
                      <a:pt x="182" y="4"/>
                    </a:cubicBezTo>
                    <a:cubicBezTo>
                      <a:pt x="97" y="20"/>
                      <a:pt x="29" y="88"/>
                      <a:pt x="14" y="173"/>
                    </a:cubicBezTo>
                    <a:cubicBezTo>
                      <a:pt x="1" y="242"/>
                      <a:pt x="1" y="242"/>
                      <a:pt x="1"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6"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2" name="Google Shape;4232;g15b1de1dde7_0_10108"/>
              <p:cNvSpPr/>
              <p:nvPr/>
            </p:nvSpPr>
            <p:spPr>
              <a:xfrm>
                <a:off x="5943600" y="1309688"/>
                <a:ext cx="85725" cy="117475"/>
              </a:xfrm>
              <a:custGeom>
                <a:rect b="b" l="l" r="r" t="t"/>
                <a:pathLst>
                  <a:path extrusionOk="0" h="424" w="307">
                    <a:moveTo>
                      <a:pt x="275" y="36"/>
                    </a:moveTo>
                    <a:cubicBezTo>
                      <a:pt x="253" y="13"/>
                      <a:pt x="223" y="0"/>
                      <a:pt x="191" y="0"/>
                    </a:cubicBezTo>
                    <a:cubicBezTo>
                      <a:pt x="116" y="0"/>
                      <a:pt x="116" y="0"/>
                      <a:pt x="116" y="0"/>
                    </a:cubicBezTo>
                    <a:cubicBezTo>
                      <a:pt x="85" y="0"/>
                      <a:pt x="55" y="13"/>
                      <a:pt x="33" y="36"/>
                    </a:cubicBezTo>
                    <a:cubicBezTo>
                      <a:pt x="12" y="59"/>
                      <a:pt x="0" y="90"/>
                      <a:pt x="2" y="122"/>
                    </a:cubicBezTo>
                    <a:cubicBezTo>
                      <a:pt x="6" y="173"/>
                      <a:pt x="6" y="173"/>
                      <a:pt x="6" y="173"/>
                    </a:cubicBezTo>
                    <a:cubicBezTo>
                      <a:pt x="14" y="292"/>
                      <a:pt x="14" y="292"/>
                      <a:pt x="14" y="292"/>
                    </a:cubicBezTo>
                    <a:cubicBezTo>
                      <a:pt x="17" y="340"/>
                      <a:pt x="44" y="383"/>
                      <a:pt x="86" y="406"/>
                    </a:cubicBezTo>
                    <a:cubicBezTo>
                      <a:pt x="107" y="418"/>
                      <a:pt x="131" y="424"/>
                      <a:pt x="154" y="424"/>
                    </a:cubicBezTo>
                    <a:cubicBezTo>
                      <a:pt x="177" y="424"/>
                      <a:pt x="200" y="418"/>
                      <a:pt x="222" y="406"/>
                    </a:cubicBezTo>
                    <a:cubicBezTo>
                      <a:pt x="264" y="383"/>
                      <a:pt x="291" y="340"/>
                      <a:pt x="294" y="292"/>
                    </a:cubicBezTo>
                    <a:cubicBezTo>
                      <a:pt x="303" y="156"/>
                      <a:pt x="303" y="156"/>
                      <a:pt x="303" y="156"/>
                    </a:cubicBezTo>
                    <a:cubicBezTo>
                      <a:pt x="305" y="122"/>
                      <a:pt x="305" y="122"/>
                      <a:pt x="305" y="122"/>
                    </a:cubicBezTo>
                    <a:cubicBezTo>
                      <a:pt x="307" y="90"/>
                      <a:pt x="296" y="59"/>
                      <a:pt x="275" y="36"/>
                    </a:cubicBezTo>
                    <a:close/>
                    <a:moveTo>
                      <a:pt x="68" y="117"/>
                    </a:moveTo>
                    <a:cubicBezTo>
                      <a:pt x="67" y="104"/>
                      <a:pt x="71" y="91"/>
                      <a:pt x="81" y="81"/>
                    </a:cubicBezTo>
                    <a:cubicBezTo>
                      <a:pt x="90" y="71"/>
                      <a:pt x="103" y="65"/>
                      <a:pt x="116" y="65"/>
                    </a:cubicBezTo>
                    <a:cubicBezTo>
                      <a:pt x="168" y="65"/>
                      <a:pt x="168" y="65"/>
                      <a:pt x="168" y="65"/>
                    </a:cubicBezTo>
                    <a:cubicBezTo>
                      <a:pt x="159" y="90"/>
                      <a:pt x="159" y="90"/>
                      <a:pt x="159" y="90"/>
                    </a:cubicBezTo>
                    <a:cubicBezTo>
                      <a:pt x="154" y="96"/>
                      <a:pt x="131" y="124"/>
                      <a:pt x="69" y="135"/>
                    </a:cubicBezTo>
                    <a:lnTo>
                      <a:pt x="68" y="117"/>
                    </a:lnTo>
                    <a:close/>
                    <a:moveTo>
                      <a:pt x="229" y="288"/>
                    </a:moveTo>
                    <a:cubicBezTo>
                      <a:pt x="227" y="314"/>
                      <a:pt x="213" y="337"/>
                      <a:pt x="190" y="349"/>
                    </a:cubicBezTo>
                    <a:cubicBezTo>
                      <a:pt x="167" y="362"/>
                      <a:pt x="140" y="362"/>
                      <a:pt x="118" y="349"/>
                    </a:cubicBezTo>
                    <a:cubicBezTo>
                      <a:pt x="95" y="337"/>
                      <a:pt x="80" y="314"/>
                      <a:pt x="79" y="288"/>
                    </a:cubicBezTo>
                    <a:cubicBezTo>
                      <a:pt x="73" y="200"/>
                      <a:pt x="73" y="200"/>
                      <a:pt x="73" y="200"/>
                    </a:cubicBezTo>
                    <a:cubicBezTo>
                      <a:pt x="126" y="192"/>
                      <a:pt x="161" y="174"/>
                      <a:pt x="183" y="157"/>
                    </a:cubicBezTo>
                    <a:cubicBezTo>
                      <a:pt x="187" y="159"/>
                      <a:pt x="192" y="162"/>
                      <a:pt x="196" y="164"/>
                    </a:cubicBezTo>
                    <a:cubicBezTo>
                      <a:pt x="206" y="169"/>
                      <a:pt x="219" y="174"/>
                      <a:pt x="236" y="179"/>
                    </a:cubicBezTo>
                    <a:lnTo>
                      <a:pt x="229" y="288"/>
                    </a:lnTo>
                    <a:close/>
                    <a:moveTo>
                      <a:pt x="226" y="106"/>
                    </a:moveTo>
                    <a:cubicBezTo>
                      <a:pt x="225" y="106"/>
                      <a:pt x="224" y="105"/>
                      <a:pt x="223" y="104"/>
                    </a:cubicBezTo>
                    <a:cubicBezTo>
                      <a:pt x="230" y="85"/>
                      <a:pt x="230" y="85"/>
                      <a:pt x="230" y="85"/>
                    </a:cubicBezTo>
                    <a:cubicBezTo>
                      <a:pt x="236" y="93"/>
                      <a:pt x="240" y="102"/>
                      <a:pt x="240" y="112"/>
                    </a:cubicBezTo>
                    <a:cubicBezTo>
                      <a:pt x="232" y="109"/>
                      <a:pt x="228" y="107"/>
                      <a:pt x="226" y="106"/>
                    </a:cubicBezTo>
                    <a:close/>
                    <a:moveTo>
                      <a:pt x="226" y="106"/>
                    </a:moveTo>
                    <a:cubicBezTo>
                      <a:pt x="226" y="106"/>
                      <a:pt x="226" y="106"/>
                      <a:pt x="226" y="106"/>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3" name="Google Shape;4233;g15b1de1dde7_0_10108"/>
              <p:cNvSpPr/>
              <p:nvPr/>
            </p:nvSpPr>
            <p:spPr>
              <a:xfrm>
                <a:off x="5889625" y="1433513"/>
                <a:ext cx="192089" cy="77788"/>
              </a:xfrm>
              <a:custGeom>
                <a:rect b="b" l="l" r="r" t="t"/>
                <a:pathLst>
                  <a:path extrusionOk="0" h="280" w="687">
                    <a:moveTo>
                      <a:pt x="686" y="242"/>
                    </a:moveTo>
                    <a:cubicBezTo>
                      <a:pt x="673" y="173"/>
                      <a:pt x="673" y="173"/>
                      <a:pt x="673" y="173"/>
                    </a:cubicBezTo>
                    <a:cubicBezTo>
                      <a:pt x="658" y="88"/>
                      <a:pt x="590" y="20"/>
                      <a:pt x="505" y="4"/>
                    </a:cubicBezTo>
                    <a:cubicBezTo>
                      <a:pt x="492" y="1"/>
                      <a:pt x="479" y="0"/>
                      <a:pt x="466" y="0"/>
                    </a:cubicBezTo>
                    <a:cubicBezTo>
                      <a:pt x="429" y="0"/>
                      <a:pt x="429" y="0"/>
                      <a:pt x="429" y="0"/>
                    </a:cubicBezTo>
                    <a:cubicBezTo>
                      <a:pt x="420" y="0"/>
                      <a:pt x="412" y="4"/>
                      <a:pt x="406" y="10"/>
                    </a:cubicBezTo>
                    <a:cubicBezTo>
                      <a:pt x="344" y="72"/>
                      <a:pt x="344" y="72"/>
                      <a:pt x="344" y="72"/>
                    </a:cubicBezTo>
                    <a:cubicBezTo>
                      <a:pt x="282" y="10"/>
                      <a:pt x="282" y="10"/>
                      <a:pt x="282" y="10"/>
                    </a:cubicBezTo>
                    <a:cubicBezTo>
                      <a:pt x="276" y="4"/>
                      <a:pt x="268" y="0"/>
                      <a:pt x="259" y="0"/>
                    </a:cubicBezTo>
                    <a:cubicBezTo>
                      <a:pt x="222" y="0"/>
                      <a:pt x="222" y="0"/>
                      <a:pt x="222" y="0"/>
                    </a:cubicBezTo>
                    <a:cubicBezTo>
                      <a:pt x="209" y="0"/>
                      <a:pt x="195" y="1"/>
                      <a:pt x="183" y="4"/>
                    </a:cubicBezTo>
                    <a:cubicBezTo>
                      <a:pt x="97" y="20"/>
                      <a:pt x="30" y="88"/>
                      <a:pt x="14" y="173"/>
                    </a:cubicBezTo>
                    <a:cubicBezTo>
                      <a:pt x="2" y="242"/>
                      <a:pt x="2" y="242"/>
                      <a:pt x="2" y="242"/>
                    </a:cubicBezTo>
                    <a:cubicBezTo>
                      <a:pt x="0" y="251"/>
                      <a:pt x="3" y="261"/>
                      <a:pt x="9" y="269"/>
                    </a:cubicBezTo>
                    <a:cubicBezTo>
                      <a:pt x="15" y="276"/>
                      <a:pt x="24" y="280"/>
                      <a:pt x="34" y="280"/>
                    </a:cubicBezTo>
                    <a:cubicBezTo>
                      <a:pt x="654" y="280"/>
                      <a:pt x="654" y="280"/>
                      <a:pt x="654" y="280"/>
                    </a:cubicBezTo>
                    <a:cubicBezTo>
                      <a:pt x="663" y="280"/>
                      <a:pt x="673" y="276"/>
                      <a:pt x="679" y="269"/>
                    </a:cubicBezTo>
                    <a:cubicBezTo>
                      <a:pt x="685" y="261"/>
                      <a:pt x="687" y="251"/>
                      <a:pt x="686" y="242"/>
                    </a:cubicBezTo>
                    <a:close/>
                    <a:moveTo>
                      <a:pt x="73" y="215"/>
                    </a:moveTo>
                    <a:cubicBezTo>
                      <a:pt x="79" y="185"/>
                      <a:pt x="79" y="185"/>
                      <a:pt x="79" y="185"/>
                    </a:cubicBezTo>
                    <a:cubicBezTo>
                      <a:pt x="89" y="126"/>
                      <a:pt x="136" y="79"/>
                      <a:pt x="195" y="68"/>
                    </a:cubicBezTo>
                    <a:cubicBezTo>
                      <a:pt x="204" y="66"/>
                      <a:pt x="213" y="65"/>
                      <a:pt x="222" y="65"/>
                    </a:cubicBezTo>
                    <a:cubicBezTo>
                      <a:pt x="246" y="65"/>
                      <a:pt x="246" y="65"/>
                      <a:pt x="246" y="65"/>
                    </a:cubicBezTo>
                    <a:cubicBezTo>
                      <a:pt x="321" y="141"/>
                      <a:pt x="321" y="141"/>
                      <a:pt x="321" y="141"/>
                    </a:cubicBezTo>
                    <a:cubicBezTo>
                      <a:pt x="334" y="153"/>
                      <a:pt x="354" y="153"/>
                      <a:pt x="367" y="141"/>
                    </a:cubicBezTo>
                    <a:cubicBezTo>
                      <a:pt x="442" y="65"/>
                      <a:pt x="442" y="65"/>
                      <a:pt x="442" y="65"/>
                    </a:cubicBezTo>
                    <a:cubicBezTo>
                      <a:pt x="466" y="65"/>
                      <a:pt x="466" y="65"/>
                      <a:pt x="466" y="65"/>
                    </a:cubicBezTo>
                    <a:cubicBezTo>
                      <a:pt x="475" y="65"/>
                      <a:pt x="484" y="66"/>
                      <a:pt x="493" y="68"/>
                    </a:cubicBezTo>
                    <a:cubicBezTo>
                      <a:pt x="552" y="79"/>
                      <a:pt x="598" y="126"/>
                      <a:pt x="609" y="185"/>
                    </a:cubicBezTo>
                    <a:cubicBezTo>
                      <a:pt x="615" y="215"/>
                      <a:pt x="615" y="215"/>
                      <a:pt x="615" y="215"/>
                    </a:cubicBezTo>
                    <a:lnTo>
                      <a:pt x="73" y="215"/>
                    </a:lnTo>
                    <a:close/>
                    <a:moveTo>
                      <a:pt x="73" y="215"/>
                    </a:moveTo>
                    <a:cubicBezTo>
                      <a:pt x="73" y="215"/>
                      <a:pt x="73" y="215"/>
                      <a:pt x="73" y="215"/>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4" name="Google Shape;4234;g15b1de1dde7_0_10108"/>
              <p:cNvSpPr/>
              <p:nvPr/>
            </p:nvSpPr>
            <p:spPr>
              <a:xfrm>
                <a:off x="5973763" y="1527176"/>
                <a:ext cx="19050" cy="22225"/>
              </a:xfrm>
              <a:custGeom>
                <a:rect b="b" l="l" r="r" t="t"/>
                <a:pathLst>
                  <a:path extrusionOk="0" h="75" w="66">
                    <a:moveTo>
                      <a:pt x="33" y="0"/>
                    </a:moveTo>
                    <a:cubicBezTo>
                      <a:pt x="15" y="0"/>
                      <a:pt x="0" y="14"/>
                      <a:pt x="0" y="32"/>
                    </a:cubicBezTo>
                    <a:cubicBezTo>
                      <a:pt x="0" y="42"/>
                      <a:pt x="0" y="42"/>
                      <a:pt x="0" y="42"/>
                    </a:cubicBezTo>
                    <a:cubicBezTo>
                      <a:pt x="0" y="60"/>
                      <a:pt x="15" y="75"/>
                      <a:pt x="33" y="75"/>
                    </a:cubicBezTo>
                    <a:cubicBezTo>
                      <a:pt x="51" y="75"/>
                      <a:pt x="66" y="60"/>
                      <a:pt x="66" y="42"/>
                    </a:cubicBezTo>
                    <a:cubicBezTo>
                      <a:pt x="66" y="32"/>
                      <a:pt x="66" y="32"/>
                      <a:pt x="66" y="32"/>
                    </a:cubicBezTo>
                    <a:cubicBezTo>
                      <a:pt x="66" y="14"/>
                      <a:pt x="51" y="0"/>
                      <a:pt x="33" y="0"/>
                    </a:cubicBezTo>
                    <a:close/>
                    <a:moveTo>
                      <a:pt x="33" y="0"/>
                    </a:moveTo>
                    <a:cubicBezTo>
                      <a:pt x="33" y="0"/>
                      <a:pt x="33" y="0"/>
                      <a:pt x="33" y="0"/>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35" name="Google Shape;4235;g15b1de1dde7_0_10108"/>
              <p:cNvSpPr/>
              <p:nvPr/>
            </p:nvSpPr>
            <p:spPr>
              <a:xfrm>
                <a:off x="5913438" y="1557338"/>
                <a:ext cx="139700" cy="92075"/>
              </a:xfrm>
              <a:custGeom>
                <a:rect b="b" l="l" r="r" t="t"/>
                <a:pathLst>
                  <a:path extrusionOk="0" h="329" w="500">
                    <a:moveTo>
                      <a:pt x="479" y="268"/>
                    </a:moveTo>
                    <a:cubicBezTo>
                      <a:pt x="283" y="154"/>
                      <a:pt x="283" y="154"/>
                      <a:pt x="283" y="154"/>
                    </a:cubicBezTo>
                    <a:cubicBezTo>
                      <a:pt x="283" y="32"/>
                      <a:pt x="283" y="32"/>
                      <a:pt x="283" y="32"/>
                    </a:cubicBezTo>
                    <a:cubicBezTo>
                      <a:pt x="283" y="14"/>
                      <a:pt x="268" y="0"/>
                      <a:pt x="250" y="0"/>
                    </a:cubicBezTo>
                    <a:cubicBezTo>
                      <a:pt x="232" y="0"/>
                      <a:pt x="217" y="14"/>
                      <a:pt x="217" y="32"/>
                    </a:cubicBezTo>
                    <a:cubicBezTo>
                      <a:pt x="217" y="154"/>
                      <a:pt x="217" y="154"/>
                      <a:pt x="217" y="154"/>
                    </a:cubicBezTo>
                    <a:cubicBezTo>
                      <a:pt x="21" y="268"/>
                      <a:pt x="21" y="268"/>
                      <a:pt x="21" y="268"/>
                    </a:cubicBezTo>
                    <a:cubicBezTo>
                      <a:pt x="5" y="277"/>
                      <a:pt x="0" y="297"/>
                      <a:pt x="9" y="312"/>
                    </a:cubicBezTo>
                    <a:cubicBezTo>
                      <a:pt x="15" y="323"/>
                      <a:pt x="26" y="329"/>
                      <a:pt x="37" y="329"/>
                    </a:cubicBezTo>
                    <a:cubicBezTo>
                      <a:pt x="43" y="329"/>
                      <a:pt x="48" y="327"/>
                      <a:pt x="53" y="324"/>
                    </a:cubicBezTo>
                    <a:cubicBezTo>
                      <a:pt x="250" y="211"/>
                      <a:pt x="250" y="211"/>
                      <a:pt x="250" y="211"/>
                    </a:cubicBezTo>
                    <a:cubicBezTo>
                      <a:pt x="447" y="324"/>
                      <a:pt x="447" y="324"/>
                      <a:pt x="447" y="324"/>
                    </a:cubicBezTo>
                    <a:cubicBezTo>
                      <a:pt x="452" y="327"/>
                      <a:pt x="457" y="329"/>
                      <a:pt x="463" y="329"/>
                    </a:cubicBezTo>
                    <a:cubicBezTo>
                      <a:pt x="474" y="329"/>
                      <a:pt x="485" y="323"/>
                      <a:pt x="491" y="312"/>
                    </a:cubicBezTo>
                    <a:cubicBezTo>
                      <a:pt x="500" y="297"/>
                      <a:pt x="495" y="277"/>
                      <a:pt x="479" y="268"/>
                    </a:cubicBezTo>
                    <a:close/>
                    <a:moveTo>
                      <a:pt x="479" y="268"/>
                    </a:moveTo>
                    <a:cubicBezTo>
                      <a:pt x="479" y="268"/>
                      <a:pt x="479" y="268"/>
                      <a:pt x="479" y="268"/>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4236" name="Google Shape;4236;g15b1de1dde7_0_10108"/>
          <p:cNvGrpSpPr/>
          <p:nvPr/>
        </p:nvGrpSpPr>
        <p:grpSpPr>
          <a:xfrm>
            <a:off x="10684224" y="5607502"/>
            <a:ext cx="453837" cy="379532"/>
            <a:chOff x="12480684" y="6149977"/>
            <a:chExt cx="425100" cy="355500"/>
          </a:xfrm>
        </p:grpSpPr>
        <p:sp>
          <p:nvSpPr>
            <p:cNvPr id="4237" name="Google Shape;4237;g15b1de1dde7_0_10108"/>
            <p:cNvSpPr/>
            <p:nvPr/>
          </p:nvSpPr>
          <p:spPr>
            <a:xfrm>
              <a:off x="12480684" y="6149977"/>
              <a:ext cx="425100" cy="355500"/>
            </a:xfrm>
            <a:prstGeom prst="roundRect">
              <a:avLst>
                <a:gd fmla="val 16667" name="adj"/>
              </a:avLst>
            </a:prstGeom>
            <a:solidFill>
              <a:schemeClr val="lt2"/>
            </a:solidFill>
            <a:ln cap="flat" cmpd="sng" w="19050">
              <a:solidFill>
                <a:schemeClr val="accent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238" name="Google Shape;4238;g15b1de1dde7_0_10108"/>
            <p:cNvGrpSpPr/>
            <p:nvPr/>
          </p:nvGrpSpPr>
          <p:grpSpPr>
            <a:xfrm>
              <a:off x="12585500" y="6194707"/>
              <a:ext cx="219377" cy="262158"/>
              <a:chOff x="2959100" y="3309938"/>
              <a:chExt cx="382590" cy="457199"/>
            </a:xfrm>
          </p:grpSpPr>
          <p:sp>
            <p:nvSpPr>
              <p:cNvPr id="4239" name="Google Shape;4239;g15b1de1dde7_0_10108"/>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close/>
                    <a:moveTo>
                      <a:pt x="52" y="73"/>
                    </a:moveTo>
                    <a:lnTo>
                      <a:pt x="52" y="73"/>
                    </a:lnTo>
                    <a:close/>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0" name="Google Shape;4240;g15b1de1dde7_0_10108"/>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moveTo>
                      <a:pt x="52" y="73"/>
                    </a:moveTo>
                    <a:lnTo>
                      <a:pt x="52" y="73"/>
                    </a:ln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1" name="Google Shape;4241;g15b1de1dde7_0_10108"/>
              <p:cNvSpPr/>
              <p:nvPr/>
            </p:nvSpPr>
            <p:spPr>
              <a:xfrm>
                <a:off x="2959100" y="3309938"/>
                <a:ext cx="382590" cy="457199"/>
              </a:xfrm>
              <a:custGeom>
                <a:rect b="b" l="l" r="r" t="t"/>
                <a:pathLst>
                  <a:path extrusionOk="0" h="1638" w="1370">
                    <a:moveTo>
                      <a:pt x="1211" y="209"/>
                    </a:moveTo>
                    <a:cubicBezTo>
                      <a:pt x="1056" y="181"/>
                      <a:pt x="913" y="96"/>
                      <a:pt x="842" y="48"/>
                    </a:cubicBezTo>
                    <a:cubicBezTo>
                      <a:pt x="795" y="17"/>
                      <a:pt x="741" y="0"/>
                      <a:pt x="685" y="0"/>
                    </a:cubicBezTo>
                    <a:cubicBezTo>
                      <a:pt x="629" y="0"/>
                      <a:pt x="575" y="17"/>
                      <a:pt x="528" y="48"/>
                    </a:cubicBezTo>
                    <a:cubicBezTo>
                      <a:pt x="457" y="96"/>
                      <a:pt x="314" y="181"/>
                      <a:pt x="159" y="209"/>
                    </a:cubicBezTo>
                    <a:cubicBezTo>
                      <a:pt x="67" y="225"/>
                      <a:pt x="0" y="305"/>
                      <a:pt x="0" y="398"/>
                    </a:cubicBezTo>
                    <a:cubicBezTo>
                      <a:pt x="0" y="784"/>
                      <a:pt x="0" y="784"/>
                      <a:pt x="0" y="784"/>
                    </a:cubicBezTo>
                    <a:cubicBezTo>
                      <a:pt x="0" y="912"/>
                      <a:pt x="36" y="1036"/>
                      <a:pt x="106" y="1154"/>
                    </a:cubicBezTo>
                    <a:cubicBezTo>
                      <a:pt x="161" y="1246"/>
                      <a:pt x="238" y="1334"/>
                      <a:pt x="333" y="1415"/>
                    </a:cubicBezTo>
                    <a:cubicBezTo>
                      <a:pt x="493" y="1552"/>
                      <a:pt x="652" y="1624"/>
                      <a:pt x="659" y="1627"/>
                    </a:cubicBezTo>
                    <a:cubicBezTo>
                      <a:pt x="685" y="1638"/>
                      <a:pt x="685" y="1638"/>
                      <a:pt x="685" y="1638"/>
                    </a:cubicBezTo>
                    <a:cubicBezTo>
                      <a:pt x="711" y="1627"/>
                      <a:pt x="711" y="1627"/>
                      <a:pt x="711" y="1627"/>
                    </a:cubicBezTo>
                    <a:cubicBezTo>
                      <a:pt x="718" y="1624"/>
                      <a:pt x="877" y="1552"/>
                      <a:pt x="1037" y="1415"/>
                    </a:cubicBezTo>
                    <a:cubicBezTo>
                      <a:pt x="1133" y="1334"/>
                      <a:pt x="1209" y="1246"/>
                      <a:pt x="1264" y="1154"/>
                    </a:cubicBezTo>
                    <a:cubicBezTo>
                      <a:pt x="1334" y="1036"/>
                      <a:pt x="1370" y="912"/>
                      <a:pt x="1370" y="784"/>
                    </a:cubicBezTo>
                    <a:cubicBezTo>
                      <a:pt x="1370" y="398"/>
                      <a:pt x="1370" y="398"/>
                      <a:pt x="1370" y="398"/>
                    </a:cubicBezTo>
                    <a:cubicBezTo>
                      <a:pt x="1370" y="305"/>
                      <a:pt x="1303" y="225"/>
                      <a:pt x="1211" y="209"/>
                    </a:cubicBezTo>
                    <a:close/>
                    <a:moveTo>
                      <a:pt x="1242" y="784"/>
                    </a:moveTo>
                    <a:cubicBezTo>
                      <a:pt x="1242" y="974"/>
                      <a:pt x="1146" y="1153"/>
                      <a:pt x="956" y="1316"/>
                    </a:cubicBezTo>
                    <a:cubicBezTo>
                      <a:pt x="846" y="1410"/>
                      <a:pt x="734" y="1472"/>
                      <a:pt x="685" y="1497"/>
                    </a:cubicBezTo>
                    <a:cubicBezTo>
                      <a:pt x="572" y="1440"/>
                      <a:pt x="128" y="1188"/>
                      <a:pt x="128" y="784"/>
                    </a:cubicBezTo>
                    <a:cubicBezTo>
                      <a:pt x="128" y="398"/>
                      <a:pt x="128" y="398"/>
                      <a:pt x="128" y="398"/>
                    </a:cubicBezTo>
                    <a:cubicBezTo>
                      <a:pt x="128" y="367"/>
                      <a:pt x="150" y="340"/>
                      <a:pt x="181" y="335"/>
                    </a:cubicBezTo>
                    <a:cubicBezTo>
                      <a:pt x="360" y="303"/>
                      <a:pt x="520" y="208"/>
                      <a:pt x="600" y="154"/>
                    </a:cubicBezTo>
                    <a:cubicBezTo>
                      <a:pt x="625" y="137"/>
                      <a:pt x="655" y="128"/>
                      <a:pt x="685" y="128"/>
                    </a:cubicBezTo>
                    <a:cubicBezTo>
                      <a:pt x="715" y="128"/>
                      <a:pt x="745" y="137"/>
                      <a:pt x="770" y="154"/>
                    </a:cubicBezTo>
                    <a:cubicBezTo>
                      <a:pt x="850" y="208"/>
                      <a:pt x="1011" y="303"/>
                      <a:pt x="1189" y="335"/>
                    </a:cubicBezTo>
                    <a:cubicBezTo>
                      <a:pt x="1220" y="340"/>
                      <a:pt x="1242" y="367"/>
                      <a:pt x="1242" y="398"/>
                    </a:cubicBezTo>
                    <a:lnTo>
                      <a:pt x="1242" y="784"/>
                    </a:lnTo>
                    <a:close/>
                    <a:moveTo>
                      <a:pt x="1242" y="784"/>
                    </a:moveTo>
                    <a:cubicBezTo>
                      <a:pt x="1242" y="784"/>
                      <a:pt x="1242" y="784"/>
                      <a:pt x="1242" y="78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4242" name="Google Shape;4242;g15b1de1dde7_0_10108"/>
          <p:cNvSpPr/>
          <p:nvPr/>
        </p:nvSpPr>
        <p:spPr>
          <a:xfrm>
            <a:off x="10674776" y="4684432"/>
            <a:ext cx="453600" cy="379200"/>
          </a:xfrm>
          <a:prstGeom prst="roundRect">
            <a:avLst>
              <a:gd fmla="val 16667" name="adj"/>
            </a:avLst>
          </a:prstGeom>
          <a:solidFill>
            <a:schemeClr val="lt2"/>
          </a:solidFill>
          <a:ln cap="flat" cmpd="sng" w="19050">
            <a:solidFill>
              <a:schemeClr val="accent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243" name="Google Shape;4243;g15b1de1dde7_0_10108"/>
          <p:cNvGrpSpPr/>
          <p:nvPr/>
        </p:nvGrpSpPr>
        <p:grpSpPr>
          <a:xfrm>
            <a:off x="10777123" y="4302857"/>
            <a:ext cx="244282" cy="268650"/>
            <a:chOff x="2459038" y="2598738"/>
            <a:chExt cx="457199" cy="457199"/>
          </a:xfrm>
        </p:grpSpPr>
        <p:sp>
          <p:nvSpPr>
            <p:cNvPr id="4244" name="Google Shape;4244;g15b1de1dde7_0_10108"/>
            <p:cNvSpPr/>
            <p:nvPr/>
          </p:nvSpPr>
          <p:spPr>
            <a:xfrm>
              <a:off x="2459038" y="2598738"/>
              <a:ext cx="457199" cy="457199"/>
            </a:xfrm>
            <a:custGeom>
              <a:rect b="b" l="l" r="r" t="t"/>
              <a:pathLst>
                <a:path extrusionOk="0" h="1612" w="1612">
                  <a:moveTo>
                    <a:pt x="1585" y="1450"/>
                  </a:moveTo>
                  <a:cubicBezTo>
                    <a:pt x="1504" y="1450"/>
                    <a:pt x="1504" y="1450"/>
                    <a:pt x="1504" y="1450"/>
                  </a:cubicBezTo>
                  <a:cubicBezTo>
                    <a:pt x="1504" y="27"/>
                    <a:pt x="1504" y="27"/>
                    <a:pt x="1504" y="27"/>
                  </a:cubicBezTo>
                  <a:cubicBezTo>
                    <a:pt x="1504" y="11"/>
                    <a:pt x="1493" y="0"/>
                    <a:pt x="1477" y="0"/>
                  </a:cubicBezTo>
                  <a:cubicBezTo>
                    <a:pt x="134" y="0"/>
                    <a:pt x="134" y="0"/>
                    <a:pt x="134" y="0"/>
                  </a:cubicBezTo>
                  <a:cubicBezTo>
                    <a:pt x="118" y="0"/>
                    <a:pt x="107" y="11"/>
                    <a:pt x="107" y="27"/>
                  </a:cubicBezTo>
                  <a:cubicBezTo>
                    <a:pt x="107" y="1450"/>
                    <a:pt x="107" y="1450"/>
                    <a:pt x="107" y="1450"/>
                  </a:cubicBezTo>
                  <a:cubicBezTo>
                    <a:pt x="27" y="1450"/>
                    <a:pt x="27" y="1450"/>
                    <a:pt x="27" y="1450"/>
                  </a:cubicBezTo>
                  <a:cubicBezTo>
                    <a:pt x="11" y="1450"/>
                    <a:pt x="0" y="1461"/>
                    <a:pt x="0" y="1477"/>
                  </a:cubicBezTo>
                  <a:cubicBezTo>
                    <a:pt x="0" y="1585"/>
                    <a:pt x="0" y="1585"/>
                    <a:pt x="0" y="1585"/>
                  </a:cubicBezTo>
                  <a:cubicBezTo>
                    <a:pt x="0" y="1601"/>
                    <a:pt x="11" y="1612"/>
                    <a:pt x="27" y="1612"/>
                  </a:cubicBezTo>
                  <a:cubicBezTo>
                    <a:pt x="1585" y="1612"/>
                    <a:pt x="1585" y="1612"/>
                    <a:pt x="1585" y="1612"/>
                  </a:cubicBezTo>
                  <a:cubicBezTo>
                    <a:pt x="1601" y="1612"/>
                    <a:pt x="1612" y="1601"/>
                    <a:pt x="1612" y="1585"/>
                  </a:cubicBezTo>
                  <a:cubicBezTo>
                    <a:pt x="1612" y="1477"/>
                    <a:pt x="1612" y="1477"/>
                    <a:pt x="1612" y="1477"/>
                  </a:cubicBezTo>
                  <a:cubicBezTo>
                    <a:pt x="1612" y="1461"/>
                    <a:pt x="1601" y="1450"/>
                    <a:pt x="1585" y="1450"/>
                  </a:cubicBezTo>
                  <a:close/>
                  <a:moveTo>
                    <a:pt x="161" y="54"/>
                  </a:moveTo>
                  <a:cubicBezTo>
                    <a:pt x="1450" y="54"/>
                    <a:pt x="1450" y="54"/>
                    <a:pt x="1450" y="54"/>
                  </a:cubicBezTo>
                  <a:cubicBezTo>
                    <a:pt x="1450" y="1450"/>
                    <a:pt x="1450" y="1450"/>
                    <a:pt x="1450" y="1450"/>
                  </a:cubicBezTo>
                  <a:cubicBezTo>
                    <a:pt x="1048" y="1450"/>
                    <a:pt x="1048" y="1450"/>
                    <a:pt x="1048" y="1450"/>
                  </a:cubicBezTo>
                  <a:cubicBezTo>
                    <a:pt x="1048" y="1155"/>
                    <a:pt x="1048" y="1155"/>
                    <a:pt x="1048" y="1155"/>
                  </a:cubicBezTo>
                  <a:cubicBezTo>
                    <a:pt x="1048" y="1139"/>
                    <a:pt x="1037" y="1128"/>
                    <a:pt x="1021" y="1128"/>
                  </a:cubicBezTo>
                  <a:cubicBezTo>
                    <a:pt x="591" y="1128"/>
                    <a:pt x="591" y="1128"/>
                    <a:pt x="591" y="1128"/>
                  </a:cubicBezTo>
                  <a:cubicBezTo>
                    <a:pt x="575" y="1128"/>
                    <a:pt x="564" y="1139"/>
                    <a:pt x="564" y="1155"/>
                  </a:cubicBezTo>
                  <a:cubicBezTo>
                    <a:pt x="564" y="1450"/>
                    <a:pt x="564" y="1450"/>
                    <a:pt x="564" y="1450"/>
                  </a:cubicBezTo>
                  <a:cubicBezTo>
                    <a:pt x="161" y="1450"/>
                    <a:pt x="161" y="1450"/>
                    <a:pt x="161" y="1450"/>
                  </a:cubicBezTo>
                  <a:lnTo>
                    <a:pt x="161" y="54"/>
                  </a:lnTo>
                  <a:close/>
                  <a:moveTo>
                    <a:pt x="618" y="1450"/>
                  </a:moveTo>
                  <a:cubicBezTo>
                    <a:pt x="618" y="1182"/>
                    <a:pt x="618" y="1182"/>
                    <a:pt x="618" y="1182"/>
                  </a:cubicBezTo>
                  <a:cubicBezTo>
                    <a:pt x="779" y="1182"/>
                    <a:pt x="779" y="1182"/>
                    <a:pt x="779" y="1182"/>
                  </a:cubicBezTo>
                  <a:cubicBezTo>
                    <a:pt x="779" y="1450"/>
                    <a:pt x="779" y="1450"/>
                    <a:pt x="779" y="1450"/>
                  </a:cubicBezTo>
                  <a:lnTo>
                    <a:pt x="618" y="1450"/>
                  </a:lnTo>
                  <a:close/>
                  <a:moveTo>
                    <a:pt x="833" y="1182"/>
                  </a:moveTo>
                  <a:cubicBezTo>
                    <a:pt x="994" y="1182"/>
                    <a:pt x="994" y="1182"/>
                    <a:pt x="994" y="1182"/>
                  </a:cubicBezTo>
                  <a:cubicBezTo>
                    <a:pt x="994" y="1450"/>
                    <a:pt x="994" y="1450"/>
                    <a:pt x="994" y="1450"/>
                  </a:cubicBezTo>
                  <a:cubicBezTo>
                    <a:pt x="833" y="1450"/>
                    <a:pt x="833" y="1450"/>
                    <a:pt x="833" y="1450"/>
                  </a:cubicBezTo>
                  <a:lnTo>
                    <a:pt x="833" y="1182"/>
                  </a:lnTo>
                  <a:close/>
                  <a:moveTo>
                    <a:pt x="1558" y="1558"/>
                  </a:moveTo>
                  <a:cubicBezTo>
                    <a:pt x="54" y="1558"/>
                    <a:pt x="54" y="1558"/>
                    <a:pt x="54" y="1558"/>
                  </a:cubicBezTo>
                  <a:cubicBezTo>
                    <a:pt x="54" y="1504"/>
                    <a:pt x="54" y="1504"/>
                    <a:pt x="54" y="1504"/>
                  </a:cubicBezTo>
                  <a:cubicBezTo>
                    <a:pt x="1558" y="1504"/>
                    <a:pt x="1558" y="1504"/>
                    <a:pt x="1558" y="1504"/>
                  </a:cubicBezTo>
                  <a:lnTo>
                    <a:pt x="1558" y="1558"/>
                  </a:lnTo>
                  <a:close/>
                  <a:moveTo>
                    <a:pt x="1558" y="1558"/>
                  </a:moveTo>
                  <a:cubicBezTo>
                    <a:pt x="1558" y="1558"/>
                    <a:pt x="1558" y="1558"/>
                    <a:pt x="1558" y="1558"/>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5" name="Google Shape;4245;g15b1de1dde7_0_10108"/>
            <p:cNvSpPr/>
            <p:nvPr/>
          </p:nvSpPr>
          <p:spPr>
            <a:xfrm>
              <a:off x="2535238" y="2636838"/>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6" name="Google Shape;4246;g15b1de1dde7_0_10108"/>
            <p:cNvSpPr/>
            <p:nvPr/>
          </p:nvSpPr>
          <p:spPr>
            <a:xfrm>
              <a:off x="2535238" y="2720976"/>
              <a:ext cx="76200" cy="60325"/>
            </a:xfrm>
            <a:custGeom>
              <a:rect b="b" l="l" r="r" t="t"/>
              <a:pathLst>
                <a:path extrusionOk="0" h="215" w="268">
                  <a:moveTo>
                    <a:pt x="241" y="0"/>
                  </a:moveTo>
                  <a:cubicBezTo>
                    <a:pt x="26" y="0"/>
                    <a:pt x="26" y="0"/>
                    <a:pt x="26" y="0"/>
                  </a:cubicBezTo>
                  <a:cubicBezTo>
                    <a:pt x="10" y="0"/>
                    <a:pt x="0" y="10"/>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0"/>
                    <a:pt x="257" y="0"/>
                    <a:pt x="241" y="0"/>
                  </a:cubicBezTo>
                  <a:close/>
                  <a:moveTo>
                    <a:pt x="214" y="161"/>
                  </a:moveTo>
                  <a:cubicBezTo>
                    <a:pt x="53" y="161"/>
                    <a:pt x="53" y="161"/>
                    <a:pt x="53" y="161"/>
                  </a:cubicBezTo>
                  <a:cubicBezTo>
                    <a:pt x="53" y="53"/>
                    <a:pt x="53" y="53"/>
                    <a:pt x="53" y="53"/>
                  </a:cubicBezTo>
                  <a:cubicBezTo>
                    <a:pt x="214" y="53"/>
                    <a:pt x="214" y="53"/>
                    <a:pt x="214" y="53"/>
                  </a:cubicBezTo>
                  <a:lnTo>
                    <a:pt x="214" y="161"/>
                  </a:lnTo>
                  <a:close/>
                  <a:moveTo>
                    <a:pt x="214" y="161"/>
                  </a:moveTo>
                  <a:cubicBezTo>
                    <a:pt x="214" y="161"/>
                    <a:pt x="214" y="161"/>
                    <a:pt x="214" y="161"/>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7" name="Google Shape;4247;g15b1de1dde7_0_10108"/>
            <p:cNvSpPr/>
            <p:nvPr/>
          </p:nvSpPr>
          <p:spPr>
            <a:xfrm>
              <a:off x="26495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8" name="Google Shape;4248;g15b1de1dde7_0_10108"/>
            <p:cNvSpPr/>
            <p:nvPr/>
          </p:nvSpPr>
          <p:spPr>
            <a:xfrm>
              <a:off x="27638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49" name="Google Shape;4249;g15b1de1dde7_0_10108"/>
            <p:cNvSpPr/>
            <p:nvPr/>
          </p:nvSpPr>
          <p:spPr>
            <a:xfrm>
              <a:off x="26495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0" name="Google Shape;4250;g15b1de1dde7_0_10108"/>
            <p:cNvSpPr/>
            <p:nvPr/>
          </p:nvSpPr>
          <p:spPr>
            <a:xfrm>
              <a:off x="27638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1" name="Google Shape;4251;g15b1de1dde7_0_10108"/>
            <p:cNvSpPr/>
            <p:nvPr/>
          </p:nvSpPr>
          <p:spPr>
            <a:xfrm>
              <a:off x="2535238" y="2805113"/>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2" name="Google Shape;4252;g15b1de1dde7_0_10108"/>
            <p:cNvSpPr/>
            <p:nvPr/>
          </p:nvSpPr>
          <p:spPr>
            <a:xfrm>
              <a:off x="26495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3" name="Google Shape;4253;g15b1de1dde7_0_10108"/>
            <p:cNvSpPr/>
            <p:nvPr/>
          </p:nvSpPr>
          <p:spPr>
            <a:xfrm>
              <a:off x="27638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4" name="Google Shape;4254;g15b1de1dde7_0_10108"/>
            <p:cNvSpPr/>
            <p:nvPr/>
          </p:nvSpPr>
          <p:spPr>
            <a:xfrm>
              <a:off x="2633663" y="2889251"/>
              <a:ext cx="106363" cy="14288"/>
            </a:xfrm>
            <a:custGeom>
              <a:rect b="b" l="l" r="r" t="t"/>
              <a:pathLst>
                <a:path extrusionOk="0" h="53" w="376">
                  <a:moveTo>
                    <a:pt x="27" y="53"/>
                  </a:moveTo>
                  <a:cubicBezTo>
                    <a:pt x="349" y="53"/>
                    <a:pt x="349" y="53"/>
                    <a:pt x="349" y="53"/>
                  </a:cubicBezTo>
                  <a:cubicBezTo>
                    <a:pt x="365" y="53"/>
                    <a:pt x="376" y="43"/>
                    <a:pt x="376" y="26"/>
                  </a:cubicBezTo>
                  <a:cubicBezTo>
                    <a:pt x="376" y="10"/>
                    <a:pt x="365" y="0"/>
                    <a:pt x="349" y="0"/>
                  </a:cubicBezTo>
                  <a:cubicBezTo>
                    <a:pt x="27" y="0"/>
                    <a:pt x="27" y="0"/>
                    <a:pt x="27" y="0"/>
                  </a:cubicBezTo>
                  <a:cubicBezTo>
                    <a:pt x="11" y="0"/>
                    <a:pt x="0" y="10"/>
                    <a:pt x="0" y="26"/>
                  </a:cubicBezTo>
                  <a:cubicBezTo>
                    <a:pt x="0" y="43"/>
                    <a:pt x="11" y="53"/>
                    <a:pt x="27" y="53"/>
                  </a:cubicBezTo>
                  <a:close/>
                  <a:moveTo>
                    <a:pt x="27" y="53"/>
                  </a:moveTo>
                  <a:cubicBezTo>
                    <a:pt x="27" y="53"/>
                    <a:pt x="27" y="53"/>
                    <a:pt x="27"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4255" name="Google Shape;4255;g15b1de1dde7_0_10108"/>
          <p:cNvGrpSpPr/>
          <p:nvPr/>
        </p:nvGrpSpPr>
        <p:grpSpPr>
          <a:xfrm>
            <a:off x="10756805" y="4730750"/>
            <a:ext cx="298029" cy="288995"/>
            <a:chOff x="4387850" y="2598738"/>
            <a:chExt cx="471490" cy="457199"/>
          </a:xfrm>
        </p:grpSpPr>
        <p:sp>
          <p:nvSpPr>
            <p:cNvPr id="4256" name="Google Shape;4256;g15b1de1dde7_0_10108"/>
            <p:cNvSpPr/>
            <p:nvPr/>
          </p:nvSpPr>
          <p:spPr>
            <a:xfrm>
              <a:off x="4387850" y="2598738"/>
              <a:ext cx="471490" cy="457199"/>
            </a:xfrm>
            <a:custGeom>
              <a:rect b="b" l="l" r="r" t="t"/>
              <a:pathLst>
                <a:path extrusionOk="0" h="1558" w="1612">
                  <a:moveTo>
                    <a:pt x="1585" y="322"/>
                  </a:moveTo>
                  <a:cubicBezTo>
                    <a:pt x="1504" y="322"/>
                    <a:pt x="1504" y="322"/>
                    <a:pt x="1504" y="322"/>
                  </a:cubicBezTo>
                  <a:cubicBezTo>
                    <a:pt x="1504" y="295"/>
                    <a:pt x="1504" y="295"/>
                    <a:pt x="1504" y="295"/>
                  </a:cubicBezTo>
                  <a:cubicBezTo>
                    <a:pt x="1504" y="279"/>
                    <a:pt x="1493" y="269"/>
                    <a:pt x="1477" y="269"/>
                  </a:cubicBezTo>
                  <a:cubicBezTo>
                    <a:pt x="1461" y="269"/>
                    <a:pt x="1450" y="279"/>
                    <a:pt x="1450" y="295"/>
                  </a:cubicBezTo>
                  <a:cubicBezTo>
                    <a:pt x="1450" y="322"/>
                    <a:pt x="1450" y="322"/>
                    <a:pt x="1450" y="322"/>
                  </a:cubicBezTo>
                  <a:cubicBezTo>
                    <a:pt x="1343" y="322"/>
                    <a:pt x="1343" y="322"/>
                    <a:pt x="1343" y="322"/>
                  </a:cubicBezTo>
                  <a:cubicBezTo>
                    <a:pt x="1343" y="295"/>
                    <a:pt x="1343" y="295"/>
                    <a:pt x="1343" y="295"/>
                  </a:cubicBezTo>
                  <a:cubicBezTo>
                    <a:pt x="1343" y="279"/>
                    <a:pt x="1332" y="269"/>
                    <a:pt x="1316" y="269"/>
                  </a:cubicBezTo>
                  <a:cubicBezTo>
                    <a:pt x="1300" y="269"/>
                    <a:pt x="1289" y="279"/>
                    <a:pt x="1289" y="295"/>
                  </a:cubicBezTo>
                  <a:cubicBezTo>
                    <a:pt x="1289" y="322"/>
                    <a:pt x="1289" y="322"/>
                    <a:pt x="1289" y="322"/>
                  </a:cubicBezTo>
                  <a:cubicBezTo>
                    <a:pt x="1182" y="322"/>
                    <a:pt x="1182" y="322"/>
                    <a:pt x="1182" y="322"/>
                  </a:cubicBezTo>
                  <a:cubicBezTo>
                    <a:pt x="1182" y="81"/>
                    <a:pt x="1182" y="81"/>
                    <a:pt x="1182" y="81"/>
                  </a:cubicBezTo>
                  <a:cubicBezTo>
                    <a:pt x="1182" y="64"/>
                    <a:pt x="1171" y="54"/>
                    <a:pt x="1155" y="54"/>
                  </a:cubicBezTo>
                  <a:cubicBezTo>
                    <a:pt x="913" y="54"/>
                    <a:pt x="913" y="54"/>
                    <a:pt x="913" y="54"/>
                  </a:cubicBezTo>
                  <a:cubicBezTo>
                    <a:pt x="913" y="27"/>
                    <a:pt x="913" y="27"/>
                    <a:pt x="913" y="27"/>
                  </a:cubicBezTo>
                  <a:cubicBezTo>
                    <a:pt x="913" y="11"/>
                    <a:pt x="902" y="0"/>
                    <a:pt x="886" y="0"/>
                  </a:cubicBezTo>
                  <a:cubicBezTo>
                    <a:pt x="870" y="0"/>
                    <a:pt x="860" y="11"/>
                    <a:pt x="860" y="27"/>
                  </a:cubicBezTo>
                  <a:cubicBezTo>
                    <a:pt x="860" y="54"/>
                    <a:pt x="860" y="54"/>
                    <a:pt x="860" y="54"/>
                  </a:cubicBezTo>
                  <a:cubicBezTo>
                    <a:pt x="752" y="54"/>
                    <a:pt x="752" y="54"/>
                    <a:pt x="752" y="54"/>
                  </a:cubicBezTo>
                  <a:cubicBezTo>
                    <a:pt x="752" y="27"/>
                    <a:pt x="752" y="27"/>
                    <a:pt x="752" y="27"/>
                  </a:cubicBezTo>
                  <a:cubicBezTo>
                    <a:pt x="752" y="11"/>
                    <a:pt x="741" y="0"/>
                    <a:pt x="725" y="0"/>
                  </a:cubicBezTo>
                  <a:cubicBezTo>
                    <a:pt x="709" y="0"/>
                    <a:pt x="698" y="11"/>
                    <a:pt x="698" y="27"/>
                  </a:cubicBezTo>
                  <a:cubicBezTo>
                    <a:pt x="698" y="54"/>
                    <a:pt x="698" y="54"/>
                    <a:pt x="698" y="54"/>
                  </a:cubicBezTo>
                  <a:cubicBezTo>
                    <a:pt x="457" y="54"/>
                    <a:pt x="457" y="54"/>
                    <a:pt x="457" y="54"/>
                  </a:cubicBezTo>
                  <a:cubicBezTo>
                    <a:pt x="441" y="54"/>
                    <a:pt x="430" y="64"/>
                    <a:pt x="430" y="81"/>
                  </a:cubicBezTo>
                  <a:cubicBezTo>
                    <a:pt x="430" y="322"/>
                    <a:pt x="430" y="322"/>
                    <a:pt x="430" y="322"/>
                  </a:cubicBezTo>
                  <a:cubicBezTo>
                    <a:pt x="322" y="322"/>
                    <a:pt x="322" y="322"/>
                    <a:pt x="322" y="322"/>
                  </a:cubicBezTo>
                  <a:cubicBezTo>
                    <a:pt x="322" y="295"/>
                    <a:pt x="322" y="295"/>
                    <a:pt x="322" y="295"/>
                  </a:cubicBezTo>
                  <a:cubicBezTo>
                    <a:pt x="322" y="279"/>
                    <a:pt x="312" y="269"/>
                    <a:pt x="295" y="269"/>
                  </a:cubicBezTo>
                  <a:cubicBezTo>
                    <a:pt x="279" y="269"/>
                    <a:pt x="269" y="279"/>
                    <a:pt x="269" y="295"/>
                  </a:cubicBezTo>
                  <a:cubicBezTo>
                    <a:pt x="269" y="322"/>
                    <a:pt x="269" y="322"/>
                    <a:pt x="269" y="322"/>
                  </a:cubicBezTo>
                  <a:cubicBezTo>
                    <a:pt x="161" y="322"/>
                    <a:pt x="161" y="322"/>
                    <a:pt x="161" y="322"/>
                  </a:cubicBezTo>
                  <a:cubicBezTo>
                    <a:pt x="161" y="295"/>
                    <a:pt x="161" y="295"/>
                    <a:pt x="161" y="295"/>
                  </a:cubicBezTo>
                  <a:cubicBezTo>
                    <a:pt x="161" y="279"/>
                    <a:pt x="150" y="269"/>
                    <a:pt x="134" y="269"/>
                  </a:cubicBezTo>
                  <a:cubicBezTo>
                    <a:pt x="118" y="269"/>
                    <a:pt x="107" y="279"/>
                    <a:pt x="107" y="295"/>
                  </a:cubicBezTo>
                  <a:cubicBezTo>
                    <a:pt x="107" y="322"/>
                    <a:pt x="107" y="322"/>
                    <a:pt x="107" y="322"/>
                  </a:cubicBezTo>
                  <a:cubicBezTo>
                    <a:pt x="27" y="322"/>
                    <a:pt x="27" y="322"/>
                    <a:pt x="27" y="322"/>
                  </a:cubicBezTo>
                  <a:cubicBezTo>
                    <a:pt x="11" y="322"/>
                    <a:pt x="0" y="333"/>
                    <a:pt x="0" y="349"/>
                  </a:cubicBezTo>
                  <a:cubicBezTo>
                    <a:pt x="0" y="1531"/>
                    <a:pt x="0" y="1531"/>
                    <a:pt x="0" y="1531"/>
                  </a:cubicBezTo>
                  <a:cubicBezTo>
                    <a:pt x="0" y="1547"/>
                    <a:pt x="11" y="1558"/>
                    <a:pt x="27" y="1558"/>
                  </a:cubicBezTo>
                  <a:cubicBezTo>
                    <a:pt x="1585" y="1558"/>
                    <a:pt x="1585" y="1558"/>
                    <a:pt x="1585" y="1558"/>
                  </a:cubicBezTo>
                  <a:cubicBezTo>
                    <a:pt x="1601" y="1558"/>
                    <a:pt x="1612" y="1547"/>
                    <a:pt x="1612" y="1531"/>
                  </a:cubicBezTo>
                  <a:cubicBezTo>
                    <a:pt x="1612" y="349"/>
                    <a:pt x="1612" y="349"/>
                    <a:pt x="1612" y="349"/>
                  </a:cubicBezTo>
                  <a:cubicBezTo>
                    <a:pt x="1612" y="333"/>
                    <a:pt x="1601" y="322"/>
                    <a:pt x="1585" y="322"/>
                  </a:cubicBezTo>
                  <a:close/>
                  <a:moveTo>
                    <a:pt x="1558" y="376"/>
                  </a:moveTo>
                  <a:cubicBezTo>
                    <a:pt x="1558" y="1289"/>
                    <a:pt x="1558" y="1289"/>
                    <a:pt x="1558" y="1289"/>
                  </a:cubicBezTo>
                  <a:cubicBezTo>
                    <a:pt x="1182" y="1289"/>
                    <a:pt x="1182" y="1289"/>
                    <a:pt x="1182" y="1289"/>
                  </a:cubicBezTo>
                  <a:cubicBezTo>
                    <a:pt x="1182" y="376"/>
                    <a:pt x="1182" y="376"/>
                    <a:pt x="1182" y="376"/>
                  </a:cubicBezTo>
                  <a:lnTo>
                    <a:pt x="1558" y="376"/>
                  </a:lnTo>
                  <a:close/>
                  <a:moveTo>
                    <a:pt x="54" y="376"/>
                  </a:moveTo>
                  <a:cubicBezTo>
                    <a:pt x="430" y="376"/>
                    <a:pt x="430" y="376"/>
                    <a:pt x="430" y="376"/>
                  </a:cubicBezTo>
                  <a:cubicBezTo>
                    <a:pt x="430" y="1289"/>
                    <a:pt x="430" y="1289"/>
                    <a:pt x="430" y="1289"/>
                  </a:cubicBezTo>
                  <a:cubicBezTo>
                    <a:pt x="54" y="1289"/>
                    <a:pt x="54" y="1289"/>
                    <a:pt x="54" y="1289"/>
                  </a:cubicBezTo>
                  <a:lnTo>
                    <a:pt x="54" y="376"/>
                  </a:lnTo>
                  <a:close/>
                  <a:moveTo>
                    <a:pt x="54" y="1343"/>
                  </a:moveTo>
                  <a:cubicBezTo>
                    <a:pt x="430" y="1343"/>
                    <a:pt x="430" y="1343"/>
                    <a:pt x="430" y="1343"/>
                  </a:cubicBezTo>
                  <a:cubicBezTo>
                    <a:pt x="430" y="1504"/>
                    <a:pt x="430" y="1504"/>
                    <a:pt x="430" y="1504"/>
                  </a:cubicBezTo>
                  <a:cubicBezTo>
                    <a:pt x="54" y="1504"/>
                    <a:pt x="54" y="1504"/>
                    <a:pt x="54" y="1504"/>
                  </a:cubicBezTo>
                  <a:lnTo>
                    <a:pt x="54" y="1343"/>
                  </a:lnTo>
                  <a:close/>
                  <a:moveTo>
                    <a:pt x="483" y="1316"/>
                  </a:moveTo>
                  <a:cubicBezTo>
                    <a:pt x="483" y="107"/>
                    <a:pt x="483" y="107"/>
                    <a:pt x="483" y="107"/>
                  </a:cubicBezTo>
                  <a:cubicBezTo>
                    <a:pt x="1128" y="107"/>
                    <a:pt x="1128" y="107"/>
                    <a:pt x="1128" y="107"/>
                  </a:cubicBezTo>
                  <a:cubicBezTo>
                    <a:pt x="1128" y="1504"/>
                    <a:pt x="1128" y="1504"/>
                    <a:pt x="1128" y="1504"/>
                  </a:cubicBezTo>
                  <a:cubicBezTo>
                    <a:pt x="1048" y="1504"/>
                    <a:pt x="1048" y="1504"/>
                    <a:pt x="1048" y="1504"/>
                  </a:cubicBezTo>
                  <a:cubicBezTo>
                    <a:pt x="1048" y="1262"/>
                    <a:pt x="1048" y="1262"/>
                    <a:pt x="1048" y="1262"/>
                  </a:cubicBezTo>
                  <a:cubicBezTo>
                    <a:pt x="1048" y="1246"/>
                    <a:pt x="1037" y="1236"/>
                    <a:pt x="1021" y="1236"/>
                  </a:cubicBezTo>
                  <a:cubicBezTo>
                    <a:pt x="591" y="1236"/>
                    <a:pt x="591" y="1236"/>
                    <a:pt x="591" y="1236"/>
                  </a:cubicBezTo>
                  <a:cubicBezTo>
                    <a:pt x="575" y="1236"/>
                    <a:pt x="564" y="1246"/>
                    <a:pt x="564" y="1262"/>
                  </a:cubicBezTo>
                  <a:cubicBezTo>
                    <a:pt x="564" y="1504"/>
                    <a:pt x="564" y="1504"/>
                    <a:pt x="564" y="1504"/>
                  </a:cubicBezTo>
                  <a:cubicBezTo>
                    <a:pt x="483" y="1504"/>
                    <a:pt x="483" y="1504"/>
                    <a:pt x="483" y="1504"/>
                  </a:cubicBezTo>
                  <a:lnTo>
                    <a:pt x="483" y="1316"/>
                  </a:lnTo>
                  <a:close/>
                  <a:moveTo>
                    <a:pt x="618" y="1289"/>
                  </a:moveTo>
                  <a:cubicBezTo>
                    <a:pt x="779" y="1289"/>
                    <a:pt x="779" y="1289"/>
                    <a:pt x="779" y="1289"/>
                  </a:cubicBezTo>
                  <a:cubicBezTo>
                    <a:pt x="779" y="1504"/>
                    <a:pt x="779" y="1504"/>
                    <a:pt x="779" y="1504"/>
                  </a:cubicBezTo>
                  <a:cubicBezTo>
                    <a:pt x="618" y="1504"/>
                    <a:pt x="618" y="1504"/>
                    <a:pt x="618" y="1504"/>
                  </a:cubicBezTo>
                  <a:lnTo>
                    <a:pt x="618" y="1289"/>
                  </a:lnTo>
                  <a:close/>
                  <a:moveTo>
                    <a:pt x="833" y="1504"/>
                  </a:moveTo>
                  <a:cubicBezTo>
                    <a:pt x="833" y="1289"/>
                    <a:pt x="833" y="1289"/>
                    <a:pt x="833" y="1289"/>
                  </a:cubicBezTo>
                  <a:cubicBezTo>
                    <a:pt x="994" y="1289"/>
                    <a:pt x="994" y="1289"/>
                    <a:pt x="994" y="1289"/>
                  </a:cubicBezTo>
                  <a:cubicBezTo>
                    <a:pt x="994" y="1504"/>
                    <a:pt x="994" y="1504"/>
                    <a:pt x="994" y="1504"/>
                  </a:cubicBezTo>
                  <a:lnTo>
                    <a:pt x="833" y="1504"/>
                  </a:lnTo>
                  <a:close/>
                  <a:moveTo>
                    <a:pt x="1558" y="1504"/>
                  </a:moveTo>
                  <a:cubicBezTo>
                    <a:pt x="1182" y="1504"/>
                    <a:pt x="1182" y="1504"/>
                    <a:pt x="1182" y="1504"/>
                  </a:cubicBezTo>
                  <a:cubicBezTo>
                    <a:pt x="1182" y="1343"/>
                    <a:pt x="1182" y="1343"/>
                    <a:pt x="1182" y="1343"/>
                  </a:cubicBezTo>
                  <a:cubicBezTo>
                    <a:pt x="1558" y="1343"/>
                    <a:pt x="1558" y="1343"/>
                    <a:pt x="1558" y="1343"/>
                  </a:cubicBezTo>
                  <a:lnTo>
                    <a:pt x="1558" y="1504"/>
                  </a:lnTo>
                  <a:close/>
                  <a:moveTo>
                    <a:pt x="1558" y="1504"/>
                  </a:moveTo>
                  <a:cubicBezTo>
                    <a:pt x="1558" y="1504"/>
                    <a:pt x="1558" y="1504"/>
                    <a:pt x="1558" y="150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7" name="Google Shape;4257;g15b1de1dde7_0_10108"/>
            <p:cNvSpPr/>
            <p:nvPr/>
          </p:nvSpPr>
          <p:spPr>
            <a:xfrm>
              <a:off x="4560888" y="2670176"/>
              <a:ext cx="46038" cy="47625"/>
            </a:xfrm>
            <a:custGeom>
              <a:rect b="b" l="l" r="r" t="t"/>
              <a:pathLst>
                <a:path extrusionOk="0" h="161" w="161">
                  <a:moveTo>
                    <a:pt x="54" y="161"/>
                  </a:moveTo>
                  <a:cubicBezTo>
                    <a:pt x="107" y="161"/>
                    <a:pt x="107" y="161"/>
                    <a:pt x="107" y="161"/>
                  </a:cubicBezTo>
                  <a:cubicBezTo>
                    <a:pt x="137" y="161"/>
                    <a:pt x="161" y="137"/>
                    <a:pt x="161" y="107"/>
                  </a:cubicBezTo>
                  <a:cubicBezTo>
                    <a:pt x="161" y="53"/>
                    <a:pt x="161" y="53"/>
                    <a:pt x="161" y="53"/>
                  </a:cubicBezTo>
                  <a:cubicBezTo>
                    <a:pt x="161" y="24"/>
                    <a:pt x="137" y="0"/>
                    <a:pt x="107"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7" y="53"/>
                    <a:pt x="107" y="53"/>
                    <a:pt x="107" y="53"/>
                  </a:cubicBezTo>
                  <a:cubicBezTo>
                    <a:pt x="107" y="107"/>
                    <a:pt x="107" y="107"/>
                    <a:pt x="107"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8" name="Google Shape;4258;g15b1de1dde7_0_10108"/>
            <p:cNvSpPr/>
            <p:nvPr/>
          </p:nvSpPr>
          <p:spPr>
            <a:xfrm>
              <a:off x="4638675" y="2670176"/>
              <a:ext cx="47625" cy="47625"/>
            </a:xfrm>
            <a:custGeom>
              <a:rect b="b" l="l" r="r" t="t"/>
              <a:pathLst>
                <a:path extrusionOk="0" h="161" w="162">
                  <a:moveTo>
                    <a:pt x="54" y="161"/>
                  </a:moveTo>
                  <a:cubicBezTo>
                    <a:pt x="108" y="161"/>
                    <a:pt x="108" y="161"/>
                    <a:pt x="108" y="161"/>
                  </a:cubicBezTo>
                  <a:cubicBezTo>
                    <a:pt x="137" y="161"/>
                    <a:pt x="162" y="137"/>
                    <a:pt x="162" y="107"/>
                  </a:cubicBezTo>
                  <a:cubicBezTo>
                    <a:pt x="162" y="53"/>
                    <a:pt x="162" y="53"/>
                    <a:pt x="162" y="53"/>
                  </a:cubicBezTo>
                  <a:cubicBezTo>
                    <a:pt x="162" y="24"/>
                    <a:pt x="137" y="0"/>
                    <a:pt x="108" y="0"/>
                  </a:cubicBezTo>
                  <a:cubicBezTo>
                    <a:pt x="54" y="0"/>
                    <a:pt x="54" y="0"/>
                    <a:pt x="54" y="0"/>
                  </a:cubicBezTo>
                  <a:cubicBezTo>
                    <a:pt x="25" y="0"/>
                    <a:pt x="0" y="24"/>
                    <a:pt x="0" y="53"/>
                  </a:cubicBezTo>
                  <a:cubicBezTo>
                    <a:pt x="0" y="107"/>
                    <a:pt x="0" y="107"/>
                    <a:pt x="0" y="107"/>
                  </a:cubicBezTo>
                  <a:cubicBezTo>
                    <a:pt x="0" y="137"/>
                    <a:pt x="25"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59" name="Google Shape;4259;g15b1de1dde7_0_10108"/>
            <p:cNvSpPr/>
            <p:nvPr/>
          </p:nvSpPr>
          <p:spPr>
            <a:xfrm>
              <a:off x="4560888" y="2733676"/>
              <a:ext cx="46038" cy="46038"/>
            </a:xfrm>
            <a:custGeom>
              <a:rect b="b" l="l" r="r" t="t"/>
              <a:pathLst>
                <a:path extrusionOk="0" h="161" w="161">
                  <a:moveTo>
                    <a:pt x="54" y="161"/>
                  </a:moveTo>
                  <a:cubicBezTo>
                    <a:pt x="107" y="161"/>
                    <a:pt x="107" y="161"/>
                    <a:pt x="107" y="161"/>
                  </a:cubicBezTo>
                  <a:cubicBezTo>
                    <a:pt x="137" y="161"/>
                    <a:pt x="161" y="137"/>
                    <a:pt x="161" y="107"/>
                  </a:cubicBezTo>
                  <a:cubicBezTo>
                    <a:pt x="161" y="53"/>
                    <a:pt x="161" y="53"/>
                    <a:pt x="161" y="53"/>
                  </a:cubicBezTo>
                  <a:cubicBezTo>
                    <a:pt x="161" y="24"/>
                    <a:pt x="137" y="0"/>
                    <a:pt x="107"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7" y="53"/>
                    <a:pt x="107" y="53"/>
                    <a:pt x="107" y="53"/>
                  </a:cubicBezTo>
                  <a:cubicBezTo>
                    <a:pt x="107" y="107"/>
                    <a:pt x="107" y="107"/>
                    <a:pt x="107"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0" name="Google Shape;4260;g15b1de1dde7_0_10108"/>
            <p:cNvSpPr/>
            <p:nvPr/>
          </p:nvSpPr>
          <p:spPr>
            <a:xfrm>
              <a:off x="4638675" y="2733676"/>
              <a:ext cx="47625" cy="46038"/>
            </a:xfrm>
            <a:custGeom>
              <a:rect b="b" l="l" r="r" t="t"/>
              <a:pathLst>
                <a:path extrusionOk="0" h="161" w="162">
                  <a:moveTo>
                    <a:pt x="54" y="161"/>
                  </a:moveTo>
                  <a:cubicBezTo>
                    <a:pt x="108" y="161"/>
                    <a:pt x="108" y="161"/>
                    <a:pt x="108" y="161"/>
                  </a:cubicBezTo>
                  <a:cubicBezTo>
                    <a:pt x="137" y="161"/>
                    <a:pt x="162" y="137"/>
                    <a:pt x="162" y="107"/>
                  </a:cubicBezTo>
                  <a:cubicBezTo>
                    <a:pt x="162" y="53"/>
                    <a:pt x="162" y="53"/>
                    <a:pt x="162" y="53"/>
                  </a:cubicBezTo>
                  <a:cubicBezTo>
                    <a:pt x="162" y="24"/>
                    <a:pt x="137" y="0"/>
                    <a:pt x="108" y="0"/>
                  </a:cubicBezTo>
                  <a:cubicBezTo>
                    <a:pt x="54" y="0"/>
                    <a:pt x="54" y="0"/>
                    <a:pt x="54" y="0"/>
                  </a:cubicBezTo>
                  <a:cubicBezTo>
                    <a:pt x="25" y="0"/>
                    <a:pt x="0" y="24"/>
                    <a:pt x="0" y="53"/>
                  </a:cubicBezTo>
                  <a:cubicBezTo>
                    <a:pt x="0" y="107"/>
                    <a:pt x="0" y="107"/>
                    <a:pt x="0" y="107"/>
                  </a:cubicBezTo>
                  <a:cubicBezTo>
                    <a:pt x="0" y="137"/>
                    <a:pt x="25"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1" name="Google Shape;4261;g15b1de1dde7_0_10108"/>
            <p:cNvSpPr/>
            <p:nvPr/>
          </p:nvSpPr>
          <p:spPr>
            <a:xfrm>
              <a:off x="4560888" y="2795588"/>
              <a:ext cx="46038" cy="47625"/>
            </a:xfrm>
            <a:custGeom>
              <a:rect b="b" l="l" r="r" t="t"/>
              <a:pathLst>
                <a:path extrusionOk="0" h="162" w="161">
                  <a:moveTo>
                    <a:pt x="54" y="162"/>
                  </a:moveTo>
                  <a:cubicBezTo>
                    <a:pt x="107" y="162"/>
                    <a:pt x="107" y="162"/>
                    <a:pt x="107" y="162"/>
                  </a:cubicBezTo>
                  <a:cubicBezTo>
                    <a:pt x="137" y="162"/>
                    <a:pt x="161" y="137"/>
                    <a:pt x="161" y="108"/>
                  </a:cubicBezTo>
                  <a:cubicBezTo>
                    <a:pt x="161" y="54"/>
                    <a:pt x="161" y="54"/>
                    <a:pt x="161" y="54"/>
                  </a:cubicBezTo>
                  <a:cubicBezTo>
                    <a:pt x="161" y="25"/>
                    <a:pt x="137" y="0"/>
                    <a:pt x="107"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7" y="54"/>
                    <a:pt x="107" y="54"/>
                    <a:pt x="107" y="54"/>
                  </a:cubicBezTo>
                  <a:cubicBezTo>
                    <a:pt x="107" y="108"/>
                    <a:pt x="107" y="108"/>
                    <a:pt x="107"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2" name="Google Shape;4262;g15b1de1dde7_0_10108"/>
            <p:cNvSpPr/>
            <p:nvPr/>
          </p:nvSpPr>
          <p:spPr>
            <a:xfrm>
              <a:off x="4638675" y="2795588"/>
              <a:ext cx="47625" cy="47625"/>
            </a:xfrm>
            <a:custGeom>
              <a:rect b="b" l="l" r="r" t="t"/>
              <a:pathLst>
                <a:path extrusionOk="0" h="162" w="162">
                  <a:moveTo>
                    <a:pt x="54" y="162"/>
                  </a:moveTo>
                  <a:cubicBezTo>
                    <a:pt x="108" y="162"/>
                    <a:pt x="108" y="162"/>
                    <a:pt x="108" y="162"/>
                  </a:cubicBezTo>
                  <a:cubicBezTo>
                    <a:pt x="137" y="162"/>
                    <a:pt x="162" y="137"/>
                    <a:pt x="162" y="108"/>
                  </a:cubicBezTo>
                  <a:cubicBezTo>
                    <a:pt x="162" y="54"/>
                    <a:pt x="162" y="54"/>
                    <a:pt x="162" y="54"/>
                  </a:cubicBezTo>
                  <a:cubicBezTo>
                    <a:pt x="162" y="25"/>
                    <a:pt x="137" y="0"/>
                    <a:pt x="108" y="0"/>
                  </a:cubicBezTo>
                  <a:cubicBezTo>
                    <a:pt x="54" y="0"/>
                    <a:pt x="54" y="0"/>
                    <a:pt x="54" y="0"/>
                  </a:cubicBezTo>
                  <a:cubicBezTo>
                    <a:pt x="25" y="0"/>
                    <a:pt x="0" y="25"/>
                    <a:pt x="0" y="54"/>
                  </a:cubicBezTo>
                  <a:cubicBezTo>
                    <a:pt x="0" y="108"/>
                    <a:pt x="0" y="108"/>
                    <a:pt x="0" y="108"/>
                  </a:cubicBezTo>
                  <a:cubicBezTo>
                    <a:pt x="0" y="137"/>
                    <a:pt x="25"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3" name="Google Shape;4263;g15b1de1dde7_0_10108"/>
            <p:cNvSpPr/>
            <p:nvPr/>
          </p:nvSpPr>
          <p:spPr>
            <a:xfrm>
              <a:off x="4560888" y="2859088"/>
              <a:ext cx="46038" cy="47625"/>
            </a:xfrm>
            <a:custGeom>
              <a:rect b="b" l="l" r="r" t="t"/>
              <a:pathLst>
                <a:path extrusionOk="0" h="161" w="161">
                  <a:moveTo>
                    <a:pt x="54" y="161"/>
                  </a:moveTo>
                  <a:cubicBezTo>
                    <a:pt x="107" y="161"/>
                    <a:pt x="107" y="161"/>
                    <a:pt x="107" y="161"/>
                  </a:cubicBezTo>
                  <a:cubicBezTo>
                    <a:pt x="137" y="161"/>
                    <a:pt x="161" y="137"/>
                    <a:pt x="161" y="108"/>
                  </a:cubicBezTo>
                  <a:cubicBezTo>
                    <a:pt x="161" y="54"/>
                    <a:pt x="161" y="54"/>
                    <a:pt x="161" y="54"/>
                  </a:cubicBezTo>
                  <a:cubicBezTo>
                    <a:pt x="161" y="25"/>
                    <a:pt x="137" y="0"/>
                    <a:pt x="107" y="0"/>
                  </a:cubicBezTo>
                  <a:cubicBezTo>
                    <a:pt x="54" y="0"/>
                    <a:pt x="54" y="0"/>
                    <a:pt x="54" y="0"/>
                  </a:cubicBezTo>
                  <a:cubicBezTo>
                    <a:pt x="24" y="0"/>
                    <a:pt x="0" y="25"/>
                    <a:pt x="0" y="54"/>
                  </a:cubicBezTo>
                  <a:cubicBezTo>
                    <a:pt x="0" y="108"/>
                    <a:pt x="0" y="108"/>
                    <a:pt x="0" y="108"/>
                  </a:cubicBezTo>
                  <a:cubicBezTo>
                    <a:pt x="0" y="137"/>
                    <a:pt x="24" y="161"/>
                    <a:pt x="54" y="161"/>
                  </a:cubicBezTo>
                  <a:close/>
                  <a:moveTo>
                    <a:pt x="54" y="54"/>
                  </a:moveTo>
                  <a:cubicBezTo>
                    <a:pt x="107" y="54"/>
                    <a:pt x="107" y="54"/>
                    <a:pt x="107" y="54"/>
                  </a:cubicBezTo>
                  <a:cubicBezTo>
                    <a:pt x="107" y="108"/>
                    <a:pt x="107" y="108"/>
                    <a:pt x="107"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4" name="Google Shape;4264;g15b1de1dde7_0_10108"/>
            <p:cNvSpPr/>
            <p:nvPr/>
          </p:nvSpPr>
          <p:spPr>
            <a:xfrm>
              <a:off x="4638675" y="2859088"/>
              <a:ext cx="47625" cy="47625"/>
            </a:xfrm>
            <a:custGeom>
              <a:rect b="b" l="l" r="r" t="t"/>
              <a:pathLst>
                <a:path extrusionOk="0" h="161" w="162">
                  <a:moveTo>
                    <a:pt x="54" y="161"/>
                  </a:moveTo>
                  <a:cubicBezTo>
                    <a:pt x="108" y="161"/>
                    <a:pt x="108" y="161"/>
                    <a:pt x="108" y="161"/>
                  </a:cubicBezTo>
                  <a:cubicBezTo>
                    <a:pt x="137" y="161"/>
                    <a:pt x="162" y="137"/>
                    <a:pt x="162" y="108"/>
                  </a:cubicBezTo>
                  <a:cubicBezTo>
                    <a:pt x="162" y="54"/>
                    <a:pt x="162" y="54"/>
                    <a:pt x="162" y="54"/>
                  </a:cubicBezTo>
                  <a:cubicBezTo>
                    <a:pt x="162" y="25"/>
                    <a:pt x="137" y="0"/>
                    <a:pt x="108" y="0"/>
                  </a:cubicBezTo>
                  <a:cubicBezTo>
                    <a:pt x="54" y="0"/>
                    <a:pt x="54" y="0"/>
                    <a:pt x="54" y="0"/>
                  </a:cubicBezTo>
                  <a:cubicBezTo>
                    <a:pt x="25" y="0"/>
                    <a:pt x="0" y="25"/>
                    <a:pt x="0" y="54"/>
                  </a:cubicBezTo>
                  <a:cubicBezTo>
                    <a:pt x="0" y="108"/>
                    <a:pt x="0" y="108"/>
                    <a:pt x="0" y="108"/>
                  </a:cubicBezTo>
                  <a:cubicBezTo>
                    <a:pt x="0" y="137"/>
                    <a:pt x="25" y="161"/>
                    <a:pt x="54" y="161"/>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5" name="Google Shape;4265;g15b1de1dde7_0_10108"/>
            <p:cNvSpPr/>
            <p:nvPr/>
          </p:nvSpPr>
          <p:spPr>
            <a:xfrm>
              <a:off x="4764088" y="2725738"/>
              <a:ext cx="47625" cy="46038"/>
            </a:xfrm>
            <a:custGeom>
              <a:rect b="b" l="l" r="r" t="t"/>
              <a:pathLst>
                <a:path extrusionOk="0" h="161" w="161">
                  <a:moveTo>
                    <a:pt x="54" y="161"/>
                  </a:moveTo>
                  <a:cubicBezTo>
                    <a:pt x="108" y="161"/>
                    <a:pt x="108" y="161"/>
                    <a:pt x="108" y="161"/>
                  </a:cubicBezTo>
                  <a:cubicBezTo>
                    <a:pt x="137" y="161"/>
                    <a:pt x="161" y="137"/>
                    <a:pt x="161" y="107"/>
                  </a:cubicBezTo>
                  <a:cubicBezTo>
                    <a:pt x="161" y="53"/>
                    <a:pt x="161" y="53"/>
                    <a:pt x="161" y="53"/>
                  </a:cubicBezTo>
                  <a:cubicBezTo>
                    <a:pt x="161" y="24"/>
                    <a:pt x="137" y="0"/>
                    <a:pt x="108"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6" name="Google Shape;4266;g15b1de1dde7_0_10108"/>
            <p:cNvSpPr/>
            <p:nvPr/>
          </p:nvSpPr>
          <p:spPr>
            <a:xfrm>
              <a:off x="4764088" y="2787651"/>
              <a:ext cx="47625" cy="47625"/>
            </a:xfrm>
            <a:custGeom>
              <a:rect b="b" l="l" r="r" t="t"/>
              <a:pathLst>
                <a:path extrusionOk="0" h="161" w="161">
                  <a:moveTo>
                    <a:pt x="54" y="161"/>
                  </a:moveTo>
                  <a:cubicBezTo>
                    <a:pt x="108" y="161"/>
                    <a:pt x="108" y="161"/>
                    <a:pt x="108" y="161"/>
                  </a:cubicBezTo>
                  <a:cubicBezTo>
                    <a:pt x="137" y="161"/>
                    <a:pt x="161" y="137"/>
                    <a:pt x="161" y="107"/>
                  </a:cubicBezTo>
                  <a:cubicBezTo>
                    <a:pt x="161" y="53"/>
                    <a:pt x="161" y="53"/>
                    <a:pt x="161" y="53"/>
                  </a:cubicBezTo>
                  <a:cubicBezTo>
                    <a:pt x="161" y="24"/>
                    <a:pt x="137" y="0"/>
                    <a:pt x="108"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7" name="Google Shape;4267;g15b1de1dde7_0_10108"/>
            <p:cNvSpPr/>
            <p:nvPr/>
          </p:nvSpPr>
          <p:spPr>
            <a:xfrm>
              <a:off x="4764088" y="2851151"/>
              <a:ext cx="47625" cy="47625"/>
            </a:xfrm>
            <a:custGeom>
              <a:rect b="b" l="l" r="r" t="t"/>
              <a:pathLst>
                <a:path extrusionOk="0" h="162" w="161">
                  <a:moveTo>
                    <a:pt x="54" y="162"/>
                  </a:moveTo>
                  <a:cubicBezTo>
                    <a:pt x="108" y="162"/>
                    <a:pt x="108" y="162"/>
                    <a:pt x="108" y="162"/>
                  </a:cubicBezTo>
                  <a:cubicBezTo>
                    <a:pt x="137" y="162"/>
                    <a:pt x="161" y="137"/>
                    <a:pt x="161" y="108"/>
                  </a:cubicBezTo>
                  <a:cubicBezTo>
                    <a:pt x="161" y="54"/>
                    <a:pt x="161" y="54"/>
                    <a:pt x="161" y="54"/>
                  </a:cubicBezTo>
                  <a:cubicBezTo>
                    <a:pt x="161" y="25"/>
                    <a:pt x="137" y="0"/>
                    <a:pt x="108"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8" name="Google Shape;4268;g15b1de1dde7_0_10108"/>
            <p:cNvSpPr/>
            <p:nvPr/>
          </p:nvSpPr>
          <p:spPr>
            <a:xfrm>
              <a:off x="4764088" y="2914651"/>
              <a:ext cx="47625" cy="47625"/>
            </a:xfrm>
            <a:custGeom>
              <a:rect b="b" l="l" r="r" t="t"/>
              <a:pathLst>
                <a:path extrusionOk="0" h="162" w="161">
                  <a:moveTo>
                    <a:pt x="54" y="162"/>
                  </a:moveTo>
                  <a:cubicBezTo>
                    <a:pt x="108" y="162"/>
                    <a:pt x="108" y="162"/>
                    <a:pt x="108" y="162"/>
                  </a:cubicBezTo>
                  <a:cubicBezTo>
                    <a:pt x="137" y="162"/>
                    <a:pt x="161" y="137"/>
                    <a:pt x="161" y="108"/>
                  </a:cubicBezTo>
                  <a:cubicBezTo>
                    <a:pt x="161" y="54"/>
                    <a:pt x="161" y="54"/>
                    <a:pt x="161" y="54"/>
                  </a:cubicBezTo>
                  <a:cubicBezTo>
                    <a:pt x="161" y="25"/>
                    <a:pt x="137" y="0"/>
                    <a:pt x="108"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69" name="Google Shape;4269;g15b1de1dde7_0_10108"/>
            <p:cNvSpPr/>
            <p:nvPr/>
          </p:nvSpPr>
          <p:spPr>
            <a:xfrm>
              <a:off x="4433888" y="2725738"/>
              <a:ext cx="47625" cy="46038"/>
            </a:xfrm>
            <a:custGeom>
              <a:rect b="b" l="l" r="r" t="t"/>
              <a:pathLst>
                <a:path extrusionOk="0" h="161" w="161">
                  <a:moveTo>
                    <a:pt x="108" y="0"/>
                  </a:moveTo>
                  <a:cubicBezTo>
                    <a:pt x="54" y="0"/>
                    <a:pt x="54" y="0"/>
                    <a:pt x="54" y="0"/>
                  </a:cubicBezTo>
                  <a:cubicBezTo>
                    <a:pt x="24" y="0"/>
                    <a:pt x="0" y="24"/>
                    <a:pt x="0" y="53"/>
                  </a:cubicBezTo>
                  <a:cubicBezTo>
                    <a:pt x="0" y="107"/>
                    <a:pt x="0" y="107"/>
                    <a:pt x="0" y="107"/>
                  </a:cubicBezTo>
                  <a:cubicBezTo>
                    <a:pt x="0" y="137"/>
                    <a:pt x="24" y="161"/>
                    <a:pt x="54" y="161"/>
                  </a:cubicBezTo>
                  <a:cubicBezTo>
                    <a:pt x="108" y="161"/>
                    <a:pt x="108" y="161"/>
                    <a:pt x="108" y="161"/>
                  </a:cubicBezTo>
                  <a:cubicBezTo>
                    <a:pt x="137" y="161"/>
                    <a:pt x="161" y="137"/>
                    <a:pt x="161" y="107"/>
                  </a:cubicBezTo>
                  <a:cubicBezTo>
                    <a:pt x="161" y="53"/>
                    <a:pt x="161" y="53"/>
                    <a:pt x="161" y="53"/>
                  </a:cubicBezTo>
                  <a:cubicBezTo>
                    <a:pt x="161" y="24"/>
                    <a:pt x="137" y="0"/>
                    <a:pt x="108" y="0"/>
                  </a:cubicBezTo>
                  <a:close/>
                  <a:moveTo>
                    <a:pt x="108" y="107"/>
                  </a:moveTo>
                  <a:cubicBezTo>
                    <a:pt x="54" y="107"/>
                    <a:pt x="54" y="107"/>
                    <a:pt x="54" y="107"/>
                  </a:cubicBezTo>
                  <a:cubicBezTo>
                    <a:pt x="54" y="53"/>
                    <a:pt x="54" y="53"/>
                    <a:pt x="54" y="53"/>
                  </a:cubicBezTo>
                  <a:cubicBezTo>
                    <a:pt x="108" y="53"/>
                    <a:pt x="108" y="53"/>
                    <a:pt x="108" y="53"/>
                  </a:cubicBezTo>
                  <a:lnTo>
                    <a:pt x="108" y="107"/>
                  </a:lnTo>
                  <a:close/>
                  <a:moveTo>
                    <a:pt x="108" y="107"/>
                  </a:moveTo>
                  <a:cubicBezTo>
                    <a:pt x="108" y="107"/>
                    <a:pt x="108" y="107"/>
                    <a:pt x="108" y="107"/>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70" name="Google Shape;4270;g15b1de1dde7_0_10108"/>
            <p:cNvSpPr/>
            <p:nvPr/>
          </p:nvSpPr>
          <p:spPr>
            <a:xfrm>
              <a:off x="4433888" y="2787651"/>
              <a:ext cx="47625" cy="47625"/>
            </a:xfrm>
            <a:custGeom>
              <a:rect b="b" l="l" r="r" t="t"/>
              <a:pathLst>
                <a:path extrusionOk="0" h="161" w="161">
                  <a:moveTo>
                    <a:pt x="108" y="0"/>
                  </a:moveTo>
                  <a:cubicBezTo>
                    <a:pt x="54" y="0"/>
                    <a:pt x="54" y="0"/>
                    <a:pt x="54" y="0"/>
                  </a:cubicBezTo>
                  <a:cubicBezTo>
                    <a:pt x="24" y="0"/>
                    <a:pt x="0" y="24"/>
                    <a:pt x="0" y="53"/>
                  </a:cubicBezTo>
                  <a:cubicBezTo>
                    <a:pt x="0" y="107"/>
                    <a:pt x="0" y="107"/>
                    <a:pt x="0" y="107"/>
                  </a:cubicBezTo>
                  <a:cubicBezTo>
                    <a:pt x="0" y="137"/>
                    <a:pt x="24" y="161"/>
                    <a:pt x="54" y="161"/>
                  </a:cubicBezTo>
                  <a:cubicBezTo>
                    <a:pt x="108" y="161"/>
                    <a:pt x="108" y="161"/>
                    <a:pt x="108" y="161"/>
                  </a:cubicBezTo>
                  <a:cubicBezTo>
                    <a:pt x="137" y="161"/>
                    <a:pt x="161" y="137"/>
                    <a:pt x="161" y="107"/>
                  </a:cubicBezTo>
                  <a:cubicBezTo>
                    <a:pt x="161" y="53"/>
                    <a:pt x="161" y="53"/>
                    <a:pt x="161" y="53"/>
                  </a:cubicBezTo>
                  <a:cubicBezTo>
                    <a:pt x="161" y="24"/>
                    <a:pt x="137" y="0"/>
                    <a:pt x="108" y="0"/>
                  </a:cubicBezTo>
                  <a:close/>
                  <a:moveTo>
                    <a:pt x="108" y="107"/>
                  </a:moveTo>
                  <a:cubicBezTo>
                    <a:pt x="54" y="107"/>
                    <a:pt x="54" y="107"/>
                    <a:pt x="54" y="107"/>
                  </a:cubicBezTo>
                  <a:cubicBezTo>
                    <a:pt x="54" y="53"/>
                    <a:pt x="54" y="53"/>
                    <a:pt x="54" y="53"/>
                  </a:cubicBezTo>
                  <a:cubicBezTo>
                    <a:pt x="108" y="53"/>
                    <a:pt x="108" y="53"/>
                    <a:pt x="108" y="53"/>
                  </a:cubicBezTo>
                  <a:lnTo>
                    <a:pt x="108" y="107"/>
                  </a:lnTo>
                  <a:close/>
                  <a:moveTo>
                    <a:pt x="108" y="107"/>
                  </a:moveTo>
                  <a:cubicBezTo>
                    <a:pt x="108" y="107"/>
                    <a:pt x="108" y="107"/>
                    <a:pt x="108" y="107"/>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71" name="Google Shape;4271;g15b1de1dde7_0_10108"/>
            <p:cNvSpPr/>
            <p:nvPr/>
          </p:nvSpPr>
          <p:spPr>
            <a:xfrm>
              <a:off x="4433888" y="2851151"/>
              <a:ext cx="47625" cy="47625"/>
            </a:xfrm>
            <a:custGeom>
              <a:rect b="b" l="l" r="r" t="t"/>
              <a:pathLst>
                <a:path extrusionOk="0" h="162" w="161">
                  <a:moveTo>
                    <a:pt x="108" y="0"/>
                  </a:moveTo>
                  <a:cubicBezTo>
                    <a:pt x="54" y="0"/>
                    <a:pt x="54" y="0"/>
                    <a:pt x="54" y="0"/>
                  </a:cubicBezTo>
                  <a:cubicBezTo>
                    <a:pt x="24" y="0"/>
                    <a:pt x="0" y="25"/>
                    <a:pt x="0" y="54"/>
                  </a:cubicBezTo>
                  <a:cubicBezTo>
                    <a:pt x="0" y="108"/>
                    <a:pt x="0" y="108"/>
                    <a:pt x="0" y="108"/>
                  </a:cubicBezTo>
                  <a:cubicBezTo>
                    <a:pt x="0" y="137"/>
                    <a:pt x="24" y="162"/>
                    <a:pt x="54" y="162"/>
                  </a:cubicBezTo>
                  <a:cubicBezTo>
                    <a:pt x="108" y="162"/>
                    <a:pt x="108" y="162"/>
                    <a:pt x="108" y="162"/>
                  </a:cubicBezTo>
                  <a:cubicBezTo>
                    <a:pt x="137" y="162"/>
                    <a:pt x="161" y="137"/>
                    <a:pt x="161" y="108"/>
                  </a:cubicBezTo>
                  <a:cubicBezTo>
                    <a:pt x="161" y="54"/>
                    <a:pt x="161" y="54"/>
                    <a:pt x="161" y="54"/>
                  </a:cubicBezTo>
                  <a:cubicBezTo>
                    <a:pt x="161" y="25"/>
                    <a:pt x="137" y="0"/>
                    <a:pt x="108" y="0"/>
                  </a:cubicBezTo>
                  <a:close/>
                  <a:moveTo>
                    <a:pt x="108" y="108"/>
                  </a:moveTo>
                  <a:cubicBezTo>
                    <a:pt x="54" y="108"/>
                    <a:pt x="54" y="108"/>
                    <a:pt x="54" y="108"/>
                  </a:cubicBezTo>
                  <a:cubicBezTo>
                    <a:pt x="54" y="54"/>
                    <a:pt x="54" y="54"/>
                    <a:pt x="54" y="54"/>
                  </a:cubicBezTo>
                  <a:cubicBezTo>
                    <a:pt x="108" y="54"/>
                    <a:pt x="108" y="54"/>
                    <a:pt x="108" y="54"/>
                  </a:cubicBezTo>
                  <a:lnTo>
                    <a:pt x="108" y="108"/>
                  </a:lnTo>
                  <a:close/>
                  <a:moveTo>
                    <a:pt x="108" y="108"/>
                  </a:moveTo>
                  <a:cubicBezTo>
                    <a:pt x="108" y="108"/>
                    <a:pt x="108" y="108"/>
                    <a:pt x="108" y="108"/>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272" name="Google Shape;4272;g15b1de1dde7_0_10108"/>
            <p:cNvSpPr/>
            <p:nvPr/>
          </p:nvSpPr>
          <p:spPr>
            <a:xfrm>
              <a:off x="4433888" y="2914651"/>
              <a:ext cx="47625" cy="47625"/>
            </a:xfrm>
            <a:custGeom>
              <a:rect b="b" l="l" r="r" t="t"/>
              <a:pathLst>
                <a:path extrusionOk="0" h="162" w="161">
                  <a:moveTo>
                    <a:pt x="108" y="0"/>
                  </a:moveTo>
                  <a:cubicBezTo>
                    <a:pt x="54" y="0"/>
                    <a:pt x="54" y="0"/>
                    <a:pt x="54" y="0"/>
                  </a:cubicBezTo>
                  <a:cubicBezTo>
                    <a:pt x="24" y="0"/>
                    <a:pt x="0" y="25"/>
                    <a:pt x="0" y="54"/>
                  </a:cubicBezTo>
                  <a:cubicBezTo>
                    <a:pt x="0" y="108"/>
                    <a:pt x="0" y="108"/>
                    <a:pt x="0" y="108"/>
                  </a:cubicBezTo>
                  <a:cubicBezTo>
                    <a:pt x="0" y="137"/>
                    <a:pt x="24" y="162"/>
                    <a:pt x="54" y="162"/>
                  </a:cubicBezTo>
                  <a:cubicBezTo>
                    <a:pt x="108" y="162"/>
                    <a:pt x="108" y="162"/>
                    <a:pt x="108" y="162"/>
                  </a:cubicBezTo>
                  <a:cubicBezTo>
                    <a:pt x="137" y="162"/>
                    <a:pt x="161" y="137"/>
                    <a:pt x="161" y="108"/>
                  </a:cubicBezTo>
                  <a:cubicBezTo>
                    <a:pt x="161" y="54"/>
                    <a:pt x="161" y="54"/>
                    <a:pt x="161" y="54"/>
                  </a:cubicBezTo>
                  <a:cubicBezTo>
                    <a:pt x="161" y="25"/>
                    <a:pt x="137" y="0"/>
                    <a:pt x="108" y="0"/>
                  </a:cubicBezTo>
                  <a:close/>
                  <a:moveTo>
                    <a:pt x="108" y="108"/>
                  </a:moveTo>
                  <a:cubicBezTo>
                    <a:pt x="54" y="108"/>
                    <a:pt x="54" y="108"/>
                    <a:pt x="54" y="108"/>
                  </a:cubicBezTo>
                  <a:cubicBezTo>
                    <a:pt x="54" y="54"/>
                    <a:pt x="54" y="54"/>
                    <a:pt x="54" y="54"/>
                  </a:cubicBezTo>
                  <a:cubicBezTo>
                    <a:pt x="108" y="54"/>
                    <a:pt x="108" y="54"/>
                    <a:pt x="108" y="54"/>
                  </a:cubicBezTo>
                  <a:lnTo>
                    <a:pt x="108" y="108"/>
                  </a:lnTo>
                  <a:close/>
                  <a:moveTo>
                    <a:pt x="108" y="108"/>
                  </a:moveTo>
                  <a:cubicBezTo>
                    <a:pt x="108" y="108"/>
                    <a:pt x="108" y="108"/>
                    <a:pt x="108" y="108"/>
                  </a:cubicBezTo>
                </a:path>
              </a:pathLst>
            </a:custGeom>
            <a:solidFill>
              <a:schemeClr val="accent3"/>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pic>
        <p:nvPicPr>
          <p:cNvPr id="4273" name="Google Shape;4273;g15b1de1dde7_0_10108"/>
          <p:cNvPicPr preferRelativeResize="0"/>
          <p:nvPr/>
        </p:nvPicPr>
        <p:blipFill>
          <a:blip r:embed="rId7">
            <a:alphaModFix/>
          </a:blip>
          <a:stretch>
            <a:fillRect/>
          </a:stretch>
        </p:blipFill>
        <p:spPr>
          <a:xfrm>
            <a:off x="5088523" y="4663577"/>
            <a:ext cx="1979827" cy="827492"/>
          </a:xfrm>
          <a:prstGeom prst="rect">
            <a:avLst/>
          </a:prstGeom>
          <a:noFill/>
          <a:ln cap="flat" cmpd="sng" w="9525">
            <a:solidFill>
              <a:schemeClr val="lt1"/>
            </a:solidFill>
            <a:prstDash val="dash"/>
            <a:round/>
            <a:headEnd len="sm" w="sm" type="none"/>
            <a:tailEnd len="sm" w="sm" type="none"/>
          </a:ln>
        </p:spPr>
      </p:pic>
      <p:sp>
        <p:nvSpPr>
          <p:cNvPr id="4274" name="Google Shape;4274;g15b1de1dde7_0_10108"/>
          <p:cNvSpPr txBox="1"/>
          <p:nvPr/>
        </p:nvSpPr>
        <p:spPr>
          <a:xfrm>
            <a:off x="6269272" y="1052757"/>
            <a:ext cx="5295300" cy="2507700"/>
          </a:xfrm>
          <a:prstGeom prst="rect">
            <a:avLst/>
          </a:prstGeom>
          <a:solidFill>
            <a:srgbClr val="F2F2F2"/>
          </a:solidFill>
          <a:ln>
            <a:noFill/>
          </a:ln>
        </p:spPr>
        <p:txBody>
          <a:bodyPr anchorCtr="0" anchor="t" bIns="0" lIns="0" spcFirstLastPara="1" rIns="0" wrap="square" tIns="0">
            <a:noAutofit/>
          </a:bodyPr>
          <a:lstStyle/>
          <a:p>
            <a:pPr indent="-107950" lvl="0" marL="241300" marR="241300" rtl="0" algn="l">
              <a:lnSpc>
                <a:spcPct val="100000"/>
              </a:lnSpc>
              <a:spcBef>
                <a:spcPts val="1100"/>
              </a:spcBef>
              <a:spcAft>
                <a:spcPts val="0"/>
              </a:spcAft>
              <a:buClr>
                <a:schemeClr val="dk1"/>
              </a:buClr>
              <a:buSzPts val="1700"/>
              <a:buChar char=" "/>
            </a:pPr>
            <a:r>
              <a:rPr i="1" lang="en-PH" sz="1700">
                <a:solidFill>
                  <a:schemeClr val="dk1"/>
                </a:solidFill>
              </a:rPr>
              <a:t>“Azuga is revolutionizing the way that fleets do business in the U.S. with class-leading software and a rapid innovation process that will further advance Bridgestone’s vision to be a sustainable solutions company.”</a:t>
            </a:r>
            <a:endParaRPr i="1" sz="1700">
              <a:solidFill>
                <a:schemeClr val="dk1"/>
              </a:solidFill>
            </a:endParaRPr>
          </a:p>
        </p:txBody>
      </p:sp>
      <p:pic>
        <p:nvPicPr>
          <p:cNvPr id="4275" name="Google Shape;4275;g15b1de1dde7_0_10108"/>
          <p:cNvPicPr preferRelativeResize="0"/>
          <p:nvPr/>
        </p:nvPicPr>
        <p:blipFill rotWithShape="1">
          <a:blip r:embed="rId8">
            <a:alphaModFix/>
          </a:blip>
          <a:srcRect b="0" l="12618" r="12626" t="0"/>
          <a:stretch/>
        </p:blipFill>
        <p:spPr>
          <a:xfrm>
            <a:off x="6898988" y="2689109"/>
            <a:ext cx="830574" cy="793929"/>
          </a:xfrm>
          <a:custGeom>
            <a:rect b="b" l="l" r="r" t="t"/>
            <a:pathLst>
              <a:path extrusionOk="0" h="1221430" w="1221432">
                <a:moveTo>
                  <a:pt x="610716" y="0"/>
                </a:moveTo>
                <a:cubicBezTo>
                  <a:pt x="948005" y="0"/>
                  <a:pt x="1221432" y="273426"/>
                  <a:pt x="1221432" y="610715"/>
                </a:cubicBezTo>
                <a:cubicBezTo>
                  <a:pt x="1221432" y="948004"/>
                  <a:pt x="948005" y="1221430"/>
                  <a:pt x="610716" y="1221430"/>
                </a:cubicBezTo>
                <a:cubicBezTo>
                  <a:pt x="273427" y="1221430"/>
                  <a:pt x="0" y="948004"/>
                  <a:pt x="0" y="610715"/>
                </a:cubicBezTo>
                <a:cubicBezTo>
                  <a:pt x="0" y="273426"/>
                  <a:pt x="273427" y="0"/>
                  <a:pt x="610716" y="0"/>
                </a:cubicBezTo>
                <a:close/>
              </a:path>
            </a:pathLst>
          </a:custGeom>
          <a:noFill/>
          <a:ln cap="flat" cmpd="sng" w="38100">
            <a:solidFill>
              <a:srgbClr val="FFFFFF"/>
            </a:solidFill>
            <a:prstDash val="solid"/>
            <a:round/>
            <a:headEnd len="sm" w="sm" type="none"/>
            <a:tailEnd len="sm" w="sm" type="none"/>
          </a:ln>
          <a:effectLst>
            <a:outerShdw blurRad="190500" rotWithShape="0" algn="t" dir="5400000" dist="38100">
              <a:srgbClr val="000000">
                <a:alpha val="12549"/>
              </a:srgbClr>
            </a:outerShdw>
          </a:effectLst>
        </p:spPr>
      </p:pic>
      <p:sp>
        <p:nvSpPr>
          <p:cNvPr id="4276" name="Google Shape;4276;g15b1de1dde7_0_10108"/>
          <p:cNvSpPr txBox="1"/>
          <p:nvPr/>
        </p:nvSpPr>
        <p:spPr>
          <a:xfrm>
            <a:off x="7971838" y="2689103"/>
            <a:ext cx="3309600" cy="393900"/>
          </a:xfrm>
          <a:prstGeom prst="rect">
            <a:avLst/>
          </a:prstGeom>
          <a:noFill/>
          <a:ln>
            <a:noFill/>
          </a:ln>
        </p:spPr>
        <p:txBody>
          <a:bodyPr anchorCtr="0" anchor="t" bIns="80675" lIns="80675" spcFirstLastPara="1" rIns="80675" wrap="square" tIns="80675">
            <a:spAutoFit/>
          </a:bodyPr>
          <a:lstStyle/>
          <a:p>
            <a:pPr indent="0" lvl="0" marL="0" rtl="0" algn="l">
              <a:spcBef>
                <a:spcPts val="0"/>
              </a:spcBef>
              <a:spcAft>
                <a:spcPts val="0"/>
              </a:spcAft>
              <a:buNone/>
            </a:pPr>
            <a:r>
              <a:rPr b="1" lang="en-PH" sz="1500"/>
              <a:t>Paolo Ferrari</a:t>
            </a:r>
            <a:endParaRPr b="1" sz="1500"/>
          </a:p>
        </p:txBody>
      </p:sp>
      <p:sp>
        <p:nvSpPr>
          <p:cNvPr id="4277" name="Google Shape;4277;g15b1de1dde7_0_10108"/>
          <p:cNvSpPr txBox="1"/>
          <p:nvPr/>
        </p:nvSpPr>
        <p:spPr>
          <a:xfrm>
            <a:off x="7971838" y="3007710"/>
            <a:ext cx="3309600" cy="393900"/>
          </a:xfrm>
          <a:prstGeom prst="rect">
            <a:avLst/>
          </a:prstGeom>
          <a:noFill/>
          <a:ln>
            <a:noFill/>
          </a:ln>
        </p:spPr>
        <p:txBody>
          <a:bodyPr anchorCtr="0" anchor="t" bIns="80675" lIns="80675" spcFirstLastPara="1" rIns="80675" wrap="square" tIns="80675">
            <a:spAutoFit/>
          </a:bodyPr>
          <a:lstStyle/>
          <a:p>
            <a:pPr indent="0" lvl="0" marL="0" rtl="0" algn="l">
              <a:spcBef>
                <a:spcPts val="0"/>
              </a:spcBef>
              <a:spcAft>
                <a:spcPts val="0"/>
              </a:spcAft>
              <a:buNone/>
            </a:pPr>
            <a:r>
              <a:rPr b="1" lang="en-PH" sz="1500"/>
              <a:t>CEO, Bridgestone Americas</a:t>
            </a:r>
            <a:endParaRPr b="1" sz="15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1" name="Shape 4281"/>
        <p:cNvGrpSpPr/>
        <p:nvPr/>
      </p:nvGrpSpPr>
      <p:grpSpPr>
        <a:xfrm>
          <a:off x="0" y="0"/>
          <a:ext cx="0" cy="0"/>
          <a:chOff x="0" y="0"/>
          <a:chExt cx="0" cy="0"/>
        </a:xfrm>
      </p:grpSpPr>
      <p:pic>
        <p:nvPicPr>
          <p:cNvPr id="4282" name="Google Shape;4282;g15b87989459_0_16424"/>
          <p:cNvPicPr preferRelativeResize="0"/>
          <p:nvPr/>
        </p:nvPicPr>
        <p:blipFill>
          <a:blip r:embed="rId3">
            <a:alphaModFix/>
          </a:blip>
          <a:stretch>
            <a:fillRect/>
          </a:stretch>
        </p:blipFill>
        <p:spPr>
          <a:xfrm>
            <a:off x="0" y="1391800"/>
            <a:ext cx="12192005" cy="4964883"/>
          </a:xfrm>
          <a:prstGeom prst="rect">
            <a:avLst/>
          </a:prstGeom>
          <a:noFill/>
          <a:ln>
            <a:noFill/>
          </a:ln>
        </p:spPr>
      </p:pic>
      <p:sp>
        <p:nvSpPr>
          <p:cNvPr id="4283" name="Google Shape;4283;g15b87989459_0_16424"/>
          <p:cNvSpPr/>
          <p:nvPr/>
        </p:nvSpPr>
        <p:spPr>
          <a:xfrm>
            <a:off x="-37733" y="0"/>
            <a:ext cx="12248700" cy="1434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284" name="Google Shape;4284;g15b87989459_0_16424"/>
          <p:cNvPicPr preferRelativeResize="0"/>
          <p:nvPr/>
        </p:nvPicPr>
        <p:blipFill>
          <a:blip r:embed="rId4">
            <a:alphaModFix/>
          </a:blip>
          <a:stretch>
            <a:fillRect/>
          </a:stretch>
        </p:blipFill>
        <p:spPr>
          <a:xfrm>
            <a:off x="2112000" y="377002"/>
            <a:ext cx="7949332" cy="842200"/>
          </a:xfrm>
          <a:prstGeom prst="rect">
            <a:avLst/>
          </a:prstGeom>
          <a:noFill/>
          <a:ln>
            <a:noFill/>
          </a:ln>
        </p:spPr>
      </p:pic>
      <p:pic>
        <p:nvPicPr>
          <p:cNvPr id="4285" name="Google Shape;4285;g15b87989459_0_16424"/>
          <p:cNvPicPr preferRelativeResize="0"/>
          <p:nvPr/>
        </p:nvPicPr>
        <p:blipFill>
          <a:blip r:embed="rId5">
            <a:alphaModFix/>
          </a:blip>
          <a:stretch>
            <a:fillRect/>
          </a:stretch>
        </p:blipFill>
        <p:spPr>
          <a:xfrm>
            <a:off x="7478564" y="496433"/>
            <a:ext cx="3027101" cy="60333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9" name="Shape 4289"/>
        <p:cNvGrpSpPr/>
        <p:nvPr/>
      </p:nvGrpSpPr>
      <p:grpSpPr>
        <a:xfrm>
          <a:off x="0" y="0"/>
          <a:ext cx="0" cy="0"/>
          <a:chOff x="0" y="0"/>
          <a:chExt cx="0" cy="0"/>
        </a:xfrm>
      </p:grpSpPr>
      <p:sp>
        <p:nvSpPr>
          <p:cNvPr id="4290" name="Google Shape;4290;g1a37c33ce89_0_0"/>
          <p:cNvSpPr txBox="1"/>
          <p:nvPr>
            <p:ph type="title"/>
          </p:nvPr>
        </p:nvSpPr>
        <p:spPr>
          <a:xfrm>
            <a:off x="304800" y="266700"/>
            <a:ext cx="1054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Azuga Overview</a:t>
            </a:r>
            <a:endParaRPr/>
          </a:p>
        </p:txBody>
      </p:sp>
      <p:sp>
        <p:nvSpPr>
          <p:cNvPr id="4291" name="Google Shape;4291;g1a37c33ce89_0_0"/>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292" name="Google Shape;4292;g1a37c33ce89_0_0"/>
          <p:cNvSpPr txBox="1"/>
          <p:nvPr>
            <p:ph idx="2" type="body"/>
          </p:nvPr>
        </p:nvSpPr>
        <p:spPr>
          <a:xfrm>
            <a:off x="304801" y="1870763"/>
            <a:ext cx="2085900" cy="3075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30%</a:t>
            </a:r>
            <a:endParaRPr/>
          </a:p>
        </p:txBody>
      </p:sp>
      <p:sp>
        <p:nvSpPr>
          <p:cNvPr id="4293" name="Google Shape;4293;g1a37c33ce89_0_0"/>
          <p:cNvSpPr txBox="1"/>
          <p:nvPr>
            <p:ph idx="3" type="body"/>
          </p:nvPr>
        </p:nvSpPr>
        <p:spPr>
          <a:xfrm>
            <a:off x="304801" y="2302176"/>
            <a:ext cx="2085900" cy="630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sz="1300"/>
              <a:t>Reduction in accidents</a:t>
            </a:r>
            <a:endParaRPr sz="1300"/>
          </a:p>
        </p:txBody>
      </p:sp>
      <p:sp>
        <p:nvSpPr>
          <p:cNvPr id="4294" name="Google Shape;4294;g1a37c33ce89_0_0"/>
          <p:cNvSpPr txBox="1"/>
          <p:nvPr>
            <p:ph idx="4" type="body"/>
          </p:nvPr>
        </p:nvSpPr>
        <p:spPr>
          <a:xfrm>
            <a:off x="304801" y="1430083"/>
            <a:ext cx="2085900" cy="2310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500"/>
              <a:buNone/>
            </a:pPr>
            <a:r>
              <a:rPr lang="en-PH"/>
              <a:t>SAFETY</a:t>
            </a:r>
            <a:endParaRPr/>
          </a:p>
        </p:txBody>
      </p:sp>
      <p:sp>
        <p:nvSpPr>
          <p:cNvPr id="4295" name="Google Shape;4295;g1a37c33ce89_0_0"/>
          <p:cNvSpPr txBox="1"/>
          <p:nvPr>
            <p:ph idx="5" type="body"/>
          </p:nvPr>
        </p:nvSpPr>
        <p:spPr>
          <a:xfrm>
            <a:off x="2676071" y="1870763"/>
            <a:ext cx="2085900" cy="3075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57%</a:t>
            </a:r>
            <a:endParaRPr/>
          </a:p>
        </p:txBody>
      </p:sp>
      <p:sp>
        <p:nvSpPr>
          <p:cNvPr id="4296" name="Google Shape;4296;g1a37c33ce89_0_0"/>
          <p:cNvSpPr txBox="1"/>
          <p:nvPr>
            <p:ph idx="6" type="body"/>
          </p:nvPr>
        </p:nvSpPr>
        <p:spPr>
          <a:xfrm>
            <a:off x="2676071" y="2302176"/>
            <a:ext cx="2085900" cy="630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sz="1300"/>
              <a:t>Reduction in speeding</a:t>
            </a:r>
            <a:endParaRPr sz="1300"/>
          </a:p>
        </p:txBody>
      </p:sp>
      <p:sp>
        <p:nvSpPr>
          <p:cNvPr id="4297" name="Google Shape;4297;g1a37c33ce89_0_0"/>
          <p:cNvSpPr txBox="1"/>
          <p:nvPr>
            <p:ph idx="7" type="body"/>
          </p:nvPr>
        </p:nvSpPr>
        <p:spPr>
          <a:xfrm>
            <a:off x="2676071" y="1430083"/>
            <a:ext cx="2085900" cy="2310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500"/>
              <a:buNone/>
            </a:pPr>
            <a:r>
              <a:rPr lang="en-PH"/>
              <a:t>ACCOUNTABILITY</a:t>
            </a:r>
            <a:endParaRPr/>
          </a:p>
        </p:txBody>
      </p:sp>
      <p:sp>
        <p:nvSpPr>
          <p:cNvPr id="4298" name="Google Shape;4298;g1a37c33ce89_0_0"/>
          <p:cNvSpPr txBox="1"/>
          <p:nvPr>
            <p:ph idx="8" type="body"/>
          </p:nvPr>
        </p:nvSpPr>
        <p:spPr>
          <a:xfrm>
            <a:off x="5047341" y="1870763"/>
            <a:ext cx="2085900" cy="3075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28%</a:t>
            </a:r>
            <a:endParaRPr/>
          </a:p>
        </p:txBody>
      </p:sp>
      <p:sp>
        <p:nvSpPr>
          <p:cNvPr id="4299" name="Google Shape;4299;g1a37c33ce89_0_0"/>
          <p:cNvSpPr txBox="1"/>
          <p:nvPr>
            <p:ph idx="9" type="body"/>
          </p:nvPr>
        </p:nvSpPr>
        <p:spPr>
          <a:xfrm>
            <a:off x="5047341" y="2302176"/>
            <a:ext cx="2085900" cy="630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sz="1300"/>
              <a:t>Improvement on vehicle wear and tear</a:t>
            </a:r>
            <a:endParaRPr sz="1300"/>
          </a:p>
        </p:txBody>
      </p:sp>
      <p:sp>
        <p:nvSpPr>
          <p:cNvPr id="4300" name="Google Shape;4300;g1a37c33ce89_0_0"/>
          <p:cNvSpPr txBox="1"/>
          <p:nvPr>
            <p:ph idx="13" type="body"/>
          </p:nvPr>
        </p:nvSpPr>
        <p:spPr>
          <a:xfrm>
            <a:off x="5047341" y="1430083"/>
            <a:ext cx="2085900" cy="2310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500"/>
              <a:buNone/>
            </a:pPr>
            <a:r>
              <a:rPr lang="en-PH"/>
              <a:t>MAINTENANCE</a:t>
            </a:r>
            <a:endParaRPr/>
          </a:p>
        </p:txBody>
      </p:sp>
      <p:sp>
        <p:nvSpPr>
          <p:cNvPr id="4301" name="Google Shape;4301;g1a37c33ce89_0_0"/>
          <p:cNvSpPr txBox="1"/>
          <p:nvPr>
            <p:ph idx="14" type="body"/>
          </p:nvPr>
        </p:nvSpPr>
        <p:spPr>
          <a:xfrm>
            <a:off x="9789878" y="1890280"/>
            <a:ext cx="2085900" cy="3075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3 Billion</a:t>
            </a:r>
            <a:endParaRPr/>
          </a:p>
        </p:txBody>
      </p:sp>
      <p:sp>
        <p:nvSpPr>
          <p:cNvPr id="4302" name="Google Shape;4302;g1a37c33ce89_0_0"/>
          <p:cNvSpPr txBox="1"/>
          <p:nvPr>
            <p:ph idx="15" type="body"/>
          </p:nvPr>
        </p:nvSpPr>
        <p:spPr>
          <a:xfrm>
            <a:off x="9789878" y="2321693"/>
            <a:ext cx="2085900" cy="630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sz="1300"/>
              <a:t>Over 3 Billion miles are optimized per year</a:t>
            </a:r>
            <a:endParaRPr sz="1300"/>
          </a:p>
        </p:txBody>
      </p:sp>
      <p:sp>
        <p:nvSpPr>
          <p:cNvPr id="4303" name="Google Shape;4303;g1a37c33ce89_0_0"/>
          <p:cNvSpPr txBox="1"/>
          <p:nvPr>
            <p:ph idx="16" type="body"/>
          </p:nvPr>
        </p:nvSpPr>
        <p:spPr>
          <a:xfrm>
            <a:off x="9789878" y="1449600"/>
            <a:ext cx="2085900" cy="2310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500"/>
              <a:buNone/>
            </a:pPr>
            <a:r>
              <a:rPr lang="en-PH"/>
              <a:t>PRODUCTIVITY</a:t>
            </a:r>
            <a:endParaRPr/>
          </a:p>
        </p:txBody>
      </p:sp>
      <p:sp>
        <p:nvSpPr>
          <p:cNvPr id="4304" name="Google Shape;4304;g1a37c33ce89_0_0"/>
          <p:cNvSpPr txBox="1"/>
          <p:nvPr>
            <p:ph idx="17" type="body"/>
          </p:nvPr>
        </p:nvSpPr>
        <p:spPr>
          <a:xfrm>
            <a:off x="7418585" y="1890280"/>
            <a:ext cx="2085900" cy="3075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28%</a:t>
            </a:r>
            <a:endParaRPr/>
          </a:p>
        </p:txBody>
      </p:sp>
      <p:sp>
        <p:nvSpPr>
          <p:cNvPr id="4305" name="Google Shape;4305;g1a37c33ce89_0_0"/>
          <p:cNvSpPr txBox="1"/>
          <p:nvPr>
            <p:ph idx="18" type="body"/>
          </p:nvPr>
        </p:nvSpPr>
        <p:spPr>
          <a:xfrm>
            <a:off x="7418585" y="2321693"/>
            <a:ext cx="2085900" cy="630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sz="1300"/>
              <a:t>Reduction in door-to-door transit time</a:t>
            </a:r>
            <a:endParaRPr sz="1300"/>
          </a:p>
        </p:txBody>
      </p:sp>
      <p:sp>
        <p:nvSpPr>
          <p:cNvPr id="4306" name="Google Shape;4306;g1a37c33ce89_0_0"/>
          <p:cNvSpPr txBox="1"/>
          <p:nvPr>
            <p:ph idx="19" type="body"/>
          </p:nvPr>
        </p:nvSpPr>
        <p:spPr>
          <a:xfrm>
            <a:off x="7418585" y="1449600"/>
            <a:ext cx="2085900" cy="231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lt1"/>
              </a:buClr>
              <a:buSzPts val="1500"/>
              <a:buNone/>
            </a:pPr>
            <a:r>
              <a:rPr lang="en-PH"/>
              <a:t>EFFICIENCY</a:t>
            </a:r>
            <a:endParaRPr/>
          </a:p>
        </p:txBody>
      </p:sp>
      <p:sp>
        <p:nvSpPr>
          <p:cNvPr id="4307" name="Google Shape;4307;g1a37c33ce89_0_0"/>
          <p:cNvSpPr txBox="1"/>
          <p:nvPr>
            <p:ph idx="20" type="body"/>
          </p:nvPr>
        </p:nvSpPr>
        <p:spPr>
          <a:xfrm>
            <a:off x="0" y="3342167"/>
            <a:ext cx="12192000" cy="8775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rgbClr val="08212E"/>
              </a:buClr>
              <a:buSzPts val="2000"/>
              <a:buNone/>
            </a:pPr>
            <a:r>
              <a:rPr lang="en-PH"/>
              <a:t>End-to-End Fleet Management Platform Built for Safety</a:t>
            </a:r>
            <a:endParaRPr/>
          </a:p>
          <a:p>
            <a:pPr indent="0" lvl="0" marL="0" rtl="0" algn="ctr">
              <a:lnSpc>
                <a:spcPct val="100000"/>
              </a:lnSpc>
              <a:spcBef>
                <a:spcPts val="0"/>
              </a:spcBef>
              <a:spcAft>
                <a:spcPts val="0"/>
              </a:spcAft>
              <a:buClr>
                <a:srgbClr val="08212E"/>
              </a:buClr>
              <a:buSzPts val="2000"/>
              <a:buNone/>
            </a:pPr>
            <a:r>
              <a:rPr b="0" lang="en-PH" sz="1700">
                <a:solidFill>
                  <a:schemeClr val="dk1"/>
                </a:solidFill>
              </a:rPr>
              <a:t>provides a differentiated productivity and safety platform addressing a growing need for </a:t>
            </a:r>
            <a:r>
              <a:rPr lang="en-PH" sz="1700">
                <a:solidFill>
                  <a:schemeClr val="dk1"/>
                </a:solidFill>
              </a:rPr>
              <a:t>end-to-end </a:t>
            </a:r>
            <a:r>
              <a:rPr b="0" lang="en-PH" sz="1700">
                <a:solidFill>
                  <a:schemeClr val="dk1"/>
                </a:solidFill>
              </a:rPr>
              <a:t>data driven solutions</a:t>
            </a:r>
            <a:endParaRPr b="0" sz="1700">
              <a:solidFill>
                <a:schemeClr val="dk1"/>
              </a:solidFill>
            </a:endParaRPr>
          </a:p>
          <a:p>
            <a:pPr indent="0" lvl="0" marL="0" rtl="0" algn="ctr">
              <a:lnSpc>
                <a:spcPct val="100000"/>
              </a:lnSpc>
              <a:spcBef>
                <a:spcPts val="0"/>
              </a:spcBef>
              <a:spcAft>
                <a:spcPts val="0"/>
              </a:spcAft>
              <a:buClr>
                <a:srgbClr val="08212E"/>
              </a:buClr>
              <a:buSzPts val="2000"/>
              <a:buNone/>
            </a:pPr>
            <a:r>
              <a:t/>
            </a:r>
            <a:endParaRPr/>
          </a:p>
        </p:txBody>
      </p:sp>
      <p:sp>
        <p:nvSpPr>
          <p:cNvPr id="4308" name="Google Shape;4308;g1a37c33ce89_0_0"/>
          <p:cNvSpPr txBox="1"/>
          <p:nvPr>
            <p:ph idx="22" type="body"/>
          </p:nvPr>
        </p:nvSpPr>
        <p:spPr>
          <a:xfrm>
            <a:off x="304800" y="5241891"/>
            <a:ext cx="2557200" cy="993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500"/>
              <a:buNone/>
            </a:pPr>
            <a:r>
              <a:rPr b="1" lang="en-PH"/>
              <a:t>FLEET AT SCALE</a:t>
            </a:r>
            <a:br>
              <a:rPr b="1" lang="en-PH"/>
            </a:br>
            <a:endParaRPr b="1"/>
          </a:p>
          <a:p>
            <a:pPr indent="0" lvl="0" marL="0" rtl="0" algn="ctr">
              <a:lnSpc>
                <a:spcPct val="100000"/>
              </a:lnSpc>
              <a:spcBef>
                <a:spcPts val="0"/>
              </a:spcBef>
              <a:spcAft>
                <a:spcPts val="0"/>
              </a:spcAft>
              <a:buClr>
                <a:schemeClr val="dk2"/>
              </a:buClr>
              <a:buSzPts val="1500"/>
              <a:buNone/>
            </a:pPr>
            <a:r>
              <a:rPr lang="en-PH"/>
              <a:t>&gt; 8,000+ fleets</a:t>
            </a:r>
            <a:endParaRPr/>
          </a:p>
          <a:p>
            <a:pPr indent="0" lvl="0" marL="0" rtl="0" algn="ctr">
              <a:lnSpc>
                <a:spcPct val="100000"/>
              </a:lnSpc>
              <a:spcBef>
                <a:spcPts val="0"/>
              </a:spcBef>
              <a:spcAft>
                <a:spcPts val="0"/>
              </a:spcAft>
              <a:buClr>
                <a:schemeClr val="dk2"/>
              </a:buClr>
              <a:buSzPts val="1500"/>
              <a:buNone/>
            </a:pPr>
            <a:r>
              <a:rPr lang="en-PH"/>
              <a:t>&gt; 300,000+ vehicles</a:t>
            </a:r>
            <a:endParaRPr/>
          </a:p>
        </p:txBody>
      </p:sp>
      <p:sp>
        <p:nvSpPr>
          <p:cNvPr id="4309" name="Google Shape;4309;g1a37c33ce89_0_0"/>
          <p:cNvSpPr txBox="1"/>
          <p:nvPr>
            <p:ph idx="24" type="body"/>
          </p:nvPr>
        </p:nvSpPr>
        <p:spPr>
          <a:xfrm>
            <a:off x="3313731" y="5241891"/>
            <a:ext cx="2557200" cy="9939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Clr>
                <a:schemeClr val="dk2"/>
              </a:buClr>
              <a:buSzPts val="1500"/>
              <a:buNone/>
            </a:pPr>
            <a:r>
              <a:rPr b="1" lang="en-PH"/>
              <a:t>INSURTECH AT SCALE</a:t>
            </a:r>
            <a:endParaRPr b="1"/>
          </a:p>
          <a:p>
            <a:pPr indent="0" lvl="0" marL="0" rtl="0" algn="ctr">
              <a:spcBef>
                <a:spcPts val="0"/>
              </a:spcBef>
              <a:spcAft>
                <a:spcPts val="0"/>
              </a:spcAft>
              <a:buClr>
                <a:schemeClr val="dk2"/>
              </a:buClr>
              <a:buSzPts val="1500"/>
              <a:buNone/>
            </a:pPr>
            <a:r>
              <a:t/>
            </a:r>
            <a:endParaRPr/>
          </a:p>
          <a:p>
            <a:pPr indent="0" lvl="0" marL="0" rtl="0" algn="ctr">
              <a:spcBef>
                <a:spcPts val="0"/>
              </a:spcBef>
              <a:spcAft>
                <a:spcPts val="0"/>
              </a:spcAft>
              <a:buClr>
                <a:schemeClr val="dk2"/>
              </a:buClr>
              <a:buSzPts val="1500"/>
              <a:buNone/>
            </a:pPr>
            <a:r>
              <a:rPr lang="en-PH"/>
              <a:t> 100,000 vehicles </a:t>
            </a:r>
            <a:endParaRPr sz="900">
              <a:solidFill>
                <a:srgbClr val="000000"/>
              </a:solidFill>
            </a:endParaRPr>
          </a:p>
          <a:p>
            <a:pPr indent="0" lvl="0" marL="0" rtl="0" algn="ctr">
              <a:spcBef>
                <a:spcPts val="0"/>
              </a:spcBef>
              <a:spcAft>
                <a:spcPts val="0"/>
              </a:spcAft>
              <a:buClr>
                <a:schemeClr val="dk2"/>
              </a:buClr>
              <a:buSzPts val="1500"/>
              <a:buNone/>
            </a:pPr>
            <a:r>
              <a:t/>
            </a:r>
            <a:endParaRPr>
              <a:solidFill>
                <a:srgbClr val="000000"/>
              </a:solidFill>
            </a:endParaRPr>
          </a:p>
        </p:txBody>
      </p:sp>
      <p:sp>
        <p:nvSpPr>
          <p:cNvPr id="4310" name="Google Shape;4310;g1a37c33ce89_0_0"/>
          <p:cNvSpPr txBox="1"/>
          <p:nvPr>
            <p:ph idx="26" type="body"/>
          </p:nvPr>
        </p:nvSpPr>
        <p:spPr>
          <a:xfrm>
            <a:off x="6322662" y="5241891"/>
            <a:ext cx="2557200" cy="993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500"/>
              <a:buNone/>
            </a:pPr>
            <a:r>
              <a:rPr b="1" lang="en-PH"/>
              <a:t>VIDEO TELEMATICS</a:t>
            </a:r>
            <a:endParaRPr b="1"/>
          </a:p>
          <a:p>
            <a:pPr indent="0" lvl="0" marL="0" rtl="0" algn="ctr">
              <a:spcBef>
                <a:spcPts val="0"/>
              </a:spcBef>
              <a:spcAft>
                <a:spcPts val="0"/>
              </a:spcAft>
              <a:buClr>
                <a:schemeClr val="dk2"/>
              </a:buClr>
              <a:buSzPts val="1500"/>
              <a:buNone/>
            </a:pPr>
            <a:r>
              <a:t/>
            </a:r>
            <a:endParaRPr/>
          </a:p>
          <a:p>
            <a:pPr indent="0" lvl="0" marL="0" rtl="0" algn="ctr">
              <a:spcBef>
                <a:spcPts val="0"/>
              </a:spcBef>
              <a:spcAft>
                <a:spcPts val="0"/>
              </a:spcAft>
              <a:buClr>
                <a:schemeClr val="dk2"/>
              </a:buClr>
              <a:buSzPts val="1500"/>
              <a:buNone/>
            </a:pPr>
            <a:r>
              <a:rPr lang="en-PH"/>
              <a:t>Exonerate drivers with video proof (70% of accidents are not the fault of your driver)</a:t>
            </a:r>
            <a:endParaRPr/>
          </a:p>
          <a:p>
            <a:pPr indent="0" lvl="0" marL="0" rtl="0" algn="ctr">
              <a:lnSpc>
                <a:spcPct val="100000"/>
              </a:lnSpc>
              <a:spcBef>
                <a:spcPts val="0"/>
              </a:spcBef>
              <a:spcAft>
                <a:spcPts val="0"/>
              </a:spcAft>
              <a:buClr>
                <a:schemeClr val="dk2"/>
              </a:buClr>
              <a:buSzPts val="1500"/>
              <a:buNone/>
            </a:pPr>
            <a:r>
              <a:t/>
            </a:r>
            <a:endParaRPr/>
          </a:p>
        </p:txBody>
      </p:sp>
      <p:sp>
        <p:nvSpPr>
          <p:cNvPr id="4311" name="Google Shape;4311;g1a37c33ce89_0_0"/>
          <p:cNvSpPr txBox="1"/>
          <p:nvPr>
            <p:ph idx="28" type="body"/>
          </p:nvPr>
        </p:nvSpPr>
        <p:spPr>
          <a:xfrm>
            <a:off x="9230000" y="5241900"/>
            <a:ext cx="2712900" cy="993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500"/>
              <a:buNone/>
            </a:pPr>
            <a:r>
              <a:rPr b="1" lang="en-PH"/>
              <a:t>ROUTE OPTIMIZATION</a:t>
            </a:r>
            <a:endParaRPr b="1"/>
          </a:p>
          <a:p>
            <a:pPr indent="0" lvl="0" marL="0" rtl="0" algn="ctr">
              <a:spcBef>
                <a:spcPts val="0"/>
              </a:spcBef>
              <a:spcAft>
                <a:spcPts val="0"/>
              </a:spcAft>
              <a:buClr>
                <a:schemeClr val="dk2"/>
              </a:buClr>
              <a:buSzPts val="1500"/>
              <a:buNone/>
            </a:pPr>
            <a:br>
              <a:rPr lang="en-PH"/>
            </a:br>
            <a:r>
              <a:rPr lang="en-PH"/>
              <a:t>Solve complex routing challenges in a snap </a:t>
            </a:r>
            <a:endParaRPr/>
          </a:p>
        </p:txBody>
      </p:sp>
      <p:pic>
        <p:nvPicPr>
          <p:cNvPr id="4312" name="Google Shape;4312;g1a37c33ce89_0_0"/>
          <p:cNvPicPr preferRelativeResize="0"/>
          <p:nvPr>
            <p:ph idx="21" type="pic"/>
          </p:nvPr>
        </p:nvPicPr>
        <p:blipFill rotWithShape="1">
          <a:blip r:embed="rId3">
            <a:alphaModFix/>
          </a:blip>
          <a:srcRect b="0" l="0" r="0" t="0"/>
          <a:stretch/>
        </p:blipFill>
        <p:spPr>
          <a:xfrm>
            <a:off x="1125538" y="4192588"/>
            <a:ext cx="914400" cy="914400"/>
          </a:xfrm>
          <a:prstGeom prst="ellipse">
            <a:avLst/>
          </a:prstGeom>
          <a:noFill/>
          <a:ln cap="flat" cmpd="sng" w="12700">
            <a:solidFill>
              <a:srgbClr val="08212E"/>
            </a:solidFill>
            <a:prstDash val="solid"/>
            <a:round/>
            <a:headEnd len="sm" w="sm" type="none"/>
            <a:tailEnd len="sm" w="sm" type="none"/>
          </a:ln>
        </p:spPr>
      </p:pic>
      <p:pic>
        <p:nvPicPr>
          <p:cNvPr id="4313" name="Google Shape;4313;g1a37c33ce89_0_0"/>
          <p:cNvPicPr preferRelativeResize="0"/>
          <p:nvPr>
            <p:ph idx="23" type="pic"/>
          </p:nvPr>
        </p:nvPicPr>
        <p:blipFill rotWithShape="1">
          <a:blip r:embed="rId4">
            <a:alphaModFix/>
          </a:blip>
          <a:srcRect b="0" l="0" r="0" t="0"/>
          <a:stretch/>
        </p:blipFill>
        <p:spPr>
          <a:xfrm>
            <a:off x="4135184" y="4192588"/>
            <a:ext cx="914400" cy="914400"/>
          </a:xfrm>
          <a:prstGeom prst="ellipse">
            <a:avLst/>
          </a:prstGeom>
          <a:noFill/>
          <a:ln cap="flat" cmpd="sng" w="12700">
            <a:solidFill>
              <a:srgbClr val="08212E"/>
            </a:solidFill>
            <a:prstDash val="solid"/>
            <a:round/>
            <a:headEnd len="sm" w="sm" type="none"/>
            <a:tailEnd len="sm" w="sm" type="none"/>
          </a:ln>
        </p:spPr>
      </p:pic>
      <p:pic>
        <p:nvPicPr>
          <p:cNvPr id="4314" name="Google Shape;4314;g1a37c33ce89_0_0"/>
          <p:cNvPicPr preferRelativeResize="0"/>
          <p:nvPr>
            <p:ph idx="25" type="pic"/>
          </p:nvPr>
        </p:nvPicPr>
        <p:blipFill rotWithShape="1">
          <a:blip r:embed="rId5">
            <a:alphaModFix/>
          </a:blip>
          <a:srcRect b="0" l="0" r="0" t="0"/>
          <a:stretch/>
        </p:blipFill>
        <p:spPr>
          <a:xfrm>
            <a:off x="7144116" y="4192588"/>
            <a:ext cx="914400" cy="914400"/>
          </a:xfrm>
          <a:prstGeom prst="ellipse">
            <a:avLst/>
          </a:prstGeom>
          <a:noFill/>
          <a:ln cap="flat" cmpd="sng" w="12700">
            <a:solidFill>
              <a:srgbClr val="08212E"/>
            </a:solidFill>
            <a:prstDash val="solid"/>
            <a:round/>
            <a:headEnd len="sm" w="sm" type="none"/>
            <a:tailEnd len="sm" w="sm" type="none"/>
          </a:ln>
        </p:spPr>
      </p:pic>
      <p:pic>
        <p:nvPicPr>
          <p:cNvPr id="4315" name="Google Shape;4315;g1a37c33ce89_0_0"/>
          <p:cNvPicPr preferRelativeResize="0"/>
          <p:nvPr>
            <p:ph idx="27" type="pic"/>
          </p:nvPr>
        </p:nvPicPr>
        <p:blipFill rotWithShape="1">
          <a:blip r:embed="rId6">
            <a:alphaModFix/>
          </a:blip>
          <a:srcRect b="0" l="0" r="0" t="0"/>
          <a:stretch/>
        </p:blipFill>
        <p:spPr>
          <a:xfrm>
            <a:off x="10153014" y="4192588"/>
            <a:ext cx="914400" cy="914400"/>
          </a:xfrm>
          <a:prstGeom prst="ellipse">
            <a:avLst/>
          </a:prstGeom>
          <a:noFill/>
          <a:ln cap="flat" cmpd="sng" w="12700">
            <a:solidFill>
              <a:srgbClr val="08212E"/>
            </a:solidFill>
            <a:prstDash val="solid"/>
            <a:round/>
            <a:headEnd len="sm" w="sm" type="none"/>
            <a:tailEnd len="sm" w="sm" type="none"/>
          </a:ln>
        </p:spPr>
      </p:pic>
      <p:sp>
        <p:nvSpPr>
          <p:cNvPr id="4316" name="Google Shape;4316;g1a37c33ce89_0_0"/>
          <p:cNvSpPr/>
          <p:nvPr/>
        </p:nvSpPr>
        <p:spPr>
          <a:xfrm>
            <a:off x="10245800" y="4314567"/>
            <a:ext cx="731100" cy="699900"/>
          </a:xfrm>
          <a:prstGeom prst="ellipse">
            <a:avLst/>
          </a:prstGeom>
          <a:solidFill>
            <a:schemeClr val="l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317" name="Google Shape;4317;g1a37c33ce89_0_0"/>
          <p:cNvPicPr preferRelativeResize="0"/>
          <p:nvPr/>
        </p:nvPicPr>
        <p:blipFill>
          <a:blip r:embed="rId7">
            <a:alphaModFix/>
          </a:blip>
          <a:stretch>
            <a:fillRect/>
          </a:stretch>
        </p:blipFill>
        <p:spPr>
          <a:xfrm>
            <a:off x="10113200" y="4152800"/>
            <a:ext cx="994000" cy="9940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1" name="Shape 4321"/>
        <p:cNvGrpSpPr/>
        <p:nvPr/>
      </p:nvGrpSpPr>
      <p:grpSpPr>
        <a:xfrm>
          <a:off x="0" y="0"/>
          <a:ext cx="0" cy="0"/>
          <a:chOff x="0" y="0"/>
          <a:chExt cx="0" cy="0"/>
        </a:xfrm>
      </p:grpSpPr>
      <p:sp>
        <p:nvSpPr>
          <p:cNvPr id="4322" name="Google Shape;4322;g1a37c33ce89_0_31"/>
          <p:cNvSpPr txBox="1"/>
          <p:nvPr>
            <p:ph idx="1" type="body"/>
          </p:nvPr>
        </p:nvSpPr>
        <p:spPr>
          <a:xfrm>
            <a:off x="9105959" y="8695803"/>
            <a:ext cx="6743700" cy="292500"/>
          </a:xfrm>
          <a:prstGeom prst="rect">
            <a:avLst/>
          </a:prstGeom>
        </p:spPr>
        <p:txBody>
          <a:bodyPr anchorCtr="0" anchor="ctr" bIns="0" lIns="0" spcFirstLastPara="1" rIns="0" wrap="square" tIns="0">
            <a:noAutofit/>
          </a:bodyPr>
          <a:lstStyle/>
          <a:p>
            <a:pPr indent="0" lvl="0" marL="0" rtl="0" algn="r">
              <a:spcBef>
                <a:spcPts val="600"/>
              </a:spcBef>
              <a:spcAft>
                <a:spcPts val="0"/>
              </a:spcAft>
              <a:buNone/>
            </a:pPr>
            <a:r>
              <a:rPr lang="en-PH"/>
              <a:t>Confidential</a:t>
            </a:r>
            <a:endParaRPr/>
          </a:p>
        </p:txBody>
      </p:sp>
      <p:grpSp>
        <p:nvGrpSpPr>
          <p:cNvPr id="4323" name="Google Shape;4323;g1a37c33ce89_0_31"/>
          <p:cNvGrpSpPr/>
          <p:nvPr/>
        </p:nvGrpSpPr>
        <p:grpSpPr>
          <a:xfrm>
            <a:off x="406333" y="2728133"/>
            <a:ext cx="11581500" cy="3001867"/>
            <a:chOff x="304800" y="2186633"/>
            <a:chExt cx="11581500" cy="3001867"/>
          </a:xfrm>
        </p:grpSpPr>
        <p:cxnSp>
          <p:nvCxnSpPr>
            <p:cNvPr id="4324" name="Google Shape;4324;g1a37c33ce89_0_31"/>
            <p:cNvCxnSpPr/>
            <p:nvPr/>
          </p:nvCxnSpPr>
          <p:spPr>
            <a:xfrm>
              <a:off x="304800" y="5181600"/>
              <a:ext cx="3864000" cy="6900"/>
            </a:xfrm>
            <a:prstGeom prst="straightConnector1">
              <a:avLst/>
            </a:prstGeom>
            <a:noFill/>
            <a:ln cap="rnd" cmpd="sng" w="38100">
              <a:solidFill>
                <a:srgbClr val="D8D8D8"/>
              </a:solidFill>
              <a:prstDash val="solid"/>
              <a:round/>
              <a:headEnd len="sm" w="sm" type="none"/>
              <a:tailEnd len="sm" w="sm" type="none"/>
            </a:ln>
          </p:spPr>
        </p:cxnSp>
        <p:cxnSp>
          <p:nvCxnSpPr>
            <p:cNvPr id="4325" name="Google Shape;4325;g1a37c33ce89_0_31"/>
            <p:cNvCxnSpPr/>
            <p:nvPr/>
          </p:nvCxnSpPr>
          <p:spPr>
            <a:xfrm flipH="1">
              <a:off x="4154533" y="3651600"/>
              <a:ext cx="14400" cy="1530000"/>
            </a:xfrm>
            <a:prstGeom prst="straightConnector1">
              <a:avLst/>
            </a:prstGeom>
            <a:noFill/>
            <a:ln cap="rnd" cmpd="sng" w="38100">
              <a:solidFill>
                <a:srgbClr val="D8D8D8"/>
              </a:solidFill>
              <a:prstDash val="solid"/>
              <a:round/>
              <a:headEnd len="sm" w="sm" type="none"/>
              <a:tailEnd len="sm" w="sm" type="none"/>
            </a:ln>
          </p:spPr>
        </p:cxnSp>
        <p:cxnSp>
          <p:nvCxnSpPr>
            <p:cNvPr id="4326" name="Google Shape;4326;g1a37c33ce89_0_31"/>
            <p:cNvCxnSpPr/>
            <p:nvPr/>
          </p:nvCxnSpPr>
          <p:spPr>
            <a:xfrm flipH="1" rot="10800000">
              <a:off x="8023800" y="2186633"/>
              <a:ext cx="3862500" cy="7200"/>
            </a:xfrm>
            <a:prstGeom prst="straightConnector1">
              <a:avLst/>
            </a:prstGeom>
            <a:noFill/>
            <a:ln cap="rnd" cmpd="sng" w="38100">
              <a:solidFill>
                <a:srgbClr val="D8D8D8"/>
              </a:solidFill>
              <a:prstDash val="solid"/>
              <a:round/>
              <a:headEnd len="sm" w="sm" type="none"/>
              <a:tailEnd len="lg" w="lg" type="triangle"/>
            </a:ln>
          </p:spPr>
        </p:cxnSp>
      </p:grpSp>
      <p:grpSp>
        <p:nvGrpSpPr>
          <p:cNvPr id="4327" name="Google Shape;4327;g1a37c33ce89_0_31"/>
          <p:cNvGrpSpPr/>
          <p:nvPr/>
        </p:nvGrpSpPr>
        <p:grpSpPr>
          <a:xfrm>
            <a:off x="4265600" y="2652814"/>
            <a:ext cx="3864000" cy="1430952"/>
            <a:chOff x="304800" y="3655948"/>
            <a:chExt cx="3864000" cy="1430952"/>
          </a:xfrm>
        </p:grpSpPr>
        <p:cxnSp>
          <p:nvCxnSpPr>
            <p:cNvPr id="4328" name="Google Shape;4328;g1a37c33ce89_0_31"/>
            <p:cNvCxnSpPr/>
            <p:nvPr/>
          </p:nvCxnSpPr>
          <p:spPr>
            <a:xfrm>
              <a:off x="304800" y="5080000"/>
              <a:ext cx="3864000" cy="6900"/>
            </a:xfrm>
            <a:prstGeom prst="straightConnector1">
              <a:avLst/>
            </a:prstGeom>
            <a:noFill/>
            <a:ln cap="rnd" cmpd="sng" w="38100">
              <a:solidFill>
                <a:srgbClr val="D8D8D8"/>
              </a:solidFill>
              <a:prstDash val="solid"/>
              <a:round/>
              <a:headEnd len="sm" w="sm" type="none"/>
              <a:tailEnd len="sm" w="sm" type="none"/>
            </a:ln>
          </p:spPr>
        </p:cxnSp>
        <p:cxnSp>
          <p:nvCxnSpPr>
            <p:cNvPr id="4329" name="Google Shape;4329;g1a37c33ce89_0_31"/>
            <p:cNvCxnSpPr/>
            <p:nvPr/>
          </p:nvCxnSpPr>
          <p:spPr>
            <a:xfrm>
              <a:off x="4140892" y="3655948"/>
              <a:ext cx="8400" cy="1416300"/>
            </a:xfrm>
            <a:prstGeom prst="straightConnector1">
              <a:avLst/>
            </a:prstGeom>
            <a:noFill/>
            <a:ln cap="rnd" cmpd="sng" w="38100">
              <a:solidFill>
                <a:srgbClr val="D8D8D8"/>
              </a:solidFill>
              <a:prstDash val="solid"/>
              <a:round/>
              <a:headEnd len="sm" w="sm" type="none"/>
              <a:tailEnd len="sm" w="sm" type="none"/>
            </a:ln>
          </p:spPr>
        </p:cxnSp>
      </p:grpSp>
      <p:sp>
        <p:nvSpPr>
          <p:cNvPr id="4330" name="Google Shape;4330;g1a37c33ce89_0_31"/>
          <p:cNvSpPr txBox="1"/>
          <p:nvPr>
            <p:ph type="title"/>
          </p:nvPr>
        </p:nvSpPr>
        <p:spPr>
          <a:xfrm>
            <a:off x="228600" y="299624"/>
            <a:ext cx="7636500" cy="594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Company History</a:t>
            </a:r>
            <a:endParaRPr/>
          </a:p>
        </p:txBody>
      </p:sp>
      <p:sp>
        <p:nvSpPr>
          <p:cNvPr id="4331" name="Google Shape;4331;g1a37c33ce89_0_31"/>
          <p:cNvSpPr txBox="1"/>
          <p:nvPr/>
        </p:nvSpPr>
        <p:spPr>
          <a:xfrm>
            <a:off x="308800" y="1372850"/>
            <a:ext cx="3864000" cy="594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PH" sz="2100">
                <a:solidFill>
                  <a:srgbClr val="53A63A"/>
                </a:solidFill>
              </a:rPr>
              <a:t>2013 - 2017</a:t>
            </a:r>
            <a:endParaRPr b="1" sz="2100">
              <a:solidFill>
                <a:srgbClr val="53A63A"/>
              </a:solidFill>
            </a:endParaRPr>
          </a:p>
        </p:txBody>
      </p:sp>
      <p:sp>
        <p:nvSpPr>
          <p:cNvPr id="4332" name="Google Shape;4332;g1a37c33ce89_0_31"/>
          <p:cNvSpPr txBox="1"/>
          <p:nvPr/>
        </p:nvSpPr>
        <p:spPr>
          <a:xfrm>
            <a:off x="4265600" y="1374600"/>
            <a:ext cx="3864000" cy="594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PH" sz="2100">
                <a:solidFill>
                  <a:schemeClr val="accent4"/>
                </a:solidFill>
              </a:rPr>
              <a:t>2018 - 2020</a:t>
            </a:r>
            <a:endParaRPr b="1" sz="2100">
              <a:solidFill>
                <a:schemeClr val="accent4"/>
              </a:solidFill>
            </a:endParaRPr>
          </a:p>
        </p:txBody>
      </p:sp>
      <p:sp>
        <p:nvSpPr>
          <p:cNvPr id="4333" name="Google Shape;4333;g1a37c33ce89_0_31"/>
          <p:cNvSpPr txBox="1"/>
          <p:nvPr/>
        </p:nvSpPr>
        <p:spPr>
          <a:xfrm>
            <a:off x="8124600" y="1376033"/>
            <a:ext cx="3864000" cy="594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PH" sz="2100">
                <a:solidFill>
                  <a:schemeClr val="accent3"/>
                </a:solidFill>
              </a:rPr>
              <a:t>2021 → </a:t>
            </a:r>
            <a:endParaRPr b="1" sz="2100">
              <a:solidFill>
                <a:schemeClr val="accent3"/>
              </a:solidFill>
            </a:endParaRPr>
          </a:p>
        </p:txBody>
      </p:sp>
      <p:sp>
        <p:nvSpPr>
          <p:cNvPr id="4334" name="Google Shape;4334;g1a37c33ce89_0_31"/>
          <p:cNvSpPr txBox="1"/>
          <p:nvPr/>
        </p:nvSpPr>
        <p:spPr>
          <a:xfrm>
            <a:off x="273200" y="1015350"/>
            <a:ext cx="3935100" cy="4881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PH" sz="2400">
                <a:solidFill>
                  <a:schemeClr val="accent1"/>
                </a:solidFill>
              </a:rPr>
              <a:t>CONNECTIVITY</a:t>
            </a:r>
            <a:endParaRPr b="1" sz="2400">
              <a:solidFill>
                <a:schemeClr val="accent1"/>
              </a:solidFill>
            </a:endParaRPr>
          </a:p>
          <a:p>
            <a:pPr indent="0" lvl="0" marL="0" rtl="0" algn="ctr">
              <a:spcBef>
                <a:spcPts val="0"/>
              </a:spcBef>
              <a:spcAft>
                <a:spcPts val="0"/>
              </a:spcAft>
              <a:buNone/>
            </a:pPr>
            <a:r>
              <a:t/>
            </a:r>
            <a:endParaRPr b="1" sz="2400">
              <a:solidFill>
                <a:schemeClr val="accent1"/>
              </a:solidFill>
            </a:endParaRPr>
          </a:p>
        </p:txBody>
      </p:sp>
      <p:sp>
        <p:nvSpPr>
          <p:cNvPr id="4335" name="Google Shape;4335;g1a37c33ce89_0_31"/>
          <p:cNvSpPr txBox="1"/>
          <p:nvPr/>
        </p:nvSpPr>
        <p:spPr>
          <a:xfrm>
            <a:off x="4230000" y="1005609"/>
            <a:ext cx="3935100" cy="615600"/>
          </a:xfrm>
          <a:prstGeom prst="rect">
            <a:avLst/>
          </a:prstGeom>
          <a:noFill/>
          <a:ln>
            <a:noFill/>
          </a:ln>
        </p:spPr>
        <p:txBody>
          <a:bodyPr anchorCtr="0" anchor="ctr" bIns="121900" lIns="121900" spcFirstLastPara="1" rIns="121900" wrap="square" tIns="121900">
            <a:spAutoFit/>
          </a:bodyPr>
          <a:lstStyle/>
          <a:p>
            <a:pPr indent="0" lvl="0" marL="0" rtl="0" algn="ctr">
              <a:spcBef>
                <a:spcPts val="0"/>
              </a:spcBef>
              <a:spcAft>
                <a:spcPts val="0"/>
              </a:spcAft>
              <a:buNone/>
            </a:pPr>
            <a:r>
              <a:rPr b="1" lang="en-PH" sz="2400">
                <a:solidFill>
                  <a:schemeClr val="accent4"/>
                </a:solidFill>
              </a:rPr>
              <a:t>DATA ANALYTICS</a:t>
            </a:r>
            <a:endParaRPr b="1" sz="2400">
              <a:solidFill>
                <a:schemeClr val="accent1"/>
              </a:solidFill>
            </a:endParaRPr>
          </a:p>
        </p:txBody>
      </p:sp>
      <p:sp>
        <p:nvSpPr>
          <p:cNvPr id="4336" name="Google Shape;4336;g1a37c33ce89_0_31"/>
          <p:cNvSpPr txBox="1"/>
          <p:nvPr/>
        </p:nvSpPr>
        <p:spPr>
          <a:xfrm>
            <a:off x="8186800" y="1005600"/>
            <a:ext cx="3935100" cy="4881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PH" sz="2400">
                <a:solidFill>
                  <a:schemeClr val="accent3"/>
                </a:solidFill>
              </a:rPr>
              <a:t>AI/MACHINE LEARNING</a:t>
            </a:r>
            <a:endParaRPr b="1" sz="2400">
              <a:solidFill>
                <a:schemeClr val="accent3"/>
              </a:solidFill>
            </a:endParaRPr>
          </a:p>
          <a:p>
            <a:pPr indent="0" lvl="0" marL="0" rtl="0" algn="ctr">
              <a:spcBef>
                <a:spcPts val="0"/>
              </a:spcBef>
              <a:spcAft>
                <a:spcPts val="0"/>
              </a:spcAft>
              <a:buNone/>
            </a:pPr>
            <a:r>
              <a:t/>
            </a:r>
            <a:endParaRPr b="1" sz="2400">
              <a:solidFill>
                <a:schemeClr val="accent1"/>
              </a:solidFill>
            </a:endParaRPr>
          </a:p>
        </p:txBody>
      </p:sp>
      <p:pic>
        <p:nvPicPr>
          <p:cNvPr id="4337" name="Google Shape;4337;g1a37c33ce89_0_31"/>
          <p:cNvPicPr preferRelativeResize="0"/>
          <p:nvPr>
            <p:ph idx="2" type="pic"/>
          </p:nvPr>
        </p:nvPicPr>
        <p:blipFill rotWithShape="1">
          <a:blip r:embed="rId3">
            <a:alphaModFix/>
          </a:blip>
          <a:srcRect b="0" l="119" r="129" t="0"/>
          <a:stretch/>
        </p:blipFill>
        <p:spPr>
          <a:xfrm>
            <a:off x="80208" y="5388725"/>
            <a:ext cx="652500" cy="654000"/>
          </a:xfrm>
          <a:prstGeom prst="ellipse">
            <a:avLst/>
          </a:prstGeom>
          <a:solidFill>
            <a:schemeClr val="lt1"/>
          </a:solidFill>
          <a:ln cap="flat" cmpd="sng" w="12700">
            <a:solidFill>
              <a:srgbClr val="08212E"/>
            </a:solidFill>
            <a:prstDash val="solid"/>
            <a:round/>
            <a:headEnd len="sm" w="sm" type="none"/>
            <a:tailEnd len="sm" w="sm" type="none"/>
          </a:ln>
        </p:spPr>
      </p:pic>
      <p:pic>
        <p:nvPicPr>
          <p:cNvPr id="4338" name="Google Shape;4338;g1a37c33ce89_0_31"/>
          <p:cNvPicPr preferRelativeResize="0"/>
          <p:nvPr>
            <p:ph idx="3" type="pic"/>
          </p:nvPr>
        </p:nvPicPr>
        <p:blipFill rotWithShape="1">
          <a:blip r:embed="rId4">
            <a:alphaModFix/>
          </a:blip>
          <a:srcRect b="0" l="0" r="0" t="0"/>
          <a:stretch/>
        </p:blipFill>
        <p:spPr>
          <a:xfrm>
            <a:off x="7785796" y="2357192"/>
            <a:ext cx="654000" cy="654000"/>
          </a:xfrm>
          <a:prstGeom prst="ellipse">
            <a:avLst/>
          </a:prstGeom>
          <a:solidFill>
            <a:schemeClr val="lt1"/>
          </a:solidFill>
          <a:ln cap="flat" cmpd="sng" w="12700">
            <a:solidFill>
              <a:srgbClr val="08212E"/>
            </a:solidFill>
            <a:prstDash val="solid"/>
            <a:round/>
            <a:headEnd len="sm" w="sm" type="none"/>
            <a:tailEnd len="sm" w="sm" type="none"/>
          </a:ln>
        </p:spPr>
      </p:pic>
      <p:pic>
        <p:nvPicPr>
          <p:cNvPr id="4339" name="Google Shape;4339;g1a37c33ce89_0_31"/>
          <p:cNvPicPr preferRelativeResize="0"/>
          <p:nvPr>
            <p:ph idx="4" type="pic"/>
          </p:nvPr>
        </p:nvPicPr>
        <p:blipFill rotWithShape="1">
          <a:blip r:embed="rId5">
            <a:alphaModFix/>
          </a:blip>
          <a:srcRect b="0" l="0" r="0" t="0"/>
          <a:stretch/>
        </p:blipFill>
        <p:spPr>
          <a:xfrm>
            <a:off x="3893005" y="3778075"/>
            <a:ext cx="652500" cy="652500"/>
          </a:xfrm>
          <a:prstGeom prst="ellipse">
            <a:avLst/>
          </a:prstGeom>
          <a:solidFill>
            <a:schemeClr val="lt1"/>
          </a:solidFill>
          <a:ln cap="flat" cmpd="sng" w="12700">
            <a:solidFill>
              <a:srgbClr val="08212E"/>
            </a:solidFill>
            <a:prstDash val="solid"/>
            <a:round/>
            <a:headEnd len="sm" w="sm" type="none"/>
            <a:tailEnd len="sm" w="sm" type="none"/>
          </a:ln>
        </p:spPr>
      </p:pic>
      <p:sp>
        <p:nvSpPr>
          <p:cNvPr id="4340" name="Google Shape;4340;g1a37c33ce89_0_31"/>
          <p:cNvSpPr txBox="1"/>
          <p:nvPr/>
        </p:nvSpPr>
        <p:spPr>
          <a:xfrm>
            <a:off x="732600" y="2080667"/>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People Management</a:t>
            </a:r>
            <a:endParaRPr b="1" sz="1600">
              <a:solidFill>
                <a:srgbClr val="10455D"/>
              </a:solidFill>
            </a:endParaRPr>
          </a:p>
        </p:txBody>
      </p:sp>
      <p:sp>
        <p:nvSpPr>
          <p:cNvPr id="4341" name="Google Shape;4341;g1a37c33ce89_0_31"/>
          <p:cNvSpPr txBox="1"/>
          <p:nvPr/>
        </p:nvSpPr>
        <p:spPr>
          <a:xfrm>
            <a:off x="732600" y="2776170"/>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Vehicle Tracking</a:t>
            </a:r>
            <a:endParaRPr b="1" sz="1600">
              <a:solidFill>
                <a:srgbClr val="10455D"/>
              </a:solidFill>
            </a:endParaRPr>
          </a:p>
        </p:txBody>
      </p:sp>
      <p:sp>
        <p:nvSpPr>
          <p:cNvPr id="4342" name="Google Shape;4342;g1a37c33ce89_0_31"/>
          <p:cNvSpPr txBox="1"/>
          <p:nvPr/>
        </p:nvSpPr>
        <p:spPr>
          <a:xfrm>
            <a:off x="732600" y="3471673"/>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Asset Tracking</a:t>
            </a:r>
            <a:endParaRPr b="1" sz="1600">
              <a:solidFill>
                <a:srgbClr val="10455D"/>
              </a:solidFill>
            </a:endParaRPr>
          </a:p>
        </p:txBody>
      </p:sp>
      <p:sp>
        <p:nvSpPr>
          <p:cNvPr id="4343" name="Google Shape;4343;g1a37c33ce89_0_31"/>
          <p:cNvSpPr/>
          <p:nvPr/>
        </p:nvSpPr>
        <p:spPr>
          <a:xfrm>
            <a:off x="732600" y="4167177"/>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Fuel Cards</a:t>
            </a:r>
            <a:endParaRPr b="1" sz="1600">
              <a:solidFill>
                <a:srgbClr val="10455D"/>
              </a:solidFill>
            </a:endParaRPr>
          </a:p>
        </p:txBody>
      </p:sp>
      <p:sp>
        <p:nvSpPr>
          <p:cNvPr id="4344" name="Google Shape;4344;g1a37c33ce89_0_31"/>
          <p:cNvSpPr txBox="1"/>
          <p:nvPr/>
        </p:nvSpPr>
        <p:spPr>
          <a:xfrm>
            <a:off x="732600" y="4862682"/>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Driving Behavior Reporting</a:t>
            </a:r>
            <a:endParaRPr b="1" sz="1600">
              <a:solidFill>
                <a:srgbClr val="10455D"/>
              </a:solidFill>
            </a:endParaRPr>
          </a:p>
        </p:txBody>
      </p:sp>
      <p:sp>
        <p:nvSpPr>
          <p:cNvPr id="4345" name="Google Shape;4345;g1a37c33ce89_0_31"/>
          <p:cNvSpPr txBox="1"/>
          <p:nvPr/>
        </p:nvSpPr>
        <p:spPr>
          <a:xfrm>
            <a:off x="4660800" y="2077083"/>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Driver Actionable Insights</a:t>
            </a:r>
            <a:endParaRPr b="1" sz="1600">
              <a:solidFill>
                <a:srgbClr val="10455D"/>
              </a:solidFill>
            </a:endParaRPr>
          </a:p>
        </p:txBody>
      </p:sp>
      <p:sp>
        <p:nvSpPr>
          <p:cNvPr id="4346" name="Google Shape;4346;g1a37c33ce89_0_31"/>
          <p:cNvSpPr txBox="1"/>
          <p:nvPr/>
        </p:nvSpPr>
        <p:spPr>
          <a:xfrm>
            <a:off x="4660800" y="2750203"/>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Driver Coaching </a:t>
            </a:r>
            <a:br>
              <a:rPr b="1" lang="en-PH" sz="1600">
                <a:solidFill>
                  <a:srgbClr val="10455D"/>
                </a:solidFill>
              </a:rPr>
            </a:br>
            <a:r>
              <a:rPr b="1" lang="en-PH" sz="1600">
                <a:solidFill>
                  <a:srgbClr val="10455D"/>
                </a:solidFill>
              </a:rPr>
              <a:t>&amp; Rewards</a:t>
            </a:r>
            <a:endParaRPr b="1" sz="1600">
              <a:solidFill>
                <a:srgbClr val="10455D"/>
              </a:solidFill>
            </a:endParaRPr>
          </a:p>
        </p:txBody>
      </p:sp>
      <p:sp>
        <p:nvSpPr>
          <p:cNvPr id="4347" name="Google Shape;4347;g1a37c33ce89_0_31"/>
          <p:cNvSpPr txBox="1"/>
          <p:nvPr/>
        </p:nvSpPr>
        <p:spPr>
          <a:xfrm>
            <a:off x="4643000" y="3423356"/>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Insurance Data</a:t>
            </a:r>
            <a:endParaRPr b="1" sz="1600">
              <a:solidFill>
                <a:srgbClr val="10455D"/>
              </a:solidFill>
            </a:endParaRPr>
          </a:p>
        </p:txBody>
      </p:sp>
      <p:sp>
        <p:nvSpPr>
          <p:cNvPr id="4348" name="Google Shape;4348;g1a37c33ce89_0_31"/>
          <p:cNvSpPr txBox="1"/>
          <p:nvPr/>
        </p:nvSpPr>
        <p:spPr>
          <a:xfrm>
            <a:off x="8548400" y="2025250"/>
            <a:ext cx="3016500" cy="569700"/>
          </a:xfrm>
          <a:prstGeom prst="rect">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Predictive Risk Assessments</a:t>
            </a:r>
            <a:endParaRPr b="1" sz="1600">
              <a:solidFill>
                <a:srgbClr val="10455D"/>
              </a:solidFill>
            </a:endParaRPr>
          </a:p>
        </p:txBody>
      </p:sp>
      <p:sp>
        <p:nvSpPr>
          <p:cNvPr id="4349" name="Google Shape;4349;g1a37c33ce89_0_31"/>
          <p:cNvSpPr/>
          <p:nvPr/>
        </p:nvSpPr>
        <p:spPr>
          <a:xfrm>
            <a:off x="4640500" y="4188427"/>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Dual-Facing Dashcam</a:t>
            </a:r>
            <a:endParaRPr b="1" sz="1600">
              <a:solidFill>
                <a:srgbClr val="10455D"/>
              </a:solidFill>
            </a:endParaRPr>
          </a:p>
        </p:txBody>
      </p:sp>
      <p:sp>
        <p:nvSpPr>
          <p:cNvPr id="4350" name="Google Shape;4350;g1a37c33ce89_0_31"/>
          <p:cNvSpPr/>
          <p:nvPr/>
        </p:nvSpPr>
        <p:spPr>
          <a:xfrm>
            <a:off x="4640500" y="4862694"/>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Accident Risk Modeling</a:t>
            </a:r>
            <a:endParaRPr b="1" sz="1600">
              <a:solidFill>
                <a:srgbClr val="10455D"/>
              </a:solidFill>
            </a:endParaRPr>
          </a:p>
        </p:txBody>
      </p:sp>
      <p:sp>
        <p:nvSpPr>
          <p:cNvPr id="4351" name="Google Shape;4351;g1a37c33ce89_0_31"/>
          <p:cNvSpPr/>
          <p:nvPr/>
        </p:nvSpPr>
        <p:spPr>
          <a:xfrm>
            <a:off x="8548400" y="2868611"/>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AI Dashcam</a:t>
            </a:r>
            <a:endParaRPr b="1" sz="1600">
              <a:solidFill>
                <a:srgbClr val="10455D"/>
              </a:solidFill>
            </a:endParaRPr>
          </a:p>
        </p:txBody>
      </p:sp>
      <p:sp>
        <p:nvSpPr>
          <p:cNvPr id="4352" name="Google Shape;4352;g1a37c33ce89_0_31"/>
          <p:cNvSpPr/>
          <p:nvPr/>
        </p:nvSpPr>
        <p:spPr>
          <a:xfrm>
            <a:off x="8553400" y="3516811"/>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OEM Data Modeling</a:t>
            </a:r>
            <a:endParaRPr b="1" sz="1600">
              <a:solidFill>
                <a:srgbClr val="10455D"/>
              </a:solidFill>
            </a:endParaRPr>
          </a:p>
        </p:txBody>
      </p:sp>
      <p:sp>
        <p:nvSpPr>
          <p:cNvPr id="4353" name="Google Shape;4353;g1a37c33ce89_0_31"/>
          <p:cNvSpPr/>
          <p:nvPr/>
        </p:nvSpPr>
        <p:spPr>
          <a:xfrm>
            <a:off x="8548400" y="4165011"/>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All-in-one Solution</a:t>
            </a:r>
            <a:endParaRPr b="1" sz="1600">
              <a:solidFill>
                <a:srgbClr val="10455D"/>
              </a:solidFill>
            </a:endParaRPr>
          </a:p>
        </p:txBody>
      </p:sp>
      <p:sp>
        <p:nvSpPr>
          <p:cNvPr id="4354" name="Google Shape;4354;g1a37c33ce89_0_31"/>
          <p:cNvSpPr/>
          <p:nvPr/>
        </p:nvSpPr>
        <p:spPr>
          <a:xfrm>
            <a:off x="8548400" y="4813211"/>
            <a:ext cx="3016500" cy="569700"/>
          </a:xfrm>
          <a:prstGeom prst="homePlate">
            <a:avLst>
              <a:gd fmla="val 2245" name="adj"/>
            </a:avLst>
          </a:prstGeom>
          <a:solidFill>
            <a:srgbClr val="F2F2F2"/>
          </a:solidFill>
          <a:ln>
            <a:noFill/>
          </a:ln>
        </p:spPr>
        <p:txBody>
          <a:bodyPr anchorCtr="0" anchor="ctr" bIns="0" lIns="0" spcFirstLastPara="1" rIns="457200" wrap="square" tIns="0">
            <a:noAutofit/>
          </a:bodyPr>
          <a:lstStyle/>
          <a:p>
            <a:pPr indent="0" lvl="0" marL="0" rtl="0" algn="r">
              <a:spcBef>
                <a:spcPts val="700"/>
              </a:spcBef>
              <a:spcAft>
                <a:spcPts val="0"/>
              </a:spcAft>
              <a:buNone/>
            </a:pPr>
            <a:r>
              <a:rPr b="1" lang="en-PH" sz="1600">
                <a:solidFill>
                  <a:srgbClr val="10455D"/>
                </a:solidFill>
              </a:rPr>
              <a:t>End-to-End Insurance Solutions</a:t>
            </a:r>
            <a:endParaRPr b="1" sz="1600">
              <a:solidFill>
                <a:srgbClr val="10455D"/>
              </a:solidFill>
            </a:endParaRPr>
          </a:p>
        </p:txBody>
      </p:sp>
      <p:cxnSp>
        <p:nvCxnSpPr>
          <p:cNvPr id="4355" name="Google Shape;4355;g1a37c33ce89_0_31"/>
          <p:cNvCxnSpPr/>
          <p:nvPr/>
        </p:nvCxnSpPr>
        <p:spPr>
          <a:xfrm flipH="1" rot="10800000">
            <a:off x="732600" y="6132433"/>
            <a:ext cx="11190900" cy="12300"/>
          </a:xfrm>
          <a:prstGeom prst="straightConnector1">
            <a:avLst/>
          </a:prstGeom>
          <a:noFill/>
          <a:ln cap="rnd" cmpd="sng" w="28575">
            <a:solidFill>
              <a:schemeClr val="accent1"/>
            </a:solidFill>
            <a:prstDash val="solid"/>
            <a:round/>
            <a:headEnd len="sm" w="sm" type="none"/>
            <a:tailEnd len="lg" w="lg" type="triangle"/>
          </a:ln>
        </p:spPr>
      </p:cxnSp>
      <p:sp>
        <p:nvSpPr>
          <p:cNvPr id="4356" name="Google Shape;4356;g1a37c33ce89_0_31"/>
          <p:cNvSpPr txBox="1"/>
          <p:nvPr/>
        </p:nvSpPr>
        <p:spPr>
          <a:xfrm>
            <a:off x="4640500" y="5626667"/>
            <a:ext cx="6929100" cy="4881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PH" sz="2400">
                <a:solidFill>
                  <a:schemeClr val="accent5"/>
                </a:solidFill>
              </a:rPr>
              <a:t>Product Innovation</a:t>
            </a:r>
            <a:endParaRPr b="1" sz="2400">
              <a:solidFill>
                <a:schemeClr val="accent5"/>
              </a:solidFill>
            </a:endParaRPr>
          </a:p>
          <a:p>
            <a:pPr indent="0" lvl="0" marL="0" rtl="0" algn="ctr">
              <a:spcBef>
                <a:spcPts val="0"/>
              </a:spcBef>
              <a:spcAft>
                <a:spcPts val="0"/>
              </a:spcAft>
              <a:buNone/>
            </a:pPr>
            <a:r>
              <a:t/>
            </a:r>
            <a:endParaRPr b="1" sz="1900">
              <a:solidFill>
                <a:schemeClr val="accent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1" name="Shape 4361"/>
        <p:cNvGrpSpPr/>
        <p:nvPr/>
      </p:nvGrpSpPr>
      <p:grpSpPr>
        <a:xfrm>
          <a:off x="0" y="0"/>
          <a:ext cx="0" cy="0"/>
          <a:chOff x="0" y="0"/>
          <a:chExt cx="0" cy="0"/>
        </a:xfrm>
      </p:grpSpPr>
      <p:sp>
        <p:nvSpPr>
          <p:cNvPr id="4362" name="Google Shape;4362;g1a37c33ce89_0_69"/>
          <p:cNvSpPr txBox="1"/>
          <p:nvPr>
            <p:ph type="title"/>
          </p:nvPr>
        </p:nvSpPr>
        <p:spPr>
          <a:xfrm>
            <a:off x="238316" y="402331"/>
            <a:ext cx="10529700" cy="470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sz="3200"/>
              <a:t>The Connected Vehicle and Field Worker</a:t>
            </a:r>
            <a:endParaRPr sz="3200"/>
          </a:p>
        </p:txBody>
      </p:sp>
      <p:sp>
        <p:nvSpPr>
          <p:cNvPr id="4363" name="Google Shape;4363;g1a37c33ce89_0_69"/>
          <p:cNvSpPr txBox="1"/>
          <p:nvPr/>
        </p:nvSpPr>
        <p:spPr>
          <a:xfrm>
            <a:off x="3137647" y="3689941"/>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Payments</a:t>
            </a:r>
            <a:endParaRPr sz="1200"/>
          </a:p>
        </p:txBody>
      </p:sp>
      <p:grpSp>
        <p:nvGrpSpPr>
          <p:cNvPr id="4364" name="Google Shape;4364;g1a37c33ce89_0_69"/>
          <p:cNvGrpSpPr/>
          <p:nvPr/>
        </p:nvGrpSpPr>
        <p:grpSpPr>
          <a:xfrm>
            <a:off x="3526561" y="3147459"/>
            <a:ext cx="375566" cy="596238"/>
            <a:chOff x="3908609" y="2200051"/>
            <a:chExt cx="386982" cy="614362"/>
          </a:xfrm>
        </p:grpSpPr>
        <p:sp>
          <p:nvSpPr>
            <p:cNvPr id="4365" name="Google Shape;4365;g1a37c33ce89_0_69"/>
            <p:cNvSpPr/>
            <p:nvPr/>
          </p:nvSpPr>
          <p:spPr>
            <a:xfrm>
              <a:off x="3908609" y="2200051"/>
              <a:ext cx="386982" cy="614362"/>
            </a:xfrm>
            <a:custGeom>
              <a:rect b="b" l="l" r="r" t="t"/>
              <a:pathLst>
                <a:path extrusionOk="0" h="1568" w="988">
                  <a:moveTo>
                    <a:pt x="944" y="872"/>
                  </a:moveTo>
                  <a:cubicBezTo>
                    <a:pt x="927" y="859"/>
                    <a:pt x="743" y="655"/>
                    <a:pt x="693" y="626"/>
                  </a:cubicBezTo>
                  <a:cubicBezTo>
                    <a:pt x="693" y="97"/>
                    <a:pt x="693" y="97"/>
                    <a:pt x="693" y="97"/>
                  </a:cubicBezTo>
                  <a:cubicBezTo>
                    <a:pt x="693" y="43"/>
                    <a:pt x="650" y="0"/>
                    <a:pt x="596" y="0"/>
                  </a:cubicBezTo>
                  <a:cubicBezTo>
                    <a:pt x="97" y="0"/>
                    <a:pt x="97" y="0"/>
                    <a:pt x="97" y="0"/>
                  </a:cubicBezTo>
                  <a:cubicBezTo>
                    <a:pt x="43" y="0"/>
                    <a:pt x="0" y="44"/>
                    <a:pt x="0" y="97"/>
                  </a:cubicBezTo>
                  <a:cubicBezTo>
                    <a:pt x="0" y="1023"/>
                    <a:pt x="0" y="1023"/>
                    <a:pt x="0" y="1023"/>
                  </a:cubicBezTo>
                  <a:cubicBezTo>
                    <a:pt x="0" y="1077"/>
                    <a:pt x="44" y="1120"/>
                    <a:pt x="97" y="1120"/>
                  </a:cubicBezTo>
                  <a:cubicBezTo>
                    <a:pt x="315" y="1120"/>
                    <a:pt x="315" y="1120"/>
                    <a:pt x="315" y="1120"/>
                  </a:cubicBezTo>
                  <a:cubicBezTo>
                    <a:pt x="306" y="1044"/>
                    <a:pt x="306" y="1044"/>
                    <a:pt x="306" y="1044"/>
                  </a:cubicBezTo>
                  <a:cubicBezTo>
                    <a:pt x="303" y="1041"/>
                    <a:pt x="301" y="1040"/>
                    <a:pt x="298" y="1037"/>
                  </a:cubicBezTo>
                  <a:cubicBezTo>
                    <a:pt x="202" y="1037"/>
                    <a:pt x="202" y="1037"/>
                    <a:pt x="202" y="1037"/>
                  </a:cubicBezTo>
                  <a:cubicBezTo>
                    <a:pt x="205" y="1024"/>
                    <a:pt x="206" y="1010"/>
                    <a:pt x="204" y="996"/>
                  </a:cubicBezTo>
                  <a:cubicBezTo>
                    <a:pt x="196" y="956"/>
                    <a:pt x="165" y="924"/>
                    <a:pt x="125" y="916"/>
                  </a:cubicBezTo>
                  <a:cubicBezTo>
                    <a:pt x="110" y="913"/>
                    <a:pt x="96" y="914"/>
                    <a:pt x="83" y="917"/>
                  </a:cubicBezTo>
                  <a:cubicBezTo>
                    <a:pt x="83" y="196"/>
                    <a:pt x="83" y="196"/>
                    <a:pt x="83" y="196"/>
                  </a:cubicBezTo>
                  <a:cubicBezTo>
                    <a:pt x="88" y="197"/>
                    <a:pt x="94" y="198"/>
                    <a:pt x="100" y="198"/>
                  </a:cubicBezTo>
                  <a:cubicBezTo>
                    <a:pt x="155" y="198"/>
                    <a:pt x="199" y="154"/>
                    <a:pt x="199" y="100"/>
                  </a:cubicBezTo>
                  <a:cubicBezTo>
                    <a:pt x="199" y="94"/>
                    <a:pt x="198" y="88"/>
                    <a:pt x="197" y="83"/>
                  </a:cubicBezTo>
                  <a:cubicBezTo>
                    <a:pt x="495" y="83"/>
                    <a:pt x="495" y="83"/>
                    <a:pt x="495" y="83"/>
                  </a:cubicBezTo>
                  <a:cubicBezTo>
                    <a:pt x="494" y="88"/>
                    <a:pt x="494" y="94"/>
                    <a:pt x="494" y="100"/>
                  </a:cubicBezTo>
                  <a:cubicBezTo>
                    <a:pt x="494" y="154"/>
                    <a:pt x="538" y="198"/>
                    <a:pt x="592" y="198"/>
                  </a:cubicBezTo>
                  <a:cubicBezTo>
                    <a:pt x="598" y="198"/>
                    <a:pt x="604" y="197"/>
                    <a:pt x="610" y="196"/>
                  </a:cubicBezTo>
                  <a:cubicBezTo>
                    <a:pt x="610" y="1102"/>
                    <a:pt x="610" y="1102"/>
                    <a:pt x="610" y="1102"/>
                  </a:cubicBezTo>
                  <a:cubicBezTo>
                    <a:pt x="576" y="1077"/>
                    <a:pt x="538" y="999"/>
                    <a:pt x="538" y="999"/>
                  </a:cubicBezTo>
                  <a:cubicBezTo>
                    <a:pt x="538" y="999"/>
                    <a:pt x="520" y="792"/>
                    <a:pt x="414" y="792"/>
                  </a:cubicBezTo>
                  <a:cubicBezTo>
                    <a:pt x="412" y="792"/>
                    <a:pt x="409" y="792"/>
                    <a:pt x="406" y="792"/>
                  </a:cubicBezTo>
                  <a:cubicBezTo>
                    <a:pt x="406" y="792"/>
                    <a:pt x="326" y="799"/>
                    <a:pt x="392" y="1027"/>
                  </a:cubicBezTo>
                  <a:cubicBezTo>
                    <a:pt x="422" y="1280"/>
                    <a:pt x="422" y="1280"/>
                    <a:pt x="422" y="1280"/>
                  </a:cubicBezTo>
                  <a:cubicBezTo>
                    <a:pt x="422" y="1280"/>
                    <a:pt x="455" y="1417"/>
                    <a:pt x="546" y="1512"/>
                  </a:cubicBezTo>
                  <a:cubicBezTo>
                    <a:pt x="546" y="1540"/>
                    <a:pt x="546" y="1540"/>
                    <a:pt x="546" y="1540"/>
                  </a:cubicBezTo>
                  <a:cubicBezTo>
                    <a:pt x="546" y="1555"/>
                    <a:pt x="558" y="1568"/>
                    <a:pt x="573" y="1568"/>
                  </a:cubicBezTo>
                  <a:cubicBezTo>
                    <a:pt x="869" y="1568"/>
                    <a:pt x="869" y="1568"/>
                    <a:pt x="869" y="1568"/>
                  </a:cubicBezTo>
                  <a:cubicBezTo>
                    <a:pt x="883" y="1568"/>
                    <a:pt x="895" y="1557"/>
                    <a:pt x="896" y="1543"/>
                  </a:cubicBezTo>
                  <a:cubicBezTo>
                    <a:pt x="907" y="1445"/>
                    <a:pt x="948" y="1078"/>
                    <a:pt x="972" y="1023"/>
                  </a:cubicBezTo>
                  <a:cubicBezTo>
                    <a:pt x="976" y="1014"/>
                    <a:pt x="979" y="1005"/>
                    <a:pt x="980" y="995"/>
                  </a:cubicBezTo>
                  <a:cubicBezTo>
                    <a:pt x="986" y="964"/>
                    <a:pt x="988" y="906"/>
                    <a:pt x="944" y="872"/>
                  </a:cubicBezTo>
                  <a:close/>
                  <a:moveTo>
                    <a:pt x="944" y="872"/>
                  </a:moveTo>
                  <a:cubicBezTo>
                    <a:pt x="944" y="872"/>
                    <a:pt x="944" y="872"/>
                    <a:pt x="944" y="87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66" name="Google Shape;4366;g1a37c33ce89_0_69"/>
            <p:cNvSpPr/>
            <p:nvPr/>
          </p:nvSpPr>
          <p:spPr>
            <a:xfrm>
              <a:off x="4025942" y="2277302"/>
              <a:ext cx="45913" cy="46642"/>
            </a:xfrm>
            <a:custGeom>
              <a:rect b="b" l="l" r="r" t="t"/>
              <a:pathLst>
                <a:path extrusionOk="0" h="118" w="117">
                  <a:moveTo>
                    <a:pt x="117" y="59"/>
                  </a:moveTo>
                  <a:cubicBezTo>
                    <a:pt x="117" y="91"/>
                    <a:pt x="91" y="118"/>
                    <a:pt x="58" y="118"/>
                  </a:cubicBezTo>
                  <a:cubicBezTo>
                    <a:pt x="26" y="118"/>
                    <a:pt x="0" y="91"/>
                    <a:pt x="0" y="59"/>
                  </a:cubicBezTo>
                  <a:cubicBezTo>
                    <a:pt x="0" y="26"/>
                    <a:pt x="26" y="0"/>
                    <a:pt x="58" y="0"/>
                  </a:cubicBezTo>
                  <a:cubicBezTo>
                    <a:pt x="91" y="0"/>
                    <a:pt x="117" y="26"/>
                    <a:pt x="117" y="59"/>
                  </a:cubicBezTo>
                  <a:close/>
                  <a:moveTo>
                    <a:pt x="117" y="59"/>
                  </a:moveTo>
                  <a:cubicBezTo>
                    <a:pt x="117" y="59"/>
                    <a:pt x="117" y="59"/>
                    <a:pt x="117" y="5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67" name="Google Shape;4367;g1a37c33ce89_0_69"/>
            <p:cNvSpPr/>
            <p:nvPr/>
          </p:nvSpPr>
          <p:spPr>
            <a:xfrm>
              <a:off x="3961081" y="2338519"/>
              <a:ext cx="166890" cy="164704"/>
            </a:xfrm>
            <a:custGeom>
              <a:rect b="b" l="l" r="r" t="t"/>
              <a:pathLst>
                <a:path extrusionOk="0" h="420" w="425">
                  <a:moveTo>
                    <a:pt x="0" y="213"/>
                  </a:moveTo>
                  <a:cubicBezTo>
                    <a:pt x="0" y="314"/>
                    <a:pt x="71" y="399"/>
                    <a:pt x="166" y="420"/>
                  </a:cubicBezTo>
                  <a:cubicBezTo>
                    <a:pt x="169" y="415"/>
                    <a:pt x="172" y="410"/>
                    <a:pt x="175" y="405"/>
                  </a:cubicBezTo>
                  <a:cubicBezTo>
                    <a:pt x="207" y="359"/>
                    <a:pt x="249" y="351"/>
                    <a:pt x="264" y="350"/>
                  </a:cubicBezTo>
                  <a:cubicBezTo>
                    <a:pt x="270" y="349"/>
                    <a:pt x="275" y="349"/>
                    <a:pt x="281" y="349"/>
                  </a:cubicBezTo>
                  <a:cubicBezTo>
                    <a:pt x="302" y="349"/>
                    <a:pt x="329" y="353"/>
                    <a:pt x="358" y="368"/>
                  </a:cubicBezTo>
                  <a:cubicBezTo>
                    <a:pt x="399" y="329"/>
                    <a:pt x="425" y="274"/>
                    <a:pt x="425" y="213"/>
                  </a:cubicBezTo>
                  <a:cubicBezTo>
                    <a:pt x="425" y="95"/>
                    <a:pt x="330" y="0"/>
                    <a:pt x="213" y="0"/>
                  </a:cubicBezTo>
                  <a:cubicBezTo>
                    <a:pt x="95" y="0"/>
                    <a:pt x="0" y="95"/>
                    <a:pt x="0" y="213"/>
                  </a:cubicBezTo>
                  <a:close/>
                  <a:moveTo>
                    <a:pt x="85" y="194"/>
                  </a:moveTo>
                  <a:cubicBezTo>
                    <a:pt x="98" y="194"/>
                    <a:pt x="98" y="194"/>
                    <a:pt x="100" y="181"/>
                  </a:cubicBezTo>
                  <a:cubicBezTo>
                    <a:pt x="102" y="171"/>
                    <a:pt x="105" y="162"/>
                    <a:pt x="109" y="153"/>
                  </a:cubicBezTo>
                  <a:cubicBezTo>
                    <a:pt x="111" y="147"/>
                    <a:pt x="114" y="146"/>
                    <a:pt x="119" y="147"/>
                  </a:cubicBezTo>
                  <a:cubicBezTo>
                    <a:pt x="127" y="149"/>
                    <a:pt x="135" y="152"/>
                    <a:pt x="143" y="154"/>
                  </a:cubicBezTo>
                  <a:cubicBezTo>
                    <a:pt x="150" y="156"/>
                    <a:pt x="151" y="159"/>
                    <a:pt x="148" y="166"/>
                  </a:cubicBezTo>
                  <a:cubicBezTo>
                    <a:pt x="141" y="180"/>
                    <a:pt x="138" y="195"/>
                    <a:pt x="139" y="211"/>
                  </a:cubicBezTo>
                  <a:cubicBezTo>
                    <a:pt x="140" y="215"/>
                    <a:pt x="140" y="219"/>
                    <a:pt x="142" y="223"/>
                  </a:cubicBezTo>
                  <a:cubicBezTo>
                    <a:pt x="148" y="237"/>
                    <a:pt x="163" y="239"/>
                    <a:pt x="172" y="227"/>
                  </a:cubicBezTo>
                  <a:cubicBezTo>
                    <a:pt x="177" y="221"/>
                    <a:pt x="180" y="215"/>
                    <a:pt x="183" y="208"/>
                  </a:cubicBezTo>
                  <a:cubicBezTo>
                    <a:pt x="188" y="195"/>
                    <a:pt x="193" y="183"/>
                    <a:pt x="199" y="172"/>
                  </a:cubicBezTo>
                  <a:cubicBezTo>
                    <a:pt x="219" y="136"/>
                    <a:pt x="265" y="126"/>
                    <a:pt x="296" y="152"/>
                  </a:cubicBezTo>
                  <a:cubicBezTo>
                    <a:pt x="308" y="161"/>
                    <a:pt x="315" y="173"/>
                    <a:pt x="319" y="187"/>
                  </a:cubicBezTo>
                  <a:cubicBezTo>
                    <a:pt x="321" y="193"/>
                    <a:pt x="324" y="196"/>
                    <a:pt x="330" y="196"/>
                  </a:cubicBezTo>
                  <a:cubicBezTo>
                    <a:pt x="337" y="195"/>
                    <a:pt x="343" y="196"/>
                    <a:pt x="349" y="196"/>
                  </a:cubicBezTo>
                  <a:cubicBezTo>
                    <a:pt x="355" y="196"/>
                    <a:pt x="358" y="199"/>
                    <a:pt x="358" y="204"/>
                  </a:cubicBezTo>
                  <a:cubicBezTo>
                    <a:pt x="358" y="211"/>
                    <a:pt x="358" y="218"/>
                    <a:pt x="358" y="224"/>
                  </a:cubicBezTo>
                  <a:cubicBezTo>
                    <a:pt x="358" y="230"/>
                    <a:pt x="354" y="233"/>
                    <a:pt x="349" y="233"/>
                  </a:cubicBezTo>
                  <a:cubicBezTo>
                    <a:pt x="335" y="233"/>
                    <a:pt x="335" y="233"/>
                    <a:pt x="335" y="233"/>
                  </a:cubicBezTo>
                  <a:cubicBezTo>
                    <a:pt x="325" y="233"/>
                    <a:pt x="324" y="233"/>
                    <a:pt x="323" y="243"/>
                  </a:cubicBezTo>
                  <a:cubicBezTo>
                    <a:pt x="321" y="256"/>
                    <a:pt x="318" y="268"/>
                    <a:pt x="312" y="279"/>
                  </a:cubicBezTo>
                  <a:cubicBezTo>
                    <a:pt x="308" y="288"/>
                    <a:pt x="306" y="289"/>
                    <a:pt x="296" y="287"/>
                  </a:cubicBezTo>
                  <a:cubicBezTo>
                    <a:pt x="289" y="285"/>
                    <a:pt x="282" y="283"/>
                    <a:pt x="276" y="281"/>
                  </a:cubicBezTo>
                  <a:cubicBezTo>
                    <a:pt x="268" y="278"/>
                    <a:pt x="267" y="276"/>
                    <a:pt x="270" y="268"/>
                  </a:cubicBezTo>
                  <a:cubicBezTo>
                    <a:pt x="277" y="256"/>
                    <a:pt x="281" y="242"/>
                    <a:pt x="283" y="228"/>
                  </a:cubicBezTo>
                  <a:cubicBezTo>
                    <a:pt x="284" y="219"/>
                    <a:pt x="283" y="210"/>
                    <a:pt x="279" y="202"/>
                  </a:cubicBezTo>
                  <a:cubicBezTo>
                    <a:pt x="272" y="186"/>
                    <a:pt x="254" y="184"/>
                    <a:pt x="243" y="197"/>
                  </a:cubicBezTo>
                  <a:cubicBezTo>
                    <a:pt x="239" y="202"/>
                    <a:pt x="237" y="207"/>
                    <a:pt x="235" y="212"/>
                  </a:cubicBezTo>
                  <a:cubicBezTo>
                    <a:pt x="229" y="226"/>
                    <a:pt x="224" y="241"/>
                    <a:pt x="216" y="253"/>
                  </a:cubicBezTo>
                  <a:cubicBezTo>
                    <a:pt x="204" y="274"/>
                    <a:pt x="187" y="288"/>
                    <a:pt x="161" y="286"/>
                  </a:cubicBezTo>
                  <a:cubicBezTo>
                    <a:pt x="132" y="284"/>
                    <a:pt x="114" y="268"/>
                    <a:pt x="104" y="242"/>
                  </a:cubicBezTo>
                  <a:cubicBezTo>
                    <a:pt x="101" y="231"/>
                    <a:pt x="101" y="231"/>
                    <a:pt x="89" y="230"/>
                  </a:cubicBezTo>
                  <a:cubicBezTo>
                    <a:pt x="78" y="230"/>
                    <a:pt x="78" y="230"/>
                    <a:pt x="78" y="230"/>
                  </a:cubicBezTo>
                  <a:cubicBezTo>
                    <a:pt x="69" y="230"/>
                    <a:pt x="67" y="229"/>
                    <a:pt x="67" y="220"/>
                  </a:cubicBezTo>
                  <a:cubicBezTo>
                    <a:pt x="67" y="212"/>
                    <a:pt x="67" y="212"/>
                    <a:pt x="67" y="212"/>
                  </a:cubicBezTo>
                  <a:cubicBezTo>
                    <a:pt x="67" y="194"/>
                    <a:pt x="67" y="194"/>
                    <a:pt x="85" y="194"/>
                  </a:cubicBezTo>
                  <a:close/>
                  <a:moveTo>
                    <a:pt x="85" y="194"/>
                  </a:moveTo>
                  <a:cubicBezTo>
                    <a:pt x="85" y="194"/>
                    <a:pt x="85" y="194"/>
                    <a:pt x="85" y="19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368" name="Google Shape;4368;g1a37c33ce89_0_69"/>
          <p:cNvSpPr txBox="1"/>
          <p:nvPr/>
        </p:nvSpPr>
        <p:spPr>
          <a:xfrm>
            <a:off x="3423591" y="5110652"/>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Routing</a:t>
            </a:r>
            <a:endParaRPr sz="1200"/>
          </a:p>
        </p:txBody>
      </p:sp>
      <p:sp>
        <p:nvSpPr>
          <p:cNvPr id="4369" name="Google Shape;4369;g1a37c33ce89_0_69"/>
          <p:cNvSpPr/>
          <p:nvPr/>
        </p:nvSpPr>
        <p:spPr>
          <a:xfrm>
            <a:off x="3769251" y="4621948"/>
            <a:ext cx="413894" cy="488133"/>
          </a:xfrm>
          <a:custGeom>
            <a:rect b="b" l="l" r="r" t="t"/>
            <a:pathLst>
              <a:path extrusionOk="0" h="1645" w="1260">
                <a:moveTo>
                  <a:pt x="1212" y="868"/>
                </a:moveTo>
                <a:cubicBezTo>
                  <a:pt x="492" y="868"/>
                  <a:pt x="492" y="868"/>
                  <a:pt x="492" y="868"/>
                </a:cubicBezTo>
                <a:cubicBezTo>
                  <a:pt x="492" y="483"/>
                  <a:pt x="492" y="483"/>
                  <a:pt x="492" y="483"/>
                </a:cubicBezTo>
                <a:cubicBezTo>
                  <a:pt x="636" y="483"/>
                  <a:pt x="636" y="483"/>
                  <a:pt x="636" y="483"/>
                </a:cubicBezTo>
                <a:cubicBezTo>
                  <a:pt x="681" y="483"/>
                  <a:pt x="696" y="437"/>
                  <a:pt x="675" y="408"/>
                </a:cubicBezTo>
                <a:cubicBezTo>
                  <a:pt x="387" y="24"/>
                  <a:pt x="387" y="24"/>
                  <a:pt x="387" y="24"/>
                </a:cubicBezTo>
                <a:cubicBezTo>
                  <a:pt x="369" y="0"/>
                  <a:pt x="328" y="0"/>
                  <a:pt x="310" y="24"/>
                </a:cubicBezTo>
                <a:cubicBezTo>
                  <a:pt x="22" y="408"/>
                  <a:pt x="22" y="408"/>
                  <a:pt x="22" y="408"/>
                </a:cubicBezTo>
                <a:cubicBezTo>
                  <a:pt x="0" y="437"/>
                  <a:pt x="15" y="483"/>
                  <a:pt x="60" y="483"/>
                </a:cubicBezTo>
                <a:cubicBezTo>
                  <a:pt x="204" y="483"/>
                  <a:pt x="204" y="483"/>
                  <a:pt x="204" y="483"/>
                </a:cubicBezTo>
                <a:cubicBezTo>
                  <a:pt x="204" y="1109"/>
                  <a:pt x="204" y="1109"/>
                  <a:pt x="204" y="1109"/>
                </a:cubicBezTo>
                <a:cubicBezTo>
                  <a:pt x="204" y="1136"/>
                  <a:pt x="226" y="1155"/>
                  <a:pt x="252" y="1155"/>
                </a:cubicBezTo>
                <a:cubicBezTo>
                  <a:pt x="972" y="1155"/>
                  <a:pt x="972" y="1155"/>
                  <a:pt x="972" y="1155"/>
                </a:cubicBezTo>
                <a:cubicBezTo>
                  <a:pt x="972" y="1597"/>
                  <a:pt x="972" y="1597"/>
                  <a:pt x="972" y="1597"/>
                </a:cubicBezTo>
                <a:cubicBezTo>
                  <a:pt x="972" y="1623"/>
                  <a:pt x="994" y="1645"/>
                  <a:pt x="1020" y="1645"/>
                </a:cubicBezTo>
                <a:cubicBezTo>
                  <a:pt x="1212" y="1645"/>
                  <a:pt x="1212" y="1645"/>
                  <a:pt x="1212" y="1645"/>
                </a:cubicBezTo>
                <a:cubicBezTo>
                  <a:pt x="1239" y="1645"/>
                  <a:pt x="1260" y="1623"/>
                  <a:pt x="1260" y="1597"/>
                </a:cubicBezTo>
                <a:cubicBezTo>
                  <a:pt x="1260" y="917"/>
                  <a:pt x="1260" y="917"/>
                  <a:pt x="1260" y="917"/>
                </a:cubicBezTo>
                <a:cubicBezTo>
                  <a:pt x="1260" y="891"/>
                  <a:pt x="1239" y="868"/>
                  <a:pt x="1212" y="868"/>
                </a:cubicBezTo>
                <a:close/>
                <a:moveTo>
                  <a:pt x="1212" y="868"/>
                </a:moveTo>
                <a:cubicBezTo>
                  <a:pt x="1212" y="868"/>
                  <a:pt x="1212" y="868"/>
                  <a:pt x="1212" y="86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0" name="Google Shape;4370;g1a37c33ce89_0_69"/>
          <p:cNvSpPr txBox="1"/>
          <p:nvPr/>
        </p:nvSpPr>
        <p:spPr>
          <a:xfrm>
            <a:off x="971870" y="3309381"/>
            <a:ext cx="8028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Scores and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Rewards</a:t>
            </a:r>
            <a:endParaRPr sz="1200"/>
          </a:p>
        </p:txBody>
      </p:sp>
      <p:grpSp>
        <p:nvGrpSpPr>
          <p:cNvPr id="4371" name="Google Shape;4371;g1a37c33ce89_0_69"/>
          <p:cNvGrpSpPr/>
          <p:nvPr/>
        </p:nvGrpSpPr>
        <p:grpSpPr>
          <a:xfrm>
            <a:off x="1185368" y="2756439"/>
            <a:ext cx="381334" cy="491496"/>
            <a:chOff x="5245100" y="3573463"/>
            <a:chExt cx="357188" cy="460375"/>
          </a:xfrm>
        </p:grpSpPr>
        <p:sp>
          <p:nvSpPr>
            <p:cNvPr id="4372" name="Google Shape;4372;g1a37c33ce89_0_69"/>
            <p:cNvSpPr/>
            <p:nvPr/>
          </p:nvSpPr>
          <p:spPr>
            <a:xfrm>
              <a:off x="5337175" y="3722688"/>
              <a:ext cx="249238" cy="307975"/>
            </a:xfrm>
            <a:custGeom>
              <a:rect b="b" l="l" r="r" t="t"/>
              <a:pathLst>
                <a:path extrusionOk="0" h="194" w="157">
                  <a:moveTo>
                    <a:pt x="87" y="0"/>
                  </a:moveTo>
                  <a:lnTo>
                    <a:pt x="0" y="40"/>
                  </a:lnTo>
                  <a:lnTo>
                    <a:pt x="70" y="194"/>
                  </a:lnTo>
                  <a:lnTo>
                    <a:pt x="108" y="162"/>
                  </a:lnTo>
                  <a:lnTo>
                    <a:pt x="157" y="155"/>
                  </a:lnTo>
                  <a:lnTo>
                    <a:pt x="87" y="0"/>
                  </a:lnTo>
                  <a:close/>
                  <a:moveTo>
                    <a:pt x="87" y="0"/>
                  </a:moveTo>
                  <a:lnTo>
                    <a:pt x="87" y="0"/>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3" name="Google Shape;4373;g1a37c33ce89_0_69"/>
            <p:cNvSpPr/>
            <p:nvPr/>
          </p:nvSpPr>
          <p:spPr>
            <a:xfrm>
              <a:off x="5337175" y="3722688"/>
              <a:ext cx="249238" cy="307975"/>
            </a:xfrm>
            <a:custGeom>
              <a:rect b="b" l="l" r="r" t="t"/>
              <a:pathLst>
                <a:path extrusionOk="0" h="194" w="157">
                  <a:moveTo>
                    <a:pt x="87" y="0"/>
                  </a:moveTo>
                  <a:lnTo>
                    <a:pt x="0" y="40"/>
                  </a:lnTo>
                  <a:lnTo>
                    <a:pt x="70" y="194"/>
                  </a:lnTo>
                  <a:lnTo>
                    <a:pt x="108" y="162"/>
                  </a:lnTo>
                  <a:lnTo>
                    <a:pt x="157" y="155"/>
                  </a:lnTo>
                  <a:lnTo>
                    <a:pt x="87" y="0"/>
                  </a:lnTo>
                  <a:moveTo>
                    <a:pt x="87" y="0"/>
                  </a:moveTo>
                  <a:lnTo>
                    <a:pt x="87" y="0"/>
                  </a:ln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4" name="Google Shape;4374;g1a37c33ce89_0_69"/>
            <p:cNvSpPr/>
            <p:nvPr/>
          </p:nvSpPr>
          <p:spPr>
            <a:xfrm>
              <a:off x="5260975" y="3725863"/>
              <a:ext cx="249238" cy="307975"/>
            </a:xfrm>
            <a:custGeom>
              <a:rect b="b" l="l" r="r" t="t"/>
              <a:pathLst>
                <a:path extrusionOk="0" h="194" w="157">
                  <a:moveTo>
                    <a:pt x="71" y="0"/>
                  </a:moveTo>
                  <a:lnTo>
                    <a:pt x="157" y="39"/>
                  </a:lnTo>
                  <a:lnTo>
                    <a:pt x="87" y="194"/>
                  </a:lnTo>
                  <a:lnTo>
                    <a:pt x="49" y="162"/>
                  </a:lnTo>
                  <a:lnTo>
                    <a:pt x="0" y="155"/>
                  </a:lnTo>
                  <a:lnTo>
                    <a:pt x="71" y="0"/>
                  </a:lnTo>
                  <a:lnTo>
                    <a:pt x="71" y="0"/>
                  </a:lnTo>
                  <a:close/>
                  <a:moveTo>
                    <a:pt x="71" y="0"/>
                  </a:moveTo>
                  <a:lnTo>
                    <a:pt x="71" y="0"/>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5" name="Google Shape;4375;g1a37c33ce89_0_69"/>
            <p:cNvSpPr/>
            <p:nvPr/>
          </p:nvSpPr>
          <p:spPr>
            <a:xfrm>
              <a:off x="5260975" y="3725863"/>
              <a:ext cx="249238" cy="307975"/>
            </a:xfrm>
            <a:custGeom>
              <a:rect b="b" l="l" r="r" t="t"/>
              <a:pathLst>
                <a:path extrusionOk="0" h="194" w="157">
                  <a:moveTo>
                    <a:pt x="71" y="0"/>
                  </a:moveTo>
                  <a:lnTo>
                    <a:pt x="157" y="39"/>
                  </a:lnTo>
                  <a:lnTo>
                    <a:pt x="87" y="194"/>
                  </a:lnTo>
                  <a:lnTo>
                    <a:pt x="49" y="162"/>
                  </a:lnTo>
                  <a:lnTo>
                    <a:pt x="0" y="155"/>
                  </a:lnTo>
                  <a:lnTo>
                    <a:pt x="71" y="0"/>
                  </a:lnTo>
                  <a:lnTo>
                    <a:pt x="71" y="0"/>
                  </a:lnTo>
                  <a:moveTo>
                    <a:pt x="71" y="0"/>
                  </a:moveTo>
                  <a:lnTo>
                    <a:pt x="71" y="0"/>
                  </a:ln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6" name="Google Shape;4376;g1a37c33ce89_0_69"/>
            <p:cNvSpPr/>
            <p:nvPr/>
          </p:nvSpPr>
          <p:spPr>
            <a:xfrm>
              <a:off x="5245100" y="3573463"/>
              <a:ext cx="357188" cy="363538"/>
            </a:xfrm>
            <a:custGeom>
              <a:rect b="b" l="l" r="r" t="t"/>
              <a:pathLst>
                <a:path extrusionOk="0" h="1281" w="1260">
                  <a:moveTo>
                    <a:pt x="1260" y="641"/>
                  </a:moveTo>
                  <a:cubicBezTo>
                    <a:pt x="1260" y="687"/>
                    <a:pt x="1194" y="726"/>
                    <a:pt x="1183" y="770"/>
                  </a:cubicBezTo>
                  <a:cubicBezTo>
                    <a:pt x="1173" y="816"/>
                    <a:pt x="1217" y="880"/>
                    <a:pt x="1199" y="922"/>
                  </a:cubicBezTo>
                  <a:cubicBezTo>
                    <a:pt x="1178" y="963"/>
                    <a:pt x="1102" y="968"/>
                    <a:pt x="1074" y="1004"/>
                  </a:cubicBezTo>
                  <a:cubicBezTo>
                    <a:pt x="1046" y="1039"/>
                    <a:pt x="1059" y="1117"/>
                    <a:pt x="1023" y="1146"/>
                  </a:cubicBezTo>
                  <a:cubicBezTo>
                    <a:pt x="988" y="1175"/>
                    <a:pt x="918" y="1145"/>
                    <a:pt x="877" y="1165"/>
                  </a:cubicBezTo>
                  <a:cubicBezTo>
                    <a:pt x="837" y="1185"/>
                    <a:pt x="815" y="1261"/>
                    <a:pt x="771" y="1271"/>
                  </a:cubicBezTo>
                  <a:cubicBezTo>
                    <a:pt x="728" y="1281"/>
                    <a:pt x="677" y="1223"/>
                    <a:pt x="631" y="1223"/>
                  </a:cubicBezTo>
                  <a:cubicBezTo>
                    <a:pt x="586" y="1223"/>
                    <a:pt x="534" y="1281"/>
                    <a:pt x="492" y="1271"/>
                  </a:cubicBezTo>
                  <a:cubicBezTo>
                    <a:pt x="447" y="1261"/>
                    <a:pt x="426" y="1185"/>
                    <a:pt x="386" y="1165"/>
                  </a:cubicBezTo>
                  <a:cubicBezTo>
                    <a:pt x="345" y="1145"/>
                    <a:pt x="273" y="1175"/>
                    <a:pt x="239" y="1146"/>
                  </a:cubicBezTo>
                  <a:cubicBezTo>
                    <a:pt x="204" y="1117"/>
                    <a:pt x="217" y="1039"/>
                    <a:pt x="189" y="1004"/>
                  </a:cubicBezTo>
                  <a:cubicBezTo>
                    <a:pt x="161" y="968"/>
                    <a:pt x="84" y="963"/>
                    <a:pt x="64" y="922"/>
                  </a:cubicBezTo>
                  <a:cubicBezTo>
                    <a:pt x="45" y="881"/>
                    <a:pt x="89" y="816"/>
                    <a:pt x="79" y="770"/>
                  </a:cubicBezTo>
                  <a:cubicBezTo>
                    <a:pt x="67" y="726"/>
                    <a:pt x="0" y="687"/>
                    <a:pt x="0" y="641"/>
                  </a:cubicBezTo>
                  <a:cubicBezTo>
                    <a:pt x="0" y="594"/>
                    <a:pt x="67" y="555"/>
                    <a:pt x="77" y="511"/>
                  </a:cubicBezTo>
                  <a:cubicBezTo>
                    <a:pt x="87" y="465"/>
                    <a:pt x="43" y="401"/>
                    <a:pt x="62" y="360"/>
                  </a:cubicBezTo>
                  <a:cubicBezTo>
                    <a:pt x="82" y="318"/>
                    <a:pt x="159" y="313"/>
                    <a:pt x="187" y="278"/>
                  </a:cubicBezTo>
                  <a:cubicBezTo>
                    <a:pt x="214" y="242"/>
                    <a:pt x="202" y="164"/>
                    <a:pt x="237" y="135"/>
                  </a:cubicBezTo>
                  <a:cubicBezTo>
                    <a:pt x="272" y="106"/>
                    <a:pt x="343" y="137"/>
                    <a:pt x="383" y="116"/>
                  </a:cubicBezTo>
                  <a:cubicBezTo>
                    <a:pt x="423" y="96"/>
                    <a:pt x="445" y="21"/>
                    <a:pt x="489" y="10"/>
                  </a:cubicBezTo>
                  <a:cubicBezTo>
                    <a:pt x="532" y="0"/>
                    <a:pt x="584" y="58"/>
                    <a:pt x="629" y="58"/>
                  </a:cubicBezTo>
                  <a:cubicBezTo>
                    <a:pt x="674" y="58"/>
                    <a:pt x="726" y="0"/>
                    <a:pt x="769" y="10"/>
                  </a:cubicBezTo>
                  <a:cubicBezTo>
                    <a:pt x="813" y="21"/>
                    <a:pt x="834" y="96"/>
                    <a:pt x="875" y="116"/>
                  </a:cubicBezTo>
                  <a:cubicBezTo>
                    <a:pt x="915" y="137"/>
                    <a:pt x="987" y="106"/>
                    <a:pt x="1021" y="135"/>
                  </a:cubicBezTo>
                  <a:cubicBezTo>
                    <a:pt x="1056" y="164"/>
                    <a:pt x="1044" y="242"/>
                    <a:pt x="1071" y="278"/>
                  </a:cubicBezTo>
                  <a:cubicBezTo>
                    <a:pt x="1099" y="313"/>
                    <a:pt x="1176" y="318"/>
                    <a:pt x="1196" y="360"/>
                  </a:cubicBezTo>
                  <a:cubicBezTo>
                    <a:pt x="1215" y="400"/>
                    <a:pt x="1171" y="465"/>
                    <a:pt x="1181" y="511"/>
                  </a:cubicBezTo>
                  <a:cubicBezTo>
                    <a:pt x="1194" y="555"/>
                    <a:pt x="1260" y="594"/>
                    <a:pt x="1260" y="641"/>
                  </a:cubicBezTo>
                  <a:close/>
                  <a:moveTo>
                    <a:pt x="1260" y="641"/>
                  </a:moveTo>
                  <a:cubicBezTo>
                    <a:pt x="1260" y="641"/>
                    <a:pt x="1260" y="641"/>
                    <a:pt x="1260" y="64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77" name="Google Shape;4377;g1a37c33ce89_0_69"/>
            <p:cNvSpPr/>
            <p:nvPr/>
          </p:nvSpPr>
          <p:spPr>
            <a:xfrm>
              <a:off x="5295900" y="3627438"/>
              <a:ext cx="257175" cy="255588"/>
            </a:xfrm>
            <a:custGeom>
              <a:rect b="b" l="l" r="r" t="t"/>
              <a:pathLst>
                <a:path extrusionOk="0" h="907" w="908">
                  <a:moveTo>
                    <a:pt x="454" y="202"/>
                  </a:moveTo>
                  <a:cubicBezTo>
                    <a:pt x="314" y="202"/>
                    <a:pt x="202" y="315"/>
                    <a:pt x="202" y="454"/>
                  </a:cubicBezTo>
                  <a:cubicBezTo>
                    <a:pt x="202" y="592"/>
                    <a:pt x="316" y="706"/>
                    <a:pt x="454" y="706"/>
                  </a:cubicBezTo>
                  <a:cubicBezTo>
                    <a:pt x="594" y="706"/>
                    <a:pt x="706" y="592"/>
                    <a:pt x="706" y="454"/>
                  </a:cubicBezTo>
                  <a:cubicBezTo>
                    <a:pt x="706" y="315"/>
                    <a:pt x="594" y="202"/>
                    <a:pt x="454" y="202"/>
                  </a:cubicBezTo>
                  <a:close/>
                  <a:moveTo>
                    <a:pt x="454" y="567"/>
                  </a:moveTo>
                  <a:cubicBezTo>
                    <a:pt x="391" y="567"/>
                    <a:pt x="341" y="517"/>
                    <a:pt x="341" y="454"/>
                  </a:cubicBezTo>
                  <a:cubicBezTo>
                    <a:pt x="341" y="391"/>
                    <a:pt x="391" y="340"/>
                    <a:pt x="454" y="340"/>
                  </a:cubicBezTo>
                  <a:cubicBezTo>
                    <a:pt x="517" y="340"/>
                    <a:pt x="568" y="391"/>
                    <a:pt x="568" y="454"/>
                  </a:cubicBezTo>
                  <a:cubicBezTo>
                    <a:pt x="568" y="517"/>
                    <a:pt x="517" y="567"/>
                    <a:pt x="454" y="567"/>
                  </a:cubicBezTo>
                  <a:close/>
                  <a:moveTo>
                    <a:pt x="454" y="0"/>
                  </a:moveTo>
                  <a:cubicBezTo>
                    <a:pt x="203" y="0"/>
                    <a:pt x="0" y="203"/>
                    <a:pt x="0" y="454"/>
                  </a:cubicBezTo>
                  <a:cubicBezTo>
                    <a:pt x="0" y="704"/>
                    <a:pt x="203" y="907"/>
                    <a:pt x="454" y="907"/>
                  </a:cubicBezTo>
                  <a:cubicBezTo>
                    <a:pt x="705" y="907"/>
                    <a:pt x="908" y="704"/>
                    <a:pt x="908" y="454"/>
                  </a:cubicBezTo>
                  <a:cubicBezTo>
                    <a:pt x="908" y="203"/>
                    <a:pt x="705" y="0"/>
                    <a:pt x="454" y="0"/>
                  </a:cubicBezTo>
                  <a:close/>
                  <a:moveTo>
                    <a:pt x="454" y="832"/>
                  </a:moveTo>
                  <a:cubicBezTo>
                    <a:pt x="245" y="832"/>
                    <a:pt x="76" y="663"/>
                    <a:pt x="76" y="454"/>
                  </a:cubicBezTo>
                  <a:cubicBezTo>
                    <a:pt x="76" y="244"/>
                    <a:pt x="245" y="76"/>
                    <a:pt x="454" y="76"/>
                  </a:cubicBezTo>
                  <a:cubicBezTo>
                    <a:pt x="663" y="76"/>
                    <a:pt x="832" y="244"/>
                    <a:pt x="832" y="454"/>
                  </a:cubicBezTo>
                  <a:cubicBezTo>
                    <a:pt x="832" y="663"/>
                    <a:pt x="663" y="832"/>
                    <a:pt x="454" y="832"/>
                  </a:cubicBezTo>
                  <a:close/>
                  <a:moveTo>
                    <a:pt x="454" y="832"/>
                  </a:moveTo>
                  <a:cubicBezTo>
                    <a:pt x="454" y="832"/>
                    <a:pt x="454" y="832"/>
                    <a:pt x="454" y="832"/>
                  </a:cubicBezTo>
                </a:path>
              </a:pathLst>
            </a:custGeom>
            <a:solidFill>
              <a:schemeClr val="l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378" name="Google Shape;4378;g1a37c33ce89_0_69"/>
          <p:cNvSpPr txBox="1"/>
          <p:nvPr/>
        </p:nvSpPr>
        <p:spPr>
          <a:xfrm>
            <a:off x="2427295" y="2319740"/>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Scheduling</a:t>
            </a:r>
            <a:endParaRPr sz="1200"/>
          </a:p>
        </p:txBody>
      </p:sp>
      <p:grpSp>
        <p:nvGrpSpPr>
          <p:cNvPr id="4379" name="Google Shape;4379;g1a37c33ce89_0_69"/>
          <p:cNvGrpSpPr/>
          <p:nvPr/>
        </p:nvGrpSpPr>
        <p:grpSpPr>
          <a:xfrm>
            <a:off x="2758782" y="1882455"/>
            <a:ext cx="433872" cy="440653"/>
            <a:chOff x="685800" y="3598863"/>
            <a:chExt cx="406399" cy="412751"/>
          </a:xfrm>
        </p:grpSpPr>
        <p:sp>
          <p:nvSpPr>
            <p:cNvPr id="4380" name="Google Shape;4380;g1a37c33ce89_0_69"/>
            <p:cNvSpPr/>
            <p:nvPr/>
          </p:nvSpPr>
          <p:spPr>
            <a:xfrm>
              <a:off x="962025" y="3598863"/>
              <a:ext cx="57150" cy="87313"/>
            </a:xfrm>
            <a:custGeom>
              <a:rect b="b" l="l" r="r" t="t"/>
              <a:pathLst>
                <a:path extrusionOk="0" h="354" w="232">
                  <a:moveTo>
                    <a:pt x="116" y="354"/>
                  </a:moveTo>
                  <a:cubicBezTo>
                    <a:pt x="180" y="354"/>
                    <a:pt x="232" y="302"/>
                    <a:pt x="232" y="238"/>
                  </a:cubicBezTo>
                  <a:cubicBezTo>
                    <a:pt x="232" y="116"/>
                    <a:pt x="232" y="116"/>
                    <a:pt x="232" y="116"/>
                  </a:cubicBezTo>
                  <a:cubicBezTo>
                    <a:pt x="232" y="52"/>
                    <a:pt x="180" y="0"/>
                    <a:pt x="116" y="0"/>
                  </a:cubicBezTo>
                  <a:cubicBezTo>
                    <a:pt x="52" y="0"/>
                    <a:pt x="0" y="52"/>
                    <a:pt x="0" y="116"/>
                  </a:cubicBezTo>
                  <a:cubicBezTo>
                    <a:pt x="0" y="238"/>
                    <a:pt x="0" y="238"/>
                    <a:pt x="0" y="238"/>
                  </a:cubicBezTo>
                  <a:cubicBezTo>
                    <a:pt x="0" y="302"/>
                    <a:pt x="52" y="354"/>
                    <a:pt x="116" y="354"/>
                  </a:cubicBezTo>
                  <a:close/>
                  <a:moveTo>
                    <a:pt x="116" y="354"/>
                  </a:moveTo>
                  <a:cubicBezTo>
                    <a:pt x="116" y="354"/>
                    <a:pt x="116" y="354"/>
                    <a:pt x="116" y="3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1" name="Google Shape;4381;g1a37c33ce89_0_69"/>
            <p:cNvSpPr/>
            <p:nvPr/>
          </p:nvSpPr>
          <p:spPr>
            <a:xfrm>
              <a:off x="685800" y="3648076"/>
              <a:ext cx="406399" cy="363538"/>
            </a:xfrm>
            <a:custGeom>
              <a:rect b="b" l="l" r="r" t="t"/>
              <a:pathLst>
                <a:path extrusionOk="0" h="1477" w="1650">
                  <a:moveTo>
                    <a:pt x="1649" y="3"/>
                  </a:moveTo>
                  <a:cubicBezTo>
                    <a:pt x="1415" y="3"/>
                    <a:pt x="1415" y="3"/>
                    <a:pt x="1415" y="3"/>
                  </a:cubicBezTo>
                  <a:cubicBezTo>
                    <a:pt x="1415" y="62"/>
                    <a:pt x="1415" y="62"/>
                    <a:pt x="1415" y="62"/>
                  </a:cubicBezTo>
                  <a:cubicBezTo>
                    <a:pt x="1415" y="160"/>
                    <a:pt x="1335" y="239"/>
                    <a:pt x="1238" y="239"/>
                  </a:cubicBezTo>
                  <a:cubicBezTo>
                    <a:pt x="1140" y="239"/>
                    <a:pt x="1061" y="160"/>
                    <a:pt x="1061" y="62"/>
                  </a:cubicBezTo>
                  <a:cubicBezTo>
                    <a:pt x="1061" y="3"/>
                    <a:pt x="1061" y="3"/>
                    <a:pt x="1061" y="3"/>
                  </a:cubicBezTo>
                  <a:cubicBezTo>
                    <a:pt x="589" y="3"/>
                    <a:pt x="589" y="3"/>
                    <a:pt x="589" y="3"/>
                  </a:cubicBezTo>
                  <a:cubicBezTo>
                    <a:pt x="589" y="62"/>
                    <a:pt x="589" y="62"/>
                    <a:pt x="589" y="62"/>
                  </a:cubicBezTo>
                  <a:cubicBezTo>
                    <a:pt x="589" y="160"/>
                    <a:pt x="510" y="239"/>
                    <a:pt x="412" y="239"/>
                  </a:cubicBezTo>
                  <a:cubicBezTo>
                    <a:pt x="315" y="239"/>
                    <a:pt x="235" y="160"/>
                    <a:pt x="235" y="62"/>
                  </a:cubicBezTo>
                  <a:cubicBezTo>
                    <a:pt x="235" y="3"/>
                    <a:pt x="235" y="3"/>
                    <a:pt x="235" y="3"/>
                  </a:cubicBezTo>
                  <a:cubicBezTo>
                    <a:pt x="0" y="0"/>
                    <a:pt x="0" y="0"/>
                    <a:pt x="0" y="0"/>
                  </a:cubicBezTo>
                  <a:cubicBezTo>
                    <a:pt x="0" y="1477"/>
                    <a:pt x="0" y="1477"/>
                    <a:pt x="0" y="1477"/>
                  </a:cubicBezTo>
                  <a:cubicBezTo>
                    <a:pt x="1533" y="1477"/>
                    <a:pt x="1533" y="1477"/>
                    <a:pt x="1533" y="1477"/>
                  </a:cubicBezTo>
                  <a:cubicBezTo>
                    <a:pt x="1650" y="1477"/>
                    <a:pt x="1650" y="1477"/>
                    <a:pt x="1650" y="1477"/>
                  </a:cubicBezTo>
                  <a:lnTo>
                    <a:pt x="1649" y="3"/>
                  </a:lnTo>
                  <a:close/>
                  <a:moveTo>
                    <a:pt x="1532" y="1359"/>
                  </a:moveTo>
                  <a:cubicBezTo>
                    <a:pt x="118" y="1359"/>
                    <a:pt x="118" y="1359"/>
                    <a:pt x="118" y="1359"/>
                  </a:cubicBezTo>
                  <a:cubicBezTo>
                    <a:pt x="118" y="416"/>
                    <a:pt x="118" y="416"/>
                    <a:pt x="118" y="416"/>
                  </a:cubicBezTo>
                  <a:cubicBezTo>
                    <a:pt x="1533" y="416"/>
                    <a:pt x="1533" y="416"/>
                    <a:pt x="1533" y="416"/>
                  </a:cubicBezTo>
                  <a:cubicBezTo>
                    <a:pt x="1533" y="1359"/>
                    <a:pt x="1533" y="1359"/>
                    <a:pt x="1533" y="1359"/>
                  </a:cubicBezTo>
                  <a:lnTo>
                    <a:pt x="1532" y="1359"/>
                  </a:lnTo>
                  <a:close/>
                  <a:moveTo>
                    <a:pt x="1532" y="1359"/>
                  </a:moveTo>
                  <a:cubicBezTo>
                    <a:pt x="1532" y="1359"/>
                    <a:pt x="1532" y="1359"/>
                    <a:pt x="1532" y="135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2" name="Google Shape;4382;g1a37c33ce89_0_69"/>
            <p:cNvSpPr/>
            <p:nvPr/>
          </p:nvSpPr>
          <p:spPr>
            <a:xfrm>
              <a:off x="758825" y="3598863"/>
              <a:ext cx="57150" cy="87313"/>
            </a:xfrm>
            <a:custGeom>
              <a:rect b="b" l="l" r="r" t="t"/>
              <a:pathLst>
                <a:path extrusionOk="0" h="354" w="233">
                  <a:moveTo>
                    <a:pt x="116" y="354"/>
                  </a:moveTo>
                  <a:cubicBezTo>
                    <a:pt x="181" y="354"/>
                    <a:pt x="233" y="302"/>
                    <a:pt x="233" y="238"/>
                  </a:cubicBezTo>
                  <a:cubicBezTo>
                    <a:pt x="233" y="116"/>
                    <a:pt x="233" y="116"/>
                    <a:pt x="233" y="116"/>
                  </a:cubicBezTo>
                  <a:cubicBezTo>
                    <a:pt x="233" y="52"/>
                    <a:pt x="181" y="0"/>
                    <a:pt x="116" y="0"/>
                  </a:cubicBezTo>
                  <a:cubicBezTo>
                    <a:pt x="52" y="0"/>
                    <a:pt x="0" y="52"/>
                    <a:pt x="0" y="116"/>
                  </a:cubicBezTo>
                  <a:cubicBezTo>
                    <a:pt x="0" y="238"/>
                    <a:pt x="0" y="238"/>
                    <a:pt x="0" y="238"/>
                  </a:cubicBezTo>
                  <a:cubicBezTo>
                    <a:pt x="0" y="302"/>
                    <a:pt x="52" y="354"/>
                    <a:pt x="116" y="354"/>
                  </a:cubicBezTo>
                  <a:close/>
                  <a:moveTo>
                    <a:pt x="116" y="354"/>
                  </a:moveTo>
                  <a:cubicBezTo>
                    <a:pt x="116" y="354"/>
                    <a:pt x="116" y="354"/>
                    <a:pt x="116" y="3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3" name="Google Shape;4383;g1a37c33ce89_0_69"/>
            <p:cNvSpPr/>
            <p:nvPr/>
          </p:nvSpPr>
          <p:spPr>
            <a:xfrm>
              <a:off x="831850" y="3781426"/>
              <a:ext cx="444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4" name="Google Shape;4384;g1a37c33ce89_0_69"/>
            <p:cNvSpPr/>
            <p:nvPr/>
          </p:nvSpPr>
          <p:spPr>
            <a:xfrm>
              <a:off x="904875" y="3781426"/>
              <a:ext cx="459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5" name="Google Shape;4385;g1a37c33ce89_0_69"/>
            <p:cNvSpPr/>
            <p:nvPr/>
          </p:nvSpPr>
          <p:spPr>
            <a:xfrm>
              <a:off x="974725" y="3781426"/>
              <a:ext cx="444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6" name="Google Shape;4386;g1a37c33ce89_0_69"/>
            <p:cNvSpPr/>
            <p:nvPr/>
          </p:nvSpPr>
          <p:spPr>
            <a:xfrm>
              <a:off x="831850" y="3848101"/>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7" name="Google Shape;4387;g1a37c33ce89_0_69"/>
            <p:cNvSpPr/>
            <p:nvPr/>
          </p:nvSpPr>
          <p:spPr>
            <a:xfrm>
              <a:off x="904875" y="3848101"/>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8" name="Google Shape;4388;g1a37c33ce89_0_69"/>
            <p:cNvSpPr/>
            <p:nvPr/>
          </p:nvSpPr>
          <p:spPr>
            <a:xfrm>
              <a:off x="974725" y="3848101"/>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89" name="Google Shape;4389;g1a37c33ce89_0_69"/>
            <p:cNvSpPr/>
            <p:nvPr/>
          </p:nvSpPr>
          <p:spPr>
            <a:xfrm>
              <a:off x="831850" y="3916363"/>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0" name="Google Shape;4390;g1a37c33ce89_0_69"/>
            <p:cNvSpPr/>
            <p:nvPr/>
          </p:nvSpPr>
          <p:spPr>
            <a:xfrm>
              <a:off x="758825" y="3848101"/>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1" name="Google Shape;4391;g1a37c33ce89_0_69"/>
            <p:cNvSpPr/>
            <p:nvPr/>
          </p:nvSpPr>
          <p:spPr>
            <a:xfrm>
              <a:off x="758825" y="3916363"/>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2" name="Google Shape;4392;g1a37c33ce89_0_69"/>
            <p:cNvSpPr/>
            <p:nvPr/>
          </p:nvSpPr>
          <p:spPr>
            <a:xfrm>
              <a:off x="904875" y="3916363"/>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3" name="Google Shape;4393;g1a37c33ce89_0_69"/>
            <p:cNvSpPr/>
            <p:nvPr/>
          </p:nvSpPr>
          <p:spPr>
            <a:xfrm>
              <a:off x="974725" y="3916363"/>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394" name="Google Shape;4394;g1a37c33ce89_0_69"/>
          <p:cNvSpPr txBox="1"/>
          <p:nvPr/>
        </p:nvSpPr>
        <p:spPr>
          <a:xfrm>
            <a:off x="971856" y="5118326"/>
            <a:ext cx="11025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Driver</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Identification</a:t>
            </a:r>
            <a:endParaRPr sz="1200"/>
          </a:p>
        </p:txBody>
      </p:sp>
      <p:grpSp>
        <p:nvGrpSpPr>
          <p:cNvPr id="4395" name="Google Shape;4395;g1a37c33ce89_0_69"/>
          <p:cNvGrpSpPr/>
          <p:nvPr/>
        </p:nvGrpSpPr>
        <p:grpSpPr>
          <a:xfrm>
            <a:off x="1293314" y="4684013"/>
            <a:ext cx="514438" cy="473341"/>
            <a:chOff x="7896225" y="5338763"/>
            <a:chExt cx="530075" cy="536425"/>
          </a:xfrm>
        </p:grpSpPr>
        <p:sp>
          <p:nvSpPr>
            <p:cNvPr id="4396" name="Google Shape;4396;g1a37c33ce89_0_69"/>
            <p:cNvSpPr/>
            <p:nvPr/>
          </p:nvSpPr>
          <p:spPr>
            <a:xfrm>
              <a:off x="7896225" y="5338763"/>
              <a:ext cx="252413" cy="457200"/>
            </a:xfrm>
            <a:custGeom>
              <a:rect b="b" l="l" r="r" t="t"/>
              <a:pathLst>
                <a:path extrusionOk="0" h="155" w="86">
                  <a:moveTo>
                    <a:pt x="86" y="155"/>
                  </a:moveTo>
                  <a:cubicBezTo>
                    <a:pt x="0" y="155"/>
                    <a:pt x="0" y="155"/>
                    <a:pt x="0" y="155"/>
                  </a:cubicBezTo>
                  <a:cubicBezTo>
                    <a:pt x="0" y="155"/>
                    <a:pt x="1" y="133"/>
                    <a:pt x="18" y="129"/>
                  </a:cubicBezTo>
                  <a:cubicBezTo>
                    <a:pt x="33" y="125"/>
                    <a:pt x="47" y="115"/>
                    <a:pt x="47" y="115"/>
                  </a:cubicBezTo>
                  <a:cubicBezTo>
                    <a:pt x="51" y="111"/>
                    <a:pt x="51" y="111"/>
                    <a:pt x="51" y="111"/>
                  </a:cubicBezTo>
                  <a:cubicBezTo>
                    <a:pt x="52" y="90"/>
                    <a:pt x="52" y="90"/>
                    <a:pt x="52" y="90"/>
                  </a:cubicBezTo>
                  <a:cubicBezTo>
                    <a:pt x="52" y="90"/>
                    <a:pt x="46" y="87"/>
                    <a:pt x="45" y="84"/>
                  </a:cubicBezTo>
                  <a:cubicBezTo>
                    <a:pt x="44" y="79"/>
                    <a:pt x="40" y="71"/>
                    <a:pt x="40" y="71"/>
                  </a:cubicBezTo>
                  <a:cubicBezTo>
                    <a:pt x="40" y="71"/>
                    <a:pt x="37" y="65"/>
                    <a:pt x="37" y="63"/>
                  </a:cubicBezTo>
                  <a:cubicBezTo>
                    <a:pt x="37" y="61"/>
                    <a:pt x="40" y="55"/>
                    <a:pt x="40" y="55"/>
                  </a:cubicBezTo>
                  <a:cubicBezTo>
                    <a:pt x="40" y="55"/>
                    <a:pt x="36" y="44"/>
                    <a:pt x="38" y="26"/>
                  </a:cubicBezTo>
                  <a:cubicBezTo>
                    <a:pt x="42" y="0"/>
                    <a:pt x="69" y="2"/>
                    <a:pt x="69" y="2"/>
                  </a:cubicBezTo>
                </a:path>
              </a:pathLst>
            </a:cu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7" name="Google Shape;4397;g1a37c33ce89_0_69"/>
            <p:cNvSpPr/>
            <p:nvPr/>
          </p:nvSpPr>
          <p:spPr>
            <a:xfrm>
              <a:off x="8104188" y="5338763"/>
              <a:ext cx="98425" cy="339725"/>
            </a:xfrm>
            <a:custGeom>
              <a:rect b="b" l="l" r="r" t="t"/>
              <a:pathLst>
                <a:path extrusionOk="0" h="115" w="33">
                  <a:moveTo>
                    <a:pt x="22" y="115"/>
                  </a:moveTo>
                  <a:cubicBezTo>
                    <a:pt x="18" y="111"/>
                    <a:pt x="18" y="111"/>
                    <a:pt x="18" y="111"/>
                  </a:cubicBezTo>
                  <a:cubicBezTo>
                    <a:pt x="18" y="90"/>
                    <a:pt x="18" y="90"/>
                    <a:pt x="18" y="90"/>
                  </a:cubicBezTo>
                  <a:cubicBezTo>
                    <a:pt x="18" y="90"/>
                    <a:pt x="24" y="87"/>
                    <a:pt x="24" y="84"/>
                  </a:cubicBezTo>
                  <a:cubicBezTo>
                    <a:pt x="25" y="79"/>
                    <a:pt x="29" y="71"/>
                    <a:pt x="29" y="71"/>
                  </a:cubicBezTo>
                  <a:cubicBezTo>
                    <a:pt x="29" y="71"/>
                    <a:pt x="32" y="65"/>
                    <a:pt x="32" y="63"/>
                  </a:cubicBezTo>
                  <a:cubicBezTo>
                    <a:pt x="32" y="61"/>
                    <a:pt x="29" y="55"/>
                    <a:pt x="29" y="55"/>
                  </a:cubicBezTo>
                  <a:cubicBezTo>
                    <a:pt x="29" y="55"/>
                    <a:pt x="33" y="44"/>
                    <a:pt x="31" y="26"/>
                  </a:cubicBezTo>
                  <a:cubicBezTo>
                    <a:pt x="28" y="0"/>
                    <a:pt x="0" y="2"/>
                    <a:pt x="0" y="2"/>
                  </a:cubicBezTo>
                </a:path>
              </a:pathLst>
            </a:cu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8" name="Google Shape;4398;g1a37c33ce89_0_69"/>
            <p:cNvSpPr/>
            <p:nvPr/>
          </p:nvSpPr>
          <p:spPr>
            <a:xfrm>
              <a:off x="8248650" y="5710238"/>
              <a:ext cx="112713" cy="79375"/>
            </a:xfrm>
            <a:custGeom>
              <a:rect b="b" l="l" r="r" t="t"/>
              <a:pathLst>
                <a:path extrusionOk="0" h="50" w="71">
                  <a:moveTo>
                    <a:pt x="0" y="21"/>
                  </a:moveTo>
                  <a:lnTo>
                    <a:pt x="32" y="50"/>
                  </a:lnTo>
                  <a:lnTo>
                    <a:pt x="71" y="0"/>
                  </a:lnTo>
                </a:path>
              </a:pathLst>
            </a:custGeom>
            <a:noFill/>
            <a:ln cap="rnd" cmpd="sng" w="20625">
              <a:solidFill>
                <a:schemeClr val="accent1"/>
              </a:solidFill>
              <a:prstDash val="solid"/>
              <a:round/>
              <a:headEnd len="med" w="med" type="none"/>
              <a:tailEnd len="med" w="med"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399" name="Google Shape;4399;g1a37c33ce89_0_69"/>
            <p:cNvSpPr/>
            <p:nvPr/>
          </p:nvSpPr>
          <p:spPr>
            <a:xfrm>
              <a:off x="8178800" y="5627688"/>
              <a:ext cx="247500" cy="247500"/>
            </a:xfrm>
            <a:prstGeom prst="ellipse">
              <a:avLst/>
            </a:pr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cxnSp>
        <p:nvCxnSpPr>
          <p:cNvPr id="4400" name="Google Shape;4400;g1a37c33ce89_0_69"/>
          <p:cNvCxnSpPr>
            <a:stCxn id="4378" idx="2"/>
          </p:cNvCxnSpPr>
          <p:nvPr/>
        </p:nvCxnSpPr>
        <p:spPr>
          <a:xfrm rot="5400000">
            <a:off x="2599345" y="2637740"/>
            <a:ext cx="446400" cy="3120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401" name="Google Shape;4401;g1a37c33ce89_0_69"/>
          <p:cNvCxnSpPr>
            <a:stCxn id="4370" idx="3"/>
          </p:cNvCxnSpPr>
          <p:nvPr/>
        </p:nvCxnSpPr>
        <p:spPr>
          <a:xfrm flipH="1" rot="10800000">
            <a:off x="1774670" y="3388281"/>
            <a:ext cx="459600" cy="1311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402" name="Google Shape;4402;g1a37c33ce89_0_69"/>
          <p:cNvCxnSpPr/>
          <p:nvPr/>
        </p:nvCxnSpPr>
        <p:spPr>
          <a:xfrm flipH="1">
            <a:off x="3096812" y="3445329"/>
            <a:ext cx="403500" cy="3360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403" name="Google Shape;4403;g1a37c33ce89_0_69"/>
          <p:cNvCxnSpPr/>
          <p:nvPr/>
        </p:nvCxnSpPr>
        <p:spPr>
          <a:xfrm flipH="1" rot="10800000">
            <a:off x="1722650" y="4647785"/>
            <a:ext cx="515100" cy="2016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404" name="Google Shape;4404;g1a37c33ce89_0_69"/>
          <p:cNvCxnSpPr/>
          <p:nvPr/>
        </p:nvCxnSpPr>
        <p:spPr>
          <a:xfrm rot="10800000">
            <a:off x="3276565" y="4689289"/>
            <a:ext cx="515100" cy="2016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grpSp>
        <p:nvGrpSpPr>
          <p:cNvPr id="4405" name="Google Shape;4405;g1a37c33ce89_0_69"/>
          <p:cNvGrpSpPr/>
          <p:nvPr/>
        </p:nvGrpSpPr>
        <p:grpSpPr>
          <a:xfrm>
            <a:off x="5332706" y="1882462"/>
            <a:ext cx="4594976" cy="3031269"/>
            <a:chOff x="3786659" y="1848528"/>
            <a:chExt cx="4514172" cy="3011992"/>
          </a:xfrm>
        </p:grpSpPr>
        <p:sp>
          <p:nvSpPr>
            <p:cNvPr id="4406" name="Google Shape;4406;g1a37c33ce89_0_69"/>
            <p:cNvSpPr/>
            <p:nvPr/>
          </p:nvSpPr>
          <p:spPr>
            <a:xfrm>
              <a:off x="5993578" y="2424175"/>
              <a:ext cx="763986" cy="986997"/>
            </a:xfrm>
            <a:custGeom>
              <a:rect b="b" l="l" r="r" t="t"/>
              <a:pathLst>
                <a:path extrusionOk="0" h="986997" w="763986">
                  <a:moveTo>
                    <a:pt x="481697" y="4091"/>
                  </a:moveTo>
                  <a:lnTo>
                    <a:pt x="86343" y="108128"/>
                  </a:lnTo>
                  <a:cubicBezTo>
                    <a:pt x="24940" y="124932"/>
                    <a:pt x="-18260" y="704953"/>
                    <a:pt x="7672" y="705831"/>
                  </a:cubicBezTo>
                  <a:lnTo>
                    <a:pt x="312847" y="731262"/>
                  </a:lnTo>
                  <a:cubicBezTo>
                    <a:pt x="576077" y="763070"/>
                    <a:pt x="531652" y="982020"/>
                    <a:pt x="626372" y="986998"/>
                  </a:cubicBezTo>
                  <a:lnTo>
                    <a:pt x="673309" y="986998"/>
                  </a:lnTo>
                  <a:cubicBezTo>
                    <a:pt x="709376" y="986998"/>
                    <a:pt x="739834" y="960559"/>
                    <a:pt x="745349" y="924919"/>
                  </a:cubicBezTo>
                  <a:cubicBezTo>
                    <a:pt x="790768" y="631107"/>
                    <a:pt x="756000" y="342003"/>
                    <a:pt x="609779" y="59465"/>
                  </a:cubicBezTo>
                  <a:cubicBezTo>
                    <a:pt x="585734" y="13001"/>
                    <a:pt x="532101" y="-9941"/>
                    <a:pt x="481697" y="4091"/>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07" name="Google Shape;4407;g1a37c33ce89_0_69"/>
            <p:cNvSpPr/>
            <p:nvPr/>
          </p:nvSpPr>
          <p:spPr>
            <a:xfrm>
              <a:off x="6875367" y="3764481"/>
              <a:ext cx="603127" cy="300795"/>
            </a:xfrm>
            <a:custGeom>
              <a:rect b="b" l="l" r="r" t="t"/>
              <a:pathLst>
                <a:path extrusionOk="0" h="300795" w="603127">
                  <a:moveTo>
                    <a:pt x="84512" y="300684"/>
                  </a:moveTo>
                  <a:lnTo>
                    <a:pt x="527035" y="277430"/>
                  </a:lnTo>
                  <a:cubicBezTo>
                    <a:pt x="572853" y="275021"/>
                    <a:pt x="607346" y="234774"/>
                    <a:pt x="602710" y="189122"/>
                  </a:cubicBezTo>
                  <a:lnTo>
                    <a:pt x="590818" y="72171"/>
                  </a:lnTo>
                  <a:cubicBezTo>
                    <a:pt x="586653" y="31184"/>
                    <a:pt x="552139" y="0"/>
                    <a:pt x="510934" y="0"/>
                  </a:cubicBezTo>
                  <a:lnTo>
                    <a:pt x="80290" y="0"/>
                  </a:lnTo>
                  <a:cubicBezTo>
                    <a:pt x="35944" y="0"/>
                    <a:pt x="0" y="35951"/>
                    <a:pt x="0" y="80290"/>
                  </a:cubicBezTo>
                  <a:lnTo>
                    <a:pt x="0" y="220495"/>
                  </a:lnTo>
                  <a:cubicBezTo>
                    <a:pt x="7" y="266495"/>
                    <a:pt x="38570" y="303092"/>
                    <a:pt x="84512" y="300684"/>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08" name="Google Shape;4408;g1a37c33ce89_0_69"/>
            <p:cNvSpPr/>
            <p:nvPr/>
          </p:nvSpPr>
          <p:spPr>
            <a:xfrm>
              <a:off x="8116113" y="3762014"/>
              <a:ext cx="165262" cy="250641"/>
            </a:xfrm>
            <a:custGeom>
              <a:rect b="b" l="l" r="r" t="t"/>
              <a:pathLst>
                <a:path extrusionOk="0" h="250641" w="165262">
                  <a:moveTo>
                    <a:pt x="146242" y="5028"/>
                  </a:moveTo>
                  <a:lnTo>
                    <a:pt x="29827" y="7"/>
                  </a:lnTo>
                  <a:cubicBezTo>
                    <a:pt x="17848" y="-508"/>
                    <a:pt x="6827" y="29022"/>
                    <a:pt x="5231" y="65974"/>
                  </a:cubicBezTo>
                  <a:lnTo>
                    <a:pt x="196" y="182795"/>
                  </a:lnTo>
                  <a:cubicBezTo>
                    <a:pt x="-1466" y="221119"/>
                    <a:pt x="7647" y="252064"/>
                    <a:pt x="20156" y="250591"/>
                  </a:cubicBezTo>
                  <a:lnTo>
                    <a:pt x="140619" y="236385"/>
                  </a:lnTo>
                  <a:cubicBezTo>
                    <a:pt x="153099" y="234912"/>
                    <a:pt x="163866" y="201776"/>
                    <a:pt x="164251" y="163684"/>
                  </a:cubicBezTo>
                  <a:lnTo>
                    <a:pt x="165252" y="66105"/>
                  </a:lnTo>
                  <a:cubicBezTo>
                    <a:pt x="165593" y="31895"/>
                    <a:pt x="157380" y="5507"/>
                    <a:pt x="146242" y="5028"/>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09" name="Google Shape;4409;g1a37c33ce89_0_69"/>
            <p:cNvSpPr/>
            <p:nvPr/>
          </p:nvSpPr>
          <p:spPr>
            <a:xfrm>
              <a:off x="3786659" y="1848528"/>
              <a:ext cx="4307631" cy="3011992"/>
            </a:xfrm>
            <a:custGeom>
              <a:rect b="b" l="l" r="r" t="t"/>
              <a:pathLst>
                <a:path extrusionOk="0" h="3011992" w="4307631">
                  <a:moveTo>
                    <a:pt x="4298387" y="2856299"/>
                  </a:moveTo>
                  <a:lnTo>
                    <a:pt x="3795281" y="2830498"/>
                  </a:lnTo>
                  <a:cubicBezTo>
                    <a:pt x="3900348" y="2830498"/>
                    <a:pt x="3993378" y="2634381"/>
                    <a:pt x="3993378" y="2515485"/>
                  </a:cubicBezTo>
                  <a:lnTo>
                    <a:pt x="3379938" y="2566310"/>
                  </a:lnTo>
                  <a:cubicBezTo>
                    <a:pt x="3393825" y="2676565"/>
                    <a:pt x="3447008" y="2804306"/>
                    <a:pt x="3504508" y="2814442"/>
                  </a:cubicBezTo>
                  <a:lnTo>
                    <a:pt x="2845909" y="2751456"/>
                  </a:lnTo>
                  <a:cubicBezTo>
                    <a:pt x="2864977" y="2709781"/>
                    <a:pt x="2867835" y="2627162"/>
                    <a:pt x="2868263" y="2540647"/>
                  </a:cubicBezTo>
                  <a:lnTo>
                    <a:pt x="2756833" y="2515478"/>
                  </a:lnTo>
                  <a:cubicBezTo>
                    <a:pt x="2662010" y="2471110"/>
                    <a:pt x="2645925" y="1985526"/>
                    <a:pt x="2462411" y="1985526"/>
                  </a:cubicBezTo>
                  <a:lnTo>
                    <a:pt x="2136666" y="1991440"/>
                  </a:lnTo>
                  <a:cubicBezTo>
                    <a:pt x="2094700" y="1992202"/>
                    <a:pt x="2060280" y="1958354"/>
                    <a:pt x="2060338" y="1916381"/>
                  </a:cubicBezTo>
                  <a:cubicBezTo>
                    <a:pt x="2065308" y="1429564"/>
                    <a:pt x="2075343" y="957861"/>
                    <a:pt x="2142689" y="656952"/>
                  </a:cubicBezTo>
                  <a:cubicBezTo>
                    <a:pt x="2149001" y="628750"/>
                    <a:pt x="2170390" y="606366"/>
                    <a:pt x="2198273" y="598784"/>
                  </a:cubicBezTo>
                  <a:cubicBezTo>
                    <a:pt x="2849900" y="421641"/>
                    <a:pt x="2836194" y="394868"/>
                    <a:pt x="3410433" y="474591"/>
                  </a:cubicBezTo>
                  <a:lnTo>
                    <a:pt x="3410433" y="239636"/>
                  </a:lnTo>
                  <a:lnTo>
                    <a:pt x="1707429" y="0"/>
                  </a:lnTo>
                  <a:lnTo>
                    <a:pt x="0" y="436485"/>
                  </a:lnTo>
                  <a:lnTo>
                    <a:pt x="0" y="2066346"/>
                  </a:lnTo>
                  <a:lnTo>
                    <a:pt x="417541" y="2066346"/>
                  </a:lnTo>
                  <a:lnTo>
                    <a:pt x="385421" y="2333487"/>
                  </a:lnTo>
                  <a:lnTo>
                    <a:pt x="519249" y="2328133"/>
                  </a:lnTo>
                  <a:cubicBezTo>
                    <a:pt x="508097" y="2354746"/>
                    <a:pt x="501662" y="2431582"/>
                    <a:pt x="501662" y="2516573"/>
                  </a:cubicBezTo>
                  <a:cubicBezTo>
                    <a:pt x="501662" y="2658999"/>
                    <a:pt x="561984" y="2843681"/>
                    <a:pt x="641788" y="2843681"/>
                  </a:cubicBezTo>
                  <a:lnTo>
                    <a:pt x="2452601" y="3001482"/>
                  </a:lnTo>
                  <a:cubicBezTo>
                    <a:pt x="3048469" y="3035227"/>
                    <a:pt x="3665958" y="2986245"/>
                    <a:pt x="4299526" y="2875693"/>
                  </a:cubicBezTo>
                  <a:cubicBezTo>
                    <a:pt x="4310997" y="2873690"/>
                    <a:pt x="4310002" y="2856894"/>
                    <a:pt x="4298387" y="2856299"/>
                  </a:cubicBezTo>
                  <a:close/>
                  <a:moveTo>
                    <a:pt x="646054" y="2705217"/>
                  </a:moveTo>
                  <a:cubicBezTo>
                    <a:pt x="603624" y="2705217"/>
                    <a:pt x="569240" y="2620755"/>
                    <a:pt x="569240" y="2516573"/>
                  </a:cubicBezTo>
                  <a:cubicBezTo>
                    <a:pt x="569240" y="2412391"/>
                    <a:pt x="603631" y="2327929"/>
                    <a:pt x="646054" y="2327929"/>
                  </a:cubicBezTo>
                  <a:cubicBezTo>
                    <a:pt x="664737" y="2327929"/>
                    <a:pt x="681853" y="2344320"/>
                    <a:pt x="695167" y="2371550"/>
                  </a:cubicBezTo>
                  <a:cubicBezTo>
                    <a:pt x="672312" y="2376237"/>
                    <a:pt x="654202" y="2439280"/>
                    <a:pt x="654202" y="2516573"/>
                  </a:cubicBezTo>
                  <a:cubicBezTo>
                    <a:pt x="654202" y="2593866"/>
                    <a:pt x="672312" y="2656910"/>
                    <a:pt x="695167" y="2661590"/>
                  </a:cubicBezTo>
                  <a:cubicBezTo>
                    <a:pt x="681853" y="2688819"/>
                    <a:pt x="664737" y="2705217"/>
                    <a:pt x="646054" y="2705217"/>
                  </a:cubicBezTo>
                  <a:close/>
                  <a:moveTo>
                    <a:pt x="1006705" y="2742314"/>
                  </a:moveTo>
                  <a:cubicBezTo>
                    <a:pt x="1037650" y="2706552"/>
                    <a:pt x="1056238" y="2575633"/>
                    <a:pt x="1056238" y="2527239"/>
                  </a:cubicBezTo>
                  <a:lnTo>
                    <a:pt x="1487848" y="2527239"/>
                  </a:lnTo>
                  <a:cubicBezTo>
                    <a:pt x="1485570" y="2607833"/>
                    <a:pt x="1517247" y="2660712"/>
                    <a:pt x="1559192" y="2705210"/>
                  </a:cubicBezTo>
                  <a:lnTo>
                    <a:pt x="1006705" y="2742314"/>
                  </a:lnTo>
                  <a:close/>
                  <a:moveTo>
                    <a:pt x="1928643" y="2720541"/>
                  </a:moveTo>
                  <a:cubicBezTo>
                    <a:pt x="1985338" y="2720541"/>
                    <a:pt x="2025468" y="2590202"/>
                    <a:pt x="2025468" y="2501765"/>
                  </a:cubicBezTo>
                  <a:lnTo>
                    <a:pt x="2174337" y="2504783"/>
                  </a:lnTo>
                  <a:cubicBezTo>
                    <a:pt x="2161139" y="2586001"/>
                    <a:pt x="2171689" y="2650561"/>
                    <a:pt x="2191801" y="2742314"/>
                  </a:cubicBezTo>
                  <a:lnTo>
                    <a:pt x="1928643" y="2720541"/>
                  </a:lnTo>
                  <a:close/>
                  <a:moveTo>
                    <a:pt x="2403597" y="2880445"/>
                  </a:moveTo>
                  <a:cubicBezTo>
                    <a:pt x="2307150" y="2880445"/>
                    <a:pt x="2228971" y="2752675"/>
                    <a:pt x="2228971" y="2595056"/>
                  </a:cubicBezTo>
                  <a:cubicBezTo>
                    <a:pt x="2228971" y="2437444"/>
                    <a:pt x="2307150" y="2309674"/>
                    <a:pt x="2403597" y="2309674"/>
                  </a:cubicBezTo>
                  <a:cubicBezTo>
                    <a:pt x="2500038" y="2309674"/>
                    <a:pt x="2578224" y="2437444"/>
                    <a:pt x="2578224" y="2595056"/>
                  </a:cubicBezTo>
                  <a:cubicBezTo>
                    <a:pt x="2578231" y="2752675"/>
                    <a:pt x="2500038" y="2880445"/>
                    <a:pt x="2403597" y="2880445"/>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10" name="Google Shape;4410;g1a37c33ce89_0_69"/>
            <p:cNvSpPr/>
            <p:nvPr/>
          </p:nvSpPr>
          <p:spPr>
            <a:xfrm>
              <a:off x="6728186" y="2364113"/>
              <a:ext cx="1572645" cy="1098115"/>
            </a:xfrm>
            <a:custGeom>
              <a:rect b="b" l="l" r="r" t="t"/>
              <a:pathLst>
                <a:path extrusionOk="0" h="1098115" w="1572645">
                  <a:moveTo>
                    <a:pt x="1571594" y="431102"/>
                  </a:moveTo>
                  <a:cubicBezTo>
                    <a:pt x="1571536" y="389738"/>
                    <a:pt x="1552824" y="348614"/>
                    <a:pt x="1517177" y="311915"/>
                  </a:cubicBezTo>
                  <a:cubicBezTo>
                    <a:pt x="1429922" y="222063"/>
                    <a:pt x="1254324" y="168423"/>
                    <a:pt x="1047476" y="168423"/>
                  </a:cubicBezTo>
                  <a:cubicBezTo>
                    <a:pt x="1043906" y="168423"/>
                    <a:pt x="1040526" y="169155"/>
                    <a:pt x="1037362" y="170338"/>
                  </a:cubicBezTo>
                  <a:cubicBezTo>
                    <a:pt x="1034307" y="168981"/>
                    <a:pt x="1031231" y="167683"/>
                    <a:pt x="1028046" y="166645"/>
                  </a:cubicBezTo>
                  <a:cubicBezTo>
                    <a:pt x="744921" y="74188"/>
                    <a:pt x="474195" y="26700"/>
                    <a:pt x="209216" y="0"/>
                  </a:cubicBezTo>
                  <a:cubicBezTo>
                    <a:pt x="249324" y="19713"/>
                    <a:pt x="284927" y="44999"/>
                    <a:pt x="314798" y="75443"/>
                  </a:cubicBezTo>
                  <a:cubicBezTo>
                    <a:pt x="370136" y="131826"/>
                    <a:pt x="400109" y="201334"/>
                    <a:pt x="399449" y="271379"/>
                  </a:cubicBezTo>
                  <a:cubicBezTo>
                    <a:pt x="439942" y="284330"/>
                    <a:pt x="468905" y="318249"/>
                    <a:pt x="468905" y="358184"/>
                  </a:cubicBezTo>
                  <a:lnTo>
                    <a:pt x="468905" y="641135"/>
                  </a:lnTo>
                  <a:cubicBezTo>
                    <a:pt x="468905" y="692221"/>
                    <a:pt x="421592" y="733636"/>
                    <a:pt x="363229" y="733636"/>
                  </a:cubicBezTo>
                  <a:cubicBezTo>
                    <a:pt x="304865" y="733636"/>
                    <a:pt x="257559" y="692221"/>
                    <a:pt x="257559" y="641135"/>
                  </a:cubicBezTo>
                  <a:lnTo>
                    <a:pt x="257559" y="358184"/>
                  </a:lnTo>
                  <a:cubicBezTo>
                    <a:pt x="257559" y="318286"/>
                    <a:pt x="286473" y="284388"/>
                    <a:pt x="326922" y="271408"/>
                  </a:cubicBezTo>
                  <a:cubicBezTo>
                    <a:pt x="327619" y="220510"/>
                    <a:pt x="304967" y="168996"/>
                    <a:pt x="263023" y="126261"/>
                  </a:cubicBezTo>
                  <a:cubicBezTo>
                    <a:pt x="201866" y="63950"/>
                    <a:pt x="109742" y="27760"/>
                    <a:pt x="1773" y="23102"/>
                  </a:cubicBezTo>
                  <a:cubicBezTo>
                    <a:pt x="-324" y="30734"/>
                    <a:pt x="-658" y="39013"/>
                    <a:pt x="1294" y="47444"/>
                  </a:cubicBezTo>
                  <a:cubicBezTo>
                    <a:pt x="83608" y="402754"/>
                    <a:pt x="196134" y="690828"/>
                    <a:pt x="322417" y="948334"/>
                  </a:cubicBezTo>
                  <a:cubicBezTo>
                    <a:pt x="349414" y="1003382"/>
                    <a:pt x="402967" y="1040530"/>
                    <a:pt x="463921" y="1047045"/>
                  </a:cubicBezTo>
                  <a:cubicBezTo>
                    <a:pt x="867837" y="1090223"/>
                    <a:pt x="1221123" y="1111329"/>
                    <a:pt x="1475422" y="1089273"/>
                  </a:cubicBezTo>
                  <a:cubicBezTo>
                    <a:pt x="1501476" y="1087016"/>
                    <a:pt x="1520399" y="1063254"/>
                    <a:pt x="1516314" y="1037425"/>
                  </a:cubicBezTo>
                  <a:cubicBezTo>
                    <a:pt x="1468028" y="732576"/>
                    <a:pt x="1319588" y="466719"/>
                    <a:pt x="1101915" y="227795"/>
                  </a:cubicBezTo>
                  <a:cubicBezTo>
                    <a:pt x="1296152" y="237263"/>
                    <a:pt x="1421361" y="296533"/>
                    <a:pt x="1475560" y="352336"/>
                  </a:cubicBezTo>
                  <a:cubicBezTo>
                    <a:pt x="1483251" y="360251"/>
                    <a:pt x="1489664" y="368327"/>
                    <a:pt x="1495070" y="376460"/>
                  </a:cubicBezTo>
                  <a:cubicBezTo>
                    <a:pt x="1475103" y="387837"/>
                    <a:pt x="1461092" y="414363"/>
                    <a:pt x="1461092" y="445272"/>
                  </a:cubicBezTo>
                  <a:lnTo>
                    <a:pt x="1461092" y="673901"/>
                  </a:lnTo>
                  <a:cubicBezTo>
                    <a:pt x="1461092" y="715177"/>
                    <a:pt x="1486058" y="748647"/>
                    <a:pt x="1516873" y="748647"/>
                  </a:cubicBezTo>
                  <a:cubicBezTo>
                    <a:pt x="1547672" y="748647"/>
                    <a:pt x="1572646" y="715185"/>
                    <a:pt x="1572646" y="673901"/>
                  </a:cubicBezTo>
                  <a:lnTo>
                    <a:pt x="1572646" y="445272"/>
                  </a:lnTo>
                  <a:cubicBezTo>
                    <a:pt x="1572631" y="440447"/>
                    <a:pt x="1572254" y="435702"/>
                    <a:pt x="1571594" y="431102"/>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11" name="Google Shape;4411;g1a37c33ce89_0_69"/>
            <p:cNvSpPr/>
            <p:nvPr/>
          </p:nvSpPr>
          <p:spPr>
            <a:xfrm>
              <a:off x="7551744" y="3822002"/>
              <a:ext cx="537455" cy="65918"/>
            </a:xfrm>
            <a:custGeom>
              <a:rect b="b" l="l" r="r" t="t"/>
              <a:pathLst>
                <a:path extrusionOk="0" h="65918" w="537455">
                  <a:moveTo>
                    <a:pt x="537429" y="31330"/>
                  </a:moveTo>
                  <a:cubicBezTo>
                    <a:pt x="538147" y="14192"/>
                    <a:pt x="524405" y="-79"/>
                    <a:pt x="507253" y="0"/>
                  </a:cubicBezTo>
                  <a:lnTo>
                    <a:pt x="31508" y="1996"/>
                  </a:lnTo>
                  <a:cubicBezTo>
                    <a:pt x="13870" y="2068"/>
                    <a:pt x="-293" y="16536"/>
                    <a:pt x="5" y="34167"/>
                  </a:cubicBezTo>
                  <a:lnTo>
                    <a:pt x="12" y="34812"/>
                  </a:lnTo>
                  <a:cubicBezTo>
                    <a:pt x="302" y="52204"/>
                    <a:pt x="14595" y="66106"/>
                    <a:pt x="31987" y="65917"/>
                  </a:cubicBezTo>
                  <a:lnTo>
                    <a:pt x="507681" y="60751"/>
                  </a:lnTo>
                  <a:cubicBezTo>
                    <a:pt x="523672" y="60577"/>
                    <a:pt x="536732" y="47909"/>
                    <a:pt x="537407" y="31932"/>
                  </a:cubicBezTo>
                  <a:lnTo>
                    <a:pt x="537429" y="31330"/>
                  </a:ln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412" name="Google Shape;4412;g1a37c33ce89_0_69"/>
            <p:cNvSpPr/>
            <p:nvPr/>
          </p:nvSpPr>
          <p:spPr>
            <a:xfrm>
              <a:off x="7553681" y="3923815"/>
              <a:ext cx="531146" cy="82784"/>
            </a:xfrm>
            <a:custGeom>
              <a:rect b="b" l="l" r="r" t="t"/>
              <a:pathLst>
                <a:path extrusionOk="0" h="82784" w="531146">
                  <a:moveTo>
                    <a:pt x="497749" y="12"/>
                  </a:moveTo>
                  <a:lnTo>
                    <a:pt x="33911" y="12411"/>
                  </a:lnTo>
                  <a:cubicBezTo>
                    <a:pt x="14807" y="12919"/>
                    <a:pt x="-321" y="28722"/>
                    <a:pt x="5" y="47826"/>
                  </a:cubicBezTo>
                  <a:lnTo>
                    <a:pt x="20" y="48537"/>
                  </a:lnTo>
                  <a:cubicBezTo>
                    <a:pt x="346" y="68039"/>
                    <a:pt x="16628" y="83472"/>
                    <a:pt x="36130" y="82761"/>
                  </a:cubicBezTo>
                  <a:lnTo>
                    <a:pt x="499788" y="65689"/>
                  </a:lnTo>
                  <a:cubicBezTo>
                    <a:pt x="516751" y="65065"/>
                    <a:pt x="530385" y="51504"/>
                    <a:pt x="531088" y="34548"/>
                  </a:cubicBezTo>
                  <a:lnTo>
                    <a:pt x="531117" y="33888"/>
                  </a:lnTo>
                  <a:cubicBezTo>
                    <a:pt x="531908" y="15060"/>
                    <a:pt x="516584" y="-489"/>
                    <a:pt x="497749" y="12"/>
                  </a:cubicBezTo>
                  <a:close/>
                </a:path>
              </a:pathLst>
            </a:custGeom>
            <a:solidFill>
              <a:schemeClr val="accent3"/>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grpSp>
      <p:grpSp>
        <p:nvGrpSpPr>
          <p:cNvPr id="4413" name="Google Shape;4413;g1a37c33ce89_0_69"/>
          <p:cNvGrpSpPr/>
          <p:nvPr/>
        </p:nvGrpSpPr>
        <p:grpSpPr>
          <a:xfrm>
            <a:off x="9409636" y="2267530"/>
            <a:ext cx="853532" cy="945294"/>
            <a:chOff x="7795010" y="2420849"/>
            <a:chExt cx="1130057" cy="951000"/>
          </a:xfrm>
        </p:grpSpPr>
        <p:cxnSp>
          <p:nvCxnSpPr>
            <p:cNvPr id="4414" name="Google Shape;4414;g1a37c33ce89_0_69"/>
            <p:cNvCxnSpPr/>
            <p:nvPr/>
          </p:nvCxnSpPr>
          <p:spPr>
            <a:xfrm rot="10800000">
              <a:off x="7795010" y="3362510"/>
              <a:ext cx="3687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415" name="Google Shape;4415;g1a37c33ce89_0_69"/>
            <p:cNvCxnSpPr/>
            <p:nvPr/>
          </p:nvCxnSpPr>
          <p:spPr>
            <a:xfrm>
              <a:off x="8163711" y="2420849"/>
              <a:ext cx="0" cy="951000"/>
            </a:xfrm>
            <a:prstGeom prst="straightConnector1">
              <a:avLst/>
            </a:prstGeom>
            <a:noFill/>
            <a:ln cap="flat" cmpd="sng" w="19050">
              <a:solidFill>
                <a:schemeClr val="accent2"/>
              </a:solidFill>
              <a:prstDash val="solid"/>
              <a:miter lim="800000"/>
              <a:headEnd len="sm" w="sm" type="none"/>
              <a:tailEnd len="sm" w="sm" type="none"/>
            </a:ln>
          </p:spPr>
        </p:cxnSp>
        <p:cxnSp>
          <p:nvCxnSpPr>
            <p:cNvPr id="4416" name="Google Shape;4416;g1a37c33ce89_0_69"/>
            <p:cNvCxnSpPr/>
            <p:nvPr/>
          </p:nvCxnSpPr>
          <p:spPr>
            <a:xfrm rot="10800000">
              <a:off x="8153467" y="2420849"/>
              <a:ext cx="7716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417" name="Google Shape;4417;g1a37c33ce89_0_69"/>
          <p:cNvSpPr txBox="1"/>
          <p:nvPr/>
        </p:nvSpPr>
        <p:spPr>
          <a:xfrm>
            <a:off x="9939601" y="2003307"/>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Video</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Telematics</a:t>
            </a:r>
            <a:endParaRPr sz="1200"/>
          </a:p>
        </p:txBody>
      </p:sp>
      <p:pic>
        <p:nvPicPr>
          <p:cNvPr id="4418" name="Google Shape;4418;g1a37c33ce89_0_69"/>
          <p:cNvPicPr preferRelativeResize="0"/>
          <p:nvPr/>
        </p:nvPicPr>
        <p:blipFill rotWithShape="1">
          <a:blip r:embed="rId3">
            <a:alphaModFix/>
          </a:blip>
          <a:srcRect b="0" l="0" r="0" t="0"/>
          <a:stretch/>
        </p:blipFill>
        <p:spPr>
          <a:xfrm>
            <a:off x="7985877" y="3574950"/>
            <a:ext cx="433891" cy="414029"/>
          </a:xfrm>
          <a:prstGeom prst="rect">
            <a:avLst/>
          </a:prstGeom>
          <a:solidFill>
            <a:schemeClr val="lt1"/>
          </a:solidFill>
          <a:ln>
            <a:noFill/>
          </a:ln>
        </p:spPr>
      </p:pic>
      <p:cxnSp>
        <p:nvCxnSpPr>
          <p:cNvPr id="4419" name="Google Shape;4419;g1a37c33ce89_0_69"/>
          <p:cNvCxnSpPr/>
          <p:nvPr/>
        </p:nvCxnSpPr>
        <p:spPr>
          <a:xfrm flipH="1" rot="10800000">
            <a:off x="8218751" y="4056277"/>
            <a:ext cx="8100" cy="1004100"/>
          </a:xfrm>
          <a:prstGeom prst="straightConnector1">
            <a:avLst/>
          </a:prstGeom>
          <a:noFill/>
          <a:ln cap="flat" cmpd="sng" w="19050">
            <a:solidFill>
              <a:schemeClr val="accent2"/>
            </a:solidFill>
            <a:prstDash val="solid"/>
            <a:miter lim="800000"/>
            <a:headEnd len="sm" w="sm" type="none"/>
            <a:tailEnd len="med" w="med" type="oval"/>
          </a:ln>
        </p:spPr>
      </p:cxnSp>
      <p:sp>
        <p:nvSpPr>
          <p:cNvPr id="4420" name="Google Shape;4420;g1a37c33ce89_0_69"/>
          <p:cNvSpPr txBox="1"/>
          <p:nvPr/>
        </p:nvSpPr>
        <p:spPr>
          <a:xfrm>
            <a:off x="7436461" y="5107471"/>
            <a:ext cx="1622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Azuga</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Device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(OB</a:t>
            </a:r>
            <a:r>
              <a:rPr b="1" lang="en-PH" sz="1100">
                <a:solidFill>
                  <a:schemeClr val="accent1"/>
                </a:solidFill>
              </a:rPr>
              <a:t>D</a:t>
            </a:r>
            <a:r>
              <a:rPr b="1" lang="en-PH" sz="1100">
                <a:solidFill>
                  <a:schemeClr val="accent1"/>
                </a:solidFill>
                <a:latin typeface="Arial"/>
                <a:ea typeface="Arial"/>
                <a:cs typeface="Arial"/>
                <a:sym typeface="Arial"/>
              </a:rPr>
              <a:t>II)</a:t>
            </a:r>
            <a:endParaRPr sz="1200"/>
          </a:p>
        </p:txBody>
      </p:sp>
      <p:grpSp>
        <p:nvGrpSpPr>
          <p:cNvPr id="4421" name="Google Shape;4421;g1a37c33ce89_0_69"/>
          <p:cNvGrpSpPr/>
          <p:nvPr/>
        </p:nvGrpSpPr>
        <p:grpSpPr>
          <a:xfrm>
            <a:off x="9076036" y="4625107"/>
            <a:ext cx="909256" cy="575763"/>
            <a:chOff x="8614405" y="5327741"/>
            <a:chExt cx="1500670" cy="448379"/>
          </a:xfrm>
        </p:grpSpPr>
        <p:cxnSp>
          <p:nvCxnSpPr>
            <p:cNvPr id="4422" name="Google Shape;4422;g1a37c33ce89_0_69"/>
            <p:cNvCxnSpPr/>
            <p:nvPr/>
          </p:nvCxnSpPr>
          <p:spPr>
            <a:xfrm rot="10800000">
              <a:off x="8614405" y="5327742"/>
              <a:ext cx="6378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423" name="Google Shape;4423;g1a37c33ce89_0_69"/>
            <p:cNvCxnSpPr/>
            <p:nvPr/>
          </p:nvCxnSpPr>
          <p:spPr>
            <a:xfrm>
              <a:off x="9252205" y="5327741"/>
              <a:ext cx="0" cy="448200"/>
            </a:xfrm>
            <a:prstGeom prst="straightConnector1">
              <a:avLst/>
            </a:prstGeom>
            <a:noFill/>
            <a:ln cap="flat" cmpd="sng" w="19050">
              <a:solidFill>
                <a:schemeClr val="accent2"/>
              </a:solidFill>
              <a:prstDash val="solid"/>
              <a:miter lim="800000"/>
              <a:headEnd len="sm" w="sm" type="none"/>
              <a:tailEnd len="sm" w="sm" type="none"/>
            </a:ln>
          </p:spPr>
        </p:cxnSp>
        <p:cxnSp>
          <p:nvCxnSpPr>
            <p:cNvPr id="4424" name="Google Shape;4424;g1a37c33ce89_0_69"/>
            <p:cNvCxnSpPr/>
            <p:nvPr/>
          </p:nvCxnSpPr>
          <p:spPr>
            <a:xfrm rot="10800000">
              <a:off x="9252274" y="5776120"/>
              <a:ext cx="8628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425" name="Google Shape;4425;g1a37c33ce89_0_69"/>
          <p:cNvSpPr txBox="1"/>
          <p:nvPr/>
        </p:nvSpPr>
        <p:spPr>
          <a:xfrm>
            <a:off x="9723790" y="4960011"/>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Tire Tread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Capabilities</a:t>
            </a:r>
            <a:endParaRPr sz="1200"/>
          </a:p>
        </p:txBody>
      </p:sp>
      <p:cxnSp>
        <p:nvCxnSpPr>
          <p:cNvPr id="4426" name="Google Shape;4426;g1a37c33ce89_0_69"/>
          <p:cNvCxnSpPr/>
          <p:nvPr/>
        </p:nvCxnSpPr>
        <p:spPr>
          <a:xfrm rot="10800000">
            <a:off x="9470781" y="3716260"/>
            <a:ext cx="751200" cy="0"/>
          </a:xfrm>
          <a:prstGeom prst="straightConnector1">
            <a:avLst/>
          </a:prstGeom>
          <a:noFill/>
          <a:ln cap="flat" cmpd="sng" w="19050">
            <a:solidFill>
              <a:schemeClr val="accent2"/>
            </a:solidFill>
            <a:prstDash val="solid"/>
            <a:miter lim="800000"/>
            <a:headEnd len="sm" w="sm" type="none"/>
            <a:tailEnd len="med" w="med" type="oval"/>
          </a:ln>
        </p:spPr>
      </p:cxnSp>
      <p:sp>
        <p:nvSpPr>
          <p:cNvPr id="4427" name="Google Shape;4427;g1a37c33ce89_0_69"/>
          <p:cNvSpPr txBox="1"/>
          <p:nvPr/>
        </p:nvSpPr>
        <p:spPr>
          <a:xfrm>
            <a:off x="9991001" y="3316038"/>
            <a:ext cx="1622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Advanced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Vehicle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Diagnostics</a:t>
            </a:r>
            <a:endParaRPr sz="1200"/>
          </a:p>
        </p:txBody>
      </p:sp>
      <p:cxnSp>
        <p:nvCxnSpPr>
          <p:cNvPr id="4428" name="Google Shape;4428;g1a37c33ce89_0_69"/>
          <p:cNvCxnSpPr/>
          <p:nvPr/>
        </p:nvCxnSpPr>
        <p:spPr>
          <a:xfrm>
            <a:off x="5237223" y="4423411"/>
            <a:ext cx="531600" cy="0"/>
          </a:xfrm>
          <a:prstGeom prst="straightConnector1">
            <a:avLst/>
          </a:prstGeom>
          <a:noFill/>
          <a:ln cap="flat" cmpd="sng" w="19050">
            <a:solidFill>
              <a:schemeClr val="accent2"/>
            </a:solidFill>
            <a:prstDash val="solid"/>
            <a:miter lim="800000"/>
            <a:headEnd len="sm" w="sm" type="none"/>
            <a:tailEnd len="med" w="med" type="oval"/>
          </a:ln>
        </p:spPr>
      </p:cxnSp>
      <p:sp>
        <p:nvSpPr>
          <p:cNvPr id="4429" name="Google Shape;4429;g1a37c33ce89_0_69"/>
          <p:cNvSpPr txBox="1"/>
          <p:nvPr/>
        </p:nvSpPr>
        <p:spPr>
          <a:xfrm>
            <a:off x="4318339" y="4271885"/>
            <a:ext cx="10059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Geofencing</a:t>
            </a:r>
            <a:endParaRPr b="1" sz="1100">
              <a:solidFill>
                <a:schemeClr val="accent1"/>
              </a:solidFill>
              <a:latin typeface="Arial"/>
              <a:ea typeface="Arial"/>
              <a:cs typeface="Arial"/>
              <a:sym typeface="Arial"/>
            </a:endParaRPr>
          </a:p>
        </p:txBody>
      </p:sp>
      <p:cxnSp>
        <p:nvCxnSpPr>
          <p:cNvPr id="4430" name="Google Shape;4430;g1a37c33ce89_0_69"/>
          <p:cNvCxnSpPr/>
          <p:nvPr/>
        </p:nvCxnSpPr>
        <p:spPr>
          <a:xfrm>
            <a:off x="6561563" y="4308612"/>
            <a:ext cx="9453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431" name="Google Shape;4431;g1a37c33ce89_0_69"/>
          <p:cNvCxnSpPr/>
          <p:nvPr/>
        </p:nvCxnSpPr>
        <p:spPr>
          <a:xfrm>
            <a:off x="6559878" y="4289210"/>
            <a:ext cx="0" cy="911700"/>
          </a:xfrm>
          <a:prstGeom prst="straightConnector1">
            <a:avLst/>
          </a:prstGeom>
          <a:noFill/>
          <a:ln cap="flat" cmpd="sng" w="19050">
            <a:solidFill>
              <a:schemeClr val="accent2"/>
            </a:solidFill>
            <a:prstDash val="solid"/>
            <a:miter lim="800000"/>
            <a:headEnd len="sm" w="sm" type="none"/>
            <a:tailEnd len="sm" w="sm" type="none"/>
          </a:ln>
        </p:spPr>
      </p:cxnSp>
      <p:sp>
        <p:nvSpPr>
          <p:cNvPr id="4432" name="Google Shape;4432;g1a37c33ce89_0_69"/>
          <p:cNvSpPr txBox="1"/>
          <p:nvPr/>
        </p:nvSpPr>
        <p:spPr>
          <a:xfrm>
            <a:off x="5696647" y="5298192"/>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Location</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Analytics</a:t>
            </a:r>
            <a:endParaRPr sz="1200"/>
          </a:p>
        </p:txBody>
      </p:sp>
      <p:sp>
        <p:nvSpPr>
          <p:cNvPr id="4433" name="Google Shape;4433;g1a37c33ce89_0_69"/>
          <p:cNvSpPr txBox="1"/>
          <p:nvPr/>
        </p:nvSpPr>
        <p:spPr>
          <a:xfrm>
            <a:off x="8142070" y="1138319"/>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Driver</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Behavior</a:t>
            </a:r>
            <a:endParaRPr sz="1200"/>
          </a:p>
        </p:txBody>
      </p:sp>
      <p:cxnSp>
        <p:nvCxnSpPr>
          <p:cNvPr id="4434" name="Google Shape;4434;g1a37c33ce89_0_69"/>
          <p:cNvCxnSpPr/>
          <p:nvPr/>
        </p:nvCxnSpPr>
        <p:spPr>
          <a:xfrm>
            <a:off x="8932569" y="1743060"/>
            <a:ext cx="9600" cy="1078500"/>
          </a:xfrm>
          <a:prstGeom prst="straightConnector1">
            <a:avLst/>
          </a:prstGeom>
          <a:noFill/>
          <a:ln cap="flat" cmpd="sng" w="19050">
            <a:solidFill>
              <a:schemeClr val="accent2"/>
            </a:solidFill>
            <a:prstDash val="solid"/>
            <a:miter lim="800000"/>
            <a:headEnd len="sm" w="sm" type="none"/>
            <a:tailEnd len="med" w="med" type="oval"/>
          </a:ln>
        </p:spPr>
      </p:cxnSp>
      <p:cxnSp>
        <p:nvCxnSpPr>
          <p:cNvPr id="4435" name="Google Shape;4435;g1a37c33ce89_0_69"/>
          <p:cNvCxnSpPr/>
          <p:nvPr/>
        </p:nvCxnSpPr>
        <p:spPr>
          <a:xfrm flipH="1" rot="10800000">
            <a:off x="4964573" y="3233100"/>
            <a:ext cx="817500" cy="9600"/>
          </a:xfrm>
          <a:prstGeom prst="straightConnector1">
            <a:avLst/>
          </a:prstGeom>
          <a:noFill/>
          <a:ln cap="flat" cmpd="sng" w="19050">
            <a:solidFill>
              <a:schemeClr val="accent2"/>
            </a:solidFill>
            <a:prstDash val="solid"/>
            <a:miter lim="800000"/>
            <a:headEnd len="sm" w="sm" type="none"/>
            <a:tailEnd len="med" w="med" type="oval"/>
          </a:ln>
        </p:spPr>
      </p:cxnSp>
      <p:sp>
        <p:nvSpPr>
          <p:cNvPr id="4436" name="Google Shape;4436;g1a37c33ce89_0_69"/>
          <p:cNvSpPr txBox="1"/>
          <p:nvPr/>
        </p:nvSpPr>
        <p:spPr>
          <a:xfrm>
            <a:off x="4105429" y="2993380"/>
            <a:ext cx="10500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Temperature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Tracking</a:t>
            </a:r>
            <a:endParaRPr sz="1200"/>
          </a:p>
        </p:txBody>
      </p:sp>
      <p:cxnSp>
        <p:nvCxnSpPr>
          <p:cNvPr id="4437" name="Google Shape;4437;g1a37c33ce89_0_69"/>
          <p:cNvCxnSpPr/>
          <p:nvPr/>
        </p:nvCxnSpPr>
        <p:spPr>
          <a:xfrm>
            <a:off x="7596113" y="1769632"/>
            <a:ext cx="9600" cy="1736700"/>
          </a:xfrm>
          <a:prstGeom prst="straightConnector1">
            <a:avLst/>
          </a:prstGeom>
          <a:noFill/>
          <a:ln cap="flat" cmpd="sng" w="19050">
            <a:solidFill>
              <a:schemeClr val="accent2"/>
            </a:solidFill>
            <a:prstDash val="solid"/>
            <a:miter lim="800000"/>
            <a:headEnd len="sm" w="sm" type="none"/>
            <a:tailEnd len="med" w="med" type="oval"/>
          </a:ln>
        </p:spPr>
      </p:cxnSp>
      <p:sp>
        <p:nvSpPr>
          <p:cNvPr id="4438" name="Google Shape;4438;g1a37c33ce89_0_69"/>
          <p:cNvSpPr txBox="1"/>
          <p:nvPr/>
        </p:nvSpPr>
        <p:spPr>
          <a:xfrm>
            <a:off x="6770916" y="1404746"/>
            <a:ext cx="16224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Auto OEM APIs</a:t>
            </a:r>
            <a:endParaRPr sz="1200"/>
          </a:p>
        </p:txBody>
      </p:sp>
      <p:grpSp>
        <p:nvGrpSpPr>
          <p:cNvPr id="4439" name="Google Shape;4439;g1a37c33ce89_0_69"/>
          <p:cNvGrpSpPr/>
          <p:nvPr/>
        </p:nvGrpSpPr>
        <p:grpSpPr>
          <a:xfrm flipH="1">
            <a:off x="5007111" y="2071830"/>
            <a:ext cx="2448599" cy="945294"/>
            <a:chOff x="7795010" y="2420849"/>
            <a:chExt cx="1136294" cy="951000"/>
          </a:xfrm>
        </p:grpSpPr>
        <p:cxnSp>
          <p:nvCxnSpPr>
            <p:cNvPr id="4440" name="Google Shape;4440;g1a37c33ce89_0_69"/>
            <p:cNvCxnSpPr/>
            <p:nvPr/>
          </p:nvCxnSpPr>
          <p:spPr>
            <a:xfrm rot="10800000">
              <a:off x="7795010" y="3362510"/>
              <a:ext cx="3687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441" name="Google Shape;4441;g1a37c33ce89_0_69"/>
            <p:cNvCxnSpPr/>
            <p:nvPr/>
          </p:nvCxnSpPr>
          <p:spPr>
            <a:xfrm>
              <a:off x="8163711" y="2420849"/>
              <a:ext cx="0" cy="951000"/>
            </a:xfrm>
            <a:prstGeom prst="straightConnector1">
              <a:avLst/>
            </a:prstGeom>
            <a:noFill/>
            <a:ln cap="flat" cmpd="sng" w="19050">
              <a:solidFill>
                <a:schemeClr val="accent2"/>
              </a:solidFill>
              <a:prstDash val="solid"/>
              <a:miter lim="800000"/>
              <a:headEnd len="sm" w="sm" type="none"/>
              <a:tailEnd len="sm" w="sm" type="none"/>
            </a:ln>
          </p:spPr>
        </p:cxnSp>
        <p:cxnSp>
          <p:nvCxnSpPr>
            <p:cNvPr id="4442" name="Google Shape;4442;g1a37c33ce89_0_69"/>
            <p:cNvCxnSpPr/>
            <p:nvPr/>
          </p:nvCxnSpPr>
          <p:spPr>
            <a:xfrm rot="10800000">
              <a:off x="8159704" y="2420849"/>
              <a:ext cx="7716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443" name="Google Shape;4443;g1a37c33ce89_0_69"/>
          <p:cNvSpPr txBox="1"/>
          <p:nvPr/>
        </p:nvSpPr>
        <p:spPr>
          <a:xfrm>
            <a:off x="3707047" y="1841711"/>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Vehicle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Identification</a:t>
            </a:r>
            <a:endParaRPr sz="1200"/>
          </a:p>
        </p:txBody>
      </p:sp>
      <p:cxnSp>
        <p:nvCxnSpPr>
          <p:cNvPr id="4444" name="Google Shape;4444;g1a37c33ce89_0_69"/>
          <p:cNvCxnSpPr/>
          <p:nvPr/>
        </p:nvCxnSpPr>
        <p:spPr>
          <a:xfrm>
            <a:off x="9320189" y="1996503"/>
            <a:ext cx="9600" cy="736800"/>
          </a:xfrm>
          <a:prstGeom prst="straightConnector1">
            <a:avLst/>
          </a:prstGeom>
          <a:noFill/>
          <a:ln cap="flat" cmpd="sng" w="19050">
            <a:solidFill>
              <a:schemeClr val="accent2"/>
            </a:solidFill>
            <a:prstDash val="solid"/>
            <a:miter lim="800000"/>
            <a:headEnd len="sm" w="sm" type="none"/>
            <a:tailEnd len="med" w="med" type="oval"/>
          </a:ln>
        </p:spPr>
      </p:cxnSp>
      <p:sp>
        <p:nvSpPr>
          <p:cNvPr id="4445" name="Google Shape;4445;g1a37c33ce89_0_69"/>
          <p:cNvSpPr txBox="1"/>
          <p:nvPr/>
        </p:nvSpPr>
        <p:spPr>
          <a:xfrm>
            <a:off x="9079586" y="1654674"/>
            <a:ext cx="16224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I/O Interfaces</a:t>
            </a:r>
            <a:endParaRPr sz="1200"/>
          </a:p>
        </p:txBody>
      </p:sp>
      <p:sp>
        <p:nvSpPr>
          <p:cNvPr id="4446" name="Google Shape;4446;g1a37c33ce89_0_69"/>
          <p:cNvSpPr/>
          <p:nvPr/>
        </p:nvSpPr>
        <p:spPr>
          <a:xfrm>
            <a:off x="2346105" y="3144172"/>
            <a:ext cx="747429" cy="2487709"/>
          </a:xfrm>
          <a:custGeom>
            <a:rect b="b" l="l" r="r" t="t"/>
            <a:pathLst>
              <a:path extrusionOk="0" h="3192" w="957">
                <a:moveTo>
                  <a:pt x="789" y="127"/>
                </a:moveTo>
                <a:cubicBezTo>
                  <a:pt x="789" y="127"/>
                  <a:pt x="784" y="125"/>
                  <a:pt x="784" y="125"/>
                </a:cubicBezTo>
                <a:cubicBezTo>
                  <a:pt x="783" y="125"/>
                  <a:pt x="783" y="125"/>
                  <a:pt x="783" y="125"/>
                </a:cubicBezTo>
                <a:cubicBezTo>
                  <a:pt x="762" y="118"/>
                  <a:pt x="736" y="110"/>
                  <a:pt x="716" y="101"/>
                </a:cubicBezTo>
                <a:cubicBezTo>
                  <a:pt x="716" y="101"/>
                  <a:pt x="716" y="101"/>
                  <a:pt x="716" y="101"/>
                </a:cubicBezTo>
                <a:cubicBezTo>
                  <a:pt x="716" y="100"/>
                  <a:pt x="715" y="100"/>
                  <a:pt x="715" y="100"/>
                </a:cubicBezTo>
                <a:cubicBezTo>
                  <a:pt x="715" y="100"/>
                  <a:pt x="715" y="99"/>
                  <a:pt x="715" y="99"/>
                </a:cubicBezTo>
                <a:cubicBezTo>
                  <a:pt x="715" y="99"/>
                  <a:pt x="714" y="99"/>
                  <a:pt x="714" y="99"/>
                </a:cubicBezTo>
                <a:cubicBezTo>
                  <a:pt x="714" y="99"/>
                  <a:pt x="714" y="98"/>
                  <a:pt x="714" y="98"/>
                </a:cubicBezTo>
                <a:cubicBezTo>
                  <a:pt x="714" y="98"/>
                  <a:pt x="714" y="98"/>
                  <a:pt x="714" y="98"/>
                </a:cubicBezTo>
                <a:cubicBezTo>
                  <a:pt x="714" y="98"/>
                  <a:pt x="714" y="98"/>
                  <a:pt x="714" y="98"/>
                </a:cubicBezTo>
                <a:cubicBezTo>
                  <a:pt x="714" y="98"/>
                  <a:pt x="714" y="98"/>
                  <a:pt x="714" y="98"/>
                </a:cubicBezTo>
                <a:cubicBezTo>
                  <a:pt x="714" y="98"/>
                  <a:pt x="714" y="97"/>
                  <a:pt x="714" y="97"/>
                </a:cubicBezTo>
                <a:cubicBezTo>
                  <a:pt x="714" y="97"/>
                  <a:pt x="714" y="97"/>
                  <a:pt x="713" y="97"/>
                </a:cubicBezTo>
                <a:cubicBezTo>
                  <a:pt x="713" y="97"/>
                  <a:pt x="713" y="97"/>
                  <a:pt x="713" y="97"/>
                </a:cubicBezTo>
                <a:cubicBezTo>
                  <a:pt x="713" y="97"/>
                  <a:pt x="713" y="97"/>
                  <a:pt x="713" y="97"/>
                </a:cubicBezTo>
                <a:cubicBezTo>
                  <a:pt x="713" y="97"/>
                  <a:pt x="713" y="96"/>
                  <a:pt x="713" y="96"/>
                </a:cubicBezTo>
                <a:cubicBezTo>
                  <a:pt x="713" y="96"/>
                  <a:pt x="713" y="96"/>
                  <a:pt x="712" y="96"/>
                </a:cubicBezTo>
                <a:cubicBezTo>
                  <a:pt x="712" y="96"/>
                  <a:pt x="712" y="95"/>
                  <a:pt x="712" y="95"/>
                </a:cubicBezTo>
                <a:cubicBezTo>
                  <a:pt x="712" y="95"/>
                  <a:pt x="712" y="95"/>
                  <a:pt x="712" y="95"/>
                </a:cubicBezTo>
                <a:cubicBezTo>
                  <a:pt x="712" y="95"/>
                  <a:pt x="712" y="95"/>
                  <a:pt x="712" y="95"/>
                </a:cubicBezTo>
                <a:cubicBezTo>
                  <a:pt x="712" y="95"/>
                  <a:pt x="712" y="95"/>
                  <a:pt x="712" y="95"/>
                </a:cubicBezTo>
                <a:cubicBezTo>
                  <a:pt x="712" y="94"/>
                  <a:pt x="712" y="94"/>
                  <a:pt x="712" y="94"/>
                </a:cubicBezTo>
                <a:cubicBezTo>
                  <a:pt x="711" y="93"/>
                  <a:pt x="711" y="93"/>
                  <a:pt x="710" y="93"/>
                </a:cubicBezTo>
                <a:cubicBezTo>
                  <a:pt x="710" y="92"/>
                  <a:pt x="710" y="92"/>
                  <a:pt x="710" y="92"/>
                </a:cubicBezTo>
                <a:cubicBezTo>
                  <a:pt x="710" y="92"/>
                  <a:pt x="710" y="92"/>
                  <a:pt x="710" y="92"/>
                </a:cubicBezTo>
                <a:cubicBezTo>
                  <a:pt x="710" y="92"/>
                  <a:pt x="710" y="91"/>
                  <a:pt x="710" y="91"/>
                </a:cubicBezTo>
                <a:cubicBezTo>
                  <a:pt x="710" y="91"/>
                  <a:pt x="710" y="91"/>
                  <a:pt x="710" y="91"/>
                </a:cubicBezTo>
                <a:cubicBezTo>
                  <a:pt x="710" y="91"/>
                  <a:pt x="710" y="90"/>
                  <a:pt x="710" y="90"/>
                </a:cubicBezTo>
                <a:cubicBezTo>
                  <a:pt x="709" y="90"/>
                  <a:pt x="709" y="90"/>
                  <a:pt x="709" y="90"/>
                </a:cubicBezTo>
                <a:cubicBezTo>
                  <a:pt x="709" y="90"/>
                  <a:pt x="709" y="90"/>
                  <a:pt x="709" y="89"/>
                </a:cubicBezTo>
                <a:cubicBezTo>
                  <a:pt x="709" y="89"/>
                  <a:pt x="709" y="89"/>
                  <a:pt x="709" y="89"/>
                </a:cubicBezTo>
                <a:cubicBezTo>
                  <a:pt x="709" y="89"/>
                  <a:pt x="709" y="89"/>
                  <a:pt x="709" y="89"/>
                </a:cubicBezTo>
                <a:cubicBezTo>
                  <a:pt x="709" y="89"/>
                  <a:pt x="709" y="89"/>
                  <a:pt x="708" y="88"/>
                </a:cubicBezTo>
                <a:cubicBezTo>
                  <a:pt x="708" y="88"/>
                  <a:pt x="708" y="88"/>
                  <a:pt x="708" y="88"/>
                </a:cubicBezTo>
                <a:cubicBezTo>
                  <a:pt x="708" y="88"/>
                  <a:pt x="708" y="88"/>
                  <a:pt x="708" y="88"/>
                </a:cubicBezTo>
                <a:cubicBezTo>
                  <a:pt x="708" y="88"/>
                  <a:pt x="708" y="88"/>
                  <a:pt x="708" y="88"/>
                </a:cubicBezTo>
                <a:cubicBezTo>
                  <a:pt x="696" y="52"/>
                  <a:pt x="661" y="24"/>
                  <a:pt x="615" y="10"/>
                </a:cubicBezTo>
                <a:cubicBezTo>
                  <a:pt x="615" y="10"/>
                  <a:pt x="615" y="10"/>
                  <a:pt x="615" y="10"/>
                </a:cubicBezTo>
                <a:cubicBezTo>
                  <a:pt x="615" y="10"/>
                  <a:pt x="615" y="10"/>
                  <a:pt x="615" y="10"/>
                </a:cubicBezTo>
                <a:cubicBezTo>
                  <a:pt x="599" y="5"/>
                  <a:pt x="582" y="2"/>
                  <a:pt x="563" y="2"/>
                </a:cubicBezTo>
                <a:cubicBezTo>
                  <a:pt x="563" y="2"/>
                  <a:pt x="563" y="2"/>
                  <a:pt x="563" y="2"/>
                </a:cubicBezTo>
                <a:cubicBezTo>
                  <a:pt x="563" y="1"/>
                  <a:pt x="563" y="1"/>
                  <a:pt x="563" y="1"/>
                </a:cubicBezTo>
                <a:cubicBezTo>
                  <a:pt x="556" y="1"/>
                  <a:pt x="549" y="1"/>
                  <a:pt x="542" y="1"/>
                </a:cubicBezTo>
                <a:cubicBezTo>
                  <a:pt x="542" y="1"/>
                  <a:pt x="542" y="1"/>
                  <a:pt x="542" y="2"/>
                </a:cubicBezTo>
                <a:cubicBezTo>
                  <a:pt x="542" y="2"/>
                  <a:pt x="541" y="2"/>
                  <a:pt x="541" y="2"/>
                </a:cubicBezTo>
                <a:cubicBezTo>
                  <a:pt x="541" y="2"/>
                  <a:pt x="541" y="2"/>
                  <a:pt x="541" y="2"/>
                </a:cubicBezTo>
                <a:cubicBezTo>
                  <a:pt x="537" y="2"/>
                  <a:pt x="533" y="3"/>
                  <a:pt x="529" y="3"/>
                </a:cubicBezTo>
                <a:cubicBezTo>
                  <a:pt x="528" y="3"/>
                  <a:pt x="526" y="3"/>
                  <a:pt x="525" y="3"/>
                </a:cubicBezTo>
                <a:cubicBezTo>
                  <a:pt x="525" y="3"/>
                  <a:pt x="525" y="3"/>
                  <a:pt x="525" y="3"/>
                </a:cubicBezTo>
                <a:cubicBezTo>
                  <a:pt x="525" y="3"/>
                  <a:pt x="525" y="3"/>
                  <a:pt x="524" y="3"/>
                </a:cubicBezTo>
                <a:cubicBezTo>
                  <a:pt x="524" y="3"/>
                  <a:pt x="524" y="2"/>
                  <a:pt x="523" y="2"/>
                </a:cubicBezTo>
                <a:cubicBezTo>
                  <a:pt x="523" y="2"/>
                  <a:pt x="523" y="2"/>
                  <a:pt x="523" y="2"/>
                </a:cubicBezTo>
                <a:cubicBezTo>
                  <a:pt x="523" y="1"/>
                  <a:pt x="522" y="1"/>
                  <a:pt x="522" y="1"/>
                </a:cubicBezTo>
                <a:cubicBezTo>
                  <a:pt x="522" y="1"/>
                  <a:pt x="521" y="1"/>
                  <a:pt x="521" y="0"/>
                </a:cubicBezTo>
                <a:cubicBezTo>
                  <a:pt x="521" y="0"/>
                  <a:pt x="521" y="0"/>
                  <a:pt x="521" y="0"/>
                </a:cubicBezTo>
                <a:cubicBezTo>
                  <a:pt x="519" y="0"/>
                  <a:pt x="517" y="0"/>
                  <a:pt x="516" y="0"/>
                </a:cubicBezTo>
                <a:cubicBezTo>
                  <a:pt x="513" y="0"/>
                  <a:pt x="510" y="0"/>
                  <a:pt x="508" y="0"/>
                </a:cubicBezTo>
                <a:cubicBezTo>
                  <a:pt x="508" y="0"/>
                  <a:pt x="508" y="0"/>
                  <a:pt x="508" y="0"/>
                </a:cubicBezTo>
                <a:cubicBezTo>
                  <a:pt x="507" y="1"/>
                  <a:pt x="507" y="1"/>
                  <a:pt x="507" y="1"/>
                </a:cubicBezTo>
                <a:cubicBezTo>
                  <a:pt x="506" y="1"/>
                  <a:pt x="506" y="1"/>
                  <a:pt x="506" y="2"/>
                </a:cubicBezTo>
                <a:cubicBezTo>
                  <a:pt x="506" y="2"/>
                  <a:pt x="506" y="2"/>
                  <a:pt x="506" y="2"/>
                </a:cubicBezTo>
                <a:cubicBezTo>
                  <a:pt x="505" y="2"/>
                  <a:pt x="505" y="2"/>
                  <a:pt x="505" y="2"/>
                </a:cubicBezTo>
                <a:cubicBezTo>
                  <a:pt x="505" y="2"/>
                  <a:pt x="505" y="2"/>
                  <a:pt x="504" y="2"/>
                </a:cubicBezTo>
                <a:cubicBezTo>
                  <a:pt x="504" y="2"/>
                  <a:pt x="504" y="2"/>
                  <a:pt x="504" y="3"/>
                </a:cubicBezTo>
                <a:cubicBezTo>
                  <a:pt x="504" y="3"/>
                  <a:pt x="504" y="3"/>
                  <a:pt x="504" y="3"/>
                </a:cubicBezTo>
                <a:cubicBezTo>
                  <a:pt x="504" y="3"/>
                  <a:pt x="504" y="3"/>
                  <a:pt x="504" y="3"/>
                </a:cubicBezTo>
                <a:cubicBezTo>
                  <a:pt x="504" y="3"/>
                  <a:pt x="504" y="3"/>
                  <a:pt x="503" y="3"/>
                </a:cubicBezTo>
                <a:cubicBezTo>
                  <a:pt x="503" y="3"/>
                  <a:pt x="503" y="3"/>
                  <a:pt x="503" y="3"/>
                </a:cubicBezTo>
                <a:cubicBezTo>
                  <a:pt x="503" y="3"/>
                  <a:pt x="503" y="3"/>
                  <a:pt x="503" y="3"/>
                </a:cubicBezTo>
                <a:cubicBezTo>
                  <a:pt x="503" y="3"/>
                  <a:pt x="503" y="3"/>
                  <a:pt x="503" y="3"/>
                </a:cubicBezTo>
                <a:cubicBezTo>
                  <a:pt x="503" y="3"/>
                  <a:pt x="503" y="3"/>
                  <a:pt x="502" y="3"/>
                </a:cubicBezTo>
                <a:cubicBezTo>
                  <a:pt x="502" y="4"/>
                  <a:pt x="502" y="4"/>
                  <a:pt x="502" y="4"/>
                </a:cubicBezTo>
                <a:cubicBezTo>
                  <a:pt x="502" y="4"/>
                  <a:pt x="502" y="4"/>
                  <a:pt x="501" y="4"/>
                </a:cubicBezTo>
                <a:cubicBezTo>
                  <a:pt x="501" y="5"/>
                  <a:pt x="502" y="7"/>
                  <a:pt x="501" y="8"/>
                </a:cubicBezTo>
                <a:cubicBezTo>
                  <a:pt x="501" y="8"/>
                  <a:pt x="501" y="9"/>
                  <a:pt x="500" y="9"/>
                </a:cubicBezTo>
                <a:cubicBezTo>
                  <a:pt x="451" y="22"/>
                  <a:pt x="414" y="53"/>
                  <a:pt x="402" y="90"/>
                </a:cubicBezTo>
                <a:cubicBezTo>
                  <a:pt x="402" y="91"/>
                  <a:pt x="402" y="91"/>
                  <a:pt x="402" y="91"/>
                </a:cubicBezTo>
                <a:cubicBezTo>
                  <a:pt x="401" y="91"/>
                  <a:pt x="401" y="92"/>
                  <a:pt x="401" y="92"/>
                </a:cubicBezTo>
                <a:cubicBezTo>
                  <a:pt x="401" y="92"/>
                  <a:pt x="401" y="92"/>
                  <a:pt x="401" y="92"/>
                </a:cubicBezTo>
                <a:cubicBezTo>
                  <a:pt x="401" y="92"/>
                  <a:pt x="401" y="93"/>
                  <a:pt x="401" y="93"/>
                </a:cubicBezTo>
                <a:cubicBezTo>
                  <a:pt x="401" y="93"/>
                  <a:pt x="401" y="93"/>
                  <a:pt x="401" y="93"/>
                </a:cubicBezTo>
                <a:cubicBezTo>
                  <a:pt x="401" y="93"/>
                  <a:pt x="401" y="93"/>
                  <a:pt x="401" y="94"/>
                </a:cubicBezTo>
                <a:cubicBezTo>
                  <a:pt x="401" y="94"/>
                  <a:pt x="400" y="94"/>
                  <a:pt x="400" y="94"/>
                </a:cubicBezTo>
                <a:cubicBezTo>
                  <a:pt x="400" y="94"/>
                  <a:pt x="400" y="94"/>
                  <a:pt x="400" y="95"/>
                </a:cubicBezTo>
                <a:cubicBezTo>
                  <a:pt x="400" y="95"/>
                  <a:pt x="400" y="95"/>
                  <a:pt x="399" y="95"/>
                </a:cubicBezTo>
                <a:cubicBezTo>
                  <a:pt x="399" y="96"/>
                  <a:pt x="399" y="97"/>
                  <a:pt x="399" y="98"/>
                </a:cubicBezTo>
                <a:cubicBezTo>
                  <a:pt x="398" y="98"/>
                  <a:pt x="398" y="98"/>
                  <a:pt x="397" y="99"/>
                </a:cubicBezTo>
                <a:cubicBezTo>
                  <a:pt x="397" y="99"/>
                  <a:pt x="397" y="99"/>
                  <a:pt x="397" y="100"/>
                </a:cubicBezTo>
                <a:cubicBezTo>
                  <a:pt x="397" y="100"/>
                  <a:pt x="397" y="100"/>
                  <a:pt x="397" y="100"/>
                </a:cubicBezTo>
                <a:cubicBezTo>
                  <a:pt x="397" y="100"/>
                  <a:pt x="397" y="100"/>
                  <a:pt x="397" y="101"/>
                </a:cubicBezTo>
                <a:cubicBezTo>
                  <a:pt x="397" y="101"/>
                  <a:pt x="397" y="101"/>
                  <a:pt x="397" y="101"/>
                </a:cubicBezTo>
                <a:cubicBezTo>
                  <a:pt x="397" y="101"/>
                  <a:pt x="397" y="101"/>
                  <a:pt x="397" y="101"/>
                </a:cubicBezTo>
                <a:cubicBezTo>
                  <a:pt x="396" y="102"/>
                  <a:pt x="396" y="102"/>
                  <a:pt x="395" y="102"/>
                </a:cubicBezTo>
                <a:cubicBezTo>
                  <a:pt x="395" y="103"/>
                  <a:pt x="395" y="103"/>
                  <a:pt x="395" y="103"/>
                </a:cubicBezTo>
                <a:cubicBezTo>
                  <a:pt x="395" y="103"/>
                  <a:pt x="395" y="103"/>
                  <a:pt x="395" y="103"/>
                </a:cubicBezTo>
                <a:cubicBezTo>
                  <a:pt x="395" y="103"/>
                  <a:pt x="395" y="103"/>
                  <a:pt x="395" y="103"/>
                </a:cubicBezTo>
                <a:cubicBezTo>
                  <a:pt x="395" y="103"/>
                  <a:pt x="395" y="103"/>
                  <a:pt x="395" y="103"/>
                </a:cubicBezTo>
                <a:cubicBezTo>
                  <a:pt x="395" y="104"/>
                  <a:pt x="395" y="104"/>
                  <a:pt x="395" y="104"/>
                </a:cubicBezTo>
                <a:cubicBezTo>
                  <a:pt x="395" y="104"/>
                  <a:pt x="395" y="104"/>
                  <a:pt x="395" y="104"/>
                </a:cubicBezTo>
                <a:cubicBezTo>
                  <a:pt x="395" y="104"/>
                  <a:pt x="395" y="104"/>
                  <a:pt x="395" y="104"/>
                </a:cubicBezTo>
                <a:cubicBezTo>
                  <a:pt x="394" y="105"/>
                  <a:pt x="393" y="105"/>
                  <a:pt x="393" y="106"/>
                </a:cubicBezTo>
                <a:cubicBezTo>
                  <a:pt x="393" y="106"/>
                  <a:pt x="393" y="106"/>
                  <a:pt x="393" y="107"/>
                </a:cubicBezTo>
                <a:cubicBezTo>
                  <a:pt x="393" y="107"/>
                  <a:pt x="393" y="107"/>
                  <a:pt x="393" y="107"/>
                </a:cubicBezTo>
                <a:cubicBezTo>
                  <a:pt x="393" y="107"/>
                  <a:pt x="393" y="107"/>
                  <a:pt x="393" y="107"/>
                </a:cubicBezTo>
                <a:cubicBezTo>
                  <a:pt x="392" y="107"/>
                  <a:pt x="392" y="107"/>
                  <a:pt x="392" y="107"/>
                </a:cubicBezTo>
                <a:cubicBezTo>
                  <a:pt x="392" y="108"/>
                  <a:pt x="392" y="109"/>
                  <a:pt x="392" y="110"/>
                </a:cubicBezTo>
                <a:cubicBezTo>
                  <a:pt x="392" y="110"/>
                  <a:pt x="392" y="110"/>
                  <a:pt x="392" y="110"/>
                </a:cubicBezTo>
                <a:cubicBezTo>
                  <a:pt x="392" y="110"/>
                  <a:pt x="392" y="110"/>
                  <a:pt x="392" y="111"/>
                </a:cubicBezTo>
                <a:cubicBezTo>
                  <a:pt x="392" y="111"/>
                  <a:pt x="391" y="111"/>
                  <a:pt x="391" y="112"/>
                </a:cubicBezTo>
                <a:cubicBezTo>
                  <a:pt x="390" y="113"/>
                  <a:pt x="390" y="116"/>
                  <a:pt x="390" y="118"/>
                </a:cubicBezTo>
                <a:cubicBezTo>
                  <a:pt x="390" y="118"/>
                  <a:pt x="390" y="119"/>
                  <a:pt x="390" y="120"/>
                </a:cubicBezTo>
                <a:cubicBezTo>
                  <a:pt x="391" y="121"/>
                  <a:pt x="391" y="121"/>
                  <a:pt x="391" y="121"/>
                </a:cubicBezTo>
                <a:cubicBezTo>
                  <a:pt x="392" y="121"/>
                  <a:pt x="392" y="121"/>
                  <a:pt x="392" y="121"/>
                </a:cubicBezTo>
                <a:cubicBezTo>
                  <a:pt x="392" y="122"/>
                  <a:pt x="392" y="122"/>
                  <a:pt x="392" y="122"/>
                </a:cubicBezTo>
                <a:cubicBezTo>
                  <a:pt x="392" y="122"/>
                  <a:pt x="392" y="122"/>
                  <a:pt x="392" y="122"/>
                </a:cubicBezTo>
                <a:cubicBezTo>
                  <a:pt x="392" y="122"/>
                  <a:pt x="392" y="122"/>
                  <a:pt x="392" y="123"/>
                </a:cubicBezTo>
                <a:cubicBezTo>
                  <a:pt x="392" y="123"/>
                  <a:pt x="392" y="123"/>
                  <a:pt x="392" y="123"/>
                </a:cubicBezTo>
                <a:cubicBezTo>
                  <a:pt x="392" y="123"/>
                  <a:pt x="392" y="123"/>
                  <a:pt x="392" y="123"/>
                </a:cubicBezTo>
                <a:cubicBezTo>
                  <a:pt x="392" y="123"/>
                  <a:pt x="392" y="123"/>
                  <a:pt x="393" y="123"/>
                </a:cubicBezTo>
                <a:cubicBezTo>
                  <a:pt x="393" y="123"/>
                  <a:pt x="393" y="123"/>
                  <a:pt x="393" y="124"/>
                </a:cubicBezTo>
                <a:cubicBezTo>
                  <a:pt x="393" y="124"/>
                  <a:pt x="394" y="125"/>
                  <a:pt x="394" y="125"/>
                </a:cubicBezTo>
                <a:cubicBezTo>
                  <a:pt x="394" y="125"/>
                  <a:pt x="394" y="125"/>
                  <a:pt x="394" y="126"/>
                </a:cubicBezTo>
                <a:cubicBezTo>
                  <a:pt x="394" y="126"/>
                  <a:pt x="394" y="126"/>
                  <a:pt x="395" y="126"/>
                </a:cubicBezTo>
                <a:cubicBezTo>
                  <a:pt x="395" y="126"/>
                  <a:pt x="395" y="126"/>
                  <a:pt x="395" y="126"/>
                </a:cubicBezTo>
                <a:cubicBezTo>
                  <a:pt x="395" y="126"/>
                  <a:pt x="395" y="126"/>
                  <a:pt x="395" y="126"/>
                </a:cubicBezTo>
                <a:cubicBezTo>
                  <a:pt x="395" y="126"/>
                  <a:pt x="395" y="126"/>
                  <a:pt x="395" y="127"/>
                </a:cubicBezTo>
                <a:cubicBezTo>
                  <a:pt x="395" y="127"/>
                  <a:pt x="395" y="127"/>
                  <a:pt x="395" y="127"/>
                </a:cubicBezTo>
                <a:cubicBezTo>
                  <a:pt x="395" y="127"/>
                  <a:pt x="395" y="127"/>
                  <a:pt x="395" y="127"/>
                </a:cubicBezTo>
                <a:cubicBezTo>
                  <a:pt x="395" y="127"/>
                  <a:pt x="396" y="127"/>
                  <a:pt x="396" y="128"/>
                </a:cubicBezTo>
                <a:cubicBezTo>
                  <a:pt x="396" y="128"/>
                  <a:pt x="396" y="128"/>
                  <a:pt x="396" y="128"/>
                </a:cubicBezTo>
                <a:cubicBezTo>
                  <a:pt x="396" y="128"/>
                  <a:pt x="396" y="128"/>
                  <a:pt x="396" y="128"/>
                </a:cubicBezTo>
                <a:cubicBezTo>
                  <a:pt x="396" y="129"/>
                  <a:pt x="397" y="129"/>
                  <a:pt x="397" y="130"/>
                </a:cubicBezTo>
                <a:cubicBezTo>
                  <a:pt x="397" y="130"/>
                  <a:pt x="397" y="130"/>
                  <a:pt x="397" y="130"/>
                </a:cubicBezTo>
                <a:cubicBezTo>
                  <a:pt x="397" y="142"/>
                  <a:pt x="397" y="155"/>
                  <a:pt x="397" y="167"/>
                </a:cubicBezTo>
                <a:cubicBezTo>
                  <a:pt x="397" y="169"/>
                  <a:pt x="397" y="172"/>
                  <a:pt x="397" y="174"/>
                </a:cubicBezTo>
                <a:cubicBezTo>
                  <a:pt x="397" y="174"/>
                  <a:pt x="397" y="174"/>
                  <a:pt x="397" y="174"/>
                </a:cubicBezTo>
                <a:cubicBezTo>
                  <a:pt x="397" y="174"/>
                  <a:pt x="397" y="174"/>
                  <a:pt x="397" y="175"/>
                </a:cubicBezTo>
                <a:cubicBezTo>
                  <a:pt x="398" y="175"/>
                  <a:pt x="398" y="175"/>
                  <a:pt x="398" y="176"/>
                </a:cubicBezTo>
                <a:cubicBezTo>
                  <a:pt x="399" y="176"/>
                  <a:pt x="399" y="176"/>
                  <a:pt x="399" y="177"/>
                </a:cubicBezTo>
                <a:cubicBezTo>
                  <a:pt x="399" y="177"/>
                  <a:pt x="399" y="177"/>
                  <a:pt x="399" y="177"/>
                </a:cubicBezTo>
                <a:cubicBezTo>
                  <a:pt x="399" y="177"/>
                  <a:pt x="399" y="181"/>
                  <a:pt x="399" y="181"/>
                </a:cubicBezTo>
                <a:cubicBezTo>
                  <a:pt x="398" y="182"/>
                  <a:pt x="398" y="182"/>
                  <a:pt x="397" y="182"/>
                </a:cubicBezTo>
                <a:cubicBezTo>
                  <a:pt x="397" y="183"/>
                  <a:pt x="397" y="183"/>
                  <a:pt x="397" y="183"/>
                </a:cubicBezTo>
                <a:cubicBezTo>
                  <a:pt x="397" y="183"/>
                  <a:pt x="397" y="183"/>
                  <a:pt x="397" y="183"/>
                </a:cubicBezTo>
                <a:cubicBezTo>
                  <a:pt x="397" y="184"/>
                  <a:pt x="397" y="184"/>
                  <a:pt x="397" y="184"/>
                </a:cubicBezTo>
                <a:cubicBezTo>
                  <a:pt x="396" y="184"/>
                  <a:pt x="396" y="185"/>
                  <a:pt x="395" y="185"/>
                </a:cubicBezTo>
                <a:cubicBezTo>
                  <a:pt x="395" y="185"/>
                  <a:pt x="395" y="186"/>
                  <a:pt x="395" y="186"/>
                </a:cubicBezTo>
                <a:cubicBezTo>
                  <a:pt x="395" y="187"/>
                  <a:pt x="395" y="189"/>
                  <a:pt x="395" y="190"/>
                </a:cubicBezTo>
                <a:cubicBezTo>
                  <a:pt x="395" y="190"/>
                  <a:pt x="395" y="190"/>
                  <a:pt x="395" y="190"/>
                </a:cubicBezTo>
                <a:cubicBezTo>
                  <a:pt x="395" y="190"/>
                  <a:pt x="395" y="190"/>
                  <a:pt x="395" y="191"/>
                </a:cubicBezTo>
                <a:cubicBezTo>
                  <a:pt x="396" y="191"/>
                  <a:pt x="396" y="191"/>
                  <a:pt x="396" y="192"/>
                </a:cubicBezTo>
                <a:cubicBezTo>
                  <a:pt x="396" y="192"/>
                  <a:pt x="397" y="192"/>
                  <a:pt x="397" y="193"/>
                </a:cubicBezTo>
                <a:cubicBezTo>
                  <a:pt x="397" y="193"/>
                  <a:pt x="397" y="193"/>
                  <a:pt x="397" y="193"/>
                </a:cubicBezTo>
                <a:cubicBezTo>
                  <a:pt x="397" y="194"/>
                  <a:pt x="397" y="196"/>
                  <a:pt x="397" y="197"/>
                </a:cubicBezTo>
                <a:cubicBezTo>
                  <a:pt x="397" y="197"/>
                  <a:pt x="397" y="197"/>
                  <a:pt x="397" y="197"/>
                </a:cubicBezTo>
                <a:cubicBezTo>
                  <a:pt x="397" y="197"/>
                  <a:pt x="397" y="198"/>
                  <a:pt x="397" y="198"/>
                </a:cubicBezTo>
                <a:cubicBezTo>
                  <a:pt x="398" y="198"/>
                  <a:pt x="398" y="199"/>
                  <a:pt x="399" y="199"/>
                </a:cubicBezTo>
                <a:cubicBezTo>
                  <a:pt x="399" y="200"/>
                  <a:pt x="399" y="201"/>
                  <a:pt x="399" y="201"/>
                </a:cubicBezTo>
                <a:cubicBezTo>
                  <a:pt x="399" y="201"/>
                  <a:pt x="399" y="201"/>
                  <a:pt x="399" y="201"/>
                </a:cubicBezTo>
                <a:cubicBezTo>
                  <a:pt x="399" y="202"/>
                  <a:pt x="399" y="202"/>
                  <a:pt x="399" y="202"/>
                </a:cubicBezTo>
                <a:cubicBezTo>
                  <a:pt x="400" y="202"/>
                  <a:pt x="400" y="203"/>
                  <a:pt x="401" y="203"/>
                </a:cubicBezTo>
                <a:cubicBezTo>
                  <a:pt x="401" y="204"/>
                  <a:pt x="401" y="205"/>
                  <a:pt x="401" y="207"/>
                </a:cubicBezTo>
                <a:cubicBezTo>
                  <a:pt x="402" y="207"/>
                  <a:pt x="402" y="207"/>
                  <a:pt x="403" y="208"/>
                </a:cubicBezTo>
                <a:cubicBezTo>
                  <a:pt x="403" y="208"/>
                  <a:pt x="403" y="208"/>
                  <a:pt x="403" y="208"/>
                </a:cubicBezTo>
                <a:cubicBezTo>
                  <a:pt x="403" y="208"/>
                  <a:pt x="403" y="208"/>
                  <a:pt x="403" y="208"/>
                </a:cubicBezTo>
                <a:cubicBezTo>
                  <a:pt x="403" y="209"/>
                  <a:pt x="403" y="209"/>
                  <a:pt x="403" y="210"/>
                </a:cubicBezTo>
                <a:cubicBezTo>
                  <a:pt x="404" y="211"/>
                  <a:pt x="405" y="212"/>
                  <a:pt x="406" y="213"/>
                </a:cubicBezTo>
                <a:cubicBezTo>
                  <a:pt x="408" y="214"/>
                  <a:pt x="409" y="213"/>
                  <a:pt x="410" y="214"/>
                </a:cubicBezTo>
                <a:cubicBezTo>
                  <a:pt x="411" y="215"/>
                  <a:pt x="412" y="215"/>
                  <a:pt x="412" y="216"/>
                </a:cubicBezTo>
                <a:cubicBezTo>
                  <a:pt x="413" y="216"/>
                  <a:pt x="412" y="216"/>
                  <a:pt x="413" y="217"/>
                </a:cubicBezTo>
                <a:cubicBezTo>
                  <a:pt x="413" y="222"/>
                  <a:pt x="413" y="226"/>
                  <a:pt x="413" y="231"/>
                </a:cubicBezTo>
                <a:cubicBezTo>
                  <a:pt x="413" y="231"/>
                  <a:pt x="413" y="231"/>
                  <a:pt x="413" y="231"/>
                </a:cubicBezTo>
                <a:cubicBezTo>
                  <a:pt x="413" y="231"/>
                  <a:pt x="413" y="232"/>
                  <a:pt x="413" y="232"/>
                </a:cubicBezTo>
                <a:cubicBezTo>
                  <a:pt x="413" y="232"/>
                  <a:pt x="414" y="232"/>
                  <a:pt x="414" y="232"/>
                </a:cubicBezTo>
                <a:cubicBezTo>
                  <a:pt x="415" y="233"/>
                  <a:pt x="415" y="234"/>
                  <a:pt x="416" y="234"/>
                </a:cubicBezTo>
                <a:cubicBezTo>
                  <a:pt x="416" y="235"/>
                  <a:pt x="416" y="235"/>
                  <a:pt x="417" y="235"/>
                </a:cubicBezTo>
                <a:cubicBezTo>
                  <a:pt x="417" y="235"/>
                  <a:pt x="417" y="235"/>
                  <a:pt x="417" y="236"/>
                </a:cubicBezTo>
                <a:cubicBezTo>
                  <a:pt x="417" y="236"/>
                  <a:pt x="417" y="236"/>
                  <a:pt x="417" y="236"/>
                </a:cubicBezTo>
                <a:cubicBezTo>
                  <a:pt x="417" y="236"/>
                  <a:pt x="417" y="236"/>
                  <a:pt x="417" y="236"/>
                </a:cubicBezTo>
                <a:cubicBezTo>
                  <a:pt x="417" y="236"/>
                  <a:pt x="417" y="236"/>
                  <a:pt x="417" y="236"/>
                </a:cubicBezTo>
                <a:cubicBezTo>
                  <a:pt x="417" y="238"/>
                  <a:pt x="417" y="240"/>
                  <a:pt x="417" y="241"/>
                </a:cubicBezTo>
                <a:cubicBezTo>
                  <a:pt x="417" y="241"/>
                  <a:pt x="417" y="241"/>
                  <a:pt x="417" y="241"/>
                </a:cubicBezTo>
                <a:cubicBezTo>
                  <a:pt x="417" y="242"/>
                  <a:pt x="417" y="242"/>
                  <a:pt x="417" y="242"/>
                </a:cubicBezTo>
                <a:cubicBezTo>
                  <a:pt x="418" y="243"/>
                  <a:pt x="418" y="243"/>
                  <a:pt x="419" y="243"/>
                </a:cubicBezTo>
                <a:cubicBezTo>
                  <a:pt x="419" y="244"/>
                  <a:pt x="419" y="244"/>
                  <a:pt x="419" y="244"/>
                </a:cubicBezTo>
                <a:cubicBezTo>
                  <a:pt x="419" y="244"/>
                  <a:pt x="419" y="244"/>
                  <a:pt x="419" y="244"/>
                </a:cubicBezTo>
                <a:cubicBezTo>
                  <a:pt x="419" y="246"/>
                  <a:pt x="419" y="247"/>
                  <a:pt x="419" y="249"/>
                </a:cubicBezTo>
                <a:cubicBezTo>
                  <a:pt x="419" y="249"/>
                  <a:pt x="419" y="249"/>
                  <a:pt x="419" y="249"/>
                </a:cubicBezTo>
                <a:cubicBezTo>
                  <a:pt x="420" y="249"/>
                  <a:pt x="420" y="250"/>
                  <a:pt x="420" y="250"/>
                </a:cubicBezTo>
                <a:cubicBezTo>
                  <a:pt x="420" y="251"/>
                  <a:pt x="420" y="251"/>
                  <a:pt x="421" y="251"/>
                </a:cubicBezTo>
                <a:cubicBezTo>
                  <a:pt x="421" y="251"/>
                  <a:pt x="421" y="252"/>
                  <a:pt x="421" y="252"/>
                </a:cubicBezTo>
                <a:cubicBezTo>
                  <a:pt x="421" y="252"/>
                  <a:pt x="421" y="252"/>
                  <a:pt x="421" y="252"/>
                </a:cubicBezTo>
                <a:cubicBezTo>
                  <a:pt x="421" y="254"/>
                  <a:pt x="421" y="255"/>
                  <a:pt x="421" y="257"/>
                </a:cubicBezTo>
                <a:cubicBezTo>
                  <a:pt x="421" y="257"/>
                  <a:pt x="421" y="257"/>
                  <a:pt x="421" y="257"/>
                </a:cubicBezTo>
                <a:cubicBezTo>
                  <a:pt x="421" y="257"/>
                  <a:pt x="422" y="257"/>
                  <a:pt x="422" y="258"/>
                </a:cubicBezTo>
                <a:cubicBezTo>
                  <a:pt x="422" y="258"/>
                  <a:pt x="422" y="258"/>
                  <a:pt x="422" y="258"/>
                </a:cubicBezTo>
                <a:cubicBezTo>
                  <a:pt x="422" y="258"/>
                  <a:pt x="422" y="258"/>
                  <a:pt x="422" y="258"/>
                </a:cubicBezTo>
                <a:cubicBezTo>
                  <a:pt x="422" y="258"/>
                  <a:pt x="423" y="259"/>
                  <a:pt x="423" y="259"/>
                </a:cubicBezTo>
                <a:cubicBezTo>
                  <a:pt x="423" y="259"/>
                  <a:pt x="423" y="260"/>
                  <a:pt x="423" y="261"/>
                </a:cubicBezTo>
                <a:cubicBezTo>
                  <a:pt x="424" y="261"/>
                  <a:pt x="424" y="261"/>
                  <a:pt x="424" y="261"/>
                </a:cubicBezTo>
                <a:cubicBezTo>
                  <a:pt x="424" y="262"/>
                  <a:pt x="423" y="263"/>
                  <a:pt x="424" y="264"/>
                </a:cubicBezTo>
                <a:cubicBezTo>
                  <a:pt x="425" y="264"/>
                  <a:pt x="425" y="265"/>
                  <a:pt x="426" y="265"/>
                </a:cubicBezTo>
                <a:cubicBezTo>
                  <a:pt x="426" y="265"/>
                  <a:pt x="426" y="266"/>
                  <a:pt x="426" y="266"/>
                </a:cubicBezTo>
                <a:cubicBezTo>
                  <a:pt x="426" y="266"/>
                  <a:pt x="426" y="266"/>
                  <a:pt x="426" y="266"/>
                </a:cubicBezTo>
                <a:cubicBezTo>
                  <a:pt x="426" y="267"/>
                  <a:pt x="426" y="268"/>
                  <a:pt x="426" y="269"/>
                </a:cubicBezTo>
                <a:cubicBezTo>
                  <a:pt x="426" y="269"/>
                  <a:pt x="426" y="269"/>
                  <a:pt x="426" y="269"/>
                </a:cubicBezTo>
                <a:cubicBezTo>
                  <a:pt x="426" y="270"/>
                  <a:pt x="426" y="270"/>
                  <a:pt x="426" y="270"/>
                </a:cubicBezTo>
                <a:cubicBezTo>
                  <a:pt x="427" y="271"/>
                  <a:pt x="427" y="271"/>
                  <a:pt x="428" y="271"/>
                </a:cubicBezTo>
                <a:cubicBezTo>
                  <a:pt x="428" y="273"/>
                  <a:pt x="427" y="276"/>
                  <a:pt x="428" y="277"/>
                </a:cubicBezTo>
                <a:cubicBezTo>
                  <a:pt x="428" y="277"/>
                  <a:pt x="428" y="277"/>
                  <a:pt x="428" y="277"/>
                </a:cubicBezTo>
                <a:cubicBezTo>
                  <a:pt x="428" y="277"/>
                  <a:pt x="428" y="278"/>
                  <a:pt x="428" y="278"/>
                </a:cubicBezTo>
                <a:cubicBezTo>
                  <a:pt x="429" y="278"/>
                  <a:pt x="429" y="279"/>
                  <a:pt x="430" y="279"/>
                </a:cubicBezTo>
                <a:cubicBezTo>
                  <a:pt x="430" y="279"/>
                  <a:pt x="430" y="280"/>
                  <a:pt x="430" y="280"/>
                </a:cubicBezTo>
                <a:cubicBezTo>
                  <a:pt x="430" y="282"/>
                  <a:pt x="430" y="285"/>
                  <a:pt x="430" y="287"/>
                </a:cubicBezTo>
                <a:cubicBezTo>
                  <a:pt x="430" y="288"/>
                  <a:pt x="430" y="289"/>
                  <a:pt x="430" y="289"/>
                </a:cubicBezTo>
                <a:cubicBezTo>
                  <a:pt x="430" y="291"/>
                  <a:pt x="432" y="291"/>
                  <a:pt x="432" y="293"/>
                </a:cubicBezTo>
                <a:cubicBezTo>
                  <a:pt x="432" y="294"/>
                  <a:pt x="432" y="298"/>
                  <a:pt x="432" y="299"/>
                </a:cubicBezTo>
                <a:cubicBezTo>
                  <a:pt x="432" y="299"/>
                  <a:pt x="432" y="299"/>
                  <a:pt x="431" y="299"/>
                </a:cubicBezTo>
                <a:cubicBezTo>
                  <a:pt x="431" y="300"/>
                  <a:pt x="431" y="300"/>
                  <a:pt x="431" y="300"/>
                </a:cubicBezTo>
                <a:cubicBezTo>
                  <a:pt x="429" y="300"/>
                  <a:pt x="427" y="300"/>
                  <a:pt x="426" y="300"/>
                </a:cubicBezTo>
                <a:cubicBezTo>
                  <a:pt x="419" y="300"/>
                  <a:pt x="412" y="300"/>
                  <a:pt x="406" y="300"/>
                </a:cubicBezTo>
                <a:cubicBezTo>
                  <a:pt x="406" y="300"/>
                  <a:pt x="406" y="300"/>
                  <a:pt x="406" y="300"/>
                </a:cubicBezTo>
                <a:cubicBezTo>
                  <a:pt x="405" y="300"/>
                  <a:pt x="405" y="300"/>
                  <a:pt x="404" y="300"/>
                </a:cubicBezTo>
                <a:cubicBezTo>
                  <a:pt x="404" y="301"/>
                  <a:pt x="404" y="301"/>
                  <a:pt x="404" y="301"/>
                </a:cubicBezTo>
                <a:cubicBezTo>
                  <a:pt x="404" y="301"/>
                  <a:pt x="404" y="301"/>
                  <a:pt x="404" y="301"/>
                </a:cubicBezTo>
                <a:cubicBezTo>
                  <a:pt x="404" y="301"/>
                  <a:pt x="404" y="301"/>
                  <a:pt x="403" y="302"/>
                </a:cubicBezTo>
                <a:cubicBezTo>
                  <a:pt x="403" y="302"/>
                  <a:pt x="403" y="302"/>
                  <a:pt x="403" y="302"/>
                </a:cubicBezTo>
                <a:cubicBezTo>
                  <a:pt x="403" y="302"/>
                  <a:pt x="403" y="302"/>
                  <a:pt x="403" y="302"/>
                </a:cubicBezTo>
                <a:cubicBezTo>
                  <a:pt x="403" y="303"/>
                  <a:pt x="403" y="303"/>
                  <a:pt x="403" y="303"/>
                </a:cubicBezTo>
                <a:cubicBezTo>
                  <a:pt x="403" y="303"/>
                  <a:pt x="403" y="303"/>
                  <a:pt x="403" y="303"/>
                </a:cubicBezTo>
                <a:cubicBezTo>
                  <a:pt x="403" y="304"/>
                  <a:pt x="403" y="304"/>
                  <a:pt x="403" y="304"/>
                </a:cubicBezTo>
                <a:cubicBezTo>
                  <a:pt x="402" y="304"/>
                  <a:pt x="402" y="305"/>
                  <a:pt x="401" y="305"/>
                </a:cubicBezTo>
                <a:cubicBezTo>
                  <a:pt x="401" y="305"/>
                  <a:pt x="401" y="305"/>
                  <a:pt x="401" y="305"/>
                </a:cubicBezTo>
                <a:cubicBezTo>
                  <a:pt x="401" y="305"/>
                  <a:pt x="401" y="305"/>
                  <a:pt x="401" y="305"/>
                </a:cubicBezTo>
                <a:cubicBezTo>
                  <a:pt x="401" y="306"/>
                  <a:pt x="401" y="308"/>
                  <a:pt x="401" y="309"/>
                </a:cubicBezTo>
                <a:cubicBezTo>
                  <a:pt x="401" y="309"/>
                  <a:pt x="401" y="309"/>
                  <a:pt x="401" y="309"/>
                </a:cubicBezTo>
                <a:cubicBezTo>
                  <a:pt x="401" y="309"/>
                  <a:pt x="401" y="309"/>
                  <a:pt x="401" y="309"/>
                </a:cubicBezTo>
                <a:cubicBezTo>
                  <a:pt x="400" y="309"/>
                  <a:pt x="400" y="310"/>
                  <a:pt x="399" y="310"/>
                </a:cubicBezTo>
                <a:cubicBezTo>
                  <a:pt x="399" y="310"/>
                  <a:pt x="399" y="310"/>
                  <a:pt x="399" y="311"/>
                </a:cubicBezTo>
                <a:cubicBezTo>
                  <a:pt x="399" y="311"/>
                  <a:pt x="399" y="311"/>
                  <a:pt x="399" y="311"/>
                </a:cubicBezTo>
                <a:cubicBezTo>
                  <a:pt x="399" y="312"/>
                  <a:pt x="399" y="313"/>
                  <a:pt x="399" y="315"/>
                </a:cubicBezTo>
                <a:cubicBezTo>
                  <a:pt x="399" y="315"/>
                  <a:pt x="399" y="315"/>
                  <a:pt x="399" y="315"/>
                </a:cubicBezTo>
                <a:cubicBezTo>
                  <a:pt x="399" y="315"/>
                  <a:pt x="399" y="315"/>
                  <a:pt x="398" y="316"/>
                </a:cubicBezTo>
                <a:cubicBezTo>
                  <a:pt x="398" y="316"/>
                  <a:pt x="398" y="316"/>
                  <a:pt x="397" y="317"/>
                </a:cubicBezTo>
                <a:cubicBezTo>
                  <a:pt x="397" y="317"/>
                  <a:pt x="397" y="317"/>
                  <a:pt x="397" y="317"/>
                </a:cubicBezTo>
                <a:cubicBezTo>
                  <a:pt x="397" y="317"/>
                  <a:pt x="397" y="317"/>
                  <a:pt x="397" y="317"/>
                </a:cubicBezTo>
                <a:cubicBezTo>
                  <a:pt x="397" y="318"/>
                  <a:pt x="397" y="320"/>
                  <a:pt x="397" y="321"/>
                </a:cubicBezTo>
                <a:cubicBezTo>
                  <a:pt x="397" y="321"/>
                  <a:pt x="397" y="321"/>
                  <a:pt x="397" y="321"/>
                </a:cubicBezTo>
                <a:cubicBezTo>
                  <a:pt x="397" y="321"/>
                  <a:pt x="396" y="322"/>
                  <a:pt x="396" y="322"/>
                </a:cubicBezTo>
                <a:cubicBezTo>
                  <a:pt x="396" y="322"/>
                  <a:pt x="396" y="323"/>
                  <a:pt x="395" y="323"/>
                </a:cubicBezTo>
                <a:cubicBezTo>
                  <a:pt x="395" y="323"/>
                  <a:pt x="395" y="323"/>
                  <a:pt x="395" y="323"/>
                </a:cubicBezTo>
                <a:cubicBezTo>
                  <a:pt x="395" y="323"/>
                  <a:pt x="395" y="323"/>
                  <a:pt x="395" y="323"/>
                </a:cubicBezTo>
                <a:cubicBezTo>
                  <a:pt x="395" y="325"/>
                  <a:pt x="395" y="326"/>
                  <a:pt x="395" y="327"/>
                </a:cubicBezTo>
                <a:cubicBezTo>
                  <a:pt x="395" y="327"/>
                  <a:pt x="395" y="327"/>
                  <a:pt x="395" y="327"/>
                </a:cubicBezTo>
                <a:cubicBezTo>
                  <a:pt x="394" y="327"/>
                  <a:pt x="394" y="328"/>
                  <a:pt x="394" y="328"/>
                </a:cubicBezTo>
                <a:cubicBezTo>
                  <a:pt x="394" y="328"/>
                  <a:pt x="393" y="329"/>
                  <a:pt x="393" y="329"/>
                </a:cubicBezTo>
                <a:cubicBezTo>
                  <a:pt x="393" y="329"/>
                  <a:pt x="393" y="329"/>
                  <a:pt x="393" y="330"/>
                </a:cubicBezTo>
                <a:cubicBezTo>
                  <a:pt x="393" y="330"/>
                  <a:pt x="393" y="330"/>
                  <a:pt x="393" y="330"/>
                </a:cubicBezTo>
                <a:cubicBezTo>
                  <a:pt x="393" y="332"/>
                  <a:pt x="393" y="334"/>
                  <a:pt x="393" y="336"/>
                </a:cubicBezTo>
                <a:cubicBezTo>
                  <a:pt x="393" y="336"/>
                  <a:pt x="393" y="336"/>
                  <a:pt x="393" y="336"/>
                </a:cubicBezTo>
                <a:cubicBezTo>
                  <a:pt x="394" y="338"/>
                  <a:pt x="393" y="337"/>
                  <a:pt x="395" y="337"/>
                </a:cubicBezTo>
                <a:cubicBezTo>
                  <a:pt x="395" y="337"/>
                  <a:pt x="395" y="338"/>
                  <a:pt x="395" y="338"/>
                </a:cubicBezTo>
                <a:cubicBezTo>
                  <a:pt x="395" y="338"/>
                  <a:pt x="395" y="338"/>
                  <a:pt x="395" y="338"/>
                </a:cubicBezTo>
                <a:cubicBezTo>
                  <a:pt x="396" y="338"/>
                  <a:pt x="396" y="339"/>
                  <a:pt x="396" y="339"/>
                </a:cubicBezTo>
                <a:cubicBezTo>
                  <a:pt x="397" y="339"/>
                  <a:pt x="397" y="339"/>
                  <a:pt x="397" y="339"/>
                </a:cubicBezTo>
                <a:cubicBezTo>
                  <a:pt x="397" y="339"/>
                  <a:pt x="397" y="339"/>
                  <a:pt x="397" y="339"/>
                </a:cubicBezTo>
                <a:cubicBezTo>
                  <a:pt x="398" y="340"/>
                  <a:pt x="398" y="340"/>
                  <a:pt x="399" y="340"/>
                </a:cubicBezTo>
                <a:cubicBezTo>
                  <a:pt x="399" y="340"/>
                  <a:pt x="400" y="341"/>
                  <a:pt x="401" y="342"/>
                </a:cubicBezTo>
                <a:cubicBezTo>
                  <a:pt x="401" y="342"/>
                  <a:pt x="401" y="342"/>
                  <a:pt x="401" y="342"/>
                </a:cubicBezTo>
                <a:cubicBezTo>
                  <a:pt x="401" y="342"/>
                  <a:pt x="401" y="342"/>
                  <a:pt x="401" y="342"/>
                </a:cubicBezTo>
                <a:cubicBezTo>
                  <a:pt x="402" y="342"/>
                  <a:pt x="402" y="342"/>
                  <a:pt x="402" y="342"/>
                </a:cubicBezTo>
                <a:cubicBezTo>
                  <a:pt x="403" y="342"/>
                  <a:pt x="404" y="343"/>
                  <a:pt x="404" y="344"/>
                </a:cubicBezTo>
                <a:cubicBezTo>
                  <a:pt x="405" y="345"/>
                  <a:pt x="404" y="348"/>
                  <a:pt x="404" y="350"/>
                </a:cubicBezTo>
                <a:cubicBezTo>
                  <a:pt x="404" y="350"/>
                  <a:pt x="404" y="350"/>
                  <a:pt x="404" y="350"/>
                </a:cubicBezTo>
                <a:cubicBezTo>
                  <a:pt x="405" y="350"/>
                  <a:pt x="405" y="351"/>
                  <a:pt x="405" y="351"/>
                </a:cubicBezTo>
                <a:cubicBezTo>
                  <a:pt x="405" y="351"/>
                  <a:pt x="405" y="351"/>
                  <a:pt x="405" y="351"/>
                </a:cubicBezTo>
                <a:cubicBezTo>
                  <a:pt x="405" y="352"/>
                  <a:pt x="405" y="354"/>
                  <a:pt x="405" y="357"/>
                </a:cubicBezTo>
                <a:cubicBezTo>
                  <a:pt x="404" y="366"/>
                  <a:pt x="404" y="366"/>
                  <a:pt x="404" y="366"/>
                </a:cubicBezTo>
                <a:cubicBezTo>
                  <a:pt x="405" y="369"/>
                  <a:pt x="404" y="376"/>
                  <a:pt x="402" y="379"/>
                </a:cubicBezTo>
                <a:cubicBezTo>
                  <a:pt x="394" y="395"/>
                  <a:pt x="378" y="391"/>
                  <a:pt x="365" y="405"/>
                </a:cubicBezTo>
                <a:cubicBezTo>
                  <a:pt x="355" y="414"/>
                  <a:pt x="342" y="426"/>
                  <a:pt x="339" y="437"/>
                </a:cubicBezTo>
                <a:cubicBezTo>
                  <a:pt x="336" y="437"/>
                  <a:pt x="335" y="449"/>
                  <a:pt x="332" y="449"/>
                </a:cubicBezTo>
                <a:cubicBezTo>
                  <a:pt x="332" y="465"/>
                  <a:pt x="292" y="469"/>
                  <a:pt x="292" y="476"/>
                </a:cubicBezTo>
                <a:cubicBezTo>
                  <a:pt x="278" y="479"/>
                  <a:pt x="266" y="492"/>
                  <a:pt x="256" y="492"/>
                </a:cubicBezTo>
                <a:cubicBezTo>
                  <a:pt x="256" y="501"/>
                  <a:pt x="224" y="503"/>
                  <a:pt x="224" y="510"/>
                </a:cubicBezTo>
                <a:cubicBezTo>
                  <a:pt x="218" y="510"/>
                  <a:pt x="161" y="538"/>
                  <a:pt x="161" y="543"/>
                </a:cubicBezTo>
                <a:cubicBezTo>
                  <a:pt x="147" y="543"/>
                  <a:pt x="118" y="569"/>
                  <a:pt x="115" y="582"/>
                </a:cubicBezTo>
                <a:cubicBezTo>
                  <a:pt x="107" y="586"/>
                  <a:pt x="90" y="627"/>
                  <a:pt x="90" y="633"/>
                </a:cubicBezTo>
                <a:cubicBezTo>
                  <a:pt x="82" y="633"/>
                  <a:pt x="79" y="689"/>
                  <a:pt x="73" y="689"/>
                </a:cubicBezTo>
                <a:cubicBezTo>
                  <a:pt x="73" y="692"/>
                  <a:pt x="66" y="720"/>
                  <a:pt x="64" y="720"/>
                </a:cubicBezTo>
                <a:cubicBezTo>
                  <a:pt x="64" y="737"/>
                  <a:pt x="54" y="761"/>
                  <a:pt x="53" y="779"/>
                </a:cubicBezTo>
                <a:cubicBezTo>
                  <a:pt x="52" y="794"/>
                  <a:pt x="47" y="807"/>
                  <a:pt x="46" y="821"/>
                </a:cubicBezTo>
                <a:cubicBezTo>
                  <a:pt x="46" y="834"/>
                  <a:pt x="45" y="843"/>
                  <a:pt x="42" y="856"/>
                </a:cubicBezTo>
                <a:cubicBezTo>
                  <a:pt x="38" y="873"/>
                  <a:pt x="36" y="890"/>
                  <a:pt x="36" y="907"/>
                </a:cubicBezTo>
                <a:cubicBezTo>
                  <a:pt x="35" y="933"/>
                  <a:pt x="32" y="959"/>
                  <a:pt x="25" y="985"/>
                </a:cubicBezTo>
                <a:cubicBezTo>
                  <a:pt x="21" y="996"/>
                  <a:pt x="22" y="1010"/>
                  <a:pt x="21" y="1021"/>
                </a:cubicBezTo>
                <a:cubicBezTo>
                  <a:pt x="20" y="1034"/>
                  <a:pt x="15" y="1045"/>
                  <a:pt x="15" y="1057"/>
                </a:cubicBezTo>
                <a:cubicBezTo>
                  <a:pt x="15" y="1116"/>
                  <a:pt x="16" y="1178"/>
                  <a:pt x="13" y="1238"/>
                </a:cubicBezTo>
                <a:cubicBezTo>
                  <a:pt x="12" y="1266"/>
                  <a:pt x="6" y="1293"/>
                  <a:pt x="3" y="1321"/>
                </a:cubicBezTo>
                <a:cubicBezTo>
                  <a:pt x="0" y="1354"/>
                  <a:pt x="2" y="1387"/>
                  <a:pt x="1" y="1421"/>
                </a:cubicBezTo>
                <a:cubicBezTo>
                  <a:pt x="1" y="1427"/>
                  <a:pt x="2" y="1459"/>
                  <a:pt x="6" y="1459"/>
                </a:cubicBezTo>
                <a:cubicBezTo>
                  <a:pt x="6" y="1465"/>
                  <a:pt x="12" y="1469"/>
                  <a:pt x="12" y="1476"/>
                </a:cubicBezTo>
                <a:cubicBezTo>
                  <a:pt x="21" y="1476"/>
                  <a:pt x="8" y="1572"/>
                  <a:pt x="22" y="1572"/>
                </a:cubicBezTo>
                <a:cubicBezTo>
                  <a:pt x="22" y="1589"/>
                  <a:pt x="23" y="1616"/>
                  <a:pt x="25" y="1635"/>
                </a:cubicBezTo>
                <a:cubicBezTo>
                  <a:pt x="26" y="1641"/>
                  <a:pt x="28" y="1654"/>
                  <a:pt x="33" y="1657"/>
                </a:cubicBezTo>
                <a:cubicBezTo>
                  <a:pt x="33" y="1661"/>
                  <a:pt x="53" y="1680"/>
                  <a:pt x="57" y="1680"/>
                </a:cubicBezTo>
                <a:cubicBezTo>
                  <a:pt x="63" y="1690"/>
                  <a:pt x="84" y="1687"/>
                  <a:pt x="90" y="1700"/>
                </a:cubicBezTo>
                <a:cubicBezTo>
                  <a:pt x="104" y="1703"/>
                  <a:pt x="108" y="1708"/>
                  <a:pt x="125" y="1708"/>
                </a:cubicBezTo>
                <a:cubicBezTo>
                  <a:pt x="131" y="1710"/>
                  <a:pt x="135" y="1710"/>
                  <a:pt x="139" y="1715"/>
                </a:cubicBezTo>
                <a:cubicBezTo>
                  <a:pt x="142" y="1715"/>
                  <a:pt x="139" y="1721"/>
                  <a:pt x="143" y="1721"/>
                </a:cubicBezTo>
                <a:cubicBezTo>
                  <a:pt x="143" y="1725"/>
                  <a:pt x="146" y="1747"/>
                  <a:pt x="143" y="1747"/>
                </a:cubicBezTo>
                <a:cubicBezTo>
                  <a:pt x="141" y="1818"/>
                  <a:pt x="142" y="1889"/>
                  <a:pt x="142" y="1960"/>
                </a:cubicBezTo>
                <a:cubicBezTo>
                  <a:pt x="142" y="1995"/>
                  <a:pt x="142" y="2031"/>
                  <a:pt x="142" y="2066"/>
                </a:cubicBezTo>
                <a:cubicBezTo>
                  <a:pt x="142" y="2084"/>
                  <a:pt x="142" y="2102"/>
                  <a:pt x="142" y="2119"/>
                </a:cubicBezTo>
                <a:cubicBezTo>
                  <a:pt x="139" y="2138"/>
                  <a:pt x="136" y="2155"/>
                  <a:pt x="136" y="2173"/>
                </a:cubicBezTo>
                <a:cubicBezTo>
                  <a:pt x="136" y="2205"/>
                  <a:pt x="135" y="2238"/>
                  <a:pt x="135" y="2267"/>
                </a:cubicBezTo>
                <a:cubicBezTo>
                  <a:pt x="126" y="2293"/>
                  <a:pt x="131" y="2319"/>
                  <a:pt x="123" y="2346"/>
                </a:cubicBezTo>
                <a:cubicBezTo>
                  <a:pt x="120" y="2355"/>
                  <a:pt x="107" y="2413"/>
                  <a:pt x="102" y="2413"/>
                </a:cubicBezTo>
                <a:cubicBezTo>
                  <a:pt x="102" y="2430"/>
                  <a:pt x="91" y="2442"/>
                  <a:pt x="90" y="2463"/>
                </a:cubicBezTo>
                <a:cubicBezTo>
                  <a:pt x="87" y="2518"/>
                  <a:pt x="84" y="2563"/>
                  <a:pt x="84" y="2620"/>
                </a:cubicBezTo>
                <a:cubicBezTo>
                  <a:pt x="84" y="2650"/>
                  <a:pt x="87" y="2679"/>
                  <a:pt x="89" y="2708"/>
                </a:cubicBezTo>
                <a:cubicBezTo>
                  <a:pt x="90" y="2735"/>
                  <a:pt x="90" y="2762"/>
                  <a:pt x="96" y="2789"/>
                </a:cubicBezTo>
                <a:cubicBezTo>
                  <a:pt x="96" y="2792"/>
                  <a:pt x="100" y="2819"/>
                  <a:pt x="97" y="2819"/>
                </a:cubicBezTo>
                <a:cubicBezTo>
                  <a:pt x="97" y="2823"/>
                  <a:pt x="90" y="2854"/>
                  <a:pt x="89" y="2854"/>
                </a:cubicBezTo>
                <a:cubicBezTo>
                  <a:pt x="89" y="2864"/>
                  <a:pt x="82" y="2873"/>
                  <a:pt x="82" y="2883"/>
                </a:cubicBezTo>
                <a:cubicBezTo>
                  <a:pt x="77" y="2883"/>
                  <a:pt x="76" y="2921"/>
                  <a:pt x="76" y="2928"/>
                </a:cubicBezTo>
                <a:cubicBezTo>
                  <a:pt x="78" y="2947"/>
                  <a:pt x="91" y="2976"/>
                  <a:pt x="86" y="2995"/>
                </a:cubicBezTo>
                <a:cubicBezTo>
                  <a:pt x="86" y="3002"/>
                  <a:pt x="82" y="3019"/>
                  <a:pt x="75" y="3023"/>
                </a:cubicBezTo>
                <a:cubicBezTo>
                  <a:pt x="75" y="3031"/>
                  <a:pt x="60" y="3036"/>
                  <a:pt x="60" y="3044"/>
                </a:cubicBezTo>
                <a:cubicBezTo>
                  <a:pt x="56" y="3046"/>
                  <a:pt x="41" y="3063"/>
                  <a:pt x="41" y="3068"/>
                </a:cubicBezTo>
                <a:cubicBezTo>
                  <a:pt x="29" y="3077"/>
                  <a:pt x="23" y="3096"/>
                  <a:pt x="15" y="3112"/>
                </a:cubicBezTo>
                <a:cubicBezTo>
                  <a:pt x="12" y="3119"/>
                  <a:pt x="6" y="3169"/>
                  <a:pt x="13" y="3169"/>
                </a:cubicBezTo>
                <a:cubicBezTo>
                  <a:pt x="13" y="3177"/>
                  <a:pt x="28" y="3180"/>
                  <a:pt x="28" y="3183"/>
                </a:cubicBezTo>
                <a:cubicBezTo>
                  <a:pt x="39" y="3183"/>
                  <a:pt x="57" y="3191"/>
                  <a:pt x="73" y="3192"/>
                </a:cubicBezTo>
                <a:cubicBezTo>
                  <a:pt x="88" y="3192"/>
                  <a:pt x="104" y="3192"/>
                  <a:pt x="119" y="3192"/>
                </a:cubicBezTo>
                <a:cubicBezTo>
                  <a:pt x="119" y="3191"/>
                  <a:pt x="148" y="3185"/>
                  <a:pt x="152" y="3185"/>
                </a:cubicBezTo>
                <a:cubicBezTo>
                  <a:pt x="152" y="3188"/>
                  <a:pt x="187" y="3164"/>
                  <a:pt x="189" y="3163"/>
                </a:cubicBezTo>
                <a:cubicBezTo>
                  <a:pt x="189" y="3154"/>
                  <a:pt x="204" y="3144"/>
                  <a:pt x="204" y="3135"/>
                </a:cubicBezTo>
                <a:cubicBezTo>
                  <a:pt x="207" y="3135"/>
                  <a:pt x="218" y="3099"/>
                  <a:pt x="226" y="3093"/>
                </a:cubicBezTo>
                <a:cubicBezTo>
                  <a:pt x="226" y="3086"/>
                  <a:pt x="254" y="3065"/>
                  <a:pt x="260" y="3062"/>
                </a:cubicBezTo>
                <a:cubicBezTo>
                  <a:pt x="260" y="3060"/>
                  <a:pt x="266" y="3051"/>
                  <a:pt x="267" y="3051"/>
                </a:cubicBezTo>
                <a:cubicBezTo>
                  <a:pt x="268" y="3041"/>
                  <a:pt x="269" y="3032"/>
                  <a:pt x="269" y="3022"/>
                </a:cubicBezTo>
                <a:cubicBezTo>
                  <a:pt x="269" y="3012"/>
                  <a:pt x="268" y="3004"/>
                  <a:pt x="268" y="2994"/>
                </a:cubicBezTo>
                <a:cubicBezTo>
                  <a:pt x="268" y="2994"/>
                  <a:pt x="270" y="2987"/>
                  <a:pt x="270" y="2986"/>
                </a:cubicBezTo>
                <a:cubicBezTo>
                  <a:pt x="277" y="2983"/>
                  <a:pt x="279" y="2969"/>
                  <a:pt x="286" y="2966"/>
                </a:cubicBezTo>
                <a:cubicBezTo>
                  <a:pt x="289" y="2952"/>
                  <a:pt x="295" y="2941"/>
                  <a:pt x="297" y="2925"/>
                </a:cubicBezTo>
                <a:cubicBezTo>
                  <a:pt x="298" y="2916"/>
                  <a:pt x="298" y="2847"/>
                  <a:pt x="295" y="2847"/>
                </a:cubicBezTo>
                <a:cubicBezTo>
                  <a:pt x="295" y="2831"/>
                  <a:pt x="292" y="2812"/>
                  <a:pt x="292" y="2791"/>
                </a:cubicBezTo>
                <a:cubicBezTo>
                  <a:pt x="292" y="2755"/>
                  <a:pt x="292" y="2718"/>
                  <a:pt x="292" y="2681"/>
                </a:cubicBezTo>
                <a:cubicBezTo>
                  <a:pt x="292" y="2670"/>
                  <a:pt x="304" y="2576"/>
                  <a:pt x="301" y="2576"/>
                </a:cubicBezTo>
                <a:cubicBezTo>
                  <a:pt x="303" y="2563"/>
                  <a:pt x="309" y="2553"/>
                  <a:pt x="309" y="2538"/>
                </a:cubicBezTo>
                <a:cubicBezTo>
                  <a:pt x="313" y="2538"/>
                  <a:pt x="315" y="2498"/>
                  <a:pt x="317" y="2491"/>
                </a:cubicBezTo>
                <a:cubicBezTo>
                  <a:pt x="323" y="2464"/>
                  <a:pt x="320" y="2435"/>
                  <a:pt x="320" y="2406"/>
                </a:cubicBezTo>
                <a:cubicBezTo>
                  <a:pt x="320" y="2381"/>
                  <a:pt x="323" y="2353"/>
                  <a:pt x="323" y="2333"/>
                </a:cubicBezTo>
                <a:cubicBezTo>
                  <a:pt x="328" y="2333"/>
                  <a:pt x="332" y="2293"/>
                  <a:pt x="336" y="2293"/>
                </a:cubicBezTo>
                <a:cubicBezTo>
                  <a:pt x="336" y="2287"/>
                  <a:pt x="346" y="2239"/>
                  <a:pt x="350" y="2239"/>
                </a:cubicBezTo>
                <a:cubicBezTo>
                  <a:pt x="352" y="2230"/>
                  <a:pt x="367" y="2163"/>
                  <a:pt x="372" y="2163"/>
                </a:cubicBezTo>
                <a:cubicBezTo>
                  <a:pt x="379" y="2119"/>
                  <a:pt x="393" y="2077"/>
                  <a:pt x="408" y="2032"/>
                </a:cubicBezTo>
                <a:cubicBezTo>
                  <a:pt x="414" y="2015"/>
                  <a:pt x="424" y="1988"/>
                  <a:pt x="424" y="1973"/>
                </a:cubicBezTo>
                <a:cubicBezTo>
                  <a:pt x="427" y="1973"/>
                  <a:pt x="429" y="1953"/>
                  <a:pt x="432" y="1953"/>
                </a:cubicBezTo>
                <a:cubicBezTo>
                  <a:pt x="432" y="1947"/>
                  <a:pt x="451" y="1882"/>
                  <a:pt x="454" y="1882"/>
                </a:cubicBezTo>
                <a:cubicBezTo>
                  <a:pt x="460" y="1854"/>
                  <a:pt x="470" y="1836"/>
                  <a:pt x="478" y="1811"/>
                </a:cubicBezTo>
                <a:cubicBezTo>
                  <a:pt x="478" y="1812"/>
                  <a:pt x="480" y="1811"/>
                  <a:pt x="479" y="1811"/>
                </a:cubicBezTo>
                <a:cubicBezTo>
                  <a:pt x="498" y="1809"/>
                  <a:pt x="482" y="1851"/>
                  <a:pt x="489" y="1851"/>
                </a:cubicBezTo>
                <a:cubicBezTo>
                  <a:pt x="489" y="1853"/>
                  <a:pt x="491" y="1864"/>
                  <a:pt x="492" y="1864"/>
                </a:cubicBezTo>
                <a:cubicBezTo>
                  <a:pt x="492" y="1879"/>
                  <a:pt x="493" y="1897"/>
                  <a:pt x="493" y="1913"/>
                </a:cubicBezTo>
                <a:cubicBezTo>
                  <a:pt x="493" y="1948"/>
                  <a:pt x="493" y="1984"/>
                  <a:pt x="493" y="2019"/>
                </a:cubicBezTo>
                <a:cubicBezTo>
                  <a:pt x="493" y="2036"/>
                  <a:pt x="493" y="2051"/>
                  <a:pt x="497" y="2068"/>
                </a:cubicBezTo>
                <a:cubicBezTo>
                  <a:pt x="502" y="2086"/>
                  <a:pt x="501" y="2105"/>
                  <a:pt x="501" y="2124"/>
                </a:cubicBezTo>
                <a:cubicBezTo>
                  <a:pt x="501" y="2156"/>
                  <a:pt x="502" y="2187"/>
                  <a:pt x="501" y="2219"/>
                </a:cubicBezTo>
                <a:cubicBezTo>
                  <a:pt x="499" y="2249"/>
                  <a:pt x="507" y="2277"/>
                  <a:pt x="507" y="2307"/>
                </a:cubicBezTo>
                <a:cubicBezTo>
                  <a:pt x="505" y="2307"/>
                  <a:pt x="493" y="2372"/>
                  <a:pt x="493" y="2379"/>
                </a:cubicBezTo>
                <a:cubicBezTo>
                  <a:pt x="491" y="2379"/>
                  <a:pt x="487" y="2420"/>
                  <a:pt x="487" y="2425"/>
                </a:cubicBezTo>
                <a:cubicBezTo>
                  <a:pt x="487" y="2452"/>
                  <a:pt x="485" y="2476"/>
                  <a:pt x="485" y="2502"/>
                </a:cubicBezTo>
                <a:cubicBezTo>
                  <a:pt x="486" y="2519"/>
                  <a:pt x="486" y="2536"/>
                  <a:pt x="486" y="2552"/>
                </a:cubicBezTo>
                <a:cubicBezTo>
                  <a:pt x="486" y="2570"/>
                  <a:pt x="480" y="2586"/>
                  <a:pt x="480" y="2604"/>
                </a:cubicBezTo>
                <a:cubicBezTo>
                  <a:pt x="480" y="2639"/>
                  <a:pt x="480" y="2674"/>
                  <a:pt x="480" y="2709"/>
                </a:cubicBezTo>
                <a:cubicBezTo>
                  <a:pt x="488" y="2709"/>
                  <a:pt x="484" y="2764"/>
                  <a:pt x="484" y="2769"/>
                </a:cubicBezTo>
                <a:cubicBezTo>
                  <a:pt x="479" y="2769"/>
                  <a:pt x="473" y="2805"/>
                  <a:pt x="469" y="2805"/>
                </a:cubicBezTo>
                <a:cubicBezTo>
                  <a:pt x="469" y="2810"/>
                  <a:pt x="465" y="2858"/>
                  <a:pt x="461" y="2858"/>
                </a:cubicBezTo>
                <a:cubicBezTo>
                  <a:pt x="459" y="2881"/>
                  <a:pt x="457" y="2906"/>
                  <a:pt x="457" y="2933"/>
                </a:cubicBezTo>
                <a:cubicBezTo>
                  <a:pt x="457" y="2948"/>
                  <a:pt x="459" y="2966"/>
                  <a:pt x="454" y="2980"/>
                </a:cubicBezTo>
                <a:cubicBezTo>
                  <a:pt x="450" y="2993"/>
                  <a:pt x="453" y="3001"/>
                  <a:pt x="453" y="3013"/>
                </a:cubicBezTo>
                <a:cubicBezTo>
                  <a:pt x="466" y="3022"/>
                  <a:pt x="476" y="3028"/>
                  <a:pt x="494" y="3032"/>
                </a:cubicBezTo>
                <a:cubicBezTo>
                  <a:pt x="519" y="3037"/>
                  <a:pt x="546" y="3036"/>
                  <a:pt x="574" y="3036"/>
                </a:cubicBezTo>
                <a:cubicBezTo>
                  <a:pt x="574" y="3036"/>
                  <a:pt x="607" y="3045"/>
                  <a:pt x="609" y="3045"/>
                </a:cubicBezTo>
                <a:cubicBezTo>
                  <a:pt x="609" y="3050"/>
                  <a:pt x="642" y="3054"/>
                  <a:pt x="642" y="3060"/>
                </a:cubicBezTo>
                <a:cubicBezTo>
                  <a:pt x="644" y="3060"/>
                  <a:pt x="663" y="3070"/>
                  <a:pt x="663" y="3071"/>
                </a:cubicBezTo>
                <a:cubicBezTo>
                  <a:pt x="667" y="3071"/>
                  <a:pt x="707" y="3077"/>
                  <a:pt x="707" y="3079"/>
                </a:cubicBezTo>
                <a:cubicBezTo>
                  <a:pt x="731" y="3079"/>
                  <a:pt x="755" y="3080"/>
                  <a:pt x="778" y="3081"/>
                </a:cubicBezTo>
                <a:cubicBezTo>
                  <a:pt x="797" y="3081"/>
                  <a:pt x="812" y="3076"/>
                  <a:pt x="826" y="3076"/>
                </a:cubicBezTo>
                <a:cubicBezTo>
                  <a:pt x="831" y="3074"/>
                  <a:pt x="859" y="3069"/>
                  <a:pt x="859" y="3064"/>
                </a:cubicBezTo>
                <a:cubicBezTo>
                  <a:pt x="865" y="3064"/>
                  <a:pt x="869" y="3055"/>
                  <a:pt x="875" y="3055"/>
                </a:cubicBezTo>
                <a:cubicBezTo>
                  <a:pt x="876" y="3054"/>
                  <a:pt x="882" y="3046"/>
                  <a:pt x="883" y="3046"/>
                </a:cubicBezTo>
                <a:cubicBezTo>
                  <a:pt x="886" y="3039"/>
                  <a:pt x="883" y="3032"/>
                  <a:pt x="883" y="3026"/>
                </a:cubicBezTo>
                <a:cubicBezTo>
                  <a:pt x="883" y="3026"/>
                  <a:pt x="874" y="3005"/>
                  <a:pt x="870" y="3002"/>
                </a:cubicBezTo>
                <a:cubicBezTo>
                  <a:pt x="865" y="2992"/>
                  <a:pt x="813" y="2978"/>
                  <a:pt x="813" y="2979"/>
                </a:cubicBezTo>
                <a:cubicBezTo>
                  <a:pt x="810" y="2979"/>
                  <a:pt x="793" y="2975"/>
                  <a:pt x="793" y="2973"/>
                </a:cubicBezTo>
                <a:cubicBezTo>
                  <a:pt x="785" y="2971"/>
                  <a:pt x="778" y="2964"/>
                  <a:pt x="772" y="2964"/>
                </a:cubicBezTo>
                <a:cubicBezTo>
                  <a:pt x="772" y="2963"/>
                  <a:pt x="754" y="2953"/>
                  <a:pt x="751" y="2953"/>
                </a:cubicBezTo>
                <a:cubicBezTo>
                  <a:pt x="745" y="2943"/>
                  <a:pt x="728" y="2939"/>
                  <a:pt x="724" y="2930"/>
                </a:cubicBezTo>
                <a:cubicBezTo>
                  <a:pt x="715" y="2930"/>
                  <a:pt x="702" y="2911"/>
                  <a:pt x="694" y="2906"/>
                </a:cubicBezTo>
                <a:cubicBezTo>
                  <a:pt x="694" y="2904"/>
                  <a:pt x="680" y="2872"/>
                  <a:pt x="686" y="2872"/>
                </a:cubicBezTo>
                <a:cubicBezTo>
                  <a:pt x="686" y="2855"/>
                  <a:pt x="672" y="2848"/>
                  <a:pt x="672" y="2829"/>
                </a:cubicBezTo>
                <a:cubicBezTo>
                  <a:pt x="672" y="2829"/>
                  <a:pt x="689" y="2787"/>
                  <a:pt x="690" y="2787"/>
                </a:cubicBezTo>
                <a:cubicBezTo>
                  <a:pt x="690" y="2776"/>
                  <a:pt x="707" y="2644"/>
                  <a:pt x="709" y="2644"/>
                </a:cubicBezTo>
                <a:cubicBezTo>
                  <a:pt x="709" y="2638"/>
                  <a:pt x="713" y="2603"/>
                  <a:pt x="715" y="2603"/>
                </a:cubicBezTo>
                <a:cubicBezTo>
                  <a:pt x="715" y="2584"/>
                  <a:pt x="717" y="2558"/>
                  <a:pt x="721" y="2536"/>
                </a:cubicBezTo>
                <a:cubicBezTo>
                  <a:pt x="728" y="2506"/>
                  <a:pt x="726" y="2474"/>
                  <a:pt x="726" y="2442"/>
                </a:cubicBezTo>
                <a:cubicBezTo>
                  <a:pt x="726" y="2434"/>
                  <a:pt x="723" y="2371"/>
                  <a:pt x="729" y="2371"/>
                </a:cubicBezTo>
                <a:cubicBezTo>
                  <a:pt x="736" y="2322"/>
                  <a:pt x="729" y="2263"/>
                  <a:pt x="741" y="2210"/>
                </a:cubicBezTo>
                <a:cubicBezTo>
                  <a:pt x="743" y="2202"/>
                  <a:pt x="746" y="2157"/>
                  <a:pt x="749" y="2157"/>
                </a:cubicBezTo>
                <a:cubicBezTo>
                  <a:pt x="749" y="2145"/>
                  <a:pt x="754" y="2134"/>
                  <a:pt x="754" y="2118"/>
                </a:cubicBezTo>
                <a:cubicBezTo>
                  <a:pt x="755" y="2118"/>
                  <a:pt x="761" y="2088"/>
                  <a:pt x="761" y="2084"/>
                </a:cubicBezTo>
                <a:cubicBezTo>
                  <a:pt x="758" y="2084"/>
                  <a:pt x="767" y="2037"/>
                  <a:pt x="767" y="2032"/>
                </a:cubicBezTo>
                <a:cubicBezTo>
                  <a:pt x="770" y="2032"/>
                  <a:pt x="771" y="1985"/>
                  <a:pt x="773" y="1977"/>
                </a:cubicBezTo>
                <a:cubicBezTo>
                  <a:pt x="776" y="1969"/>
                  <a:pt x="778" y="1896"/>
                  <a:pt x="783" y="1896"/>
                </a:cubicBezTo>
                <a:cubicBezTo>
                  <a:pt x="783" y="1887"/>
                  <a:pt x="791" y="1760"/>
                  <a:pt x="792" y="1760"/>
                </a:cubicBezTo>
                <a:cubicBezTo>
                  <a:pt x="792" y="1742"/>
                  <a:pt x="788" y="1630"/>
                  <a:pt x="798" y="1630"/>
                </a:cubicBezTo>
                <a:cubicBezTo>
                  <a:pt x="798" y="1628"/>
                  <a:pt x="808" y="1613"/>
                  <a:pt x="807" y="1613"/>
                </a:cubicBezTo>
                <a:cubicBezTo>
                  <a:pt x="807" y="1585"/>
                  <a:pt x="809" y="1552"/>
                  <a:pt x="808" y="1522"/>
                </a:cubicBezTo>
                <a:cubicBezTo>
                  <a:pt x="808" y="1516"/>
                  <a:pt x="806" y="1496"/>
                  <a:pt x="816" y="1497"/>
                </a:cubicBezTo>
                <a:cubicBezTo>
                  <a:pt x="826" y="1497"/>
                  <a:pt x="828" y="1515"/>
                  <a:pt x="829" y="1515"/>
                </a:cubicBezTo>
                <a:cubicBezTo>
                  <a:pt x="829" y="1538"/>
                  <a:pt x="828" y="1564"/>
                  <a:pt x="833" y="1584"/>
                </a:cubicBezTo>
                <a:cubicBezTo>
                  <a:pt x="840" y="1584"/>
                  <a:pt x="844" y="1604"/>
                  <a:pt x="844" y="1609"/>
                </a:cubicBezTo>
                <a:cubicBezTo>
                  <a:pt x="846" y="1637"/>
                  <a:pt x="837" y="1675"/>
                  <a:pt x="847" y="1703"/>
                </a:cubicBezTo>
                <a:cubicBezTo>
                  <a:pt x="847" y="1714"/>
                  <a:pt x="859" y="1720"/>
                  <a:pt x="870" y="1720"/>
                </a:cubicBezTo>
                <a:cubicBezTo>
                  <a:pt x="870" y="1720"/>
                  <a:pt x="874" y="1715"/>
                  <a:pt x="875" y="1714"/>
                </a:cubicBezTo>
                <a:cubicBezTo>
                  <a:pt x="879" y="1708"/>
                  <a:pt x="874" y="1693"/>
                  <a:pt x="883" y="1692"/>
                </a:cubicBezTo>
                <a:cubicBezTo>
                  <a:pt x="893" y="1721"/>
                  <a:pt x="879" y="1732"/>
                  <a:pt x="872" y="1753"/>
                </a:cubicBezTo>
                <a:cubicBezTo>
                  <a:pt x="863" y="1757"/>
                  <a:pt x="855" y="1782"/>
                  <a:pt x="857" y="1792"/>
                </a:cubicBezTo>
                <a:cubicBezTo>
                  <a:pt x="872" y="1800"/>
                  <a:pt x="874" y="1790"/>
                  <a:pt x="888" y="1790"/>
                </a:cubicBezTo>
                <a:cubicBezTo>
                  <a:pt x="889" y="1787"/>
                  <a:pt x="906" y="1778"/>
                  <a:pt x="909" y="1778"/>
                </a:cubicBezTo>
                <a:cubicBezTo>
                  <a:pt x="909" y="1776"/>
                  <a:pt x="917" y="1772"/>
                  <a:pt x="918" y="1771"/>
                </a:cubicBezTo>
                <a:cubicBezTo>
                  <a:pt x="924" y="1764"/>
                  <a:pt x="934" y="1753"/>
                  <a:pt x="942" y="1748"/>
                </a:cubicBezTo>
                <a:cubicBezTo>
                  <a:pt x="942" y="1746"/>
                  <a:pt x="951" y="1726"/>
                  <a:pt x="949" y="1726"/>
                </a:cubicBezTo>
                <a:cubicBezTo>
                  <a:pt x="951" y="1705"/>
                  <a:pt x="954" y="1684"/>
                  <a:pt x="954" y="1660"/>
                </a:cubicBezTo>
                <a:cubicBezTo>
                  <a:pt x="954" y="1656"/>
                  <a:pt x="951" y="1602"/>
                  <a:pt x="949" y="1602"/>
                </a:cubicBezTo>
                <a:cubicBezTo>
                  <a:pt x="949" y="1598"/>
                  <a:pt x="957" y="1561"/>
                  <a:pt x="952" y="1561"/>
                </a:cubicBezTo>
                <a:cubicBezTo>
                  <a:pt x="952" y="1544"/>
                  <a:pt x="948" y="1526"/>
                  <a:pt x="948" y="1505"/>
                </a:cubicBezTo>
                <a:cubicBezTo>
                  <a:pt x="948" y="1490"/>
                  <a:pt x="949" y="1477"/>
                  <a:pt x="952" y="1463"/>
                </a:cubicBezTo>
                <a:cubicBezTo>
                  <a:pt x="956" y="1446"/>
                  <a:pt x="954" y="1428"/>
                  <a:pt x="954" y="1411"/>
                </a:cubicBezTo>
                <a:cubicBezTo>
                  <a:pt x="954" y="1395"/>
                  <a:pt x="954" y="1379"/>
                  <a:pt x="954" y="1363"/>
                </a:cubicBezTo>
                <a:cubicBezTo>
                  <a:pt x="954" y="1348"/>
                  <a:pt x="948" y="1334"/>
                  <a:pt x="948" y="1319"/>
                </a:cubicBezTo>
                <a:cubicBezTo>
                  <a:pt x="948" y="1303"/>
                  <a:pt x="948" y="1287"/>
                  <a:pt x="948" y="1271"/>
                </a:cubicBezTo>
                <a:cubicBezTo>
                  <a:pt x="948" y="1271"/>
                  <a:pt x="944" y="1254"/>
                  <a:pt x="944" y="1252"/>
                </a:cubicBezTo>
                <a:cubicBezTo>
                  <a:pt x="942" y="1252"/>
                  <a:pt x="938" y="1199"/>
                  <a:pt x="936" y="1191"/>
                </a:cubicBezTo>
                <a:cubicBezTo>
                  <a:pt x="933" y="1176"/>
                  <a:pt x="933" y="1162"/>
                  <a:pt x="933" y="1147"/>
                </a:cubicBezTo>
                <a:cubicBezTo>
                  <a:pt x="933" y="1133"/>
                  <a:pt x="927" y="1119"/>
                  <a:pt x="927" y="1104"/>
                </a:cubicBezTo>
                <a:cubicBezTo>
                  <a:pt x="927" y="1063"/>
                  <a:pt x="905" y="1030"/>
                  <a:pt x="904" y="987"/>
                </a:cubicBezTo>
                <a:cubicBezTo>
                  <a:pt x="904" y="983"/>
                  <a:pt x="901" y="949"/>
                  <a:pt x="896" y="949"/>
                </a:cubicBezTo>
                <a:cubicBezTo>
                  <a:pt x="895" y="940"/>
                  <a:pt x="889" y="932"/>
                  <a:pt x="889" y="925"/>
                </a:cubicBezTo>
                <a:cubicBezTo>
                  <a:pt x="883" y="925"/>
                  <a:pt x="881" y="900"/>
                  <a:pt x="881" y="896"/>
                </a:cubicBezTo>
                <a:cubicBezTo>
                  <a:pt x="881" y="879"/>
                  <a:pt x="881" y="862"/>
                  <a:pt x="881" y="845"/>
                </a:cubicBezTo>
                <a:cubicBezTo>
                  <a:pt x="881" y="835"/>
                  <a:pt x="877" y="827"/>
                  <a:pt x="877" y="818"/>
                </a:cubicBezTo>
                <a:cubicBezTo>
                  <a:pt x="872" y="818"/>
                  <a:pt x="873" y="772"/>
                  <a:pt x="873" y="765"/>
                </a:cubicBezTo>
                <a:cubicBezTo>
                  <a:pt x="869" y="751"/>
                  <a:pt x="867" y="737"/>
                  <a:pt x="867" y="723"/>
                </a:cubicBezTo>
                <a:cubicBezTo>
                  <a:pt x="862" y="706"/>
                  <a:pt x="859" y="689"/>
                  <a:pt x="857" y="672"/>
                </a:cubicBezTo>
                <a:cubicBezTo>
                  <a:pt x="850" y="651"/>
                  <a:pt x="842" y="631"/>
                  <a:pt x="836" y="613"/>
                </a:cubicBezTo>
                <a:cubicBezTo>
                  <a:pt x="828" y="609"/>
                  <a:pt x="822" y="586"/>
                  <a:pt x="810" y="586"/>
                </a:cubicBezTo>
                <a:cubicBezTo>
                  <a:pt x="807" y="582"/>
                  <a:pt x="793" y="570"/>
                  <a:pt x="788" y="570"/>
                </a:cubicBezTo>
                <a:cubicBezTo>
                  <a:pt x="784" y="562"/>
                  <a:pt x="770" y="563"/>
                  <a:pt x="766" y="555"/>
                </a:cubicBezTo>
                <a:cubicBezTo>
                  <a:pt x="747" y="550"/>
                  <a:pt x="739" y="538"/>
                  <a:pt x="722" y="533"/>
                </a:cubicBezTo>
                <a:cubicBezTo>
                  <a:pt x="722" y="527"/>
                  <a:pt x="692" y="523"/>
                  <a:pt x="692" y="518"/>
                </a:cubicBezTo>
                <a:cubicBezTo>
                  <a:pt x="677" y="515"/>
                  <a:pt x="649" y="504"/>
                  <a:pt x="649" y="487"/>
                </a:cubicBezTo>
                <a:cubicBezTo>
                  <a:pt x="645" y="487"/>
                  <a:pt x="635" y="457"/>
                  <a:pt x="629" y="453"/>
                </a:cubicBezTo>
                <a:cubicBezTo>
                  <a:pt x="629" y="445"/>
                  <a:pt x="618" y="439"/>
                  <a:pt x="610" y="432"/>
                </a:cubicBezTo>
                <a:cubicBezTo>
                  <a:pt x="614" y="429"/>
                  <a:pt x="612" y="424"/>
                  <a:pt x="616" y="418"/>
                </a:cubicBezTo>
                <a:cubicBezTo>
                  <a:pt x="622" y="410"/>
                  <a:pt x="620" y="408"/>
                  <a:pt x="625" y="399"/>
                </a:cubicBezTo>
                <a:cubicBezTo>
                  <a:pt x="627" y="396"/>
                  <a:pt x="628" y="395"/>
                  <a:pt x="629" y="394"/>
                </a:cubicBezTo>
                <a:cubicBezTo>
                  <a:pt x="630" y="394"/>
                  <a:pt x="630" y="394"/>
                  <a:pt x="630" y="394"/>
                </a:cubicBezTo>
                <a:cubicBezTo>
                  <a:pt x="630" y="394"/>
                  <a:pt x="630" y="393"/>
                  <a:pt x="630" y="393"/>
                </a:cubicBezTo>
                <a:cubicBezTo>
                  <a:pt x="630" y="393"/>
                  <a:pt x="630" y="393"/>
                  <a:pt x="630" y="393"/>
                </a:cubicBezTo>
                <a:cubicBezTo>
                  <a:pt x="630" y="393"/>
                  <a:pt x="631" y="393"/>
                  <a:pt x="631" y="393"/>
                </a:cubicBezTo>
                <a:cubicBezTo>
                  <a:pt x="631" y="393"/>
                  <a:pt x="631" y="393"/>
                  <a:pt x="631" y="393"/>
                </a:cubicBezTo>
                <a:cubicBezTo>
                  <a:pt x="634" y="391"/>
                  <a:pt x="639" y="391"/>
                  <a:pt x="649" y="389"/>
                </a:cubicBezTo>
                <a:cubicBezTo>
                  <a:pt x="653" y="389"/>
                  <a:pt x="656" y="389"/>
                  <a:pt x="660" y="389"/>
                </a:cubicBezTo>
                <a:cubicBezTo>
                  <a:pt x="660" y="389"/>
                  <a:pt x="660" y="389"/>
                  <a:pt x="660" y="388"/>
                </a:cubicBezTo>
                <a:cubicBezTo>
                  <a:pt x="660" y="388"/>
                  <a:pt x="660" y="388"/>
                  <a:pt x="661" y="388"/>
                </a:cubicBezTo>
                <a:cubicBezTo>
                  <a:pt x="661" y="388"/>
                  <a:pt x="661" y="388"/>
                  <a:pt x="662" y="387"/>
                </a:cubicBezTo>
                <a:cubicBezTo>
                  <a:pt x="663" y="387"/>
                  <a:pt x="664" y="387"/>
                  <a:pt x="665" y="387"/>
                </a:cubicBezTo>
                <a:cubicBezTo>
                  <a:pt x="665" y="387"/>
                  <a:pt x="665" y="387"/>
                  <a:pt x="665" y="387"/>
                </a:cubicBezTo>
                <a:cubicBezTo>
                  <a:pt x="666" y="387"/>
                  <a:pt x="666" y="387"/>
                  <a:pt x="666" y="387"/>
                </a:cubicBezTo>
                <a:cubicBezTo>
                  <a:pt x="666" y="387"/>
                  <a:pt x="666" y="387"/>
                  <a:pt x="666" y="387"/>
                </a:cubicBezTo>
                <a:cubicBezTo>
                  <a:pt x="671" y="386"/>
                  <a:pt x="675" y="386"/>
                  <a:pt x="683" y="382"/>
                </a:cubicBezTo>
                <a:cubicBezTo>
                  <a:pt x="683" y="382"/>
                  <a:pt x="684" y="382"/>
                  <a:pt x="684" y="382"/>
                </a:cubicBezTo>
                <a:cubicBezTo>
                  <a:pt x="685" y="382"/>
                  <a:pt x="686" y="382"/>
                  <a:pt x="687" y="382"/>
                </a:cubicBezTo>
                <a:cubicBezTo>
                  <a:pt x="687" y="382"/>
                  <a:pt x="687" y="381"/>
                  <a:pt x="687" y="381"/>
                </a:cubicBezTo>
                <a:cubicBezTo>
                  <a:pt x="687" y="381"/>
                  <a:pt x="687" y="381"/>
                  <a:pt x="687" y="381"/>
                </a:cubicBezTo>
                <a:cubicBezTo>
                  <a:pt x="688" y="381"/>
                  <a:pt x="688" y="381"/>
                  <a:pt x="688" y="380"/>
                </a:cubicBezTo>
                <a:cubicBezTo>
                  <a:pt x="688" y="380"/>
                  <a:pt x="688" y="380"/>
                  <a:pt x="689" y="380"/>
                </a:cubicBezTo>
                <a:cubicBezTo>
                  <a:pt x="689" y="380"/>
                  <a:pt x="689" y="380"/>
                  <a:pt x="689" y="380"/>
                </a:cubicBezTo>
                <a:cubicBezTo>
                  <a:pt x="690" y="380"/>
                  <a:pt x="692" y="380"/>
                  <a:pt x="694" y="380"/>
                </a:cubicBezTo>
                <a:cubicBezTo>
                  <a:pt x="694" y="380"/>
                  <a:pt x="694" y="380"/>
                  <a:pt x="694" y="380"/>
                </a:cubicBezTo>
                <a:cubicBezTo>
                  <a:pt x="694" y="380"/>
                  <a:pt x="694" y="380"/>
                  <a:pt x="695" y="380"/>
                </a:cubicBezTo>
                <a:cubicBezTo>
                  <a:pt x="695" y="379"/>
                  <a:pt x="695" y="379"/>
                  <a:pt x="696" y="378"/>
                </a:cubicBezTo>
                <a:cubicBezTo>
                  <a:pt x="696" y="378"/>
                  <a:pt x="696" y="378"/>
                  <a:pt x="697" y="378"/>
                </a:cubicBezTo>
                <a:cubicBezTo>
                  <a:pt x="697" y="378"/>
                  <a:pt x="697" y="378"/>
                  <a:pt x="697" y="378"/>
                </a:cubicBezTo>
                <a:cubicBezTo>
                  <a:pt x="698" y="378"/>
                  <a:pt x="699" y="377"/>
                  <a:pt x="701" y="377"/>
                </a:cubicBezTo>
                <a:cubicBezTo>
                  <a:pt x="701" y="377"/>
                  <a:pt x="701" y="377"/>
                  <a:pt x="701" y="377"/>
                </a:cubicBezTo>
                <a:cubicBezTo>
                  <a:pt x="701" y="377"/>
                  <a:pt x="701" y="377"/>
                  <a:pt x="701" y="377"/>
                </a:cubicBezTo>
                <a:cubicBezTo>
                  <a:pt x="702" y="376"/>
                  <a:pt x="702" y="376"/>
                  <a:pt x="702" y="375"/>
                </a:cubicBezTo>
                <a:cubicBezTo>
                  <a:pt x="703" y="375"/>
                  <a:pt x="703" y="375"/>
                  <a:pt x="703" y="375"/>
                </a:cubicBezTo>
                <a:cubicBezTo>
                  <a:pt x="704" y="374"/>
                  <a:pt x="705" y="373"/>
                  <a:pt x="706" y="372"/>
                </a:cubicBezTo>
                <a:cubicBezTo>
                  <a:pt x="708" y="371"/>
                  <a:pt x="710" y="369"/>
                  <a:pt x="711" y="367"/>
                </a:cubicBezTo>
                <a:cubicBezTo>
                  <a:pt x="712" y="365"/>
                  <a:pt x="713" y="363"/>
                  <a:pt x="713" y="362"/>
                </a:cubicBezTo>
                <a:cubicBezTo>
                  <a:pt x="713" y="362"/>
                  <a:pt x="713" y="362"/>
                  <a:pt x="713" y="362"/>
                </a:cubicBezTo>
                <a:cubicBezTo>
                  <a:pt x="713" y="361"/>
                  <a:pt x="713" y="361"/>
                  <a:pt x="713" y="361"/>
                </a:cubicBezTo>
                <a:cubicBezTo>
                  <a:pt x="713" y="361"/>
                  <a:pt x="713" y="361"/>
                  <a:pt x="713" y="361"/>
                </a:cubicBezTo>
                <a:cubicBezTo>
                  <a:pt x="713" y="361"/>
                  <a:pt x="713" y="361"/>
                  <a:pt x="713" y="361"/>
                </a:cubicBezTo>
                <a:cubicBezTo>
                  <a:pt x="714" y="361"/>
                  <a:pt x="714" y="361"/>
                  <a:pt x="714" y="361"/>
                </a:cubicBezTo>
                <a:cubicBezTo>
                  <a:pt x="714" y="360"/>
                  <a:pt x="714" y="359"/>
                  <a:pt x="714" y="359"/>
                </a:cubicBezTo>
                <a:cubicBezTo>
                  <a:pt x="714" y="357"/>
                  <a:pt x="714" y="355"/>
                  <a:pt x="714" y="354"/>
                </a:cubicBezTo>
                <a:cubicBezTo>
                  <a:pt x="714" y="352"/>
                  <a:pt x="714" y="351"/>
                  <a:pt x="714" y="350"/>
                </a:cubicBezTo>
                <a:cubicBezTo>
                  <a:pt x="714" y="350"/>
                  <a:pt x="714" y="350"/>
                  <a:pt x="713" y="350"/>
                </a:cubicBezTo>
                <a:cubicBezTo>
                  <a:pt x="713" y="349"/>
                  <a:pt x="713" y="349"/>
                  <a:pt x="713" y="349"/>
                </a:cubicBezTo>
                <a:cubicBezTo>
                  <a:pt x="713" y="348"/>
                  <a:pt x="713" y="347"/>
                  <a:pt x="713" y="346"/>
                </a:cubicBezTo>
                <a:cubicBezTo>
                  <a:pt x="712" y="341"/>
                  <a:pt x="708" y="331"/>
                  <a:pt x="708" y="331"/>
                </a:cubicBezTo>
                <a:cubicBezTo>
                  <a:pt x="708" y="331"/>
                  <a:pt x="708" y="331"/>
                  <a:pt x="708" y="331"/>
                </a:cubicBezTo>
                <a:cubicBezTo>
                  <a:pt x="708" y="331"/>
                  <a:pt x="708" y="330"/>
                  <a:pt x="708" y="330"/>
                </a:cubicBezTo>
                <a:cubicBezTo>
                  <a:pt x="709" y="330"/>
                  <a:pt x="709" y="330"/>
                  <a:pt x="709" y="330"/>
                </a:cubicBezTo>
                <a:cubicBezTo>
                  <a:pt x="709" y="329"/>
                  <a:pt x="710" y="328"/>
                  <a:pt x="710" y="327"/>
                </a:cubicBezTo>
                <a:cubicBezTo>
                  <a:pt x="710" y="327"/>
                  <a:pt x="711" y="326"/>
                  <a:pt x="711" y="326"/>
                </a:cubicBezTo>
                <a:cubicBezTo>
                  <a:pt x="711" y="326"/>
                  <a:pt x="711" y="326"/>
                  <a:pt x="711" y="326"/>
                </a:cubicBezTo>
                <a:cubicBezTo>
                  <a:pt x="711" y="325"/>
                  <a:pt x="711" y="325"/>
                  <a:pt x="712" y="325"/>
                </a:cubicBezTo>
                <a:cubicBezTo>
                  <a:pt x="712" y="325"/>
                  <a:pt x="712" y="325"/>
                  <a:pt x="712" y="324"/>
                </a:cubicBezTo>
                <a:cubicBezTo>
                  <a:pt x="712" y="324"/>
                  <a:pt x="712" y="324"/>
                  <a:pt x="712" y="324"/>
                </a:cubicBezTo>
                <a:cubicBezTo>
                  <a:pt x="712" y="324"/>
                  <a:pt x="712" y="324"/>
                  <a:pt x="712" y="323"/>
                </a:cubicBezTo>
                <a:cubicBezTo>
                  <a:pt x="713" y="323"/>
                  <a:pt x="714" y="322"/>
                  <a:pt x="714" y="322"/>
                </a:cubicBezTo>
                <a:cubicBezTo>
                  <a:pt x="714" y="322"/>
                  <a:pt x="714" y="322"/>
                  <a:pt x="714" y="321"/>
                </a:cubicBezTo>
                <a:cubicBezTo>
                  <a:pt x="714" y="321"/>
                  <a:pt x="715" y="321"/>
                  <a:pt x="715" y="321"/>
                </a:cubicBezTo>
                <a:cubicBezTo>
                  <a:pt x="715" y="321"/>
                  <a:pt x="715" y="321"/>
                  <a:pt x="715" y="320"/>
                </a:cubicBezTo>
                <a:cubicBezTo>
                  <a:pt x="715" y="320"/>
                  <a:pt x="716" y="320"/>
                  <a:pt x="716" y="320"/>
                </a:cubicBezTo>
                <a:cubicBezTo>
                  <a:pt x="716" y="320"/>
                  <a:pt x="716" y="320"/>
                  <a:pt x="716" y="319"/>
                </a:cubicBezTo>
                <a:cubicBezTo>
                  <a:pt x="716" y="319"/>
                  <a:pt x="716" y="319"/>
                  <a:pt x="716" y="319"/>
                </a:cubicBezTo>
                <a:cubicBezTo>
                  <a:pt x="716" y="319"/>
                  <a:pt x="716" y="318"/>
                  <a:pt x="717" y="318"/>
                </a:cubicBezTo>
                <a:cubicBezTo>
                  <a:pt x="717" y="318"/>
                  <a:pt x="717" y="318"/>
                  <a:pt x="717" y="318"/>
                </a:cubicBezTo>
                <a:cubicBezTo>
                  <a:pt x="717" y="318"/>
                  <a:pt x="717" y="317"/>
                  <a:pt x="717" y="317"/>
                </a:cubicBezTo>
                <a:cubicBezTo>
                  <a:pt x="717" y="317"/>
                  <a:pt x="718" y="317"/>
                  <a:pt x="718" y="317"/>
                </a:cubicBezTo>
                <a:cubicBezTo>
                  <a:pt x="718" y="316"/>
                  <a:pt x="718" y="316"/>
                  <a:pt x="718" y="316"/>
                </a:cubicBezTo>
                <a:cubicBezTo>
                  <a:pt x="718" y="316"/>
                  <a:pt x="718" y="316"/>
                  <a:pt x="718" y="316"/>
                </a:cubicBezTo>
                <a:cubicBezTo>
                  <a:pt x="719" y="315"/>
                  <a:pt x="718" y="310"/>
                  <a:pt x="718" y="310"/>
                </a:cubicBezTo>
                <a:cubicBezTo>
                  <a:pt x="718" y="309"/>
                  <a:pt x="717" y="309"/>
                  <a:pt x="717" y="309"/>
                </a:cubicBezTo>
                <a:cubicBezTo>
                  <a:pt x="717" y="308"/>
                  <a:pt x="717" y="308"/>
                  <a:pt x="717" y="307"/>
                </a:cubicBezTo>
                <a:cubicBezTo>
                  <a:pt x="716" y="307"/>
                  <a:pt x="716" y="307"/>
                  <a:pt x="716" y="307"/>
                </a:cubicBezTo>
                <a:cubicBezTo>
                  <a:pt x="716" y="307"/>
                  <a:pt x="716" y="303"/>
                  <a:pt x="717" y="303"/>
                </a:cubicBezTo>
                <a:cubicBezTo>
                  <a:pt x="717" y="302"/>
                  <a:pt x="718" y="301"/>
                  <a:pt x="719" y="301"/>
                </a:cubicBezTo>
                <a:cubicBezTo>
                  <a:pt x="719" y="300"/>
                  <a:pt x="719" y="300"/>
                  <a:pt x="719" y="300"/>
                </a:cubicBezTo>
                <a:cubicBezTo>
                  <a:pt x="719" y="300"/>
                  <a:pt x="719" y="299"/>
                  <a:pt x="720" y="299"/>
                </a:cubicBezTo>
                <a:cubicBezTo>
                  <a:pt x="720" y="299"/>
                  <a:pt x="720" y="299"/>
                  <a:pt x="720" y="299"/>
                </a:cubicBezTo>
                <a:cubicBezTo>
                  <a:pt x="720" y="298"/>
                  <a:pt x="720" y="298"/>
                  <a:pt x="721" y="298"/>
                </a:cubicBezTo>
                <a:cubicBezTo>
                  <a:pt x="721" y="298"/>
                  <a:pt x="721" y="298"/>
                  <a:pt x="721" y="297"/>
                </a:cubicBezTo>
                <a:cubicBezTo>
                  <a:pt x="721" y="297"/>
                  <a:pt x="721" y="297"/>
                  <a:pt x="721" y="297"/>
                </a:cubicBezTo>
                <a:cubicBezTo>
                  <a:pt x="721" y="297"/>
                  <a:pt x="721" y="297"/>
                  <a:pt x="721" y="296"/>
                </a:cubicBezTo>
                <a:cubicBezTo>
                  <a:pt x="721" y="296"/>
                  <a:pt x="721" y="296"/>
                  <a:pt x="721" y="296"/>
                </a:cubicBezTo>
                <a:cubicBezTo>
                  <a:pt x="721" y="296"/>
                  <a:pt x="721" y="295"/>
                  <a:pt x="721" y="295"/>
                </a:cubicBezTo>
                <a:cubicBezTo>
                  <a:pt x="722" y="294"/>
                  <a:pt x="722" y="293"/>
                  <a:pt x="722" y="293"/>
                </a:cubicBezTo>
                <a:cubicBezTo>
                  <a:pt x="723" y="290"/>
                  <a:pt x="722" y="284"/>
                  <a:pt x="721" y="279"/>
                </a:cubicBezTo>
                <a:cubicBezTo>
                  <a:pt x="721" y="278"/>
                  <a:pt x="721" y="277"/>
                  <a:pt x="721" y="277"/>
                </a:cubicBezTo>
                <a:cubicBezTo>
                  <a:pt x="721" y="276"/>
                  <a:pt x="721" y="275"/>
                  <a:pt x="721" y="274"/>
                </a:cubicBezTo>
                <a:cubicBezTo>
                  <a:pt x="721" y="272"/>
                  <a:pt x="721" y="271"/>
                  <a:pt x="722" y="269"/>
                </a:cubicBezTo>
                <a:cubicBezTo>
                  <a:pt x="722" y="269"/>
                  <a:pt x="722" y="269"/>
                  <a:pt x="722" y="269"/>
                </a:cubicBezTo>
                <a:cubicBezTo>
                  <a:pt x="722" y="268"/>
                  <a:pt x="722" y="268"/>
                  <a:pt x="722" y="267"/>
                </a:cubicBezTo>
                <a:cubicBezTo>
                  <a:pt x="723" y="267"/>
                  <a:pt x="723" y="267"/>
                  <a:pt x="723" y="267"/>
                </a:cubicBezTo>
                <a:cubicBezTo>
                  <a:pt x="723" y="267"/>
                  <a:pt x="723" y="266"/>
                  <a:pt x="723" y="266"/>
                </a:cubicBezTo>
                <a:cubicBezTo>
                  <a:pt x="723" y="266"/>
                  <a:pt x="723" y="266"/>
                  <a:pt x="723" y="266"/>
                </a:cubicBezTo>
                <a:cubicBezTo>
                  <a:pt x="723" y="266"/>
                  <a:pt x="724" y="265"/>
                  <a:pt x="724" y="265"/>
                </a:cubicBezTo>
                <a:cubicBezTo>
                  <a:pt x="724" y="265"/>
                  <a:pt x="725" y="265"/>
                  <a:pt x="725" y="265"/>
                </a:cubicBezTo>
                <a:cubicBezTo>
                  <a:pt x="725" y="265"/>
                  <a:pt x="725" y="265"/>
                  <a:pt x="725" y="265"/>
                </a:cubicBezTo>
                <a:cubicBezTo>
                  <a:pt x="726" y="265"/>
                  <a:pt x="728" y="265"/>
                  <a:pt x="730" y="264"/>
                </a:cubicBezTo>
                <a:cubicBezTo>
                  <a:pt x="737" y="263"/>
                  <a:pt x="737" y="262"/>
                  <a:pt x="739" y="260"/>
                </a:cubicBezTo>
                <a:cubicBezTo>
                  <a:pt x="739" y="260"/>
                  <a:pt x="740" y="260"/>
                  <a:pt x="740" y="260"/>
                </a:cubicBezTo>
                <a:cubicBezTo>
                  <a:pt x="741" y="259"/>
                  <a:pt x="741" y="259"/>
                  <a:pt x="742" y="258"/>
                </a:cubicBezTo>
                <a:cubicBezTo>
                  <a:pt x="742" y="258"/>
                  <a:pt x="743" y="257"/>
                  <a:pt x="744" y="257"/>
                </a:cubicBezTo>
                <a:cubicBezTo>
                  <a:pt x="749" y="254"/>
                  <a:pt x="748" y="250"/>
                  <a:pt x="745" y="245"/>
                </a:cubicBezTo>
                <a:cubicBezTo>
                  <a:pt x="745" y="245"/>
                  <a:pt x="745" y="245"/>
                  <a:pt x="745" y="245"/>
                </a:cubicBezTo>
                <a:cubicBezTo>
                  <a:pt x="745" y="245"/>
                  <a:pt x="745" y="245"/>
                  <a:pt x="745" y="245"/>
                </a:cubicBezTo>
                <a:cubicBezTo>
                  <a:pt x="745" y="245"/>
                  <a:pt x="745" y="245"/>
                  <a:pt x="745" y="245"/>
                </a:cubicBezTo>
                <a:cubicBezTo>
                  <a:pt x="745" y="244"/>
                  <a:pt x="745" y="244"/>
                  <a:pt x="745" y="244"/>
                </a:cubicBezTo>
                <a:cubicBezTo>
                  <a:pt x="745" y="244"/>
                  <a:pt x="744" y="244"/>
                  <a:pt x="744" y="243"/>
                </a:cubicBezTo>
                <a:cubicBezTo>
                  <a:pt x="744" y="243"/>
                  <a:pt x="744" y="243"/>
                  <a:pt x="744" y="243"/>
                </a:cubicBezTo>
                <a:cubicBezTo>
                  <a:pt x="744" y="242"/>
                  <a:pt x="743" y="242"/>
                  <a:pt x="743" y="241"/>
                </a:cubicBezTo>
                <a:cubicBezTo>
                  <a:pt x="743" y="241"/>
                  <a:pt x="743" y="241"/>
                  <a:pt x="743" y="241"/>
                </a:cubicBezTo>
                <a:cubicBezTo>
                  <a:pt x="743" y="240"/>
                  <a:pt x="743" y="240"/>
                  <a:pt x="743" y="240"/>
                </a:cubicBezTo>
                <a:cubicBezTo>
                  <a:pt x="742" y="239"/>
                  <a:pt x="741" y="239"/>
                  <a:pt x="740" y="238"/>
                </a:cubicBezTo>
                <a:cubicBezTo>
                  <a:pt x="740" y="237"/>
                  <a:pt x="739" y="237"/>
                  <a:pt x="739" y="236"/>
                </a:cubicBezTo>
                <a:cubicBezTo>
                  <a:pt x="739" y="236"/>
                  <a:pt x="739" y="236"/>
                  <a:pt x="738" y="236"/>
                </a:cubicBezTo>
                <a:cubicBezTo>
                  <a:pt x="738" y="235"/>
                  <a:pt x="738" y="235"/>
                  <a:pt x="738" y="235"/>
                </a:cubicBezTo>
                <a:cubicBezTo>
                  <a:pt x="738" y="235"/>
                  <a:pt x="738" y="235"/>
                  <a:pt x="738" y="235"/>
                </a:cubicBezTo>
                <a:cubicBezTo>
                  <a:pt x="738" y="235"/>
                  <a:pt x="738" y="235"/>
                  <a:pt x="738" y="235"/>
                </a:cubicBezTo>
                <a:cubicBezTo>
                  <a:pt x="738" y="235"/>
                  <a:pt x="738" y="235"/>
                  <a:pt x="738" y="234"/>
                </a:cubicBezTo>
                <a:cubicBezTo>
                  <a:pt x="738" y="234"/>
                  <a:pt x="737" y="234"/>
                  <a:pt x="737" y="234"/>
                </a:cubicBezTo>
                <a:cubicBezTo>
                  <a:pt x="737" y="234"/>
                  <a:pt x="737" y="233"/>
                  <a:pt x="737" y="233"/>
                </a:cubicBezTo>
                <a:cubicBezTo>
                  <a:pt x="737" y="233"/>
                  <a:pt x="736" y="232"/>
                  <a:pt x="736" y="232"/>
                </a:cubicBezTo>
                <a:cubicBezTo>
                  <a:pt x="736" y="232"/>
                  <a:pt x="736" y="232"/>
                  <a:pt x="736" y="232"/>
                </a:cubicBezTo>
                <a:cubicBezTo>
                  <a:pt x="736" y="232"/>
                  <a:pt x="736" y="232"/>
                  <a:pt x="736" y="231"/>
                </a:cubicBezTo>
                <a:cubicBezTo>
                  <a:pt x="735" y="231"/>
                  <a:pt x="735" y="231"/>
                  <a:pt x="735" y="230"/>
                </a:cubicBezTo>
                <a:cubicBezTo>
                  <a:pt x="735" y="230"/>
                  <a:pt x="735" y="230"/>
                  <a:pt x="735" y="230"/>
                </a:cubicBezTo>
                <a:cubicBezTo>
                  <a:pt x="735" y="230"/>
                  <a:pt x="734" y="230"/>
                  <a:pt x="734" y="230"/>
                </a:cubicBezTo>
                <a:cubicBezTo>
                  <a:pt x="734" y="229"/>
                  <a:pt x="734" y="229"/>
                  <a:pt x="734" y="229"/>
                </a:cubicBezTo>
                <a:cubicBezTo>
                  <a:pt x="734" y="229"/>
                  <a:pt x="734" y="229"/>
                  <a:pt x="734" y="229"/>
                </a:cubicBezTo>
                <a:cubicBezTo>
                  <a:pt x="734" y="229"/>
                  <a:pt x="734" y="228"/>
                  <a:pt x="734" y="228"/>
                </a:cubicBezTo>
                <a:cubicBezTo>
                  <a:pt x="734" y="228"/>
                  <a:pt x="734" y="228"/>
                  <a:pt x="734" y="228"/>
                </a:cubicBezTo>
                <a:cubicBezTo>
                  <a:pt x="734" y="228"/>
                  <a:pt x="734" y="228"/>
                  <a:pt x="734" y="228"/>
                </a:cubicBezTo>
                <a:cubicBezTo>
                  <a:pt x="733" y="227"/>
                  <a:pt x="733" y="227"/>
                  <a:pt x="733" y="227"/>
                </a:cubicBezTo>
                <a:cubicBezTo>
                  <a:pt x="732" y="226"/>
                  <a:pt x="732" y="225"/>
                  <a:pt x="732" y="224"/>
                </a:cubicBezTo>
                <a:cubicBezTo>
                  <a:pt x="732" y="224"/>
                  <a:pt x="731" y="224"/>
                  <a:pt x="731" y="223"/>
                </a:cubicBezTo>
                <a:cubicBezTo>
                  <a:pt x="730" y="223"/>
                  <a:pt x="730" y="222"/>
                  <a:pt x="729" y="221"/>
                </a:cubicBezTo>
                <a:cubicBezTo>
                  <a:pt x="729" y="221"/>
                  <a:pt x="728" y="220"/>
                  <a:pt x="728" y="220"/>
                </a:cubicBezTo>
                <a:cubicBezTo>
                  <a:pt x="728" y="220"/>
                  <a:pt x="728" y="220"/>
                  <a:pt x="728" y="220"/>
                </a:cubicBezTo>
                <a:cubicBezTo>
                  <a:pt x="728" y="220"/>
                  <a:pt x="728" y="219"/>
                  <a:pt x="728" y="219"/>
                </a:cubicBezTo>
                <a:cubicBezTo>
                  <a:pt x="727" y="219"/>
                  <a:pt x="727" y="219"/>
                  <a:pt x="727" y="218"/>
                </a:cubicBezTo>
                <a:cubicBezTo>
                  <a:pt x="727" y="218"/>
                  <a:pt x="727" y="218"/>
                  <a:pt x="727" y="218"/>
                </a:cubicBezTo>
                <a:cubicBezTo>
                  <a:pt x="727" y="218"/>
                  <a:pt x="727" y="218"/>
                  <a:pt x="726" y="217"/>
                </a:cubicBezTo>
                <a:cubicBezTo>
                  <a:pt x="726" y="217"/>
                  <a:pt x="726" y="217"/>
                  <a:pt x="726" y="216"/>
                </a:cubicBezTo>
                <a:cubicBezTo>
                  <a:pt x="726" y="215"/>
                  <a:pt x="725" y="215"/>
                  <a:pt x="725" y="214"/>
                </a:cubicBezTo>
                <a:cubicBezTo>
                  <a:pt x="725" y="214"/>
                  <a:pt x="725" y="214"/>
                  <a:pt x="725" y="213"/>
                </a:cubicBezTo>
                <a:cubicBezTo>
                  <a:pt x="724" y="212"/>
                  <a:pt x="724" y="211"/>
                  <a:pt x="723" y="210"/>
                </a:cubicBezTo>
                <a:cubicBezTo>
                  <a:pt x="720" y="202"/>
                  <a:pt x="718" y="198"/>
                  <a:pt x="716" y="194"/>
                </a:cubicBezTo>
                <a:cubicBezTo>
                  <a:pt x="726" y="193"/>
                  <a:pt x="738" y="192"/>
                  <a:pt x="752" y="190"/>
                </a:cubicBezTo>
                <a:cubicBezTo>
                  <a:pt x="753" y="190"/>
                  <a:pt x="755" y="190"/>
                  <a:pt x="756" y="190"/>
                </a:cubicBezTo>
                <a:cubicBezTo>
                  <a:pt x="756" y="189"/>
                  <a:pt x="756" y="189"/>
                  <a:pt x="756" y="189"/>
                </a:cubicBezTo>
                <a:cubicBezTo>
                  <a:pt x="756" y="189"/>
                  <a:pt x="757" y="189"/>
                  <a:pt x="757" y="189"/>
                </a:cubicBezTo>
                <a:cubicBezTo>
                  <a:pt x="757" y="189"/>
                  <a:pt x="758" y="189"/>
                  <a:pt x="758" y="189"/>
                </a:cubicBezTo>
                <a:cubicBezTo>
                  <a:pt x="760" y="188"/>
                  <a:pt x="763" y="188"/>
                  <a:pt x="765" y="187"/>
                </a:cubicBezTo>
                <a:cubicBezTo>
                  <a:pt x="765" y="187"/>
                  <a:pt x="765" y="187"/>
                  <a:pt x="765" y="187"/>
                </a:cubicBezTo>
                <a:cubicBezTo>
                  <a:pt x="765" y="187"/>
                  <a:pt x="765" y="187"/>
                  <a:pt x="765" y="187"/>
                </a:cubicBezTo>
                <a:cubicBezTo>
                  <a:pt x="768" y="186"/>
                  <a:pt x="771" y="186"/>
                  <a:pt x="773" y="185"/>
                </a:cubicBezTo>
                <a:cubicBezTo>
                  <a:pt x="774" y="185"/>
                  <a:pt x="775" y="185"/>
                  <a:pt x="776" y="185"/>
                </a:cubicBezTo>
                <a:cubicBezTo>
                  <a:pt x="776" y="185"/>
                  <a:pt x="776" y="185"/>
                  <a:pt x="776" y="185"/>
                </a:cubicBezTo>
                <a:cubicBezTo>
                  <a:pt x="776" y="185"/>
                  <a:pt x="777" y="185"/>
                  <a:pt x="777" y="185"/>
                </a:cubicBezTo>
                <a:cubicBezTo>
                  <a:pt x="777" y="185"/>
                  <a:pt x="777" y="185"/>
                  <a:pt x="777" y="184"/>
                </a:cubicBezTo>
                <a:cubicBezTo>
                  <a:pt x="777" y="184"/>
                  <a:pt x="778" y="184"/>
                  <a:pt x="778" y="184"/>
                </a:cubicBezTo>
                <a:cubicBezTo>
                  <a:pt x="778" y="184"/>
                  <a:pt x="778" y="184"/>
                  <a:pt x="778" y="184"/>
                </a:cubicBezTo>
                <a:cubicBezTo>
                  <a:pt x="778" y="184"/>
                  <a:pt x="778" y="184"/>
                  <a:pt x="778" y="184"/>
                </a:cubicBezTo>
                <a:cubicBezTo>
                  <a:pt x="778" y="184"/>
                  <a:pt x="779" y="184"/>
                  <a:pt x="779" y="183"/>
                </a:cubicBezTo>
                <a:cubicBezTo>
                  <a:pt x="779" y="183"/>
                  <a:pt x="779" y="183"/>
                  <a:pt x="779" y="183"/>
                </a:cubicBezTo>
                <a:cubicBezTo>
                  <a:pt x="779" y="183"/>
                  <a:pt x="779" y="183"/>
                  <a:pt x="779" y="183"/>
                </a:cubicBezTo>
                <a:cubicBezTo>
                  <a:pt x="779" y="183"/>
                  <a:pt x="779" y="183"/>
                  <a:pt x="779" y="183"/>
                </a:cubicBezTo>
                <a:cubicBezTo>
                  <a:pt x="780" y="183"/>
                  <a:pt x="780" y="183"/>
                  <a:pt x="780" y="183"/>
                </a:cubicBezTo>
                <a:cubicBezTo>
                  <a:pt x="781" y="183"/>
                  <a:pt x="782" y="183"/>
                  <a:pt x="783" y="183"/>
                </a:cubicBezTo>
                <a:cubicBezTo>
                  <a:pt x="783" y="183"/>
                  <a:pt x="783" y="183"/>
                  <a:pt x="783" y="183"/>
                </a:cubicBezTo>
                <a:cubicBezTo>
                  <a:pt x="784" y="183"/>
                  <a:pt x="784" y="182"/>
                  <a:pt x="785" y="182"/>
                </a:cubicBezTo>
                <a:cubicBezTo>
                  <a:pt x="785" y="182"/>
                  <a:pt x="785" y="181"/>
                  <a:pt x="786" y="181"/>
                </a:cubicBezTo>
                <a:cubicBezTo>
                  <a:pt x="786" y="181"/>
                  <a:pt x="786" y="181"/>
                  <a:pt x="786" y="181"/>
                </a:cubicBezTo>
                <a:cubicBezTo>
                  <a:pt x="786" y="181"/>
                  <a:pt x="786" y="181"/>
                  <a:pt x="786" y="181"/>
                </a:cubicBezTo>
                <a:cubicBezTo>
                  <a:pt x="786" y="181"/>
                  <a:pt x="786" y="181"/>
                  <a:pt x="786" y="181"/>
                </a:cubicBezTo>
                <a:cubicBezTo>
                  <a:pt x="787" y="181"/>
                  <a:pt x="788" y="181"/>
                  <a:pt x="789" y="181"/>
                </a:cubicBezTo>
                <a:cubicBezTo>
                  <a:pt x="789" y="181"/>
                  <a:pt x="789" y="181"/>
                  <a:pt x="789" y="181"/>
                </a:cubicBezTo>
                <a:cubicBezTo>
                  <a:pt x="789" y="181"/>
                  <a:pt x="789" y="181"/>
                  <a:pt x="789" y="181"/>
                </a:cubicBezTo>
                <a:cubicBezTo>
                  <a:pt x="789" y="180"/>
                  <a:pt x="789" y="180"/>
                  <a:pt x="789" y="180"/>
                </a:cubicBezTo>
                <a:cubicBezTo>
                  <a:pt x="789" y="180"/>
                  <a:pt x="790" y="180"/>
                  <a:pt x="790" y="180"/>
                </a:cubicBezTo>
                <a:cubicBezTo>
                  <a:pt x="790" y="180"/>
                  <a:pt x="790" y="180"/>
                  <a:pt x="790" y="180"/>
                </a:cubicBezTo>
                <a:cubicBezTo>
                  <a:pt x="790" y="180"/>
                  <a:pt x="790" y="180"/>
                  <a:pt x="790" y="180"/>
                </a:cubicBezTo>
                <a:cubicBezTo>
                  <a:pt x="790" y="180"/>
                  <a:pt x="791" y="180"/>
                  <a:pt x="791" y="180"/>
                </a:cubicBezTo>
                <a:cubicBezTo>
                  <a:pt x="791" y="180"/>
                  <a:pt x="791" y="180"/>
                  <a:pt x="791" y="180"/>
                </a:cubicBezTo>
                <a:cubicBezTo>
                  <a:pt x="791" y="179"/>
                  <a:pt x="792" y="179"/>
                  <a:pt x="792" y="179"/>
                </a:cubicBezTo>
                <a:cubicBezTo>
                  <a:pt x="792" y="179"/>
                  <a:pt x="792" y="179"/>
                  <a:pt x="792" y="178"/>
                </a:cubicBezTo>
                <a:cubicBezTo>
                  <a:pt x="792" y="178"/>
                  <a:pt x="792" y="178"/>
                  <a:pt x="792" y="178"/>
                </a:cubicBezTo>
                <a:cubicBezTo>
                  <a:pt x="792" y="178"/>
                  <a:pt x="792" y="178"/>
                  <a:pt x="792" y="178"/>
                </a:cubicBezTo>
                <a:cubicBezTo>
                  <a:pt x="792" y="178"/>
                  <a:pt x="793" y="178"/>
                  <a:pt x="793" y="178"/>
                </a:cubicBezTo>
                <a:cubicBezTo>
                  <a:pt x="794" y="178"/>
                  <a:pt x="795" y="178"/>
                  <a:pt x="795" y="178"/>
                </a:cubicBezTo>
                <a:cubicBezTo>
                  <a:pt x="795" y="178"/>
                  <a:pt x="795" y="178"/>
                  <a:pt x="795" y="178"/>
                </a:cubicBezTo>
                <a:cubicBezTo>
                  <a:pt x="796" y="178"/>
                  <a:pt x="796" y="178"/>
                  <a:pt x="796" y="178"/>
                </a:cubicBezTo>
                <a:cubicBezTo>
                  <a:pt x="796" y="177"/>
                  <a:pt x="796" y="177"/>
                  <a:pt x="797" y="177"/>
                </a:cubicBezTo>
                <a:cubicBezTo>
                  <a:pt x="797" y="177"/>
                  <a:pt x="797" y="177"/>
                  <a:pt x="797" y="177"/>
                </a:cubicBezTo>
                <a:cubicBezTo>
                  <a:pt x="797" y="177"/>
                  <a:pt x="797" y="177"/>
                  <a:pt x="797" y="176"/>
                </a:cubicBezTo>
                <a:cubicBezTo>
                  <a:pt x="797" y="176"/>
                  <a:pt x="798" y="176"/>
                  <a:pt x="798" y="176"/>
                </a:cubicBezTo>
                <a:cubicBezTo>
                  <a:pt x="798" y="176"/>
                  <a:pt x="798" y="176"/>
                  <a:pt x="798" y="176"/>
                </a:cubicBezTo>
                <a:cubicBezTo>
                  <a:pt x="798" y="176"/>
                  <a:pt x="798" y="176"/>
                  <a:pt x="798" y="176"/>
                </a:cubicBezTo>
                <a:cubicBezTo>
                  <a:pt x="798" y="176"/>
                  <a:pt x="798" y="176"/>
                  <a:pt x="798" y="176"/>
                </a:cubicBezTo>
                <a:cubicBezTo>
                  <a:pt x="798" y="176"/>
                  <a:pt x="799" y="176"/>
                  <a:pt x="799" y="176"/>
                </a:cubicBezTo>
                <a:cubicBezTo>
                  <a:pt x="799" y="176"/>
                  <a:pt x="799" y="176"/>
                  <a:pt x="799" y="176"/>
                </a:cubicBezTo>
                <a:cubicBezTo>
                  <a:pt x="799" y="176"/>
                  <a:pt x="799" y="176"/>
                  <a:pt x="799" y="176"/>
                </a:cubicBezTo>
                <a:cubicBezTo>
                  <a:pt x="799" y="176"/>
                  <a:pt x="799" y="175"/>
                  <a:pt x="799" y="175"/>
                </a:cubicBezTo>
                <a:cubicBezTo>
                  <a:pt x="800" y="175"/>
                  <a:pt x="800" y="175"/>
                  <a:pt x="800" y="175"/>
                </a:cubicBezTo>
                <a:cubicBezTo>
                  <a:pt x="800" y="175"/>
                  <a:pt x="800" y="175"/>
                  <a:pt x="801" y="174"/>
                </a:cubicBezTo>
                <a:cubicBezTo>
                  <a:pt x="801" y="174"/>
                  <a:pt x="801" y="174"/>
                  <a:pt x="801" y="174"/>
                </a:cubicBezTo>
                <a:cubicBezTo>
                  <a:pt x="801" y="174"/>
                  <a:pt x="801" y="174"/>
                  <a:pt x="801" y="174"/>
                </a:cubicBezTo>
                <a:cubicBezTo>
                  <a:pt x="801" y="174"/>
                  <a:pt x="802" y="174"/>
                  <a:pt x="802" y="174"/>
                </a:cubicBezTo>
                <a:cubicBezTo>
                  <a:pt x="802" y="174"/>
                  <a:pt x="803" y="173"/>
                  <a:pt x="803" y="173"/>
                </a:cubicBezTo>
                <a:cubicBezTo>
                  <a:pt x="803" y="173"/>
                  <a:pt x="803" y="173"/>
                  <a:pt x="803" y="173"/>
                </a:cubicBezTo>
                <a:cubicBezTo>
                  <a:pt x="804" y="173"/>
                  <a:pt x="804" y="172"/>
                  <a:pt x="804" y="172"/>
                </a:cubicBezTo>
                <a:cubicBezTo>
                  <a:pt x="804" y="172"/>
                  <a:pt x="804" y="172"/>
                  <a:pt x="804" y="172"/>
                </a:cubicBezTo>
                <a:cubicBezTo>
                  <a:pt x="804" y="172"/>
                  <a:pt x="804" y="172"/>
                  <a:pt x="804" y="172"/>
                </a:cubicBezTo>
                <a:cubicBezTo>
                  <a:pt x="805" y="172"/>
                  <a:pt x="805" y="172"/>
                  <a:pt x="805" y="172"/>
                </a:cubicBezTo>
                <a:cubicBezTo>
                  <a:pt x="805" y="172"/>
                  <a:pt x="805" y="172"/>
                  <a:pt x="805" y="172"/>
                </a:cubicBezTo>
                <a:cubicBezTo>
                  <a:pt x="805" y="172"/>
                  <a:pt x="805" y="172"/>
                  <a:pt x="805" y="172"/>
                </a:cubicBezTo>
                <a:cubicBezTo>
                  <a:pt x="815" y="166"/>
                  <a:pt x="823" y="158"/>
                  <a:pt x="828" y="148"/>
                </a:cubicBezTo>
                <a:cubicBezTo>
                  <a:pt x="828" y="148"/>
                  <a:pt x="828" y="148"/>
                  <a:pt x="828" y="148"/>
                </a:cubicBezTo>
                <a:cubicBezTo>
                  <a:pt x="828" y="148"/>
                  <a:pt x="828" y="148"/>
                  <a:pt x="828" y="148"/>
                </a:cubicBezTo>
                <a:cubicBezTo>
                  <a:pt x="829" y="145"/>
                  <a:pt x="831" y="142"/>
                  <a:pt x="831" y="139"/>
                </a:cubicBezTo>
              </a:path>
            </a:pathLst>
          </a:custGeom>
          <a:solidFill>
            <a:srgbClr val="10455D"/>
          </a:solidFill>
          <a:ln>
            <a:noFill/>
          </a:ln>
          <a:effectLst>
            <a:outerShdw blurRad="76200" kx="1200090" rotWithShape="0" algn="br" sy="23000">
              <a:srgbClr val="000000">
                <a:alpha val="2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1" name="Shape 4451"/>
        <p:cNvGrpSpPr/>
        <p:nvPr/>
      </p:nvGrpSpPr>
      <p:grpSpPr>
        <a:xfrm>
          <a:off x="0" y="0"/>
          <a:ext cx="0" cy="0"/>
          <a:chOff x="0" y="0"/>
          <a:chExt cx="0" cy="0"/>
        </a:xfrm>
      </p:grpSpPr>
      <p:sp>
        <p:nvSpPr>
          <p:cNvPr id="4452" name="Google Shape;4452;g1a37c33ce89_0_158"/>
          <p:cNvSpPr/>
          <p:nvPr/>
        </p:nvSpPr>
        <p:spPr>
          <a:xfrm rot="-5400000">
            <a:off x="-1095644" y="3295890"/>
            <a:ext cx="4437600" cy="971700"/>
          </a:xfrm>
          <a:prstGeom prst="triangle">
            <a:avLst>
              <a:gd fmla="val 49798" name="adj"/>
            </a:avLst>
          </a:prstGeom>
          <a:gradFill>
            <a:gsLst>
              <a:gs pos="0">
                <a:schemeClr val="lt1"/>
              </a:gs>
              <a:gs pos="84000">
                <a:srgbClr val="FFE7B1"/>
              </a:gs>
              <a:gs pos="100000">
                <a:srgbClr val="FFF2D9"/>
              </a:gs>
            </a:gsLst>
            <a:lin ang="16200038"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3" name="Google Shape;4453;g1a37c33ce89_0_158"/>
          <p:cNvSpPr/>
          <p:nvPr/>
        </p:nvSpPr>
        <p:spPr>
          <a:xfrm flipH="1" rot="5400000">
            <a:off x="8804425" y="3357550"/>
            <a:ext cx="4437600" cy="971700"/>
          </a:xfrm>
          <a:prstGeom prst="triangle">
            <a:avLst>
              <a:gd fmla="val 49798" name="adj"/>
            </a:avLst>
          </a:prstGeom>
          <a:gradFill>
            <a:gsLst>
              <a:gs pos="0">
                <a:schemeClr val="lt1"/>
              </a:gs>
              <a:gs pos="100000">
                <a:schemeClr val="accent1"/>
              </a:gs>
            </a:gsLst>
            <a:lin ang="16200038"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4" name="Google Shape;4454;g1a37c33ce89_0_158"/>
          <p:cNvSpPr txBox="1"/>
          <p:nvPr>
            <p:ph type="title"/>
          </p:nvPr>
        </p:nvSpPr>
        <p:spPr>
          <a:xfrm>
            <a:off x="208233" y="353866"/>
            <a:ext cx="6968100" cy="6384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a:t>Solving Real Problems for Fleets...</a:t>
            </a:r>
            <a:endParaRPr/>
          </a:p>
        </p:txBody>
      </p:sp>
      <p:sp>
        <p:nvSpPr>
          <p:cNvPr id="4455" name="Google Shape;4455;g1a37c33ce89_0_158"/>
          <p:cNvSpPr/>
          <p:nvPr/>
        </p:nvSpPr>
        <p:spPr>
          <a:xfrm>
            <a:off x="1649108" y="1665754"/>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6" name="Google Shape;4456;g1a37c33ce89_0_158"/>
          <p:cNvSpPr/>
          <p:nvPr/>
        </p:nvSpPr>
        <p:spPr>
          <a:xfrm>
            <a:off x="1649108" y="2573431"/>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7" name="Google Shape;4457;g1a37c33ce89_0_158"/>
          <p:cNvSpPr/>
          <p:nvPr/>
        </p:nvSpPr>
        <p:spPr>
          <a:xfrm>
            <a:off x="1649108" y="3481107"/>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8" name="Google Shape;4458;g1a37c33ce89_0_158"/>
          <p:cNvSpPr/>
          <p:nvPr/>
        </p:nvSpPr>
        <p:spPr>
          <a:xfrm>
            <a:off x="1649108" y="4388784"/>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59" name="Google Shape;4459;g1a37c33ce89_0_158"/>
          <p:cNvSpPr/>
          <p:nvPr/>
        </p:nvSpPr>
        <p:spPr>
          <a:xfrm>
            <a:off x="1649108" y="5296460"/>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60" name="Google Shape;4460;g1a37c33ce89_0_158"/>
          <p:cNvSpPr txBox="1"/>
          <p:nvPr/>
        </p:nvSpPr>
        <p:spPr>
          <a:xfrm>
            <a:off x="2272263" y="1869387"/>
            <a:ext cx="35004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2"/>
                </a:solidFill>
                <a:latin typeface="Arial"/>
                <a:ea typeface="Arial"/>
                <a:cs typeface="Arial"/>
                <a:sym typeface="Arial"/>
              </a:rPr>
              <a:t>Operational inefficiencies </a:t>
            </a:r>
            <a:r>
              <a:rPr lang="en-PH" sz="1100">
                <a:solidFill>
                  <a:srgbClr val="000000"/>
                </a:solidFill>
                <a:latin typeface="Arial"/>
                <a:ea typeface="Arial"/>
                <a:cs typeface="Arial"/>
                <a:sym typeface="Arial"/>
              </a:rPr>
              <a:t>due to fleet downtime, risky driver behavior, and irregular maintenance schedules</a:t>
            </a:r>
            <a:endParaRPr sz="1100">
              <a:solidFill>
                <a:srgbClr val="000000"/>
              </a:solidFill>
              <a:latin typeface="Arial"/>
              <a:ea typeface="Arial"/>
              <a:cs typeface="Arial"/>
              <a:sym typeface="Arial"/>
            </a:endParaRPr>
          </a:p>
        </p:txBody>
      </p:sp>
      <p:sp>
        <p:nvSpPr>
          <p:cNvPr id="4461" name="Google Shape;4461;g1a37c33ce89_0_158"/>
          <p:cNvSpPr txBox="1"/>
          <p:nvPr/>
        </p:nvSpPr>
        <p:spPr>
          <a:xfrm>
            <a:off x="2272263" y="3720353"/>
            <a:ext cx="35004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2"/>
                </a:solidFill>
                <a:latin typeface="Arial"/>
                <a:ea typeface="Arial"/>
                <a:cs typeface="Arial"/>
                <a:sym typeface="Arial"/>
              </a:rPr>
              <a:t>Lost worker productivity </a:t>
            </a:r>
            <a:r>
              <a:rPr lang="en-PH" sz="1100">
                <a:solidFill>
                  <a:srgbClr val="000000"/>
                </a:solidFill>
                <a:latin typeface="Arial"/>
                <a:ea typeface="Arial"/>
                <a:cs typeface="Arial"/>
                <a:sym typeface="Arial"/>
              </a:rPr>
              <a:t>due to involuntary ‘idle time’, lack of coordination and manual processes</a:t>
            </a:r>
            <a:endParaRPr sz="1100">
              <a:solidFill>
                <a:srgbClr val="000000"/>
              </a:solidFill>
              <a:latin typeface="Arial"/>
              <a:ea typeface="Arial"/>
              <a:cs typeface="Arial"/>
              <a:sym typeface="Arial"/>
            </a:endParaRPr>
          </a:p>
        </p:txBody>
      </p:sp>
      <p:sp>
        <p:nvSpPr>
          <p:cNvPr id="4462" name="Google Shape;4462;g1a37c33ce89_0_158"/>
          <p:cNvSpPr txBox="1"/>
          <p:nvPr/>
        </p:nvSpPr>
        <p:spPr>
          <a:xfrm>
            <a:off x="2272263" y="4616509"/>
            <a:ext cx="35004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2"/>
                </a:solidFill>
                <a:latin typeface="Arial"/>
                <a:ea typeface="Arial"/>
                <a:cs typeface="Arial"/>
                <a:sym typeface="Arial"/>
              </a:rPr>
              <a:t>Poor customer experience </a:t>
            </a:r>
            <a:r>
              <a:rPr lang="en-PH" sz="1100">
                <a:solidFill>
                  <a:srgbClr val="000000"/>
                </a:solidFill>
                <a:latin typeface="Arial"/>
                <a:ea typeface="Arial"/>
                <a:cs typeface="Arial"/>
                <a:sym typeface="Arial"/>
              </a:rPr>
              <a:t>due </a:t>
            </a:r>
            <a:r>
              <a:rPr lang="en-PH" sz="1100"/>
              <a:t>to no visibility in arrival times and inefficiencies </a:t>
            </a:r>
            <a:endParaRPr sz="1100">
              <a:solidFill>
                <a:srgbClr val="000000"/>
              </a:solidFill>
              <a:latin typeface="Arial"/>
              <a:ea typeface="Arial"/>
              <a:cs typeface="Arial"/>
              <a:sym typeface="Arial"/>
            </a:endParaRPr>
          </a:p>
        </p:txBody>
      </p:sp>
      <p:sp>
        <p:nvSpPr>
          <p:cNvPr id="4463" name="Google Shape;4463;g1a37c33ce89_0_158"/>
          <p:cNvSpPr txBox="1"/>
          <p:nvPr/>
        </p:nvSpPr>
        <p:spPr>
          <a:xfrm>
            <a:off x="2272263" y="2827489"/>
            <a:ext cx="35004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2"/>
                </a:solidFill>
                <a:latin typeface="Arial"/>
                <a:ea typeface="Arial"/>
                <a:cs typeface="Arial"/>
                <a:sym typeface="Arial"/>
              </a:rPr>
              <a:t>Wasted Budget </a:t>
            </a:r>
            <a:r>
              <a:rPr lang="en-PH" sz="1100">
                <a:solidFill>
                  <a:srgbClr val="000000"/>
                </a:solidFill>
                <a:latin typeface="Arial"/>
                <a:ea typeface="Arial"/>
                <a:cs typeface="Arial"/>
                <a:sym typeface="Arial"/>
              </a:rPr>
              <a:t>on excessive fuel spend, accident related losses and litigation costs</a:t>
            </a:r>
            <a:endParaRPr sz="1100">
              <a:solidFill>
                <a:srgbClr val="000000"/>
              </a:solidFill>
              <a:latin typeface="Arial"/>
              <a:ea typeface="Arial"/>
              <a:cs typeface="Arial"/>
              <a:sym typeface="Arial"/>
            </a:endParaRPr>
          </a:p>
        </p:txBody>
      </p:sp>
      <p:sp>
        <p:nvSpPr>
          <p:cNvPr id="4464" name="Google Shape;4464;g1a37c33ce89_0_158"/>
          <p:cNvSpPr txBox="1"/>
          <p:nvPr/>
        </p:nvSpPr>
        <p:spPr>
          <a:xfrm>
            <a:off x="2272263" y="5508497"/>
            <a:ext cx="35004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2"/>
                </a:solidFill>
                <a:latin typeface="Arial"/>
                <a:ea typeface="Arial"/>
                <a:cs typeface="Arial"/>
                <a:sym typeface="Arial"/>
              </a:rPr>
              <a:t>Data Complexity</a:t>
            </a:r>
            <a:r>
              <a:rPr lang="en-PH" sz="1100">
                <a:solidFill>
                  <a:srgbClr val="000000"/>
                </a:solidFill>
                <a:latin typeface="Arial"/>
                <a:ea typeface="Arial"/>
                <a:cs typeface="Arial"/>
                <a:sym typeface="Arial"/>
              </a:rPr>
              <a:t>: 36M potential data points available to fleet managers daily, but lack expertise to process it</a:t>
            </a:r>
            <a:endParaRPr sz="1100">
              <a:solidFill>
                <a:srgbClr val="000000"/>
              </a:solidFill>
              <a:latin typeface="Arial"/>
              <a:ea typeface="Arial"/>
              <a:cs typeface="Arial"/>
              <a:sym typeface="Arial"/>
            </a:endParaRPr>
          </a:p>
        </p:txBody>
      </p:sp>
      <p:grpSp>
        <p:nvGrpSpPr>
          <p:cNvPr id="4465" name="Google Shape;4465;g1a37c33ce89_0_158"/>
          <p:cNvGrpSpPr/>
          <p:nvPr/>
        </p:nvGrpSpPr>
        <p:grpSpPr>
          <a:xfrm>
            <a:off x="1345392" y="1657592"/>
            <a:ext cx="813511" cy="813511"/>
            <a:chOff x="1049711" y="2003778"/>
            <a:chExt cx="762000" cy="762000"/>
          </a:xfrm>
        </p:grpSpPr>
        <p:sp>
          <p:nvSpPr>
            <p:cNvPr id="4466" name="Google Shape;4466;g1a37c33ce89_0_158"/>
            <p:cNvSpPr/>
            <p:nvPr/>
          </p:nvSpPr>
          <p:spPr>
            <a:xfrm>
              <a:off x="1049711" y="2003778"/>
              <a:ext cx="762000" cy="7620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67" name="Google Shape;4467;g1a37c33ce89_0_158"/>
            <p:cNvGrpSpPr/>
            <p:nvPr/>
          </p:nvGrpSpPr>
          <p:grpSpPr>
            <a:xfrm>
              <a:off x="1260038" y="2147879"/>
              <a:ext cx="349857" cy="449775"/>
              <a:chOff x="6553207" y="4831898"/>
              <a:chExt cx="533400" cy="845283"/>
            </a:xfrm>
          </p:grpSpPr>
          <p:sp>
            <p:nvSpPr>
              <p:cNvPr id="4468" name="Google Shape;4468;g1a37c33ce89_0_158"/>
              <p:cNvSpPr/>
              <p:nvPr/>
            </p:nvSpPr>
            <p:spPr>
              <a:xfrm rot="10800000">
                <a:off x="6679725" y="5439881"/>
                <a:ext cx="280500" cy="237300"/>
              </a:xfrm>
              <a:prstGeom prst="upArrow">
                <a:avLst>
                  <a:gd fmla="val 48778" name="adj1"/>
                  <a:gd fmla="val 50000" name="adj2"/>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69" name="Google Shape;4469;g1a37c33ce89_0_158"/>
              <p:cNvSpPr/>
              <p:nvPr/>
            </p:nvSpPr>
            <p:spPr>
              <a:xfrm>
                <a:off x="6553207" y="5334006"/>
                <a:ext cx="533400" cy="76200"/>
              </a:xfrm>
              <a:prstGeom prst="rect">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70" name="Google Shape;4470;g1a37c33ce89_0_158"/>
              <p:cNvGrpSpPr/>
              <p:nvPr/>
            </p:nvGrpSpPr>
            <p:grpSpPr>
              <a:xfrm>
                <a:off x="6588779" y="4831898"/>
                <a:ext cx="462371" cy="464214"/>
                <a:chOff x="6624228" y="4831898"/>
                <a:chExt cx="462371" cy="464214"/>
              </a:xfrm>
            </p:grpSpPr>
            <p:sp>
              <p:nvSpPr>
                <p:cNvPr id="4471" name="Google Shape;4471;g1a37c33ce89_0_158"/>
                <p:cNvSpPr/>
                <p:nvPr/>
              </p:nvSpPr>
              <p:spPr>
                <a:xfrm rot="5400000">
                  <a:off x="6623364" y="5006048"/>
                  <a:ext cx="464100" cy="115800"/>
                </a:xfrm>
                <a:prstGeom prst="rect">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72" name="Google Shape;4472;g1a37c33ce89_0_158"/>
                <p:cNvSpPr/>
                <p:nvPr/>
              </p:nvSpPr>
              <p:spPr>
                <a:xfrm rot="5400000">
                  <a:off x="6842999" y="5052513"/>
                  <a:ext cx="371400" cy="115800"/>
                </a:xfrm>
                <a:prstGeom prst="rect">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73" name="Google Shape;4473;g1a37c33ce89_0_158"/>
                <p:cNvSpPr/>
                <p:nvPr/>
              </p:nvSpPr>
              <p:spPr>
                <a:xfrm rot="5400000">
                  <a:off x="6542928" y="5098828"/>
                  <a:ext cx="278400" cy="115800"/>
                </a:xfrm>
                <a:prstGeom prst="rect">
                  <a:avLst/>
                </a:prstGeom>
                <a:solidFill>
                  <a:schemeClr val="accent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grpSp>
      </p:grpSp>
      <p:grpSp>
        <p:nvGrpSpPr>
          <p:cNvPr id="4474" name="Google Shape;4474;g1a37c33ce89_0_158"/>
          <p:cNvGrpSpPr/>
          <p:nvPr/>
        </p:nvGrpSpPr>
        <p:grpSpPr>
          <a:xfrm>
            <a:off x="1345392" y="5296172"/>
            <a:ext cx="813511" cy="813511"/>
            <a:chOff x="1049711" y="6118578"/>
            <a:chExt cx="762000" cy="762000"/>
          </a:xfrm>
        </p:grpSpPr>
        <p:sp>
          <p:nvSpPr>
            <p:cNvPr id="4475" name="Google Shape;4475;g1a37c33ce89_0_158"/>
            <p:cNvSpPr/>
            <p:nvPr/>
          </p:nvSpPr>
          <p:spPr>
            <a:xfrm>
              <a:off x="1049711" y="6118578"/>
              <a:ext cx="762000" cy="7620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76" name="Google Shape;4476;g1a37c33ce89_0_158"/>
            <p:cNvGrpSpPr/>
            <p:nvPr/>
          </p:nvGrpSpPr>
          <p:grpSpPr>
            <a:xfrm>
              <a:off x="1236173" y="6283330"/>
              <a:ext cx="384390" cy="415642"/>
              <a:chOff x="685800" y="3890963"/>
              <a:chExt cx="465138" cy="457201"/>
            </a:xfrm>
          </p:grpSpPr>
          <p:sp>
            <p:nvSpPr>
              <p:cNvPr id="4477" name="Google Shape;4477;g1a37c33ce89_0_158"/>
              <p:cNvSpPr/>
              <p:nvPr/>
            </p:nvSpPr>
            <p:spPr>
              <a:xfrm>
                <a:off x="685800" y="4052888"/>
                <a:ext cx="465138" cy="133350"/>
              </a:xfrm>
              <a:custGeom>
                <a:rect b="b" l="l" r="r" t="t"/>
                <a:pathLst>
                  <a:path extrusionOk="0" h="55" w="192">
                    <a:moveTo>
                      <a:pt x="0" y="9"/>
                    </a:moveTo>
                    <a:cubicBezTo>
                      <a:pt x="0" y="46"/>
                      <a:pt x="0" y="46"/>
                      <a:pt x="0" y="46"/>
                    </a:cubicBezTo>
                    <a:cubicBezTo>
                      <a:pt x="0" y="49"/>
                      <a:pt x="1" y="52"/>
                      <a:pt x="3" y="55"/>
                    </a:cubicBezTo>
                    <a:cubicBezTo>
                      <a:pt x="189" y="55"/>
                      <a:pt x="189" y="55"/>
                      <a:pt x="189" y="55"/>
                    </a:cubicBezTo>
                    <a:cubicBezTo>
                      <a:pt x="191" y="52"/>
                      <a:pt x="192" y="49"/>
                      <a:pt x="192" y="46"/>
                    </a:cubicBezTo>
                    <a:cubicBezTo>
                      <a:pt x="192" y="9"/>
                      <a:pt x="192" y="9"/>
                      <a:pt x="192" y="9"/>
                    </a:cubicBezTo>
                    <a:cubicBezTo>
                      <a:pt x="192" y="5"/>
                      <a:pt x="191" y="3"/>
                      <a:pt x="189" y="0"/>
                    </a:cubicBezTo>
                    <a:cubicBezTo>
                      <a:pt x="3" y="0"/>
                      <a:pt x="3" y="0"/>
                      <a:pt x="3" y="0"/>
                    </a:cubicBezTo>
                    <a:cubicBezTo>
                      <a:pt x="1" y="3"/>
                      <a:pt x="0" y="5"/>
                      <a:pt x="0" y="9"/>
                    </a:cubicBezTo>
                    <a:close/>
                    <a:moveTo>
                      <a:pt x="166" y="29"/>
                    </a:moveTo>
                    <a:cubicBezTo>
                      <a:pt x="168" y="29"/>
                      <a:pt x="170" y="30"/>
                      <a:pt x="170" y="32"/>
                    </a:cubicBezTo>
                    <a:cubicBezTo>
                      <a:pt x="170" y="34"/>
                      <a:pt x="168" y="35"/>
                      <a:pt x="166" y="35"/>
                    </a:cubicBezTo>
                    <a:cubicBezTo>
                      <a:pt x="165" y="35"/>
                      <a:pt x="163" y="34"/>
                      <a:pt x="163" y="32"/>
                    </a:cubicBezTo>
                    <a:cubicBezTo>
                      <a:pt x="163" y="30"/>
                      <a:pt x="165" y="29"/>
                      <a:pt x="166" y="29"/>
                    </a:cubicBezTo>
                    <a:close/>
                    <a:moveTo>
                      <a:pt x="160" y="19"/>
                    </a:moveTo>
                    <a:cubicBezTo>
                      <a:pt x="162" y="19"/>
                      <a:pt x="163" y="21"/>
                      <a:pt x="163" y="23"/>
                    </a:cubicBezTo>
                    <a:cubicBezTo>
                      <a:pt x="163" y="24"/>
                      <a:pt x="162" y="26"/>
                      <a:pt x="160" y="26"/>
                    </a:cubicBezTo>
                    <a:cubicBezTo>
                      <a:pt x="158" y="26"/>
                      <a:pt x="157" y="24"/>
                      <a:pt x="157" y="23"/>
                    </a:cubicBezTo>
                    <a:cubicBezTo>
                      <a:pt x="157" y="21"/>
                      <a:pt x="158" y="19"/>
                      <a:pt x="160" y="19"/>
                    </a:cubicBezTo>
                    <a:close/>
                    <a:moveTo>
                      <a:pt x="154" y="29"/>
                    </a:moveTo>
                    <a:cubicBezTo>
                      <a:pt x="155" y="29"/>
                      <a:pt x="157" y="30"/>
                      <a:pt x="157" y="32"/>
                    </a:cubicBezTo>
                    <a:cubicBezTo>
                      <a:pt x="157" y="34"/>
                      <a:pt x="155" y="35"/>
                      <a:pt x="154" y="35"/>
                    </a:cubicBezTo>
                    <a:cubicBezTo>
                      <a:pt x="152" y="35"/>
                      <a:pt x="150" y="34"/>
                      <a:pt x="150" y="32"/>
                    </a:cubicBezTo>
                    <a:cubicBezTo>
                      <a:pt x="150" y="30"/>
                      <a:pt x="152" y="29"/>
                      <a:pt x="154" y="29"/>
                    </a:cubicBezTo>
                    <a:close/>
                    <a:moveTo>
                      <a:pt x="147" y="19"/>
                    </a:moveTo>
                    <a:cubicBezTo>
                      <a:pt x="149" y="19"/>
                      <a:pt x="150" y="21"/>
                      <a:pt x="150" y="23"/>
                    </a:cubicBezTo>
                    <a:cubicBezTo>
                      <a:pt x="150" y="24"/>
                      <a:pt x="149" y="26"/>
                      <a:pt x="147" y="26"/>
                    </a:cubicBezTo>
                    <a:cubicBezTo>
                      <a:pt x="145" y="26"/>
                      <a:pt x="144" y="24"/>
                      <a:pt x="144" y="23"/>
                    </a:cubicBezTo>
                    <a:cubicBezTo>
                      <a:pt x="144" y="21"/>
                      <a:pt x="145" y="19"/>
                      <a:pt x="147" y="19"/>
                    </a:cubicBezTo>
                    <a:close/>
                    <a:moveTo>
                      <a:pt x="141" y="29"/>
                    </a:moveTo>
                    <a:cubicBezTo>
                      <a:pt x="143" y="29"/>
                      <a:pt x="144" y="30"/>
                      <a:pt x="144" y="32"/>
                    </a:cubicBezTo>
                    <a:cubicBezTo>
                      <a:pt x="144" y="34"/>
                      <a:pt x="143" y="35"/>
                      <a:pt x="141" y="35"/>
                    </a:cubicBezTo>
                    <a:cubicBezTo>
                      <a:pt x="139" y="35"/>
                      <a:pt x="138" y="34"/>
                      <a:pt x="138" y="32"/>
                    </a:cubicBezTo>
                    <a:cubicBezTo>
                      <a:pt x="138" y="30"/>
                      <a:pt x="139" y="29"/>
                      <a:pt x="141" y="29"/>
                    </a:cubicBezTo>
                    <a:close/>
                    <a:moveTo>
                      <a:pt x="134" y="19"/>
                    </a:moveTo>
                    <a:cubicBezTo>
                      <a:pt x="136" y="19"/>
                      <a:pt x="138" y="21"/>
                      <a:pt x="138" y="23"/>
                    </a:cubicBezTo>
                    <a:cubicBezTo>
                      <a:pt x="138" y="24"/>
                      <a:pt x="136" y="26"/>
                      <a:pt x="134" y="26"/>
                    </a:cubicBezTo>
                    <a:cubicBezTo>
                      <a:pt x="133" y="26"/>
                      <a:pt x="131" y="24"/>
                      <a:pt x="131" y="23"/>
                    </a:cubicBezTo>
                    <a:cubicBezTo>
                      <a:pt x="131" y="21"/>
                      <a:pt x="133" y="19"/>
                      <a:pt x="134" y="19"/>
                    </a:cubicBezTo>
                    <a:close/>
                    <a:moveTo>
                      <a:pt x="128" y="29"/>
                    </a:moveTo>
                    <a:cubicBezTo>
                      <a:pt x="130" y="29"/>
                      <a:pt x="131" y="30"/>
                      <a:pt x="131" y="32"/>
                    </a:cubicBezTo>
                    <a:cubicBezTo>
                      <a:pt x="131" y="34"/>
                      <a:pt x="130" y="35"/>
                      <a:pt x="128" y="35"/>
                    </a:cubicBezTo>
                    <a:cubicBezTo>
                      <a:pt x="126" y="35"/>
                      <a:pt x="125" y="34"/>
                      <a:pt x="125" y="32"/>
                    </a:cubicBezTo>
                    <a:cubicBezTo>
                      <a:pt x="125" y="30"/>
                      <a:pt x="126" y="29"/>
                      <a:pt x="128" y="29"/>
                    </a:cubicBezTo>
                    <a:close/>
                    <a:moveTo>
                      <a:pt x="122" y="19"/>
                    </a:moveTo>
                    <a:cubicBezTo>
                      <a:pt x="123" y="19"/>
                      <a:pt x="125" y="21"/>
                      <a:pt x="125" y="23"/>
                    </a:cubicBezTo>
                    <a:cubicBezTo>
                      <a:pt x="125" y="24"/>
                      <a:pt x="123" y="26"/>
                      <a:pt x="122" y="26"/>
                    </a:cubicBezTo>
                    <a:cubicBezTo>
                      <a:pt x="120" y="26"/>
                      <a:pt x="118" y="24"/>
                      <a:pt x="118" y="23"/>
                    </a:cubicBezTo>
                    <a:cubicBezTo>
                      <a:pt x="118" y="21"/>
                      <a:pt x="120" y="19"/>
                      <a:pt x="122" y="19"/>
                    </a:cubicBezTo>
                    <a:close/>
                    <a:moveTo>
                      <a:pt x="115" y="29"/>
                    </a:moveTo>
                    <a:cubicBezTo>
                      <a:pt x="117" y="29"/>
                      <a:pt x="118" y="30"/>
                      <a:pt x="118" y="32"/>
                    </a:cubicBezTo>
                    <a:cubicBezTo>
                      <a:pt x="118" y="34"/>
                      <a:pt x="117" y="35"/>
                      <a:pt x="115" y="35"/>
                    </a:cubicBezTo>
                    <a:cubicBezTo>
                      <a:pt x="113" y="35"/>
                      <a:pt x="112" y="34"/>
                      <a:pt x="112" y="32"/>
                    </a:cubicBezTo>
                    <a:cubicBezTo>
                      <a:pt x="112" y="30"/>
                      <a:pt x="113" y="29"/>
                      <a:pt x="115" y="29"/>
                    </a:cubicBezTo>
                    <a:close/>
                    <a:moveTo>
                      <a:pt x="109" y="19"/>
                    </a:moveTo>
                    <a:cubicBezTo>
                      <a:pt x="111" y="19"/>
                      <a:pt x="112" y="21"/>
                      <a:pt x="112" y="23"/>
                    </a:cubicBezTo>
                    <a:cubicBezTo>
                      <a:pt x="112" y="24"/>
                      <a:pt x="111" y="26"/>
                      <a:pt x="109" y="26"/>
                    </a:cubicBezTo>
                    <a:cubicBezTo>
                      <a:pt x="107" y="26"/>
                      <a:pt x="106" y="24"/>
                      <a:pt x="106" y="23"/>
                    </a:cubicBezTo>
                    <a:cubicBezTo>
                      <a:pt x="106" y="21"/>
                      <a:pt x="107" y="19"/>
                      <a:pt x="109" y="19"/>
                    </a:cubicBezTo>
                    <a:close/>
                    <a:moveTo>
                      <a:pt x="34" y="13"/>
                    </a:moveTo>
                    <a:cubicBezTo>
                      <a:pt x="42" y="13"/>
                      <a:pt x="48" y="19"/>
                      <a:pt x="48" y="27"/>
                    </a:cubicBezTo>
                    <a:cubicBezTo>
                      <a:pt x="48" y="35"/>
                      <a:pt x="42" y="42"/>
                      <a:pt x="34" y="42"/>
                    </a:cubicBezTo>
                    <a:cubicBezTo>
                      <a:pt x="26" y="42"/>
                      <a:pt x="19" y="35"/>
                      <a:pt x="19" y="27"/>
                    </a:cubicBezTo>
                    <a:cubicBezTo>
                      <a:pt x="19" y="19"/>
                      <a:pt x="26" y="13"/>
                      <a:pt x="34" y="13"/>
                    </a:cubicBezTo>
                    <a:close/>
                    <a:moveTo>
                      <a:pt x="34" y="13"/>
                    </a:moveTo>
                    <a:cubicBezTo>
                      <a:pt x="34" y="13"/>
                      <a:pt x="34" y="13"/>
                      <a:pt x="34" y="13"/>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78" name="Google Shape;4478;g1a37c33ce89_0_158"/>
              <p:cNvSpPr/>
              <p:nvPr/>
            </p:nvSpPr>
            <p:spPr>
              <a:xfrm>
                <a:off x="685800" y="3890963"/>
                <a:ext cx="465138" cy="147638"/>
              </a:xfrm>
              <a:custGeom>
                <a:rect b="b" l="l" r="r" t="t"/>
                <a:pathLst>
                  <a:path extrusionOk="0" h="61" w="192">
                    <a:moveTo>
                      <a:pt x="189" y="61"/>
                    </a:moveTo>
                    <a:cubicBezTo>
                      <a:pt x="191" y="58"/>
                      <a:pt x="192" y="56"/>
                      <a:pt x="192" y="52"/>
                    </a:cubicBezTo>
                    <a:cubicBezTo>
                      <a:pt x="192" y="15"/>
                      <a:pt x="192" y="15"/>
                      <a:pt x="192" y="15"/>
                    </a:cubicBezTo>
                    <a:cubicBezTo>
                      <a:pt x="192" y="7"/>
                      <a:pt x="185" y="0"/>
                      <a:pt x="177" y="0"/>
                    </a:cubicBezTo>
                    <a:cubicBezTo>
                      <a:pt x="15" y="0"/>
                      <a:pt x="15" y="0"/>
                      <a:pt x="15" y="0"/>
                    </a:cubicBezTo>
                    <a:cubicBezTo>
                      <a:pt x="7" y="0"/>
                      <a:pt x="0" y="7"/>
                      <a:pt x="0" y="15"/>
                    </a:cubicBezTo>
                    <a:cubicBezTo>
                      <a:pt x="0" y="52"/>
                      <a:pt x="0" y="52"/>
                      <a:pt x="0" y="52"/>
                    </a:cubicBezTo>
                    <a:cubicBezTo>
                      <a:pt x="0" y="56"/>
                      <a:pt x="1" y="58"/>
                      <a:pt x="3" y="61"/>
                    </a:cubicBezTo>
                    <a:cubicBezTo>
                      <a:pt x="189" y="61"/>
                      <a:pt x="189" y="61"/>
                      <a:pt x="189" y="61"/>
                    </a:cubicBezTo>
                    <a:close/>
                    <a:moveTo>
                      <a:pt x="166" y="35"/>
                    </a:moveTo>
                    <a:cubicBezTo>
                      <a:pt x="168" y="35"/>
                      <a:pt x="170" y="37"/>
                      <a:pt x="170" y="38"/>
                    </a:cubicBezTo>
                    <a:cubicBezTo>
                      <a:pt x="170" y="40"/>
                      <a:pt x="168" y="42"/>
                      <a:pt x="166" y="42"/>
                    </a:cubicBezTo>
                    <a:cubicBezTo>
                      <a:pt x="165" y="42"/>
                      <a:pt x="163" y="40"/>
                      <a:pt x="163" y="38"/>
                    </a:cubicBezTo>
                    <a:cubicBezTo>
                      <a:pt x="163" y="37"/>
                      <a:pt x="165" y="35"/>
                      <a:pt x="166" y="35"/>
                    </a:cubicBezTo>
                    <a:close/>
                    <a:moveTo>
                      <a:pt x="160" y="26"/>
                    </a:moveTo>
                    <a:cubicBezTo>
                      <a:pt x="162" y="26"/>
                      <a:pt x="163" y="27"/>
                      <a:pt x="163" y="29"/>
                    </a:cubicBezTo>
                    <a:cubicBezTo>
                      <a:pt x="163" y="31"/>
                      <a:pt x="162" y="32"/>
                      <a:pt x="160" y="32"/>
                    </a:cubicBezTo>
                    <a:cubicBezTo>
                      <a:pt x="158" y="32"/>
                      <a:pt x="157" y="31"/>
                      <a:pt x="157" y="29"/>
                    </a:cubicBezTo>
                    <a:cubicBezTo>
                      <a:pt x="157" y="27"/>
                      <a:pt x="158" y="26"/>
                      <a:pt x="160" y="26"/>
                    </a:cubicBezTo>
                    <a:close/>
                    <a:moveTo>
                      <a:pt x="154" y="35"/>
                    </a:moveTo>
                    <a:cubicBezTo>
                      <a:pt x="155" y="35"/>
                      <a:pt x="157" y="37"/>
                      <a:pt x="157" y="38"/>
                    </a:cubicBezTo>
                    <a:cubicBezTo>
                      <a:pt x="157" y="40"/>
                      <a:pt x="155" y="42"/>
                      <a:pt x="154" y="42"/>
                    </a:cubicBezTo>
                    <a:cubicBezTo>
                      <a:pt x="152" y="42"/>
                      <a:pt x="150" y="40"/>
                      <a:pt x="150" y="38"/>
                    </a:cubicBezTo>
                    <a:cubicBezTo>
                      <a:pt x="150" y="37"/>
                      <a:pt x="152" y="35"/>
                      <a:pt x="154" y="35"/>
                    </a:cubicBezTo>
                    <a:close/>
                    <a:moveTo>
                      <a:pt x="147" y="26"/>
                    </a:moveTo>
                    <a:cubicBezTo>
                      <a:pt x="149" y="26"/>
                      <a:pt x="150" y="27"/>
                      <a:pt x="150" y="29"/>
                    </a:cubicBezTo>
                    <a:cubicBezTo>
                      <a:pt x="150" y="31"/>
                      <a:pt x="149" y="32"/>
                      <a:pt x="147" y="32"/>
                    </a:cubicBezTo>
                    <a:cubicBezTo>
                      <a:pt x="145" y="32"/>
                      <a:pt x="144" y="31"/>
                      <a:pt x="144" y="29"/>
                    </a:cubicBezTo>
                    <a:cubicBezTo>
                      <a:pt x="144" y="27"/>
                      <a:pt x="145" y="26"/>
                      <a:pt x="147" y="26"/>
                    </a:cubicBezTo>
                    <a:close/>
                    <a:moveTo>
                      <a:pt x="141" y="35"/>
                    </a:moveTo>
                    <a:cubicBezTo>
                      <a:pt x="143" y="35"/>
                      <a:pt x="144" y="37"/>
                      <a:pt x="144" y="38"/>
                    </a:cubicBezTo>
                    <a:cubicBezTo>
                      <a:pt x="144" y="40"/>
                      <a:pt x="143" y="42"/>
                      <a:pt x="141" y="42"/>
                    </a:cubicBezTo>
                    <a:cubicBezTo>
                      <a:pt x="139" y="42"/>
                      <a:pt x="138" y="40"/>
                      <a:pt x="138" y="38"/>
                    </a:cubicBezTo>
                    <a:cubicBezTo>
                      <a:pt x="138" y="37"/>
                      <a:pt x="139" y="35"/>
                      <a:pt x="141" y="35"/>
                    </a:cubicBezTo>
                    <a:close/>
                    <a:moveTo>
                      <a:pt x="134" y="26"/>
                    </a:moveTo>
                    <a:cubicBezTo>
                      <a:pt x="136" y="26"/>
                      <a:pt x="138" y="27"/>
                      <a:pt x="138" y="29"/>
                    </a:cubicBezTo>
                    <a:cubicBezTo>
                      <a:pt x="138" y="31"/>
                      <a:pt x="136" y="32"/>
                      <a:pt x="134" y="32"/>
                    </a:cubicBezTo>
                    <a:cubicBezTo>
                      <a:pt x="133" y="32"/>
                      <a:pt x="131" y="31"/>
                      <a:pt x="131" y="29"/>
                    </a:cubicBezTo>
                    <a:cubicBezTo>
                      <a:pt x="131" y="27"/>
                      <a:pt x="133" y="26"/>
                      <a:pt x="134" y="26"/>
                    </a:cubicBezTo>
                    <a:close/>
                    <a:moveTo>
                      <a:pt x="128" y="35"/>
                    </a:moveTo>
                    <a:cubicBezTo>
                      <a:pt x="130" y="35"/>
                      <a:pt x="131" y="37"/>
                      <a:pt x="131" y="38"/>
                    </a:cubicBezTo>
                    <a:cubicBezTo>
                      <a:pt x="131" y="40"/>
                      <a:pt x="130" y="42"/>
                      <a:pt x="128" y="42"/>
                    </a:cubicBezTo>
                    <a:cubicBezTo>
                      <a:pt x="126" y="42"/>
                      <a:pt x="125" y="40"/>
                      <a:pt x="125" y="38"/>
                    </a:cubicBezTo>
                    <a:cubicBezTo>
                      <a:pt x="125" y="37"/>
                      <a:pt x="126" y="35"/>
                      <a:pt x="128" y="35"/>
                    </a:cubicBezTo>
                    <a:close/>
                    <a:moveTo>
                      <a:pt x="122" y="26"/>
                    </a:moveTo>
                    <a:cubicBezTo>
                      <a:pt x="123" y="26"/>
                      <a:pt x="125" y="27"/>
                      <a:pt x="125" y="29"/>
                    </a:cubicBezTo>
                    <a:cubicBezTo>
                      <a:pt x="125" y="31"/>
                      <a:pt x="123" y="32"/>
                      <a:pt x="122" y="32"/>
                    </a:cubicBezTo>
                    <a:cubicBezTo>
                      <a:pt x="120" y="32"/>
                      <a:pt x="118" y="31"/>
                      <a:pt x="118" y="29"/>
                    </a:cubicBezTo>
                    <a:cubicBezTo>
                      <a:pt x="118" y="27"/>
                      <a:pt x="120" y="26"/>
                      <a:pt x="122" y="26"/>
                    </a:cubicBezTo>
                    <a:close/>
                    <a:moveTo>
                      <a:pt x="115" y="35"/>
                    </a:moveTo>
                    <a:cubicBezTo>
                      <a:pt x="117" y="35"/>
                      <a:pt x="118" y="37"/>
                      <a:pt x="118" y="38"/>
                    </a:cubicBezTo>
                    <a:cubicBezTo>
                      <a:pt x="118" y="40"/>
                      <a:pt x="117" y="42"/>
                      <a:pt x="115" y="42"/>
                    </a:cubicBezTo>
                    <a:cubicBezTo>
                      <a:pt x="113" y="42"/>
                      <a:pt x="112" y="40"/>
                      <a:pt x="112" y="38"/>
                    </a:cubicBezTo>
                    <a:cubicBezTo>
                      <a:pt x="112" y="37"/>
                      <a:pt x="113" y="35"/>
                      <a:pt x="115" y="35"/>
                    </a:cubicBezTo>
                    <a:close/>
                    <a:moveTo>
                      <a:pt x="109" y="26"/>
                    </a:moveTo>
                    <a:cubicBezTo>
                      <a:pt x="111" y="26"/>
                      <a:pt x="112" y="27"/>
                      <a:pt x="112" y="29"/>
                    </a:cubicBezTo>
                    <a:cubicBezTo>
                      <a:pt x="112" y="31"/>
                      <a:pt x="111" y="32"/>
                      <a:pt x="109" y="32"/>
                    </a:cubicBezTo>
                    <a:cubicBezTo>
                      <a:pt x="107" y="32"/>
                      <a:pt x="106" y="31"/>
                      <a:pt x="106" y="29"/>
                    </a:cubicBezTo>
                    <a:cubicBezTo>
                      <a:pt x="106" y="27"/>
                      <a:pt x="107" y="26"/>
                      <a:pt x="109" y="26"/>
                    </a:cubicBezTo>
                    <a:close/>
                    <a:moveTo>
                      <a:pt x="34" y="19"/>
                    </a:moveTo>
                    <a:cubicBezTo>
                      <a:pt x="42" y="19"/>
                      <a:pt x="48" y="26"/>
                      <a:pt x="48" y="34"/>
                    </a:cubicBezTo>
                    <a:cubicBezTo>
                      <a:pt x="48" y="42"/>
                      <a:pt x="42" y="48"/>
                      <a:pt x="34" y="48"/>
                    </a:cubicBezTo>
                    <a:cubicBezTo>
                      <a:pt x="26" y="48"/>
                      <a:pt x="19" y="42"/>
                      <a:pt x="19" y="34"/>
                    </a:cubicBezTo>
                    <a:cubicBezTo>
                      <a:pt x="19" y="26"/>
                      <a:pt x="26" y="19"/>
                      <a:pt x="34" y="19"/>
                    </a:cubicBezTo>
                    <a:close/>
                    <a:moveTo>
                      <a:pt x="34" y="19"/>
                    </a:moveTo>
                    <a:cubicBezTo>
                      <a:pt x="34" y="19"/>
                      <a:pt x="34" y="19"/>
                      <a:pt x="34" y="19"/>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79" name="Google Shape;4479;g1a37c33ce89_0_158"/>
              <p:cNvSpPr/>
              <p:nvPr/>
            </p:nvSpPr>
            <p:spPr>
              <a:xfrm>
                <a:off x="685800" y="4200526"/>
                <a:ext cx="465138" cy="147638"/>
              </a:xfrm>
              <a:custGeom>
                <a:rect b="b" l="l" r="r" t="t"/>
                <a:pathLst>
                  <a:path extrusionOk="0" h="61" w="192">
                    <a:moveTo>
                      <a:pt x="3" y="0"/>
                    </a:moveTo>
                    <a:cubicBezTo>
                      <a:pt x="1" y="2"/>
                      <a:pt x="0" y="5"/>
                      <a:pt x="0" y="8"/>
                    </a:cubicBezTo>
                    <a:cubicBezTo>
                      <a:pt x="0" y="46"/>
                      <a:pt x="0" y="46"/>
                      <a:pt x="0" y="46"/>
                    </a:cubicBezTo>
                    <a:cubicBezTo>
                      <a:pt x="0" y="54"/>
                      <a:pt x="7" y="61"/>
                      <a:pt x="15" y="61"/>
                    </a:cubicBezTo>
                    <a:cubicBezTo>
                      <a:pt x="177" y="61"/>
                      <a:pt x="177" y="61"/>
                      <a:pt x="177" y="61"/>
                    </a:cubicBezTo>
                    <a:cubicBezTo>
                      <a:pt x="185" y="61"/>
                      <a:pt x="192" y="54"/>
                      <a:pt x="192" y="46"/>
                    </a:cubicBezTo>
                    <a:cubicBezTo>
                      <a:pt x="192" y="8"/>
                      <a:pt x="192" y="8"/>
                      <a:pt x="192" y="8"/>
                    </a:cubicBezTo>
                    <a:cubicBezTo>
                      <a:pt x="192" y="5"/>
                      <a:pt x="191" y="2"/>
                      <a:pt x="189" y="0"/>
                    </a:cubicBezTo>
                    <a:lnTo>
                      <a:pt x="3" y="0"/>
                    </a:lnTo>
                    <a:close/>
                    <a:moveTo>
                      <a:pt x="34" y="42"/>
                    </a:moveTo>
                    <a:cubicBezTo>
                      <a:pt x="26" y="42"/>
                      <a:pt x="19" y="35"/>
                      <a:pt x="19" y="27"/>
                    </a:cubicBezTo>
                    <a:cubicBezTo>
                      <a:pt x="19" y="19"/>
                      <a:pt x="26" y="13"/>
                      <a:pt x="34" y="13"/>
                    </a:cubicBezTo>
                    <a:cubicBezTo>
                      <a:pt x="42" y="13"/>
                      <a:pt x="48" y="19"/>
                      <a:pt x="48" y="27"/>
                    </a:cubicBezTo>
                    <a:cubicBezTo>
                      <a:pt x="48" y="35"/>
                      <a:pt x="42" y="42"/>
                      <a:pt x="34" y="42"/>
                    </a:cubicBezTo>
                    <a:close/>
                    <a:moveTo>
                      <a:pt x="109" y="26"/>
                    </a:moveTo>
                    <a:cubicBezTo>
                      <a:pt x="107" y="26"/>
                      <a:pt x="106" y="24"/>
                      <a:pt x="106" y="22"/>
                    </a:cubicBezTo>
                    <a:cubicBezTo>
                      <a:pt x="106" y="21"/>
                      <a:pt x="107" y="19"/>
                      <a:pt x="109" y="19"/>
                    </a:cubicBezTo>
                    <a:cubicBezTo>
                      <a:pt x="111" y="19"/>
                      <a:pt x="112" y="21"/>
                      <a:pt x="112" y="22"/>
                    </a:cubicBezTo>
                    <a:cubicBezTo>
                      <a:pt x="112" y="24"/>
                      <a:pt x="111" y="26"/>
                      <a:pt x="109" y="26"/>
                    </a:cubicBezTo>
                    <a:close/>
                    <a:moveTo>
                      <a:pt x="115" y="35"/>
                    </a:moveTo>
                    <a:cubicBezTo>
                      <a:pt x="113" y="35"/>
                      <a:pt x="112" y="34"/>
                      <a:pt x="112" y="32"/>
                    </a:cubicBezTo>
                    <a:cubicBezTo>
                      <a:pt x="112" y="30"/>
                      <a:pt x="113" y="29"/>
                      <a:pt x="115" y="29"/>
                    </a:cubicBezTo>
                    <a:cubicBezTo>
                      <a:pt x="117" y="29"/>
                      <a:pt x="118" y="30"/>
                      <a:pt x="118" y="32"/>
                    </a:cubicBezTo>
                    <a:cubicBezTo>
                      <a:pt x="118" y="34"/>
                      <a:pt x="117" y="35"/>
                      <a:pt x="115" y="35"/>
                    </a:cubicBezTo>
                    <a:close/>
                    <a:moveTo>
                      <a:pt x="122" y="26"/>
                    </a:moveTo>
                    <a:cubicBezTo>
                      <a:pt x="120" y="26"/>
                      <a:pt x="118" y="24"/>
                      <a:pt x="118" y="22"/>
                    </a:cubicBezTo>
                    <a:cubicBezTo>
                      <a:pt x="118" y="21"/>
                      <a:pt x="120" y="19"/>
                      <a:pt x="122" y="19"/>
                    </a:cubicBezTo>
                    <a:cubicBezTo>
                      <a:pt x="123" y="19"/>
                      <a:pt x="125" y="21"/>
                      <a:pt x="125" y="22"/>
                    </a:cubicBezTo>
                    <a:cubicBezTo>
                      <a:pt x="125" y="24"/>
                      <a:pt x="123" y="26"/>
                      <a:pt x="122" y="26"/>
                    </a:cubicBezTo>
                    <a:close/>
                    <a:moveTo>
                      <a:pt x="128" y="35"/>
                    </a:moveTo>
                    <a:cubicBezTo>
                      <a:pt x="126" y="35"/>
                      <a:pt x="125" y="34"/>
                      <a:pt x="125" y="32"/>
                    </a:cubicBezTo>
                    <a:cubicBezTo>
                      <a:pt x="125" y="30"/>
                      <a:pt x="126" y="29"/>
                      <a:pt x="128" y="29"/>
                    </a:cubicBezTo>
                    <a:cubicBezTo>
                      <a:pt x="130" y="29"/>
                      <a:pt x="131" y="30"/>
                      <a:pt x="131" y="32"/>
                    </a:cubicBezTo>
                    <a:cubicBezTo>
                      <a:pt x="131" y="34"/>
                      <a:pt x="130" y="35"/>
                      <a:pt x="128" y="35"/>
                    </a:cubicBezTo>
                    <a:close/>
                    <a:moveTo>
                      <a:pt x="134" y="26"/>
                    </a:moveTo>
                    <a:cubicBezTo>
                      <a:pt x="133" y="26"/>
                      <a:pt x="131" y="24"/>
                      <a:pt x="131" y="22"/>
                    </a:cubicBezTo>
                    <a:cubicBezTo>
                      <a:pt x="131" y="21"/>
                      <a:pt x="133" y="19"/>
                      <a:pt x="134" y="19"/>
                    </a:cubicBezTo>
                    <a:cubicBezTo>
                      <a:pt x="136" y="19"/>
                      <a:pt x="138" y="21"/>
                      <a:pt x="138" y="22"/>
                    </a:cubicBezTo>
                    <a:cubicBezTo>
                      <a:pt x="138" y="24"/>
                      <a:pt x="136" y="26"/>
                      <a:pt x="134" y="26"/>
                    </a:cubicBezTo>
                    <a:close/>
                    <a:moveTo>
                      <a:pt x="141" y="35"/>
                    </a:moveTo>
                    <a:cubicBezTo>
                      <a:pt x="139" y="35"/>
                      <a:pt x="138" y="34"/>
                      <a:pt x="138" y="32"/>
                    </a:cubicBezTo>
                    <a:cubicBezTo>
                      <a:pt x="138" y="30"/>
                      <a:pt x="139" y="29"/>
                      <a:pt x="141" y="29"/>
                    </a:cubicBezTo>
                    <a:cubicBezTo>
                      <a:pt x="143" y="29"/>
                      <a:pt x="144" y="30"/>
                      <a:pt x="144" y="32"/>
                    </a:cubicBezTo>
                    <a:cubicBezTo>
                      <a:pt x="144" y="34"/>
                      <a:pt x="143" y="35"/>
                      <a:pt x="141" y="35"/>
                    </a:cubicBezTo>
                    <a:close/>
                    <a:moveTo>
                      <a:pt x="147" y="26"/>
                    </a:moveTo>
                    <a:cubicBezTo>
                      <a:pt x="145" y="26"/>
                      <a:pt x="144" y="24"/>
                      <a:pt x="144" y="22"/>
                    </a:cubicBezTo>
                    <a:cubicBezTo>
                      <a:pt x="144" y="21"/>
                      <a:pt x="145" y="19"/>
                      <a:pt x="147" y="19"/>
                    </a:cubicBezTo>
                    <a:cubicBezTo>
                      <a:pt x="149" y="19"/>
                      <a:pt x="150" y="21"/>
                      <a:pt x="150" y="22"/>
                    </a:cubicBezTo>
                    <a:cubicBezTo>
                      <a:pt x="150" y="24"/>
                      <a:pt x="149" y="26"/>
                      <a:pt x="147" y="26"/>
                    </a:cubicBezTo>
                    <a:close/>
                    <a:moveTo>
                      <a:pt x="154" y="35"/>
                    </a:moveTo>
                    <a:cubicBezTo>
                      <a:pt x="152" y="35"/>
                      <a:pt x="150" y="34"/>
                      <a:pt x="150" y="32"/>
                    </a:cubicBezTo>
                    <a:cubicBezTo>
                      <a:pt x="150" y="30"/>
                      <a:pt x="152" y="29"/>
                      <a:pt x="154" y="29"/>
                    </a:cubicBezTo>
                    <a:cubicBezTo>
                      <a:pt x="155" y="29"/>
                      <a:pt x="157" y="30"/>
                      <a:pt x="157" y="32"/>
                    </a:cubicBezTo>
                    <a:cubicBezTo>
                      <a:pt x="157" y="34"/>
                      <a:pt x="155" y="35"/>
                      <a:pt x="154" y="35"/>
                    </a:cubicBezTo>
                    <a:close/>
                    <a:moveTo>
                      <a:pt x="160" y="26"/>
                    </a:moveTo>
                    <a:cubicBezTo>
                      <a:pt x="158" y="26"/>
                      <a:pt x="157" y="24"/>
                      <a:pt x="157" y="22"/>
                    </a:cubicBezTo>
                    <a:cubicBezTo>
                      <a:pt x="157" y="21"/>
                      <a:pt x="158" y="19"/>
                      <a:pt x="160" y="19"/>
                    </a:cubicBezTo>
                    <a:cubicBezTo>
                      <a:pt x="162" y="19"/>
                      <a:pt x="163" y="21"/>
                      <a:pt x="163" y="22"/>
                    </a:cubicBezTo>
                    <a:cubicBezTo>
                      <a:pt x="163" y="24"/>
                      <a:pt x="162" y="26"/>
                      <a:pt x="160" y="26"/>
                    </a:cubicBezTo>
                    <a:close/>
                    <a:moveTo>
                      <a:pt x="166" y="35"/>
                    </a:moveTo>
                    <a:cubicBezTo>
                      <a:pt x="165" y="35"/>
                      <a:pt x="163" y="34"/>
                      <a:pt x="163" y="32"/>
                    </a:cubicBezTo>
                    <a:cubicBezTo>
                      <a:pt x="163" y="30"/>
                      <a:pt x="165" y="29"/>
                      <a:pt x="166" y="29"/>
                    </a:cubicBezTo>
                    <a:cubicBezTo>
                      <a:pt x="168" y="29"/>
                      <a:pt x="170" y="30"/>
                      <a:pt x="170" y="32"/>
                    </a:cubicBezTo>
                    <a:cubicBezTo>
                      <a:pt x="170" y="34"/>
                      <a:pt x="168" y="35"/>
                      <a:pt x="166" y="35"/>
                    </a:cubicBezTo>
                    <a:close/>
                    <a:moveTo>
                      <a:pt x="166" y="35"/>
                    </a:moveTo>
                    <a:cubicBezTo>
                      <a:pt x="166" y="35"/>
                      <a:pt x="166" y="35"/>
                      <a:pt x="166" y="35"/>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4480" name="Google Shape;4480;g1a37c33ce89_0_158"/>
          <p:cNvSpPr/>
          <p:nvPr/>
        </p:nvSpPr>
        <p:spPr>
          <a:xfrm>
            <a:off x="1345392" y="4386527"/>
            <a:ext cx="813600" cy="8136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81" name="Google Shape;4481;g1a37c33ce89_0_158"/>
          <p:cNvGrpSpPr/>
          <p:nvPr/>
        </p:nvGrpSpPr>
        <p:grpSpPr>
          <a:xfrm>
            <a:off x="1345392" y="3476882"/>
            <a:ext cx="813511" cy="813511"/>
            <a:chOff x="1049711" y="4061178"/>
            <a:chExt cx="762000" cy="762000"/>
          </a:xfrm>
        </p:grpSpPr>
        <p:sp>
          <p:nvSpPr>
            <p:cNvPr id="4482" name="Google Shape;4482;g1a37c33ce89_0_158"/>
            <p:cNvSpPr/>
            <p:nvPr/>
          </p:nvSpPr>
          <p:spPr>
            <a:xfrm>
              <a:off x="1049711" y="4061178"/>
              <a:ext cx="762000" cy="7620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83" name="Google Shape;4483;g1a37c33ce89_0_158"/>
            <p:cNvGrpSpPr/>
            <p:nvPr/>
          </p:nvGrpSpPr>
          <p:grpSpPr>
            <a:xfrm>
              <a:off x="1258555" y="4190999"/>
              <a:ext cx="358775" cy="457201"/>
              <a:chOff x="6413501" y="1295400"/>
              <a:chExt cx="358775" cy="457201"/>
            </a:xfrm>
          </p:grpSpPr>
          <p:sp>
            <p:nvSpPr>
              <p:cNvPr id="4484" name="Google Shape;4484;g1a37c33ce89_0_158"/>
              <p:cNvSpPr/>
              <p:nvPr/>
            </p:nvSpPr>
            <p:spPr>
              <a:xfrm>
                <a:off x="6413501" y="1576388"/>
                <a:ext cx="358775" cy="176213"/>
              </a:xfrm>
              <a:custGeom>
                <a:rect b="b" l="l" r="r" t="t"/>
                <a:pathLst>
                  <a:path extrusionOk="0" h="659" w="1351">
                    <a:moveTo>
                      <a:pt x="1232" y="141"/>
                    </a:moveTo>
                    <a:cubicBezTo>
                      <a:pt x="1194" y="98"/>
                      <a:pt x="1148" y="78"/>
                      <a:pt x="1089" y="78"/>
                    </a:cubicBezTo>
                    <a:cubicBezTo>
                      <a:pt x="966" y="78"/>
                      <a:pt x="966" y="78"/>
                      <a:pt x="966" y="78"/>
                    </a:cubicBezTo>
                    <a:cubicBezTo>
                      <a:pt x="884" y="0"/>
                      <a:pt x="884" y="0"/>
                      <a:pt x="884" y="0"/>
                    </a:cubicBezTo>
                    <a:cubicBezTo>
                      <a:pt x="825" y="49"/>
                      <a:pt x="752" y="77"/>
                      <a:pt x="674" y="77"/>
                    </a:cubicBezTo>
                    <a:cubicBezTo>
                      <a:pt x="600" y="77"/>
                      <a:pt x="531" y="51"/>
                      <a:pt x="474" y="7"/>
                    </a:cubicBezTo>
                    <a:cubicBezTo>
                      <a:pt x="402" y="77"/>
                      <a:pt x="402" y="77"/>
                      <a:pt x="402" y="77"/>
                    </a:cubicBezTo>
                    <a:cubicBezTo>
                      <a:pt x="273" y="77"/>
                      <a:pt x="273" y="77"/>
                      <a:pt x="273" y="77"/>
                    </a:cubicBezTo>
                    <a:cubicBezTo>
                      <a:pt x="207" y="77"/>
                      <a:pt x="156" y="99"/>
                      <a:pt x="116" y="145"/>
                    </a:cubicBezTo>
                    <a:cubicBezTo>
                      <a:pt x="0" y="281"/>
                      <a:pt x="19" y="569"/>
                      <a:pt x="28" y="659"/>
                    </a:cubicBezTo>
                    <a:cubicBezTo>
                      <a:pt x="1332" y="659"/>
                      <a:pt x="1332" y="659"/>
                      <a:pt x="1332" y="659"/>
                    </a:cubicBezTo>
                    <a:cubicBezTo>
                      <a:pt x="1339" y="568"/>
                      <a:pt x="1351" y="273"/>
                      <a:pt x="1232" y="141"/>
                    </a:cubicBezTo>
                    <a:close/>
                    <a:moveTo>
                      <a:pt x="1232" y="141"/>
                    </a:moveTo>
                    <a:cubicBezTo>
                      <a:pt x="1232" y="141"/>
                      <a:pt x="1232" y="141"/>
                      <a:pt x="1232" y="141"/>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85" name="Google Shape;4485;g1a37c33ce89_0_158"/>
              <p:cNvSpPr/>
              <p:nvPr/>
            </p:nvSpPr>
            <p:spPr>
              <a:xfrm>
                <a:off x="6491288" y="1450975"/>
                <a:ext cx="204787" cy="130175"/>
              </a:xfrm>
              <a:custGeom>
                <a:rect b="b" l="l" r="r" t="t"/>
                <a:pathLst>
                  <a:path extrusionOk="0" h="489" w="767">
                    <a:moveTo>
                      <a:pt x="39" y="0"/>
                    </a:moveTo>
                    <a:cubicBezTo>
                      <a:pt x="16" y="19"/>
                      <a:pt x="0" y="51"/>
                      <a:pt x="0" y="87"/>
                    </a:cubicBezTo>
                    <a:cubicBezTo>
                      <a:pt x="0" y="141"/>
                      <a:pt x="36" y="185"/>
                      <a:pt x="81" y="192"/>
                    </a:cubicBezTo>
                    <a:cubicBezTo>
                      <a:pt x="90" y="274"/>
                      <a:pt x="124" y="345"/>
                      <a:pt x="174" y="398"/>
                    </a:cubicBezTo>
                    <a:cubicBezTo>
                      <a:pt x="184" y="409"/>
                      <a:pt x="195" y="420"/>
                      <a:pt x="207" y="428"/>
                    </a:cubicBezTo>
                    <a:cubicBezTo>
                      <a:pt x="222" y="440"/>
                      <a:pt x="237" y="450"/>
                      <a:pt x="254" y="459"/>
                    </a:cubicBezTo>
                    <a:cubicBezTo>
                      <a:pt x="291" y="478"/>
                      <a:pt x="332" y="489"/>
                      <a:pt x="376" y="489"/>
                    </a:cubicBezTo>
                    <a:cubicBezTo>
                      <a:pt x="420" y="489"/>
                      <a:pt x="461" y="478"/>
                      <a:pt x="499" y="459"/>
                    </a:cubicBezTo>
                    <a:cubicBezTo>
                      <a:pt x="515" y="450"/>
                      <a:pt x="531" y="440"/>
                      <a:pt x="546" y="428"/>
                    </a:cubicBezTo>
                    <a:cubicBezTo>
                      <a:pt x="557" y="420"/>
                      <a:pt x="568" y="409"/>
                      <a:pt x="579" y="398"/>
                    </a:cubicBezTo>
                    <a:cubicBezTo>
                      <a:pt x="628" y="345"/>
                      <a:pt x="662" y="275"/>
                      <a:pt x="671" y="193"/>
                    </a:cubicBezTo>
                    <a:cubicBezTo>
                      <a:pt x="674" y="193"/>
                      <a:pt x="674" y="193"/>
                      <a:pt x="674" y="193"/>
                    </a:cubicBezTo>
                    <a:cubicBezTo>
                      <a:pt x="726" y="193"/>
                      <a:pt x="767" y="145"/>
                      <a:pt x="767" y="87"/>
                    </a:cubicBezTo>
                    <a:cubicBezTo>
                      <a:pt x="767" y="51"/>
                      <a:pt x="751" y="19"/>
                      <a:pt x="728" y="0"/>
                    </a:cubicBezTo>
                    <a:lnTo>
                      <a:pt x="39" y="0"/>
                    </a:lnTo>
                    <a:close/>
                    <a:moveTo>
                      <a:pt x="39" y="0"/>
                    </a:moveTo>
                    <a:cubicBezTo>
                      <a:pt x="39" y="0"/>
                      <a:pt x="39" y="0"/>
                      <a:pt x="39" y="0"/>
                    </a:cubicBezTo>
                  </a:path>
                </a:pathLst>
              </a:custGeom>
              <a:solidFill>
                <a:schemeClr val="accent2"/>
              </a:solidFill>
              <a:ln>
                <a:noFill/>
              </a:ln>
              <a:effectLst>
                <a:outerShdw blurRad="57150" rotWithShape="0" algn="bl" dir="5400000" dist="19050">
                  <a:srgbClr val="000000">
                    <a:alpha val="5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86" name="Google Shape;4486;g1a37c33ce89_0_158"/>
              <p:cNvSpPr/>
              <p:nvPr/>
            </p:nvSpPr>
            <p:spPr>
              <a:xfrm>
                <a:off x="6483350" y="1327150"/>
                <a:ext cx="220663" cy="107950"/>
              </a:xfrm>
              <a:custGeom>
                <a:rect b="b" l="l" r="r" t="t"/>
                <a:pathLst>
                  <a:path extrusionOk="0" h="402" w="825">
                    <a:moveTo>
                      <a:pt x="763" y="258"/>
                    </a:moveTo>
                    <a:cubicBezTo>
                      <a:pt x="733" y="157"/>
                      <a:pt x="652" y="54"/>
                      <a:pt x="551" y="1"/>
                    </a:cubicBezTo>
                    <a:cubicBezTo>
                      <a:pt x="551" y="267"/>
                      <a:pt x="551" y="267"/>
                      <a:pt x="551" y="267"/>
                    </a:cubicBezTo>
                    <a:cubicBezTo>
                      <a:pt x="550" y="278"/>
                      <a:pt x="548" y="287"/>
                      <a:pt x="543" y="297"/>
                    </a:cubicBezTo>
                    <a:cubicBezTo>
                      <a:pt x="530" y="322"/>
                      <a:pt x="505" y="339"/>
                      <a:pt x="475" y="339"/>
                    </a:cubicBezTo>
                    <a:cubicBezTo>
                      <a:pt x="352" y="339"/>
                      <a:pt x="352" y="339"/>
                      <a:pt x="352" y="339"/>
                    </a:cubicBezTo>
                    <a:cubicBezTo>
                      <a:pt x="324" y="339"/>
                      <a:pt x="300" y="325"/>
                      <a:pt x="287" y="303"/>
                    </a:cubicBezTo>
                    <a:cubicBezTo>
                      <a:pt x="281" y="294"/>
                      <a:pt x="278" y="284"/>
                      <a:pt x="276" y="274"/>
                    </a:cubicBezTo>
                    <a:cubicBezTo>
                      <a:pt x="275" y="270"/>
                      <a:pt x="275" y="267"/>
                      <a:pt x="275" y="263"/>
                    </a:cubicBezTo>
                    <a:cubicBezTo>
                      <a:pt x="275" y="0"/>
                      <a:pt x="275" y="0"/>
                      <a:pt x="275" y="0"/>
                    </a:cubicBezTo>
                    <a:cubicBezTo>
                      <a:pt x="174" y="54"/>
                      <a:pt x="93" y="157"/>
                      <a:pt x="63" y="258"/>
                    </a:cubicBezTo>
                    <a:cubicBezTo>
                      <a:pt x="56" y="280"/>
                      <a:pt x="56" y="280"/>
                      <a:pt x="56" y="280"/>
                    </a:cubicBezTo>
                    <a:cubicBezTo>
                      <a:pt x="0" y="280"/>
                      <a:pt x="0" y="280"/>
                      <a:pt x="0" y="280"/>
                    </a:cubicBezTo>
                    <a:cubicBezTo>
                      <a:pt x="0" y="402"/>
                      <a:pt x="0" y="402"/>
                      <a:pt x="0" y="402"/>
                    </a:cubicBezTo>
                    <a:cubicBezTo>
                      <a:pt x="825" y="402"/>
                      <a:pt x="825" y="402"/>
                      <a:pt x="825" y="402"/>
                    </a:cubicBezTo>
                    <a:cubicBezTo>
                      <a:pt x="825" y="280"/>
                      <a:pt x="825" y="280"/>
                      <a:pt x="825" y="280"/>
                    </a:cubicBezTo>
                    <a:cubicBezTo>
                      <a:pt x="770" y="280"/>
                      <a:pt x="770" y="280"/>
                      <a:pt x="770" y="280"/>
                    </a:cubicBezTo>
                    <a:lnTo>
                      <a:pt x="763" y="258"/>
                    </a:lnTo>
                    <a:close/>
                    <a:moveTo>
                      <a:pt x="763" y="258"/>
                    </a:moveTo>
                    <a:cubicBezTo>
                      <a:pt x="763" y="258"/>
                      <a:pt x="763" y="258"/>
                      <a:pt x="763" y="258"/>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87" name="Google Shape;4487;g1a37c33ce89_0_158"/>
              <p:cNvSpPr/>
              <p:nvPr/>
            </p:nvSpPr>
            <p:spPr>
              <a:xfrm>
                <a:off x="6564313" y="1295400"/>
                <a:ext cx="58737" cy="114300"/>
              </a:xfrm>
              <a:custGeom>
                <a:rect b="b" l="l" r="r" t="t"/>
                <a:pathLst>
                  <a:path extrusionOk="0" h="429" w="215">
                    <a:moveTo>
                      <a:pt x="46" y="429"/>
                    </a:moveTo>
                    <a:cubicBezTo>
                      <a:pt x="169" y="429"/>
                      <a:pt x="169" y="429"/>
                      <a:pt x="169" y="429"/>
                    </a:cubicBezTo>
                    <a:cubicBezTo>
                      <a:pt x="186" y="429"/>
                      <a:pt x="201" y="419"/>
                      <a:pt x="209" y="404"/>
                    </a:cubicBezTo>
                    <a:cubicBezTo>
                      <a:pt x="213" y="398"/>
                      <a:pt x="215" y="391"/>
                      <a:pt x="215" y="383"/>
                    </a:cubicBezTo>
                    <a:cubicBezTo>
                      <a:pt x="215" y="61"/>
                      <a:pt x="215" y="61"/>
                      <a:pt x="215" y="61"/>
                    </a:cubicBezTo>
                    <a:cubicBezTo>
                      <a:pt x="215" y="53"/>
                      <a:pt x="213" y="46"/>
                      <a:pt x="211" y="39"/>
                    </a:cubicBezTo>
                    <a:cubicBezTo>
                      <a:pt x="202" y="17"/>
                      <a:pt x="180" y="0"/>
                      <a:pt x="154" y="0"/>
                    </a:cubicBezTo>
                    <a:cubicBezTo>
                      <a:pt x="46" y="0"/>
                      <a:pt x="46" y="0"/>
                      <a:pt x="46" y="0"/>
                    </a:cubicBezTo>
                    <a:cubicBezTo>
                      <a:pt x="23" y="0"/>
                      <a:pt x="3" y="18"/>
                      <a:pt x="1" y="40"/>
                    </a:cubicBezTo>
                    <a:cubicBezTo>
                      <a:pt x="1" y="42"/>
                      <a:pt x="0" y="44"/>
                      <a:pt x="0" y="46"/>
                    </a:cubicBezTo>
                    <a:cubicBezTo>
                      <a:pt x="0" y="383"/>
                      <a:pt x="0" y="383"/>
                      <a:pt x="0" y="383"/>
                    </a:cubicBezTo>
                    <a:cubicBezTo>
                      <a:pt x="0" y="393"/>
                      <a:pt x="3" y="401"/>
                      <a:pt x="8" y="409"/>
                    </a:cubicBezTo>
                    <a:cubicBezTo>
                      <a:pt x="17" y="421"/>
                      <a:pt x="31" y="429"/>
                      <a:pt x="46" y="429"/>
                    </a:cubicBezTo>
                    <a:close/>
                    <a:moveTo>
                      <a:pt x="46" y="429"/>
                    </a:moveTo>
                    <a:cubicBezTo>
                      <a:pt x="46" y="429"/>
                      <a:pt x="46" y="429"/>
                      <a:pt x="46" y="429"/>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4488" name="Google Shape;4488;g1a37c33ce89_0_158"/>
          <p:cNvGrpSpPr/>
          <p:nvPr/>
        </p:nvGrpSpPr>
        <p:grpSpPr>
          <a:xfrm>
            <a:off x="1345392" y="2567237"/>
            <a:ext cx="813511" cy="813511"/>
            <a:chOff x="1049711" y="3032478"/>
            <a:chExt cx="762000" cy="762000"/>
          </a:xfrm>
        </p:grpSpPr>
        <p:sp>
          <p:nvSpPr>
            <p:cNvPr id="4489" name="Google Shape;4489;g1a37c33ce89_0_158"/>
            <p:cNvSpPr/>
            <p:nvPr/>
          </p:nvSpPr>
          <p:spPr>
            <a:xfrm>
              <a:off x="1049711" y="3032478"/>
              <a:ext cx="762000" cy="762000"/>
            </a:xfrm>
            <a:prstGeom prst="ellipse">
              <a:avLst/>
            </a:prstGeom>
            <a:solidFill>
              <a:schemeClr val="lt1"/>
            </a:solidFill>
            <a:ln cap="flat" cmpd="sng" w="19050">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490" name="Google Shape;4490;g1a37c33ce89_0_158"/>
            <p:cNvGrpSpPr/>
            <p:nvPr/>
          </p:nvGrpSpPr>
          <p:grpSpPr>
            <a:xfrm>
              <a:off x="1279061" y="3165566"/>
              <a:ext cx="351806" cy="507709"/>
              <a:chOff x="3908609" y="2200051"/>
              <a:chExt cx="386982" cy="614362"/>
            </a:xfrm>
          </p:grpSpPr>
          <p:sp>
            <p:nvSpPr>
              <p:cNvPr id="4491" name="Google Shape;4491;g1a37c33ce89_0_158"/>
              <p:cNvSpPr/>
              <p:nvPr/>
            </p:nvSpPr>
            <p:spPr>
              <a:xfrm>
                <a:off x="3908609" y="2200051"/>
                <a:ext cx="386982" cy="614362"/>
              </a:xfrm>
              <a:custGeom>
                <a:rect b="b" l="l" r="r" t="t"/>
                <a:pathLst>
                  <a:path extrusionOk="0" h="1568" w="988">
                    <a:moveTo>
                      <a:pt x="944" y="872"/>
                    </a:moveTo>
                    <a:cubicBezTo>
                      <a:pt x="927" y="859"/>
                      <a:pt x="743" y="655"/>
                      <a:pt x="693" y="626"/>
                    </a:cubicBezTo>
                    <a:cubicBezTo>
                      <a:pt x="693" y="97"/>
                      <a:pt x="693" y="97"/>
                      <a:pt x="693" y="97"/>
                    </a:cubicBezTo>
                    <a:cubicBezTo>
                      <a:pt x="693" y="43"/>
                      <a:pt x="650" y="0"/>
                      <a:pt x="596" y="0"/>
                    </a:cubicBezTo>
                    <a:cubicBezTo>
                      <a:pt x="97" y="0"/>
                      <a:pt x="97" y="0"/>
                      <a:pt x="97" y="0"/>
                    </a:cubicBezTo>
                    <a:cubicBezTo>
                      <a:pt x="43" y="0"/>
                      <a:pt x="0" y="44"/>
                      <a:pt x="0" y="97"/>
                    </a:cubicBezTo>
                    <a:cubicBezTo>
                      <a:pt x="0" y="1023"/>
                      <a:pt x="0" y="1023"/>
                      <a:pt x="0" y="1023"/>
                    </a:cubicBezTo>
                    <a:cubicBezTo>
                      <a:pt x="0" y="1077"/>
                      <a:pt x="44" y="1120"/>
                      <a:pt x="97" y="1120"/>
                    </a:cubicBezTo>
                    <a:cubicBezTo>
                      <a:pt x="315" y="1120"/>
                      <a:pt x="315" y="1120"/>
                      <a:pt x="315" y="1120"/>
                    </a:cubicBezTo>
                    <a:cubicBezTo>
                      <a:pt x="306" y="1044"/>
                      <a:pt x="306" y="1044"/>
                      <a:pt x="306" y="1044"/>
                    </a:cubicBezTo>
                    <a:cubicBezTo>
                      <a:pt x="303" y="1041"/>
                      <a:pt x="301" y="1040"/>
                      <a:pt x="298" y="1037"/>
                    </a:cubicBezTo>
                    <a:cubicBezTo>
                      <a:pt x="202" y="1037"/>
                      <a:pt x="202" y="1037"/>
                      <a:pt x="202" y="1037"/>
                    </a:cubicBezTo>
                    <a:cubicBezTo>
                      <a:pt x="205" y="1024"/>
                      <a:pt x="206" y="1010"/>
                      <a:pt x="204" y="996"/>
                    </a:cubicBezTo>
                    <a:cubicBezTo>
                      <a:pt x="196" y="956"/>
                      <a:pt x="165" y="924"/>
                      <a:pt x="125" y="916"/>
                    </a:cubicBezTo>
                    <a:cubicBezTo>
                      <a:pt x="110" y="913"/>
                      <a:pt x="96" y="914"/>
                      <a:pt x="83" y="917"/>
                    </a:cubicBezTo>
                    <a:cubicBezTo>
                      <a:pt x="83" y="196"/>
                      <a:pt x="83" y="196"/>
                      <a:pt x="83" y="196"/>
                    </a:cubicBezTo>
                    <a:cubicBezTo>
                      <a:pt x="88" y="197"/>
                      <a:pt x="94" y="198"/>
                      <a:pt x="100" y="198"/>
                    </a:cubicBezTo>
                    <a:cubicBezTo>
                      <a:pt x="155" y="198"/>
                      <a:pt x="199" y="154"/>
                      <a:pt x="199" y="100"/>
                    </a:cubicBezTo>
                    <a:cubicBezTo>
                      <a:pt x="199" y="94"/>
                      <a:pt x="198" y="88"/>
                      <a:pt x="197" y="83"/>
                    </a:cubicBezTo>
                    <a:cubicBezTo>
                      <a:pt x="495" y="83"/>
                      <a:pt x="495" y="83"/>
                      <a:pt x="495" y="83"/>
                    </a:cubicBezTo>
                    <a:cubicBezTo>
                      <a:pt x="494" y="88"/>
                      <a:pt x="494" y="94"/>
                      <a:pt x="494" y="100"/>
                    </a:cubicBezTo>
                    <a:cubicBezTo>
                      <a:pt x="494" y="154"/>
                      <a:pt x="538" y="198"/>
                      <a:pt x="592" y="198"/>
                    </a:cubicBezTo>
                    <a:cubicBezTo>
                      <a:pt x="598" y="198"/>
                      <a:pt x="604" y="197"/>
                      <a:pt x="610" y="196"/>
                    </a:cubicBezTo>
                    <a:cubicBezTo>
                      <a:pt x="610" y="1102"/>
                      <a:pt x="610" y="1102"/>
                      <a:pt x="610" y="1102"/>
                    </a:cubicBezTo>
                    <a:cubicBezTo>
                      <a:pt x="576" y="1077"/>
                      <a:pt x="538" y="999"/>
                      <a:pt x="538" y="999"/>
                    </a:cubicBezTo>
                    <a:cubicBezTo>
                      <a:pt x="538" y="999"/>
                      <a:pt x="520" y="792"/>
                      <a:pt x="414" y="792"/>
                    </a:cubicBezTo>
                    <a:cubicBezTo>
                      <a:pt x="412" y="792"/>
                      <a:pt x="409" y="792"/>
                      <a:pt x="406" y="792"/>
                    </a:cubicBezTo>
                    <a:cubicBezTo>
                      <a:pt x="406" y="792"/>
                      <a:pt x="326" y="799"/>
                      <a:pt x="392" y="1027"/>
                    </a:cubicBezTo>
                    <a:cubicBezTo>
                      <a:pt x="422" y="1280"/>
                      <a:pt x="422" y="1280"/>
                      <a:pt x="422" y="1280"/>
                    </a:cubicBezTo>
                    <a:cubicBezTo>
                      <a:pt x="422" y="1280"/>
                      <a:pt x="455" y="1417"/>
                      <a:pt x="546" y="1512"/>
                    </a:cubicBezTo>
                    <a:cubicBezTo>
                      <a:pt x="546" y="1540"/>
                      <a:pt x="546" y="1540"/>
                      <a:pt x="546" y="1540"/>
                    </a:cubicBezTo>
                    <a:cubicBezTo>
                      <a:pt x="546" y="1555"/>
                      <a:pt x="558" y="1568"/>
                      <a:pt x="573" y="1568"/>
                    </a:cubicBezTo>
                    <a:cubicBezTo>
                      <a:pt x="869" y="1568"/>
                      <a:pt x="869" y="1568"/>
                      <a:pt x="869" y="1568"/>
                    </a:cubicBezTo>
                    <a:cubicBezTo>
                      <a:pt x="883" y="1568"/>
                      <a:pt x="895" y="1557"/>
                      <a:pt x="896" y="1543"/>
                    </a:cubicBezTo>
                    <a:cubicBezTo>
                      <a:pt x="907" y="1445"/>
                      <a:pt x="948" y="1078"/>
                      <a:pt x="972" y="1023"/>
                    </a:cubicBezTo>
                    <a:cubicBezTo>
                      <a:pt x="976" y="1014"/>
                      <a:pt x="979" y="1005"/>
                      <a:pt x="980" y="995"/>
                    </a:cubicBezTo>
                    <a:cubicBezTo>
                      <a:pt x="986" y="964"/>
                      <a:pt x="988" y="906"/>
                      <a:pt x="944" y="872"/>
                    </a:cubicBezTo>
                    <a:close/>
                    <a:moveTo>
                      <a:pt x="944" y="872"/>
                    </a:moveTo>
                    <a:cubicBezTo>
                      <a:pt x="944" y="872"/>
                      <a:pt x="944" y="872"/>
                      <a:pt x="944" y="872"/>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92" name="Google Shape;4492;g1a37c33ce89_0_158"/>
              <p:cNvSpPr/>
              <p:nvPr/>
            </p:nvSpPr>
            <p:spPr>
              <a:xfrm>
                <a:off x="4025942" y="2277302"/>
                <a:ext cx="45913" cy="46642"/>
              </a:xfrm>
              <a:custGeom>
                <a:rect b="b" l="l" r="r" t="t"/>
                <a:pathLst>
                  <a:path extrusionOk="0" h="118" w="117">
                    <a:moveTo>
                      <a:pt x="117" y="59"/>
                    </a:moveTo>
                    <a:cubicBezTo>
                      <a:pt x="117" y="91"/>
                      <a:pt x="91" y="118"/>
                      <a:pt x="58" y="118"/>
                    </a:cubicBezTo>
                    <a:cubicBezTo>
                      <a:pt x="26" y="118"/>
                      <a:pt x="0" y="91"/>
                      <a:pt x="0" y="59"/>
                    </a:cubicBezTo>
                    <a:cubicBezTo>
                      <a:pt x="0" y="26"/>
                      <a:pt x="26" y="0"/>
                      <a:pt x="58" y="0"/>
                    </a:cubicBezTo>
                    <a:cubicBezTo>
                      <a:pt x="91" y="0"/>
                      <a:pt x="117" y="26"/>
                      <a:pt x="117" y="59"/>
                    </a:cubicBezTo>
                    <a:close/>
                    <a:moveTo>
                      <a:pt x="117" y="59"/>
                    </a:moveTo>
                    <a:cubicBezTo>
                      <a:pt x="117" y="59"/>
                      <a:pt x="117" y="59"/>
                      <a:pt x="117" y="59"/>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493" name="Google Shape;4493;g1a37c33ce89_0_158"/>
              <p:cNvSpPr/>
              <p:nvPr/>
            </p:nvSpPr>
            <p:spPr>
              <a:xfrm>
                <a:off x="3961081" y="2338519"/>
                <a:ext cx="166890" cy="164704"/>
              </a:xfrm>
              <a:custGeom>
                <a:rect b="b" l="l" r="r" t="t"/>
                <a:pathLst>
                  <a:path extrusionOk="0" h="420" w="425">
                    <a:moveTo>
                      <a:pt x="0" y="213"/>
                    </a:moveTo>
                    <a:cubicBezTo>
                      <a:pt x="0" y="314"/>
                      <a:pt x="71" y="399"/>
                      <a:pt x="166" y="420"/>
                    </a:cubicBezTo>
                    <a:cubicBezTo>
                      <a:pt x="169" y="415"/>
                      <a:pt x="172" y="410"/>
                      <a:pt x="175" y="405"/>
                    </a:cubicBezTo>
                    <a:cubicBezTo>
                      <a:pt x="207" y="359"/>
                      <a:pt x="249" y="351"/>
                      <a:pt x="264" y="350"/>
                    </a:cubicBezTo>
                    <a:cubicBezTo>
                      <a:pt x="270" y="349"/>
                      <a:pt x="275" y="349"/>
                      <a:pt x="281" y="349"/>
                    </a:cubicBezTo>
                    <a:cubicBezTo>
                      <a:pt x="302" y="349"/>
                      <a:pt x="329" y="353"/>
                      <a:pt x="358" y="368"/>
                    </a:cubicBezTo>
                    <a:cubicBezTo>
                      <a:pt x="399" y="329"/>
                      <a:pt x="425" y="274"/>
                      <a:pt x="425" y="213"/>
                    </a:cubicBezTo>
                    <a:cubicBezTo>
                      <a:pt x="425" y="95"/>
                      <a:pt x="330" y="0"/>
                      <a:pt x="213" y="0"/>
                    </a:cubicBezTo>
                    <a:cubicBezTo>
                      <a:pt x="95" y="0"/>
                      <a:pt x="0" y="95"/>
                      <a:pt x="0" y="213"/>
                    </a:cubicBezTo>
                    <a:close/>
                    <a:moveTo>
                      <a:pt x="85" y="194"/>
                    </a:moveTo>
                    <a:cubicBezTo>
                      <a:pt x="98" y="194"/>
                      <a:pt x="98" y="194"/>
                      <a:pt x="100" y="181"/>
                    </a:cubicBezTo>
                    <a:cubicBezTo>
                      <a:pt x="102" y="171"/>
                      <a:pt x="105" y="162"/>
                      <a:pt x="109" y="153"/>
                    </a:cubicBezTo>
                    <a:cubicBezTo>
                      <a:pt x="111" y="147"/>
                      <a:pt x="114" y="146"/>
                      <a:pt x="119" y="147"/>
                    </a:cubicBezTo>
                    <a:cubicBezTo>
                      <a:pt x="127" y="149"/>
                      <a:pt x="135" y="152"/>
                      <a:pt x="143" y="154"/>
                    </a:cubicBezTo>
                    <a:cubicBezTo>
                      <a:pt x="150" y="156"/>
                      <a:pt x="151" y="159"/>
                      <a:pt x="148" y="166"/>
                    </a:cubicBezTo>
                    <a:cubicBezTo>
                      <a:pt x="141" y="180"/>
                      <a:pt x="138" y="195"/>
                      <a:pt x="139" y="211"/>
                    </a:cubicBezTo>
                    <a:cubicBezTo>
                      <a:pt x="140" y="215"/>
                      <a:pt x="140" y="219"/>
                      <a:pt x="142" y="223"/>
                    </a:cubicBezTo>
                    <a:cubicBezTo>
                      <a:pt x="148" y="237"/>
                      <a:pt x="163" y="239"/>
                      <a:pt x="172" y="227"/>
                    </a:cubicBezTo>
                    <a:cubicBezTo>
                      <a:pt x="177" y="221"/>
                      <a:pt x="180" y="215"/>
                      <a:pt x="183" y="208"/>
                    </a:cubicBezTo>
                    <a:cubicBezTo>
                      <a:pt x="188" y="195"/>
                      <a:pt x="193" y="183"/>
                      <a:pt x="199" y="172"/>
                    </a:cubicBezTo>
                    <a:cubicBezTo>
                      <a:pt x="219" y="136"/>
                      <a:pt x="265" y="126"/>
                      <a:pt x="296" y="152"/>
                    </a:cubicBezTo>
                    <a:cubicBezTo>
                      <a:pt x="308" y="161"/>
                      <a:pt x="315" y="173"/>
                      <a:pt x="319" y="187"/>
                    </a:cubicBezTo>
                    <a:cubicBezTo>
                      <a:pt x="321" y="193"/>
                      <a:pt x="324" y="196"/>
                      <a:pt x="330" y="196"/>
                    </a:cubicBezTo>
                    <a:cubicBezTo>
                      <a:pt x="337" y="195"/>
                      <a:pt x="343" y="196"/>
                      <a:pt x="349" y="196"/>
                    </a:cubicBezTo>
                    <a:cubicBezTo>
                      <a:pt x="355" y="196"/>
                      <a:pt x="358" y="199"/>
                      <a:pt x="358" y="204"/>
                    </a:cubicBezTo>
                    <a:cubicBezTo>
                      <a:pt x="358" y="211"/>
                      <a:pt x="358" y="218"/>
                      <a:pt x="358" y="224"/>
                    </a:cubicBezTo>
                    <a:cubicBezTo>
                      <a:pt x="358" y="230"/>
                      <a:pt x="354" y="233"/>
                      <a:pt x="349" y="233"/>
                    </a:cubicBezTo>
                    <a:cubicBezTo>
                      <a:pt x="335" y="233"/>
                      <a:pt x="335" y="233"/>
                      <a:pt x="335" y="233"/>
                    </a:cubicBezTo>
                    <a:cubicBezTo>
                      <a:pt x="325" y="233"/>
                      <a:pt x="324" y="233"/>
                      <a:pt x="323" y="243"/>
                    </a:cubicBezTo>
                    <a:cubicBezTo>
                      <a:pt x="321" y="256"/>
                      <a:pt x="318" y="268"/>
                      <a:pt x="312" y="279"/>
                    </a:cubicBezTo>
                    <a:cubicBezTo>
                      <a:pt x="308" y="288"/>
                      <a:pt x="306" y="289"/>
                      <a:pt x="296" y="287"/>
                    </a:cubicBezTo>
                    <a:cubicBezTo>
                      <a:pt x="289" y="285"/>
                      <a:pt x="282" y="283"/>
                      <a:pt x="276" y="281"/>
                    </a:cubicBezTo>
                    <a:cubicBezTo>
                      <a:pt x="268" y="278"/>
                      <a:pt x="267" y="276"/>
                      <a:pt x="270" y="268"/>
                    </a:cubicBezTo>
                    <a:cubicBezTo>
                      <a:pt x="277" y="256"/>
                      <a:pt x="281" y="242"/>
                      <a:pt x="283" y="228"/>
                    </a:cubicBezTo>
                    <a:cubicBezTo>
                      <a:pt x="284" y="219"/>
                      <a:pt x="283" y="210"/>
                      <a:pt x="279" y="202"/>
                    </a:cubicBezTo>
                    <a:cubicBezTo>
                      <a:pt x="272" y="186"/>
                      <a:pt x="254" y="184"/>
                      <a:pt x="243" y="197"/>
                    </a:cubicBezTo>
                    <a:cubicBezTo>
                      <a:pt x="239" y="202"/>
                      <a:pt x="237" y="207"/>
                      <a:pt x="235" y="212"/>
                    </a:cubicBezTo>
                    <a:cubicBezTo>
                      <a:pt x="229" y="226"/>
                      <a:pt x="224" y="241"/>
                      <a:pt x="216" y="253"/>
                    </a:cubicBezTo>
                    <a:cubicBezTo>
                      <a:pt x="204" y="274"/>
                      <a:pt x="187" y="288"/>
                      <a:pt x="161" y="286"/>
                    </a:cubicBezTo>
                    <a:cubicBezTo>
                      <a:pt x="132" y="284"/>
                      <a:pt x="114" y="268"/>
                      <a:pt x="104" y="242"/>
                    </a:cubicBezTo>
                    <a:cubicBezTo>
                      <a:pt x="101" y="231"/>
                      <a:pt x="101" y="231"/>
                      <a:pt x="89" y="230"/>
                    </a:cubicBezTo>
                    <a:cubicBezTo>
                      <a:pt x="78" y="230"/>
                      <a:pt x="78" y="230"/>
                      <a:pt x="78" y="230"/>
                    </a:cubicBezTo>
                    <a:cubicBezTo>
                      <a:pt x="69" y="230"/>
                      <a:pt x="67" y="229"/>
                      <a:pt x="67" y="220"/>
                    </a:cubicBezTo>
                    <a:cubicBezTo>
                      <a:pt x="67" y="212"/>
                      <a:pt x="67" y="212"/>
                      <a:pt x="67" y="212"/>
                    </a:cubicBezTo>
                    <a:cubicBezTo>
                      <a:pt x="67" y="194"/>
                      <a:pt x="67" y="194"/>
                      <a:pt x="85" y="194"/>
                    </a:cubicBezTo>
                    <a:close/>
                    <a:moveTo>
                      <a:pt x="85" y="194"/>
                    </a:moveTo>
                    <a:cubicBezTo>
                      <a:pt x="85" y="194"/>
                      <a:pt x="85" y="194"/>
                      <a:pt x="85" y="194"/>
                    </a:cubicBezTo>
                  </a:path>
                </a:pathLst>
              </a:custGeom>
              <a:solidFill>
                <a:schemeClr val="accen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4494" name="Google Shape;4494;g1a37c33ce89_0_158"/>
          <p:cNvSpPr/>
          <p:nvPr/>
        </p:nvSpPr>
        <p:spPr>
          <a:xfrm>
            <a:off x="6276577" y="1665754"/>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5" name="Google Shape;4495;g1a37c33ce89_0_158"/>
          <p:cNvSpPr/>
          <p:nvPr/>
        </p:nvSpPr>
        <p:spPr>
          <a:xfrm>
            <a:off x="6276577" y="2573431"/>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6" name="Google Shape;4496;g1a37c33ce89_0_158"/>
          <p:cNvSpPr/>
          <p:nvPr/>
        </p:nvSpPr>
        <p:spPr>
          <a:xfrm>
            <a:off x="6276577" y="3481107"/>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7" name="Google Shape;4497;g1a37c33ce89_0_158"/>
          <p:cNvSpPr/>
          <p:nvPr/>
        </p:nvSpPr>
        <p:spPr>
          <a:xfrm>
            <a:off x="6276577" y="4388784"/>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8" name="Google Shape;4498;g1a37c33ce89_0_158"/>
          <p:cNvSpPr/>
          <p:nvPr/>
        </p:nvSpPr>
        <p:spPr>
          <a:xfrm>
            <a:off x="6276577" y="5296460"/>
            <a:ext cx="4195500" cy="806700"/>
          </a:xfrm>
          <a:prstGeom prst="roundRect">
            <a:avLst>
              <a:gd fmla="val 16667" name="adj"/>
            </a:avLst>
          </a:prstGeom>
          <a:solidFill>
            <a:srgbClr val="F2F2F2"/>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9" name="Google Shape;4499;g1a37c33ce89_0_158"/>
          <p:cNvSpPr txBox="1"/>
          <p:nvPr/>
        </p:nvSpPr>
        <p:spPr>
          <a:xfrm>
            <a:off x="6353404" y="1860982"/>
            <a:ext cx="35637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1"/>
                </a:solidFill>
                <a:latin typeface="Arial"/>
                <a:ea typeface="Arial"/>
                <a:cs typeface="Arial"/>
                <a:sym typeface="Arial"/>
              </a:rPr>
              <a:t>Improved fleet productivity </a:t>
            </a:r>
            <a:r>
              <a:rPr lang="en-PH" sz="1100">
                <a:solidFill>
                  <a:schemeClr val="dk1"/>
                </a:solidFill>
                <a:latin typeface="Arial"/>
                <a:ea typeface="Arial"/>
                <a:cs typeface="Arial"/>
                <a:sym typeface="Arial"/>
              </a:rPr>
              <a:t>by tracking vehicle health, driver behavior and maintenance and repair schedules</a:t>
            </a:r>
            <a:endParaRPr sz="1100">
              <a:solidFill>
                <a:srgbClr val="000000"/>
              </a:solidFill>
              <a:latin typeface="Arial"/>
              <a:ea typeface="Arial"/>
              <a:cs typeface="Arial"/>
              <a:sym typeface="Arial"/>
            </a:endParaRPr>
          </a:p>
        </p:txBody>
      </p:sp>
      <p:sp>
        <p:nvSpPr>
          <p:cNvPr id="4500" name="Google Shape;4500;g1a37c33ce89_0_158"/>
          <p:cNvSpPr txBox="1"/>
          <p:nvPr/>
        </p:nvSpPr>
        <p:spPr>
          <a:xfrm>
            <a:off x="6353404" y="3720353"/>
            <a:ext cx="35637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1"/>
                </a:solidFill>
                <a:latin typeface="Arial"/>
                <a:ea typeface="Arial"/>
                <a:cs typeface="Arial"/>
                <a:sym typeface="Arial"/>
              </a:rPr>
              <a:t>Automated workflow </a:t>
            </a:r>
            <a:r>
              <a:rPr lang="en-PH" sz="1100">
                <a:solidFill>
                  <a:srgbClr val="000000"/>
                </a:solidFill>
                <a:latin typeface="Arial"/>
                <a:ea typeface="Arial"/>
                <a:cs typeface="Arial"/>
                <a:sym typeface="Arial"/>
              </a:rPr>
              <a:t>to enable job scheduling, faster deployment, dispatching, real-time dynamic routing, etc.</a:t>
            </a:r>
            <a:endParaRPr sz="1100">
              <a:solidFill>
                <a:srgbClr val="000000"/>
              </a:solidFill>
              <a:latin typeface="Arial"/>
              <a:ea typeface="Arial"/>
              <a:cs typeface="Arial"/>
              <a:sym typeface="Arial"/>
            </a:endParaRPr>
          </a:p>
        </p:txBody>
      </p:sp>
      <p:sp>
        <p:nvSpPr>
          <p:cNvPr id="4501" name="Google Shape;4501;g1a37c33ce89_0_158"/>
          <p:cNvSpPr txBox="1"/>
          <p:nvPr/>
        </p:nvSpPr>
        <p:spPr>
          <a:xfrm>
            <a:off x="6353404" y="4616509"/>
            <a:ext cx="3563700" cy="589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1"/>
                </a:solidFill>
                <a:latin typeface="Arial"/>
                <a:ea typeface="Arial"/>
                <a:cs typeface="Arial"/>
                <a:sym typeface="Arial"/>
              </a:rPr>
              <a:t>Better customer service</a:t>
            </a:r>
            <a:r>
              <a:rPr lang="en-PH" sz="1100">
                <a:solidFill>
                  <a:srgbClr val="000000"/>
                </a:solidFill>
                <a:latin typeface="Arial"/>
                <a:ea typeface="Arial"/>
                <a:cs typeface="Arial"/>
                <a:sym typeface="Arial"/>
              </a:rPr>
              <a:t> through faster job response, feedback loop, CRM integration and payments processing</a:t>
            </a:r>
            <a:endParaRPr sz="1100">
              <a:solidFill>
                <a:srgbClr val="000000"/>
              </a:solidFill>
              <a:latin typeface="Arial"/>
              <a:ea typeface="Arial"/>
              <a:cs typeface="Arial"/>
              <a:sym typeface="Arial"/>
            </a:endParaRPr>
          </a:p>
        </p:txBody>
      </p:sp>
      <p:sp>
        <p:nvSpPr>
          <p:cNvPr id="4502" name="Google Shape;4502;g1a37c33ce89_0_158"/>
          <p:cNvSpPr txBox="1"/>
          <p:nvPr/>
        </p:nvSpPr>
        <p:spPr>
          <a:xfrm>
            <a:off x="6353404" y="2827489"/>
            <a:ext cx="3563700" cy="4200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1"/>
                </a:solidFill>
                <a:latin typeface="Arial"/>
                <a:ea typeface="Arial"/>
                <a:cs typeface="Arial"/>
                <a:sym typeface="Arial"/>
              </a:rPr>
              <a:t>Drive higher ROI </a:t>
            </a:r>
            <a:r>
              <a:rPr lang="en-PH" sz="1100">
                <a:solidFill>
                  <a:srgbClr val="000000"/>
                </a:solidFill>
                <a:latin typeface="Arial"/>
                <a:ea typeface="Arial"/>
                <a:cs typeface="Arial"/>
                <a:sym typeface="Arial"/>
              </a:rPr>
              <a:t>through centralized reports on cost, performance, safety, and maintenance</a:t>
            </a:r>
            <a:endParaRPr sz="1100">
              <a:solidFill>
                <a:srgbClr val="000000"/>
              </a:solidFill>
              <a:latin typeface="Arial"/>
              <a:ea typeface="Arial"/>
              <a:cs typeface="Arial"/>
              <a:sym typeface="Arial"/>
            </a:endParaRPr>
          </a:p>
        </p:txBody>
      </p:sp>
      <p:sp>
        <p:nvSpPr>
          <p:cNvPr id="4503" name="Google Shape;4503;g1a37c33ce89_0_158"/>
          <p:cNvSpPr txBox="1"/>
          <p:nvPr/>
        </p:nvSpPr>
        <p:spPr>
          <a:xfrm>
            <a:off x="6353404" y="5508497"/>
            <a:ext cx="3563700" cy="589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100">
                <a:solidFill>
                  <a:schemeClr val="accent1"/>
                </a:solidFill>
                <a:latin typeface="Arial"/>
                <a:ea typeface="Arial"/>
                <a:cs typeface="Arial"/>
                <a:sym typeface="Arial"/>
              </a:rPr>
              <a:t>Intelligence and insights </a:t>
            </a:r>
            <a:r>
              <a:rPr lang="en-PH" sz="1100">
                <a:solidFill>
                  <a:srgbClr val="000000"/>
                </a:solidFill>
                <a:latin typeface="Arial"/>
                <a:ea typeface="Arial"/>
                <a:cs typeface="Arial"/>
                <a:sym typeface="Arial"/>
              </a:rPr>
              <a:t>derived from data-driven solutions, powered by AI/ML, to inform better decision making</a:t>
            </a:r>
            <a:endParaRPr sz="1100">
              <a:solidFill>
                <a:srgbClr val="000000"/>
              </a:solidFill>
              <a:latin typeface="Arial"/>
              <a:ea typeface="Arial"/>
              <a:cs typeface="Arial"/>
              <a:sym typeface="Arial"/>
            </a:endParaRPr>
          </a:p>
        </p:txBody>
      </p:sp>
      <p:grpSp>
        <p:nvGrpSpPr>
          <p:cNvPr id="4504" name="Google Shape;4504;g1a37c33ce89_0_158"/>
          <p:cNvGrpSpPr/>
          <p:nvPr/>
        </p:nvGrpSpPr>
        <p:grpSpPr>
          <a:xfrm>
            <a:off x="9974879" y="1657786"/>
            <a:ext cx="814935" cy="4452559"/>
            <a:chOff x="7660290" y="2116836"/>
            <a:chExt cx="923544" cy="5045964"/>
          </a:xfrm>
        </p:grpSpPr>
        <p:grpSp>
          <p:nvGrpSpPr>
            <p:cNvPr id="4505" name="Google Shape;4505;g1a37c33ce89_0_158"/>
            <p:cNvGrpSpPr/>
            <p:nvPr/>
          </p:nvGrpSpPr>
          <p:grpSpPr>
            <a:xfrm>
              <a:off x="7660290" y="4178046"/>
              <a:ext cx="923544" cy="923544"/>
              <a:chOff x="8033308" y="4061178"/>
              <a:chExt cx="762000" cy="762000"/>
            </a:xfrm>
          </p:grpSpPr>
          <p:sp>
            <p:nvSpPr>
              <p:cNvPr id="4506" name="Google Shape;4506;g1a37c33ce89_0_158"/>
              <p:cNvSpPr/>
              <p:nvPr/>
            </p:nvSpPr>
            <p:spPr>
              <a:xfrm>
                <a:off x="8033308" y="4061178"/>
                <a:ext cx="762000" cy="7620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507" name="Google Shape;4507;g1a37c33ce89_0_158"/>
              <p:cNvGrpSpPr/>
              <p:nvPr/>
            </p:nvGrpSpPr>
            <p:grpSpPr>
              <a:xfrm>
                <a:off x="8262412" y="4203700"/>
                <a:ext cx="293687" cy="457201"/>
                <a:chOff x="5299075" y="4510088"/>
                <a:chExt cx="293687" cy="457201"/>
              </a:xfrm>
            </p:grpSpPr>
            <p:sp>
              <p:nvSpPr>
                <p:cNvPr id="4508" name="Google Shape;4508;g1a37c33ce89_0_158"/>
                <p:cNvSpPr/>
                <p:nvPr/>
              </p:nvSpPr>
              <p:spPr>
                <a:xfrm>
                  <a:off x="5422900" y="4852988"/>
                  <a:ext cx="46038" cy="15875"/>
                </a:xfrm>
                <a:custGeom>
                  <a:rect b="b" l="l" r="r" t="t"/>
                  <a:pathLst>
                    <a:path extrusionOk="0" h="58" w="165">
                      <a:moveTo>
                        <a:pt x="83" y="0"/>
                      </a:moveTo>
                      <a:cubicBezTo>
                        <a:pt x="46" y="0"/>
                        <a:pt x="13" y="23"/>
                        <a:pt x="0" y="58"/>
                      </a:cubicBezTo>
                      <a:cubicBezTo>
                        <a:pt x="165" y="58"/>
                        <a:pt x="165" y="58"/>
                        <a:pt x="165" y="58"/>
                      </a:cubicBezTo>
                      <a:cubicBezTo>
                        <a:pt x="153" y="23"/>
                        <a:pt x="120" y="0"/>
                        <a:pt x="83" y="0"/>
                      </a:cubicBezTo>
                      <a:close/>
                      <a:moveTo>
                        <a:pt x="83" y="0"/>
                      </a:moveTo>
                      <a:cubicBezTo>
                        <a:pt x="83" y="0"/>
                        <a:pt x="83" y="0"/>
                        <a:pt x="83"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09" name="Google Shape;4509;g1a37c33ce89_0_158"/>
                <p:cNvSpPr/>
                <p:nvPr/>
              </p:nvSpPr>
              <p:spPr>
                <a:xfrm>
                  <a:off x="5332413" y="4608513"/>
                  <a:ext cx="96838" cy="96838"/>
                </a:xfrm>
                <a:custGeom>
                  <a:rect b="b" l="l" r="r" t="t"/>
                  <a:pathLst>
                    <a:path extrusionOk="0" h="346" w="345">
                      <a:moveTo>
                        <a:pt x="26" y="202"/>
                      </a:moveTo>
                      <a:cubicBezTo>
                        <a:pt x="0" y="202"/>
                        <a:pt x="0" y="202"/>
                        <a:pt x="0" y="202"/>
                      </a:cubicBezTo>
                      <a:cubicBezTo>
                        <a:pt x="4" y="228"/>
                        <a:pt x="14" y="253"/>
                        <a:pt x="30" y="274"/>
                      </a:cubicBezTo>
                      <a:cubicBezTo>
                        <a:pt x="48" y="255"/>
                        <a:pt x="48" y="255"/>
                        <a:pt x="48" y="255"/>
                      </a:cubicBezTo>
                      <a:cubicBezTo>
                        <a:pt x="60" y="244"/>
                        <a:pt x="78" y="244"/>
                        <a:pt x="90" y="255"/>
                      </a:cubicBezTo>
                      <a:cubicBezTo>
                        <a:pt x="101" y="267"/>
                        <a:pt x="101" y="285"/>
                        <a:pt x="90" y="297"/>
                      </a:cubicBezTo>
                      <a:cubicBezTo>
                        <a:pt x="71" y="316"/>
                        <a:pt x="71" y="316"/>
                        <a:pt x="71" y="316"/>
                      </a:cubicBezTo>
                      <a:cubicBezTo>
                        <a:pt x="93" y="331"/>
                        <a:pt x="117" y="341"/>
                        <a:pt x="143" y="346"/>
                      </a:cubicBezTo>
                      <a:cubicBezTo>
                        <a:pt x="143" y="319"/>
                        <a:pt x="143" y="319"/>
                        <a:pt x="143" y="319"/>
                      </a:cubicBezTo>
                      <a:cubicBezTo>
                        <a:pt x="143" y="303"/>
                        <a:pt x="156" y="290"/>
                        <a:pt x="173" y="290"/>
                      </a:cubicBezTo>
                      <a:cubicBezTo>
                        <a:pt x="189" y="290"/>
                        <a:pt x="202" y="303"/>
                        <a:pt x="202" y="319"/>
                      </a:cubicBezTo>
                      <a:cubicBezTo>
                        <a:pt x="202" y="346"/>
                        <a:pt x="202" y="346"/>
                        <a:pt x="202" y="346"/>
                      </a:cubicBezTo>
                      <a:cubicBezTo>
                        <a:pt x="228" y="341"/>
                        <a:pt x="253" y="331"/>
                        <a:pt x="274" y="316"/>
                      </a:cubicBezTo>
                      <a:cubicBezTo>
                        <a:pt x="255" y="297"/>
                        <a:pt x="255" y="297"/>
                        <a:pt x="255" y="297"/>
                      </a:cubicBezTo>
                      <a:cubicBezTo>
                        <a:pt x="244" y="285"/>
                        <a:pt x="244" y="267"/>
                        <a:pt x="255" y="255"/>
                      </a:cubicBezTo>
                      <a:cubicBezTo>
                        <a:pt x="267" y="244"/>
                        <a:pt x="285" y="244"/>
                        <a:pt x="297" y="255"/>
                      </a:cubicBezTo>
                      <a:cubicBezTo>
                        <a:pt x="316" y="274"/>
                        <a:pt x="316" y="274"/>
                        <a:pt x="316" y="274"/>
                      </a:cubicBezTo>
                      <a:cubicBezTo>
                        <a:pt x="331" y="253"/>
                        <a:pt x="341" y="228"/>
                        <a:pt x="345" y="202"/>
                      </a:cubicBezTo>
                      <a:cubicBezTo>
                        <a:pt x="319" y="202"/>
                        <a:pt x="319" y="202"/>
                        <a:pt x="319" y="202"/>
                      </a:cubicBezTo>
                      <a:cubicBezTo>
                        <a:pt x="303" y="202"/>
                        <a:pt x="290" y="189"/>
                        <a:pt x="290" y="173"/>
                      </a:cubicBezTo>
                      <a:cubicBezTo>
                        <a:pt x="290" y="156"/>
                        <a:pt x="303" y="143"/>
                        <a:pt x="319" y="143"/>
                      </a:cubicBezTo>
                      <a:cubicBezTo>
                        <a:pt x="345" y="143"/>
                        <a:pt x="345" y="143"/>
                        <a:pt x="345" y="143"/>
                      </a:cubicBezTo>
                      <a:cubicBezTo>
                        <a:pt x="341" y="117"/>
                        <a:pt x="331" y="93"/>
                        <a:pt x="316" y="71"/>
                      </a:cubicBezTo>
                      <a:cubicBezTo>
                        <a:pt x="297" y="90"/>
                        <a:pt x="297" y="90"/>
                        <a:pt x="297" y="90"/>
                      </a:cubicBezTo>
                      <a:cubicBezTo>
                        <a:pt x="285" y="101"/>
                        <a:pt x="267" y="101"/>
                        <a:pt x="255" y="90"/>
                      </a:cubicBezTo>
                      <a:cubicBezTo>
                        <a:pt x="244" y="78"/>
                        <a:pt x="244" y="60"/>
                        <a:pt x="255" y="49"/>
                      </a:cubicBezTo>
                      <a:cubicBezTo>
                        <a:pt x="274" y="30"/>
                        <a:pt x="274" y="30"/>
                        <a:pt x="274" y="30"/>
                      </a:cubicBezTo>
                      <a:cubicBezTo>
                        <a:pt x="253" y="14"/>
                        <a:pt x="228" y="4"/>
                        <a:pt x="202" y="0"/>
                      </a:cubicBezTo>
                      <a:cubicBezTo>
                        <a:pt x="202" y="26"/>
                        <a:pt x="202" y="26"/>
                        <a:pt x="202" y="26"/>
                      </a:cubicBezTo>
                      <a:cubicBezTo>
                        <a:pt x="202" y="42"/>
                        <a:pt x="189" y="56"/>
                        <a:pt x="173" y="56"/>
                      </a:cubicBezTo>
                      <a:cubicBezTo>
                        <a:pt x="156" y="56"/>
                        <a:pt x="143" y="42"/>
                        <a:pt x="143" y="26"/>
                      </a:cubicBezTo>
                      <a:cubicBezTo>
                        <a:pt x="143" y="0"/>
                        <a:pt x="143" y="0"/>
                        <a:pt x="143" y="0"/>
                      </a:cubicBezTo>
                      <a:cubicBezTo>
                        <a:pt x="117" y="4"/>
                        <a:pt x="93" y="14"/>
                        <a:pt x="71" y="30"/>
                      </a:cubicBezTo>
                      <a:cubicBezTo>
                        <a:pt x="90" y="49"/>
                        <a:pt x="90" y="49"/>
                        <a:pt x="90" y="49"/>
                      </a:cubicBezTo>
                      <a:cubicBezTo>
                        <a:pt x="101" y="60"/>
                        <a:pt x="101" y="78"/>
                        <a:pt x="90" y="90"/>
                      </a:cubicBezTo>
                      <a:cubicBezTo>
                        <a:pt x="78" y="101"/>
                        <a:pt x="60" y="101"/>
                        <a:pt x="48" y="90"/>
                      </a:cubicBezTo>
                      <a:cubicBezTo>
                        <a:pt x="30" y="71"/>
                        <a:pt x="30" y="71"/>
                        <a:pt x="30" y="71"/>
                      </a:cubicBezTo>
                      <a:cubicBezTo>
                        <a:pt x="14" y="93"/>
                        <a:pt x="4" y="117"/>
                        <a:pt x="0" y="143"/>
                      </a:cubicBezTo>
                      <a:cubicBezTo>
                        <a:pt x="26" y="143"/>
                        <a:pt x="26" y="143"/>
                        <a:pt x="26" y="143"/>
                      </a:cubicBezTo>
                      <a:cubicBezTo>
                        <a:pt x="42" y="143"/>
                        <a:pt x="56" y="156"/>
                        <a:pt x="56" y="173"/>
                      </a:cubicBezTo>
                      <a:cubicBezTo>
                        <a:pt x="56" y="189"/>
                        <a:pt x="42" y="202"/>
                        <a:pt x="26" y="202"/>
                      </a:cubicBezTo>
                      <a:close/>
                      <a:moveTo>
                        <a:pt x="26" y="202"/>
                      </a:moveTo>
                      <a:cubicBezTo>
                        <a:pt x="26" y="202"/>
                        <a:pt x="26" y="202"/>
                        <a:pt x="26" y="20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0" name="Google Shape;4510;g1a37c33ce89_0_158"/>
                <p:cNvSpPr/>
                <p:nvPr/>
              </p:nvSpPr>
              <p:spPr>
                <a:xfrm>
                  <a:off x="5478463" y="4681538"/>
                  <a:ext cx="15900" cy="237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1" name="Google Shape;4511;g1a37c33ce89_0_158"/>
                <p:cNvSpPr/>
                <p:nvPr/>
              </p:nvSpPr>
              <p:spPr>
                <a:xfrm>
                  <a:off x="5299075" y="4918076"/>
                  <a:ext cx="293687" cy="49213"/>
                </a:xfrm>
                <a:custGeom>
                  <a:rect b="b" l="l" r="r" t="t"/>
                  <a:pathLst>
                    <a:path extrusionOk="0" h="175" w="1053">
                      <a:moveTo>
                        <a:pt x="0" y="88"/>
                      </a:moveTo>
                      <a:cubicBezTo>
                        <a:pt x="0" y="136"/>
                        <a:pt x="39" y="175"/>
                        <a:pt x="88" y="175"/>
                      </a:cubicBezTo>
                      <a:cubicBezTo>
                        <a:pt x="966" y="175"/>
                        <a:pt x="966" y="175"/>
                        <a:pt x="966" y="175"/>
                      </a:cubicBezTo>
                      <a:cubicBezTo>
                        <a:pt x="1014" y="175"/>
                        <a:pt x="1053" y="136"/>
                        <a:pt x="1053" y="88"/>
                      </a:cubicBezTo>
                      <a:cubicBezTo>
                        <a:pt x="1053" y="0"/>
                        <a:pt x="1053" y="0"/>
                        <a:pt x="1053" y="0"/>
                      </a:cubicBezTo>
                      <a:cubicBezTo>
                        <a:pt x="0" y="0"/>
                        <a:pt x="0" y="0"/>
                        <a:pt x="0" y="0"/>
                      </a:cubicBezTo>
                      <a:lnTo>
                        <a:pt x="0" y="88"/>
                      </a:lnTo>
                      <a:close/>
                      <a:moveTo>
                        <a:pt x="468" y="58"/>
                      </a:moveTo>
                      <a:cubicBezTo>
                        <a:pt x="585" y="58"/>
                        <a:pt x="585" y="58"/>
                        <a:pt x="585" y="58"/>
                      </a:cubicBezTo>
                      <a:cubicBezTo>
                        <a:pt x="601" y="58"/>
                        <a:pt x="614" y="71"/>
                        <a:pt x="614" y="88"/>
                      </a:cubicBezTo>
                      <a:cubicBezTo>
                        <a:pt x="614" y="104"/>
                        <a:pt x="601" y="117"/>
                        <a:pt x="585" y="117"/>
                      </a:cubicBezTo>
                      <a:cubicBezTo>
                        <a:pt x="468" y="117"/>
                        <a:pt x="468" y="117"/>
                        <a:pt x="468" y="117"/>
                      </a:cubicBezTo>
                      <a:cubicBezTo>
                        <a:pt x="452" y="117"/>
                        <a:pt x="439" y="104"/>
                        <a:pt x="439" y="88"/>
                      </a:cubicBezTo>
                      <a:cubicBezTo>
                        <a:pt x="439" y="71"/>
                        <a:pt x="452" y="58"/>
                        <a:pt x="468" y="58"/>
                      </a:cubicBezTo>
                      <a:close/>
                      <a:moveTo>
                        <a:pt x="468" y="58"/>
                      </a:moveTo>
                      <a:cubicBezTo>
                        <a:pt x="468" y="58"/>
                        <a:pt x="468" y="58"/>
                        <a:pt x="468" y="5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2" name="Google Shape;4512;g1a37c33ce89_0_158"/>
                <p:cNvSpPr/>
                <p:nvPr/>
              </p:nvSpPr>
              <p:spPr>
                <a:xfrm>
                  <a:off x="5332413" y="4764088"/>
                  <a:ext cx="227014" cy="104775"/>
                </a:xfrm>
                <a:custGeom>
                  <a:rect b="b" l="l" r="r" t="t"/>
                  <a:pathLst>
                    <a:path extrusionOk="0" h="379" w="817">
                      <a:moveTo>
                        <a:pt x="409" y="262"/>
                      </a:moveTo>
                      <a:cubicBezTo>
                        <a:pt x="409" y="262"/>
                        <a:pt x="410" y="262"/>
                        <a:pt x="410" y="262"/>
                      </a:cubicBezTo>
                      <a:cubicBezTo>
                        <a:pt x="469" y="106"/>
                        <a:pt x="469" y="106"/>
                        <a:pt x="469" y="106"/>
                      </a:cubicBezTo>
                      <a:cubicBezTo>
                        <a:pt x="473" y="96"/>
                        <a:pt x="481" y="89"/>
                        <a:pt x="492" y="87"/>
                      </a:cubicBezTo>
                      <a:cubicBezTo>
                        <a:pt x="502" y="85"/>
                        <a:pt x="512" y="89"/>
                        <a:pt x="519" y="97"/>
                      </a:cubicBezTo>
                      <a:cubicBezTo>
                        <a:pt x="526" y="105"/>
                        <a:pt x="527" y="116"/>
                        <a:pt x="524" y="126"/>
                      </a:cubicBezTo>
                      <a:cubicBezTo>
                        <a:pt x="468" y="275"/>
                        <a:pt x="468" y="275"/>
                        <a:pt x="468" y="275"/>
                      </a:cubicBezTo>
                      <a:cubicBezTo>
                        <a:pt x="511" y="294"/>
                        <a:pt x="542" y="333"/>
                        <a:pt x="552" y="379"/>
                      </a:cubicBezTo>
                      <a:cubicBezTo>
                        <a:pt x="817" y="379"/>
                        <a:pt x="817" y="379"/>
                        <a:pt x="817" y="379"/>
                      </a:cubicBezTo>
                      <a:cubicBezTo>
                        <a:pt x="814" y="327"/>
                        <a:pt x="800" y="277"/>
                        <a:pt x="777" y="230"/>
                      </a:cubicBezTo>
                      <a:cubicBezTo>
                        <a:pt x="753" y="244"/>
                        <a:pt x="753" y="244"/>
                        <a:pt x="753" y="244"/>
                      </a:cubicBezTo>
                      <a:cubicBezTo>
                        <a:pt x="744" y="249"/>
                        <a:pt x="732" y="249"/>
                        <a:pt x="723" y="244"/>
                      </a:cubicBezTo>
                      <a:cubicBezTo>
                        <a:pt x="714" y="239"/>
                        <a:pt x="709" y="229"/>
                        <a:pt x="709" y="218"/>
                      </a:cubicBezTo>
                      <a:cubicBezTo>
                        <a:pt x="709" y="208"/>
                        <a:pt x="714" y="198"/>
                        <a:pt x="723" y="193"/>
                      </a:cubicBezTo>
                      <a:cubicBezTo>
                        <a:pt x="747" y="179"/>
                        <a:pt x="747" y="179"/>
                        <a:pt x="747" y="179"/>
                      </a:cubicBezTo>
                      <a:cubicBezTo>
                        <a:pt x="718" y="136"/>
                        <a:pt x="681" y="99"/>
                        <a:pt x="638" y="70"/>
                      </a:cubicBezTo>
                      <a:cubicBezTo>
                        <a:pt x="624" y="94"/>
                        <a:pt x="624" y="94"/>
                        <a:pt x="624" y="94"/>
                      </a:cubicBezTo>
                      <a:cubicBezTo>
                        <a:pt x="619" y="103"/>
                        <a:pt x="609" y="108"/>
                        <a:pt x="599" y="108"/>
                      </a:cubicBezTo>
                      <a:cubicBezTo>
                        <a:pt x="588" y="108"/>
                        <a:pt x="579" y="103"/>
                        <a:pt x="573" y="94"/>
                      </a:cubicBezTo>
                      <a:cubicBezTo>
                        <a:pt x="568" y="85"/>
                        <a:pt x="568" y="74"/>
                        <a:pt x="573" y="65"/>
                      </a:cubicBezTo>
                      <a:cubicBezTo>
                        <a:pt x="587" y="40"/>
                        <a:pt x="587" y="40"/>
                        <a:pt x="587" y="40"/>
                      </a:cubicBezTo>
                      <a:cubicBezTo>
                        <a:pt x="541" y="18"/>
                        <a:pt x="490" y="4"/>
                        <a:pt x="438" y="0"/>
                      </a:cubicBezTo>
                      <a:cubicBezTo>
                        <a:pt x="438" y="28"/>
                        <a:pt x="438" y="28"/>
                        <a:pt x="438" y="28"/>
                      </a:cubicBezTo>
                      <a:cubicBezTo>
                        <a:pt x="438" y="44"/>
                        <a:pt x="425" y="57"/>
                        <a:pt x="409" y="57"/>
                      </a:cubicBezTo>
                      <a:cubicBezTo>
                        <a:pt x="392" y="57"/>
                        <a:pt x="379" y="44"/>
                        <a:pt x="379" y="28"/>
                      </a:cubicBezTo>
                      <a:cubicBezTo>
                        <a:pt x="379" y="0"/>
                        <a:pt x="379" y="0"/>
                        <a:pt x="379" y="0"/>
                      </a:cubicBezTo>
                      <a:cubicBezTo>
                        <a:pt x="327" y="4"/>
                        <a:pt x="277" y="18"/>
                        <a:pt x="230" y="40"/>
                      </a:cubicBezTo>
                      <a:cubicBezTo>
                        <a:pt x="244" y="65"/>
                        <a:pt x="244" y="65"/>
                        <a:pt x="244" y="65"/>
                      </a:cubicBezTo>
                      <a:cubicBezTo>
                        <a:pt x="249" y="74"/>
                        <a:pt x="249" y="85"/>
                        <a:pt x="244" y="94"/>
                      </a:cubicBezTo>
                      <a:cubicBezTo>
                        <a:pt x="239" y="103"/>
                        <a:pt x="229" y="108"/>
                        <a:pt x="218" y="108"/>
                      </a:cubicBezTo>
                      <a:cubicBezTo>
                        <a:pt x="208" y="108"/>
                        <a:pt x="198" y="103"/>
                        <a:pt x="193" y="94"/>
                      </a:cubicBezTo>
                      <a:cubicBezTo>
                        <a:pt x="179" y="70"/>
                        <a:pt x="179" y="70"/>
                        <a:pt x="179" y="70"/>
                      </a:cubicBezTo>
                      <a:cubicBezTo>
                        <a:pt x="136" y="99"/>
                        <a:pt x="99" y="136"/>
                        <a:pt x="70" y="179"/>
                      </a:cubicBezTo>
                      <a:cubicBezTo>
                        <a:pt x="94" y="193"/>
                        <a:pt x="94" y="193"/>
                        <a:pt x="94" y="193"/>
                      </a:cubicBezTo>
                      <a:cubicBezTo>
                        <a:pt x="108" y="201"/>
                        <a:pt x="113" y="219"/>
                        <a:pt x="105" y="233"/>
                      </a:cubicBezTo>
                      <a:cubicBezTo>
                        <a:pt x="97" y="247"/>
                        <a:pt x="79" y="252"/>
                        <a:pt x="65" y="244"/>
                      </a:cubicBezTo>
                      <a:cubicBezTo>
                        <a:pt x="40" y="230"/>
                        <a:pt x="40" y="230"/>
                        <a:pt x="40" y="230"/>
                      </a:cubicBezTo>
                      <a:cubicBezTo>
                        <a:pt x="17" y="277"/>
                        <a:pt x="4" y="327"/>
                        <a:pt x="0" y="379"/>
                      </a:cubicBezTo>
                      <a:cubicBezTo>
                        <a:pt x="265" y="379"/>
                        <a:pt x="265" y="379"/>
                        <a:pt x="265" y="379"/>
                      </a:cubicBezTo>
                      <a:cubicBezTo>
                        <a:pt x="279" y="311"/>
                        <a:pt x="339" y="262"/>
                        <a:pt x="409" y="262"/>
                      </a:cubicBezTo>
                      <a:close/>
                      <a:moveTo>
                        <a:pt x="409" y="262"/>
                      </a:moveTo>
                      <a:cubicBezTo>
                        <a:pt x="409" y="262"/>
                        <a:pt x="409" y="262"/>
                        <a:pt x="409" y="26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3" name="Google Shape;4513;g1a37c33ce89_0_158"/>
                <p:cNvSpPr/>
                <p:nvPr/>
              </p:nvSpPr>
              <p:spPr>
                <a:xfrm>
                  <a:off x="5299075" y="4575176"/>
                  <a:ext cx="293687" cy="327024"/>
                </a:xfrm>
                <a:custGeom>
                  <a:rect b="b" l="l" r="r" t="t"/>
                  <a:pathLst>
                    <a:path extrusionOk="0" h="1170" w="1053">
                      <a:moveTo>
                        <a:pt x="0" y="1170"/>
                      </a:moveTo>
                      <a:cubicBezTo>
                        <a:pt x="1053" y="1170"/>
                        <a:pt x="1053" y="1170"/>
                        <a:pt x="1053" y="1170"/>
                      </a:cubicBezTo>
                      <a:cubicBezTo>
                        <a:pt x="1053" y="0"/>
                        <a:pt x="1053" y="0"/>
                        <a:pt x="1053" y="0"/>
                      </a:cubicBezTo>
                      <a:cubicBezTo>
                        <a:pt x="0" y="0"/>
                        <a:pt x="0" y="0"/>
                        <a:pt x="0" y="0"/>
                      </a:cubicBezTo>
                      <a:lnTo>
                        <a:pt x="0" y="1170"/>
                      </a:lnTo>
                      <a:close/>
                      <a:moveTo>
                        <a:pt x="819" y="146"/>
                      </a:moveTo>
                      <a:cubicBezTo>
                        <a:pt x="819" y="114"/>
                        <a:pt x="845" y="88"/>
                        <a:pt x="878" y="88"/>
                      </a:cubicBezTo>
                      <a:cubicBezTo>
                        <a:pt x="936" y="88"/>
                        <a:pt x="936" y="88"/>
                        <a:pt x="936" y="88"/>
                      </a:cubicBezTo>
                      <a:cubicBezTo>
                        <a:pt x="969" y="88"/>
                        <a:pt x="995" y="114"/>
                        <a:pt x="995" y="146"/>
                      </a:cubicBezTo>
                      <a:cubicBezTo>
                        <a:pt x="995" y="497"/>
                        <a:pt x="995" y="497"/>
                        <a:pt x="995" y="497"/>
                      </a:cubicBezTo>
                      <a:cubicBezTo>
                        <a:pt x="995" y="505"/>
                        <a:pt x="992" y="513"/>
                        <a:pt x="986" y="518"/>
                      </a:cubicBezTo>
                      <a:cubicBezTo>
                        <a:pt x="981" y="524"/>
                        <a:pt x="973" y="527"/>
                        <a:pt x="966" y="527"/>
                      </a:cubicBezTo>
                      <a:cubicBezTo>
                        <a:pt x="848" y="527"/>
                        <a:pt x="848" y="527"/>
                        <a:pt x="848" y="527"/>
                      </a:cubicBezTo>
                      <a:cubicBezTo>
                        <a:pt x="841" y="527"/>
                        <a:pt x="833" y="524"/>
                        <a:pt x="828" y="518"/>
                      </a:cubicBezTo>
                      <a:cubicBezTo>
                        <a:pt x="822" y="513"/>
                        <a:pt x="819" y="505"/>
                        <a:pt x="819" y="497"/>
                      </a:cubicBezTo>
                      <a:lnTo>
                        <a:pt x="819" y="146"/>
                      </a:lnTo>
                      <a:close/>
                      <a:moveTo>
                        <a:pt x="585" y="380"/>
                      </a:moveTo>
                      <a:cubicBezTo>
                        <a:pt x="585" y="348"/>
                        <a:pt x="611" y="322"/>
                        <a:pt x="644" y="322"/>
                      </a:cubicBezTo>
                      <a:cubicBezTo>
                        <a:pt x="702" y="322"/>
                        <a:pt x="702" y="322"/>
                        <a:pt x="702" y="322"/>
                      </a:cubicBezTo>
                      <a:cubicBezTo>
                        <a:pt x="734" y="322"/>
                        <a:pt x="761" y="348"/>
                        <a:pt x="761" y="380"/>
                      </a:cubicBezTo>
                      <a:cubicBezTo>
                        <a:pt x="761" y="497"/>
                        <a:pt x="761" y="497"/>
                        <a:pt x="761" y="497"/>
                      </a:cubicBezTo>
                      <a:cubicBezTo>
                        <a:pt x="761" y="505"/>
                        <a:pt x="758" y="513"/>
                        <a:pt x="752" y="518"/>
                      </a:cubicBezTo>
                      <a:cubicBezTo>
                        <a:pt x="747" y="524"/>
                        <a:pt x="739" y="527"/>
                        <a:pt x="731" y="527"/>
                      </a:cubicBezTo>
                      <a:cubicBezTo>
                        <a:pt x="614" y="527"/>
                        <a:pt x="614" y="527"/>
                        <a:pt x="614" y="527"/>
                      </a:cubicBezTo>
                      <a:cubicBezTo>
                        <a:pt x="607" y="527"/>
                        <a:pt x="599" y="524"/>
                        <a:pt x="594" y="518"/>
                      </a:cubicBezTo>
                      <a:cubicBezTo>
                        <a:pt x="588" y="513"/>
                        <a:pt x="585" y="505"/>
                        <a:pt x="585" y="497"/>
                      </a:cubicBezTo>
                      <a:lnTo>
                        <a:pt x="585" y="380"/>
                      </a:lnTo>
                      <a:close/>
                      <a:moveTo>
                        <a:pt x="127" y="128"/>
                      </a:moveTo>
                      <a:cubicBezTo>
                        <a:pt x="127" y="128"/>
                        <a:pt x="127" y="127"/>
                        <a:pt x="127" y="127"/>
                      </a:cubicBezTo>
                      <a:cubicBezTo>
                        <a:pt x="127" y="127"/>
                        <a:pt x="128" y="127"/>
                        <a:pt x="128" y="127"/>
                      </a:cubicBezTo>
                      <a:cubicBezTo>
                        <a:pt x="219" y="36"/>
                        <a:pt x="366" y="36"/>
                        <a:pt x="457" y="127"/>
                      </a:cubicBezTo>
                      <a:cubicBezTo>
                        <a:pt x="458" y="127"/>
                        <a:pt x="458" y="127"/>
                        <a:pt x="458" y="127"/>
                      </a:cubicBezTo>
                      <a:cubicBezTo>
                        <a:pt x="458" y="127"/>
                        <a:pt x="458" y="128"/>
                        <a:pt x="459" y="128"/>
                      </a:cubicBezTo>
                      <a:cubicBezTo>
                        <a:pt x="549" y="219"/>
                        <a:pt x="549" y="366"/>
                        <a:pt x="459" y="457"/>
                      </a:cubicBezTo>
                      <a:cubicBezTo>
                        <a:pt x="458" y="458"/>
                        <a:pt x="458" y="458"/>
                        <a:pt x="458" y="458"/>
                      </a:cubicBezTo>
                      <a:cubicBezTo>
                        <a:pt x="458" y="458"/>
                        <a:pt x="458" y="458"/>
                        <a:pt x="457" y="459"/>
                      </a:cubicBezTo>
                      <a:cubicBezTo>
                        <a:pt x="366" y="549"/>
                        <a:pt x="219" y="549"/>
                        <a:pt x="128" y="459"/>
                      </a:cubicBezTo>
                      <a:cubicBezTo>
                        <a:pt x="128" y="458"/>
                        <a:pt x="127" y="458"/>
                        <a:pt x="127" y="458"/>
                      </a:cubicBezTo>
                      <a:cubicBezTo>
                        <a:pt x="127" y="458"/>
                        <a:pt x="127" y="458"/>
                        <a:pt x="127" y="457"/>
                      </a:cubicBezTo>
                      <a:cubicBezTo>
                        <a:pt x="36" y="366"/>
                        <a:pt x="36" y="219"/>
                        <a:pt x="127" y="128"/>
                      </a:cubicBezTo>
                      <a:close/>
                      <a:moveTo>
                        <a:pt x="120" y="851"/>
                      </a:moveTo>
                      <a:cubicBezTo>
                        <a:pt x="121" y="850"/>
                        <a:pt x="121" y="849"/>
                        <a:pt x="121" y="849"/>
                      </a:cubicBezTo>
                      <a:cubicBezTo>
                        <a:pt x="122" y="848"/>
                        <a:pt x="123" y="847"/>
                        <a:pt x="123" y="846"/>
                      </a:cubicBezTo>
                      <a:cubicBezTo>
                        <a:pt x="164" y="777"/>
                        <a:pt x="221" y="720"/>
                        <a:pt x="290" y="679"/>
                      </a:cubicBezTo>
                      <a:cubicBezTo>
                        <a:pt x="291" y="678"/>
                        <a:pt x="292" y="678"/>
                        <a:pt x="293" y="677"/>
                      </a:cubicBezTo>
                      <a:cubicBezTo>
                        <a:pt x="293" y="677"/>
                        <a:pt x="294" y="677"/>
                        <a:pt x="295" y="676"/>
                      </a:cubicBezTo>
                      <a:cubicBezTo>
                        <a:pt x="438" y="594"/>
                        <a:pt x="615" y="594"/>
                        <a:pt x="758" y="676"/>
                      </a:cubicBezTo>
                      <a:cubicBezTo>
                        <a:pt x="759" y="677"/>
                        <a:pt x="760" y="677"/>
                        <a:pt x="761" y="677"/>
                      </a:cubicBezTo>
                      <a:cubicBezTo>
                        <a:pt x="762" y="678"/>
                        <a:pt x="762" y="678"/>
                        <a:pt x="763" y="679"/>
                      </a:cubicBezTo>
                      <a:cubicBezTo>
                        <a:pt x="832" y="720"/>
                        <a:pt x="889" y="777"/>
                        <a:pt x="930" y="846"/>
                      </a:cubicBezTo>
                      <a:cubicBezTo>
                        <a:pt x="931" y="847"/>
                        <a:pt x="931" y="848"/>
                        <a:pt x="932" y="849"/>
                      </a:cubicBezTo>
                      <a:cubicBezTo>
                        <a:pt x="932" y="849"/>
                        <a:pt x="932" y="850"/>
                        <a:pt x="933" y="851"/>
                      </a:cubicBezTo>
                      <a:cubicBezTo>
                        <a:pt x="973" y="921"/>
                        <a:pt x="995" y="1001"/>
                        <a:pt x="995" y="1083"/>
                      </a:cubicBezTo>
                      <a:cubicBezTo>
                        <a:pt x="995" y="1090"/>
                        <a:pt x="992" y="1098"/>
                        <a:pt x="986" y="1103"/>
                      </a:cubicBezTo>
                      <a:cubicBezTo>
                        <a:pt x="981" y="1109"/>
                        <a:pt x="973" y="1112"/>
                        <a:pt x="966" y="1112"/>
                      </a:cubicBezTo>
                      <a:cubicBezTo>
                        <a:pt x="88" y="1112"/>
                        <a:pt x="88" y="1112"/>
                        <a:pt x="88" y="1112"/>
                      </a:cubicBezTo>
                      <a:cubicBezTo>
                        <a:pt x="80" y="1112"/>
                        <a:pt x="73" y="1109"/>
                        <a:pt x="67" y="1103"/>
                      </a:cubicBezTo>
                      <a:cubicBezTo>
                        <a:pt x="62" y="1098"/>
                        <a:pt x="59" y="1090"/>
                        <a:pt x="59" y="1083"/>
                      </a:cubicBezTo>
                      <a:cubicBezTo>
                        <a:pt x="59" y="1001"/>
                        <a:pt x="80" y="921"/>
                        <a:pt x="120" y="851"/>
                      </a:cubicBezTo>
                      <a:close/>
                      <a:moveTo>
                        <a:pt x="120" y="851"/>
                      </a:moveTo>
                      <a:cubicBezTo>
                        <a:pt x="120" y="851"/>
                        <a:pt x="120" y="851"/>
                        <a:pt x="120" y="85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4" name="Google Shape;4514;g1a37c33ce89_0_158"/>
                <p:cNvSpPr/>
                <p:nvPr/>
              </p:nvSpPr>
              <p:spPr>
                <a:xfrm>
                  <a:off x="5543550" y="4616451"/>
                  <a:ext cx="15900" cy="888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15" name="Google Shape;4515;g1a37c33ce89_0_158"/>
                <p:cNvSpPr/>
                <p:nvPr/>
              </p:nvSpPr>
              <p:spPr>
                <a:xfrm>
                  <a:off x="5299075" y="4510088"/>
                  <a:ext cx="293687" cy="49213"/>
                </a:xfrm>
                <a:custGeom>
                  <a:rect b="b" l="l" r="r" t="t"/>
                  <a:pathLst>
                    <a:path extrusionOk="0" h="176" w="1053">
                      <a:moveTo>
                        <a:pt x="966" y="0"/>
                      </a:moveTo>
                      <a:cubicBezTo>
                        <a:pt x="88" y="0"/>
                        <a:pt x="88" y="0"/>
                        <a:pt x="88" y="0"/>
                      </a:cubicBezTo>
                      <a:cubicBezTo>
                        <a:pt x="39" y="0"/>
                        <a:pt x="0" y="39"/>
                        <a:pt x="0" y="88"/>
                      </a:cubicBezTo>
                      <a:cubicBezTo>
                        <a:pt x="0" y="176"/>
                        <a:pt x="0" y="176"/>
                        <a:pt x="0" y="176"/>
                      </a:cubicBezTo>
                      <a:cubicBezTo>
                        <a:pt x="1053" y="176"/>
                        <a:pt x="1053" y="176"/>
                        <a:pt x="1053" y="176"/>
                      </a:cubicBezTo>
                      <a:cubicBezTo>
                        <a:pt x="1053" y="88"/>
                        <a:pt x="1053" y="88"/>
                        <a:pt x="1053" y="88"/>
                      </a:cubicBezTo>
                      <a:cubicBezTo>
                        <a:pt x="1053" y="39"/>
                        <a:pt x="1014" y="0"/>
                        <a:pt x="966" y="0"/>
                      </a:cubicBezTo>
                      <a:close/>
                      <a:moveTo>
                        <a:pt x="556" y="117"/>
                      </a:moveTo>
                      <a:cubicBezTo>
                        <a:pt x="497" y="117"/>
                        <a:pt x="497" y="117"/>
                        <a:pt x="497" y="117"/>
                      </a:cubicBezTo>
                      <a:cubicBezTo>
                        <a:pt x="481" y="117"/>
                        <a:pt x="468" y="104"/>
                        <a:pt x="468" y="88"/>
                      </a:cubicBezTo>
                      <a:cubicBezTo>
                        <a:pt x="468" y="72"/>
                        <a:pt x="481" y="59"/>
                        <a:pt x="497" y="59"/>
                      </a:cubicBezTo>
                      <a:cubicBezTo>
                        <a:pt x="556" y="59"/>
                        <a:pt x="556" y="59"/>
                        <a:pt x="556" y="59"/>
                      </a:cubicBezTo>
                      <a:cubicBezTo>
                        <a:pt x="572" y="59"/>
                        <a:pt x="585" y="72"/>
                        <a:pt x="585" y="88"/>
                      </a:cubicBezTo>
                      <a:cubicBezTo>
                        <a:pt x="585" y="104"/>
                        <a:pt x="572" y="117"/>
                        <a:pt x="556" y="117"/>
                      </a:cubicBezTo>
                      <a:close/>
                      <a:moveTo>
                        <a:pt x="556" y="117"/>
                      </a:moveTo>
                      <a:cubicBezTo>
                        <a:pt x="556" y="117"/>
                        <a:pt x="556" y="117"/>
                        <a:pt x="556" y="11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4516" name="Google Shape;4516;g1a37c33ce89_0_158"/>
            <p:cNvGrpSpPr/>
            <p:nvPr/>
          </p:nvGrpSpPr>
          <p:grpSpPr>
            <a:xfrm>
              <a:off x="7660290" y="6239256"/>
              <a:ext cx="923544" cy="923544"/>
              <a:chOff x="8033308" y="6118578"/>
              <a:chExt cx="762000" cy="762000"/>
            </a:xfrm>
          </p:grpSpPr>
          <p:sp>
            <p:nvSpPr>
              <p:cNvPr id="4517" name="Google Shape;4517;g1a37c33ce89_0_158"/>
              <p:cNvSpPr/>
              <p:nvPr/>
            </p:nvSpPr>
            <p:spPr>
              <a:xfrm>
                <a:off x="8033308" y="6118578"/>
                <a:ext cx="762000" cy="7620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518" name="Google Shape;4518;g1a37c33ce89_0_158"/>
              <p:cNvGrpSpPr/>
              <p:nvPr/>
            </p:nvGrpSpPr>
            <p:grpSpPr>
              <a:xfrm>
                <a:off x="8180050" y="6300976"/>
                <a:ext cx="479605" cy="377917"/>
                <a:chOff x="6457950" y="5124450"/>
                <a:chExt cx="998969" cy="787162"/>
              </a:xfrm>
            </p:grpSpPr>
            <p:cxnSp>
              <p:nvCxnSpPr>
                <p:cNvPr id="4519" name="Google Shape;4519;g1a37c33ce89_0_158"/>
                <p:cNvCxnSpPr/>
                <p:nvPr/>
              </p:nvCxnSpPr>
              <p:spPr>
                <a:xfrm rot="5400000">
                  <a:off x="7132098" y="5346802"/>
                  <a:ext cx="106200" cy="0"/>
                </a:xfrm>
                <a:prstGeom prst="straightConnector1">
                  <a:avLst/>
                </a:prstGeom>
                <a:noFill/>
                <a:ln cap="flat" cmpd="sng" w="12700">
                  <a:solidFill>
                    <a:schemeClr val="accent3"/>
                  </a:solidFill>
                  <a:prstDash val="solid"/>
                  <a:round/>
                  <a:headEnd len="sm" w="sm" type="none"/>
                  <a:tailEnd len="sm" w="sm" type="none"/>
                </a:ln>
              </p:spPr>
            </p:cxnSp>
            <p:sp>
              <p:nvSpPr>
                <p:cNvPr id="4520" name="Google Shape;4520;g1a37c33ce89_0_158"/>
                <p:cNvSpPr/>
                <p:nvPr/>
              </p:nvSpPr>
              <p:spPr>
                <a:xfrm>
                  <a:off x="6457950" y="5124450"/>
                  <a:ext cx="585788" cy="582613"/>
                </a:xfrm>
                <a:custGeom>
                  <a:rect b="b" l="l" r="r" t="t"/>
                  <a:pathLst>
                    <a:path extrusionOk="0" h="155" w="156">
                      <a:moveTo>
                        <a:pt x="79" y="49"/>
                      </a:moveTo>
                      <a:cubicBezTo>
                        <a:pt x="79" y="49"/>
                        <a:pt x="79" y="49"/>
                        <a:pt x="79" y="49"/>
                      </a:cubicBezTo>
                      <a:moveTo>
                        <a:pt x="79" y="49"/>
                      </a:moveTo>
                      <a:cubicBezTo>
                        <a:pt x="94" y="49"/>
                        <a:pt x="106" y="62"/>
                        <a:pt x="106" y="77"/>
                      </a:cubicBezTo>
                      <a:cubicBezTo>
                        <a:pt x="106" y="93"/>
                        <a:pt x="94" y="105"/>
                        <a:pt x="79" y="105"/>
                      </a:cubicBezTo>
                      <a:cubicBezTo>
                        <a:pt x="63" y="105"/>
                        <a:pt x="51" y="93"/>
                        <a:pt x="51" y="77"/>
                      </a:cubicBezTo>
                      <a:cubicBezTo>
                        <a:pt x="51" y="62"/>
                        <a:pt x="63" y="49"/>
                        <a:pt x="79" y="49"/>
                      </a:cubicBezTo>
                      <a:moveTo>
                        <a:pt x="18" y="95"/>
                      </a:moveTo>
                      <a:cubicBezTo>
                        <a:pt x="19" y="100"/>
                        <a:pt x="21" y="104"/>
                        <a:pt x="23" y="108"/>
                      </a:cubicBezTo>
                      <a:cubicBezTo>
                        <a:pt x="17" y="117"/>
                        <a:pt x="17" y="117"/>
                        <a:pt x="17" y="117"/>
                      </a:cubicBezTo>
                      <a:cubicBezTo>
                        <a:pt x="14" y="120"/>
                        <a:pt x="15" y="124"/>
                        <a:pt x="17" y="127"/>
                      </a:cubicBezTo>
                      <a:cubicBezTo>
                        <a:pt x="29" y="138"/>
                        <a:pt x="29" y="138"/>
                        <a:pt x="29" y="138"/>
                      </a:cubicBezTo>
                      <a:cubicBezTo>
                        <a:pt x="31" y="141"/>
                        <a:pt x="35" y="141"/>
                        <a:pt x="38" y="139"/>
                      </a:cubicBezTo>
                      <a:cubicBezTo>
                        <a:pt x="47" y="132"/>
                        <a:pt x="47" y="132"/>
                        <a:pt x="47" y="132"/>
                      </a:cubicBezTo>
                      <a:cubicBezTo>
                        <a:pt x="52" y="135"/>
                        <a:pt x="56" y="137"/>
                        <a:pt x="61" y="138"/>
                      </a:cubicBezTo>
                      <a:cubicBezTo>
                        <a:pt x="62" y="149"/>
                        <a:pt x="62" y="149"/>
                        <a:pt x="62" y="149"/>
                      </a:cubicBezTo>
                      <a:cubicBezTo>
                        <a:pt x="63" y="153"/>
                        <a:pt x="66" y="155"/>
                        <a:pt x="69" y="155"/>
                      </a:cubicBezTo>
                      <a:cubicBezTo>
                        <a:pt x="86" y="155"/>
                        <a:pt x="86" y="155"/>
                        <a:pt x="86" y="155"/>
                      </a:cubicBezTo>
                      <a:cubicBezTo>
                        <a:pt x="90" y="155"/>
                        <a:pt x="93" y="153"/>
                        <a:pt x="93" y="149"/>
                      </a:cubicBezTo>
                      <a:cubicBezTo>
                        <a:pt x="95" y="138"/>
                        <a:pt x="95" y="138"/>
                        <a:pt x="95" y="138"/>
                      </a:cubicBezTo>
                      <a:cubicBezTo>
                        <a:pt x="100" y="137"/>
                        <a:pt x="105" y="135"/>
                        <a:pt x="110" y="132"/>
                      </a:cubicBezTo>
                      <a:cubicBezTo>
                        <a:pt x="118" y="139"/>
                        <a:pt x="118" y="139"/>
                        <a:pt x="118" y="139"/>
                      </a:cubicBezTo>
                      <a:cubicBezTo>
                        <a:pt x="121" y="141"/>
                        <a:pt x="125" y="141"/>
                        <a:pt x="127" y="138"/>
                      </a:cubicBezTo>
                      <a:cubicBezTo>
                        <a:pt x="139" y="127"/>
                        <a:pt x="139" y="127"/>
                        <a:pt x="139" y="127"/>
                      </a:cubicBezTo>
                      <a:cubicBezTo>
                        <a:pt x="142" y="124"/>
                        <a:pt x="142" y="120"/>
                        <a:pt x="140" y="117"/>
                      </a:cubicBezTo>
                      <a:cubicBezTo>
                        <a:pt x="133" y="109"/>
                        <a:pt x="133" y="109"/>
                        <a:pt x="133" y="109"/>
                      </a:cubicBezTo>
                      <a:cubicBezTo>
                        <a:pt x="136" y="104"/>
                        <a:pt x="138" y="99"/>
                        <a:pt x="140" y="94"/>
                      </a:cubicBezTo>
                      <a:cubicBezTo>
                        <a:pt x="150" y="93"/>
                        <a:pt x="150" y="93"/>
                        <a:pt x="150" y="93"/>
                      </a:cubicBezTo>
                      <a:cubicBezTo>
                        <a:pt x="153" y="93"/>
                        <a:pt x="156" y="89"/>
                        <a:pt x="156" y="86"/>
                      </a:cubicBezTo>
                      <a:cubicBezTo>
                        <a:pt x="156" y="69"/>
                        <a:pt x="156" y="69"/>
                        <a:pt x="156" y="69"/>
                      </a:cubicBezTo>
                      <a:cubicBezTo>
                        <a:pt x="156" y="66"/>
                        <a:pt x="153" y="62"/>
                        <a:pt x="150" y="62"/>
                      </a:cubicBezTo>
                      <a:cubicBezTo>
                        <a:pt x="140" y="61"/>
                        <a:pt x="140" y="61"/>
                        <a:pt x="140" y="61"/>
                      </a:cubicBezTo>
                      <a:cubicBezTo>
                        <a:pt x="139" y="55"/>
                        <a:pt x="137" y="51"/>
                        <a:pt x="134" y="46"/>
                      </a:cubicBezTo>
                      <a:cubicBezTo>
                        <a:pt x="140" y="39"/>
                        <a:pt x="140" y="39"/>
                        <a:pt x="140" y="39"/>
                      </a:cubicBezTo>
                      <a:cubicBezTo>
                        <a:pt x="142" y="36"/>
                        <a:pt x="142" y="32"/>
                        <a:pt x="139" y="29"/>
                      </a:cubicBezTo>
                      <a:cubicBezTo>
                        <a:pt x="127" y="17"/>
                        <a:pt x="127" y="17"/>
                        <a:pt x="127" y="17"/>
                      </a:cubicBezTo>
                      <a:cubicBezTo>
                        <a:pt x="125" y="14"/>
                        <a:pt x="121" y="14"/>
                        <a:pt x="118" y="16"/>
                      </a:cubicBezTo>
                      <a:cubicBezTo>
                        <a:pt x="110" y="22"/>
                        <a:pt x="110" y="22"/>
                        <a:pt x="110" y="22"/>
                      </a:cubicBezTo>
                      <a:cubicBezTo>
                        <a:pt x="106" y="20"/>
                        <a:pt x="101" y="18"/>
                        <a:pt x="95" y="16"/>
                      </a:cubicBezTo>
                      <a:cubicBezTo>
                        <a:pt x="94" y="6"/>
                        <a:pt x="94" y="6"/>
                        <a:pt x="94" y="6"/>
                      </a:cubicBezTo>
                      <a:cubicBezTo>
                        <a:pt x="93" y="3"/>
                        <a:pt x="91" y="0"/>
                        <a:pt x="87" y="0"/>
                      </a:cubicBezTo>
                      <a:cubicBezTo>
                        <a:pt x="70" y="0"/>
                        <a:pt x="70" y="0"/>
                        <a:pt x="70" y="0"/>
                      </a:cubicBezTo>
                      <a:cubicBezTo>
                        <a:pt x="66" y="0"/>
                        <a:pt x="64" y="3"/>
                        <a:pt x="63" y="6"/>
                      </a:cubicBezTo>
                      <a:cubicBezTo>
                        <a:pt x="62" y="16"/>
                        <a:pt x="62" y="16"/>
                        <a:pt x="62" y="16"/>
                      </a:cubicBezTo>
                      <a:cubicBezTo>
                        <a:pt x="56" y="18"/>
                        <a:pt x="51" y="20"/>
                        <a:pt x="46" y="23"/>
                      </a:cubicBezTo>
                      <a:cubicBezTo>
                        <a:pt x="38" y="16"/>
                        <a:pt x="38" y="16"/>
                        <a:pt x="38" y="16"/>
                      </a:cubicBezTo>
                      <a:cubicBezTo>
                        <a:pt x="35" y="14"/>
                        <a:pt x="31" y="14"/>
                        <a:pt x="29" y="17"/>
                      </a:cubicBezTo>
                      <a:cubicBezTo>
                        <a:pt x="17" y="29"/>
                        <a:pt x="17" y="29"/>
                        <a:pt x="17" y="29"/>
                      </a:cubicBezTo>
                      <a:cubicBezTo>
                        <a:pt x="15" y="32"/>
                        <a:pt x="14" y="36"/>
                        <a:pt x="17" y="39"/>
                      </a:cubicBezTo>
                      <a:cubicBezTo>
                        <a:pt x="23" y="47"/>
                        <a:pt x="23" y="47"/>
                        <a:pt x="23" y="47"/>
                      </a:cubicBezTo>
                      <a:cubicBezTo>
                        <a:pt x="20" y="51"/>
                        <a:pt x="19" y="56"/>
                        <a:pt x="17" y="62"/>
                      </a:cubicBezTo>
                      <a:cubicBezTo>
                        <a:pt x="7" y="63"/>
                        <a:pt x="7" y="63"/>
                        <a:pt x="7" y="63"/>
                      </a:cubicBezTo>
                      <a:cubicBezTo>
                        <a:pt x="3" y="63"/>
                        <a:pt x="0" y="66"/>
                        <a:pt x="0" y="70"/>
                      </a:cubicBezTo>
                      <a:cubicBezTo>
                        <a:pt x="0" y="86"/>
                        <a:pt x="0" y="86"/>
                        <a:pt x="0" y="86"/>
                      </a:cubicBezTo>
                      <a:cubicBezTo>
                        <a:pt x="0" y="90"/>
                        <a:pt x="3" y="93"/>
                        <a:pt x="7" y="94"/>
                      </a:cubicBezTo>
                      <a:lnTo>
                        <a:pt x="18" y="95"/>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21" name="Google Shape;4521;g1a37c33ce89_0_158"/>
                <p:cNvSpPr/>
                <p:nvPr/>
              </p:nvSpPr>
              <p:spPr>
                <a:xfrm>
                  <a:off x="6964363" y="5426075"/>
                  <a:ext cx="481013" cy="479425"/>
                </a:xfrm>
                <a:custGeom>
                  <a:rect b="b" l="l" r="r" t="t"/>
                  <a:pathLst>
                    <a:path extrusionOk="0" h="128" w="128">
                      <a:moveTo>
                        <a:pt x="66" y="86"/>
                      </a:moveTo>
                      <a:cubicBezTo>
                        <a:pt x="66" y="86"/>
                        <a:pt x="66" y="86"/>
                        <a:pt x="66" y="86"/>
                      </a:cubicBezTo>
                      <a:moveTo>
                        <a:pt x="66" y="86"/>
                      </a:moveTo>
                      <a:cubicBezTo>
                        <a:pt x="54" y="87"/>
                        <a:pt x="43" y="78"/>
                        <a:pt x="41" y="65"/>
                      </a:cubicBezTo>
                      <a:cubicBezTo>
                        <a:pt x="41" y="53"/>
                        <a:pt x="50" y="42"/>
                        <a:pt x="62" y="41"/>
                      </a:cubicBezTo>
                      <a:cubicBezTo>
                        <a:pt x="75" y="40"/>
                        <a:pt x="86" y="49"/>
                        <a:pt x="87" y="61"/>
                      </a:cubicBezTo>
                      <a:cubicBezTo>
                        <a:pt x="88" y="74"/>
                        <a:pt x="79" y="85"/>
                        <a:pt x="66" y="86"/>
                      </a:cubicBezTo>
                      <a:moveTo>
                        <a:pt x="110" y="19"/>
                      </a:moveTo>
                      <a:cubicBezTo>
                        <a:pt x="101" y="11"/>
                        <a:pt x="101" y="11"/>
                        <a:pt x="101" y="11"/>
                      </a:cubicBezTo>
                      <a:cubicBezTo>
                        <a:pt x="98" y="9"/>
                        <a:pt x="94" y="9"/>
                        <a:pt x="91" y="12"/>
                      </a:cubicBezTo>
                      <a:cubicBezTo>
                        <a:pt x="87" y="16"/>
                        <a:pt x="87" y="16"/>
                        <a:pt x="87" y="16"/>
                      </a:cubicBezTo>
                      <a:cubicBezTo>
                        <a:pt x="83" y="15"/>
                        <a:pt x="78" y="13"/>
                        <a:pt x="74" y="12"/>
                      </a:cubicBezTo>
                      <a:cubicBezTo>
                        <a:pt x="72" y="5"/>
                        <a:pt x="72" y="5"/>
                        <a:pt x="72" y="5"/>
                      </a:cubicBezTo>
                      <a:cubicBezTo>
                        <a:pt x="71" y="2"/>
                        <a:pt x="68" y="0"/>
                        <a:pt x="65" y="0"/>
                      </a:cubicBezTo>
                      <a:cubicBezTo>
                        <a:pt x="53" y="1"/>
                        <a:pt x="53" y="1"/>
                        <a:pt x="53" y="1"/>
                      </a:cubicBezTo>
                      <a:cubicBezTo>
                        <a:pt x="50" y="1"/>
                        <a:pt x="47" y="4"/>
                        <a:pt x="47" y="8"/>
                      </a:cubicBezTo>
                      <a:cubicBezTo>
                        <a:pt x="46" y="15"/>
                        <a:pt x="46" y="15"/>
                        <a:pt x="46" y="15"/>
                      </a:cubicBezTo>
                      <a:cubicBezTo>
                        <a:pt x="42" y="16"/>
                        <a:pt x="38" y="18"/>
                        <a:pt x="34" y="21"/>
                      </a:cubicBezTo>
                      <a:cubicBezTo>
                        <a:pt x="28" y="17"/>
                        <a:pt x="28" y="17"/>
                        <a:pt x="28" y="17"/>
                      </a:cubicBezTo>
                      <a:cubicBezTo>
                        <a:pt x="25" y="15"/>
                        <a:pt x="21" y="16"/>
                        <a:pt x="19" y="19"/>
                      </a:cubicBezTo>
                      <a:cubicBezTo>
                        <a:pt x="11" y="27"/>
                        <a:pt x="11" y="27"/>
                        <a:pt x="11" y="27"/>
                      </a:cubicBezTo>
                      <a:cubicBezTo>
                        <a:pt x="9" y="30"/>
                        <a:pt x="9" y="34"/>
                        <a:pt x="12" y="37"/>
                      </a:cubicBezTo>
                      <a:cubicBezTo>
                        <a:pt x="17" y="42"/>
                        <a:pt x="17" y="42"/>
                        <a:pt x="17" y="42"/>
                      </a:cubicBezTo>
                      <a:cubicBezTo>
                        <a:pt x="15" y="46"/>
                        <a:pt x="14" y="50"/>
                        <a:pt x="13" y="54"/>
                      </a:cubicBezTo>
                      <a:cubicBezTo>
                        <a:pt x="6" y="56"/>
                        <a:pt x="6" y="56"/>
                        <a:pt x="6" y="56"/>
                      </a:cubicBezTo>
                      <a:cubicBezTo>
                        <a:pt x="2" y="57"/>
                        <a:pt x="0" y="60"/>
                        <a:pt x="0" y="64"/>
                      </a:cubicBezTo>
                      <a:cubicBezTo>
                        <a:pt x="1" y="75"/>
                        <a:pt x="1" y="75"/>
                        <a:pt x="1" y="75"/>
                      </a:cubicBezTo>
                      <a:cubicBezTo>
                        <a:pt x="1" y="79"/>
                        <a:pt x="4" y="81"/>
                        <a:pt x="8" y="81"/>
                      </a:cubicBezTo>
                      <a:cubicBezTo>
                        <a:pt x="16" y="82"/>
                        <a:pt x="16" y="82"/>
                        <a:pt x="16" y="82"/>
                      </a:cubicBezTo>
                      <a:cubicBezTo>
                        <a:pt x="17" y="85"/>
                        <a:pt x="19" y="89"/>
                        <a:pt x="21" y="93"/>
                      </a:cubicBezTo>
                      <a:cubicBezTo>
                        <a:pt x="17" y="99"/>
                        <a:pt x="17" y="99"/>
                        <a:pt x="17" y="99"/>
                      </a:cubicBezTo>
                      <a:cubicBezTo>
                        <a:pt x="15" y="102"/>
                        <a:pt x="15" y="106"/>
                        <a:pt x="18" y="108"/>
                      </a:cubicBezTo>
                      <a:cubicBezTo>
                        <a:pt x="27" y="116"/>
                        <a:pt x="27" y="116"/>
                        <a:pt x="27" y="116"/>
                      </a:cubicBezTo>
                      <a:cubicBezTo>
                        <a:pt x="30" y="119"/>
                        <a:pt x="34" y="118"/>
                        <a:pt x="36" y="116"/>
                      </a:cubicBezTo>
                      <a:cubicBezTo>
                        <a:pt x="42" y="110"/>
                        <a:pt x="42" y="110"/>
                        <a:pt x="42" y="110"/>
                      </a:cubicBezTo>
                      <a:cubicBezTo>
                        <a:pt x="46" y="112"/>
                        <a:pt x="50" y="113"/>
                        <a:pt x="54" y="114"/>
                      </a:cubicBezTo>
                      <a:cubicBezTo>
                        <a:pt x="56" y="122"/>
                        <a:pt x="56" y="122"/>
                        <a:pt x="56" y="122"/>
                      </a:cubicBezTo>
                      <a:cubicBezTo>
                        <a:pt x="56" y="126"/>
                        <a:pt x="60" y="128"/>
                        <a:pt x="63" y="128"/>
                      </a:cubicBezTo>
                      <a:cubicBezTo>
                        <a:pt x="75" y="127"/>
                        <a:pt x="75" y="127"/>
                        <a:pt x="75" y="127"/>
                      </a:cubicBezTo>
                      <a:cubicBezTo>
                        <a:pt x="79" y="127"/>
                        <a:pt x="81" y="124"/>
                        <a:pt x="81" y="120"/>
                      </a:cubicBezTo>
                      <a:cubicBezTo>
                        <a:pt x="81" y="112"/>
                        <a:pt x="81" y="112"/>
                        <a:pt x="81" y="112"/>
                      </a:cubicBezTo>
                      <a:cubicBezTo>
                        <a:pt x="86" y="111"/>
                        <a:pt x="90" y="109"/>
                        <a:pt x="93" y="106"/>
                      </a:cubicBezTo>
                      <a:cubicBezTo>
                        <a:pt x="100" y="110"/>
                        <a:pt x="100" y="110"/>
                        <a:pt x="100" y="110"/>
                      </a:cubicBezTo>
                      <a:cubicBezTo>
                        <a:pt x="103" y="112"/>
                        <a:pt x="107" y="112"/>
                        <a:pt x="109" y="109"/>
                      </a:cubicBezTo>
                      <a:cubicBezTo>
                        <a:pt x="116" y="100"/>
                        <a:pt x="116" y="100"/>
                        <a:pt x="116" y="100"/>
                      </a:cubicBezTo>
                      <a:cubicBezTo>
                        <a:pt x="119" y="98"/>
                        <a:pt x="119" y="94"/>
                        <a:pt x="116" y="91"/>
                      </a:cubicBezTo>
                      <a:cubicBezTo>
                        <a:pt x="111" y="85"/>
                        <a:pt x="111" y="85"/>
                        <a:pt x="111" y="85"/>
                      </a:cubicBezTo>
                      <a:cubicBezTo>
                        <a:pt x="113" y="81"/>
                        <a:pt x="114" y="77"/>
                        <a:pt x="115" y="73"/>
                      </a:cubicBezTo>
                      <a:cubicBezTo>
                        <a:pt x="122" y="71"/>
                        <a:pt x="122" y="71"/>
                        <a:pt x="122" y="71"/>
                      </a:cubicBezTo>
                      <a:cubicBezTo>
                        <a:pt x="126" y="71"/>
                        <a:pt x="128" y="67"/>
                        <a:pt x="128" y="64"/>
                      </a:cubicBezTo>
                      <a:cubicBezTo>
                        <a:pt x="127" y="52"/>
                        <a:pt x="127" y="52"/>
                        <a:pt x="127" y="52"/>
                      </a:cubicBezTo>
                      <a:cubicBezTo>
                        <a:pt x="127" y="49"/>
                        <a:pt x="124" y="46"/>
                        <a:pt x="120" y="46"/>
                      </a:cubicBezTo>
                      <a:cubicBezTo>
                        <a:pt x="113" y="46"/>
                        <a:pt x="113" y="46"/>
                        <a:pt x="113" y="46"/>
                      </a:cubicBezTo>
                      <a:cubicBezTo>
                        <a:pt x="112" y="42"/>
                        <a:pt x="110" y="38"/>
                        <a:pt x="107" y="34"/>
                      </a:cubicBezTo>
                      <a:cubicBezTo>
                        <a:pt x="111" y="28"/>
                        <a:pt x="111" y="28"/>
                        <a:pt x="111" y="28"/>
                      </a:cubicBezTo>
                      <a:cubicBezTo>
                        <a:pt x="113" y="25"/>
                        <a:pt x="112" y="21"/>
                        <a:pt x="110" y="1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22" name="Google Shape;4522;g1a37c33ce89_0_158"/>
                <p:cNvSpPr/>
                <p:nvPr/>
              </p:nvSpPr>
              <p:spPr>
                <a:xfrm>
                  <a:off x="7347119" y="5211262"/>
                  <a:ext cx="109800" cy="109800"/>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23" name="Google Shape;4523;g1a37c33ce89_0_158"/>
                <p:cNvSpPr/>
                <p:nvPr/>
              </p:nvSpPr>
              <p:spPr>
                <a:xfrm>
                  <a:off x="7131298" y="5211262"/>
                  <a:ext cx="109800" cy="109800"/>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t/>
                  </a:r>
                  <a:endParaRPr b="1" i="0" sz="1100" u="none" cap="none" strike="noStrike">
                    <a:solidFill>
                      <a:srgbClr val="FFFFFF"/>
                    </a:solidFill>
                    <a:latin typeface="Arial"/>
                    <a:ea typeface="Arial"/>
                    <a:cs typeface="Arial"/>
                    <a:sym typeface="Arial"/>
                  </a:endParaRPr>
                </a:p>
              </p:txBody>
            </p:sp>
            <p:sp>
              <p:nvSpPr>
                <p:cNvPr id="4524" name="Google Shape;4524;g1a37c33ce89_0_158"/>
                <p:cNvSpPr/>
                <p:nvPr/>
              </p:nvSpPr>
              <p:spPr>
                <a:xfrm>
                  <a:off x="6695085" y="5801812"/>
                  <a:ext cx="109800" cy="109800"/>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25" name="Google Shape;4525;g1a37c33ce89_0_158"/>
                <p:cNvSpPr/>
                <p:nvPr/>
              </p:nvSpPr>
              <p:spPr>
                <a:xfrm>
                  <a:off x="6479264" y="5801812"/>
                  <a:ext cx="109800" cy="109800"/>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t/>
                  </a:r>
                  <a:endParaRPr b="1" i="0" sz="1100" u="none" cap="none" strike="noStrike">
                    <a:solidFill>
                      <a:srgbClr val="FFFFFF"/>
                    </a:solidFill>
                    <a:latin typeface="Arial"/>
                    <a:ea typeface="Arial"/>
                    <a:cs typeface="Arial"/>
                    <a:sym typeface="Arial"/>
                  </a:endParaRPr>
                </a:p>
              </p:txBody>
            </p:sp>
            <p:cxnSp>
              <p:nvCxnSpPr>
                <p:cNvPr id="4526" name="Google Shape;4526;g1a37c33ce89_0_158"/>
                <p:cNvCxnSpPr>
                  <a:stCxn id="4523" idx="6"/>
                  <a:endCxn id="4522" idx="2"/>
                </p:cNvCxnSpPr>
                <p:nvPr/>
              </p:nvCxnSpPr>
              <p:spPr>
                <a:xfrm>
                  <a:off x="7241098" y="5266162"/>
                  <a:ext cx="105900" cy="0"/>
                </a:xfrm>
                <a:prstGeom prst="straightConnector1">
                  <a:avLst/>
                </a:prstGeom>
                <a:noFill/>
                <a:ln cap="flat" cmpd="sng" w="12700">
                  <a:solidFill>
                    <a:schemeClr val="accent3"/>
                  </a:solidFill>
                  <a:prstDash val="solid"/>
                  <a:round/>
                  <a:headEnd len="sm" w="sm" type="none"/>
                  <a:tailEnd len="sm" w="sm" type="none"/>
                </a:ln>
              </p:spPr>
            </p:cxnSp>
            <p:cxnSp>
              <p:nvCxnSpPr>
                <p:cNvPr id="4527" name="Google Shape;4527;g1a37c33ce89_0_158"/>
                <p:cNvCxnSpPr>
                  <a:stCxn id="4525" idx="6"/>
                  <a:endCxn id="4524" idx="2"/>
                </p:cNvCxnSpPr>
                <p:nvPr/>
              </p:nvCxnSpPr>
              <p:spPr>
                <a:xfrm>
                  <a:off x="6589064" y="5856712"/>
                  <a:ext cx="105900" cy="0"/>
                </a:xfrm>
                <a:prstGeom prst="straightConnector1">
                  <a:avLst/>
                </a:prstGeom>
                <a:noFill/>
                <a:ln cap="flat" cmpd="sng" w="12700">
                  <a:solidFill>
                    <a:schemeClr val="accent3"/>
                  </a:solidFill>
                  <a:prstDash val="solid"/>
                  <a:round/>
                  <a:headEnd len="sm" w="sm" type="none"/>
                  <a:tailEnd len="sm" w="sm" type="none"/>
                </a:ln>
              </p:spPr>
            </p:cxnSp>
            <p:cxnSp>
              <p:nvCxnSpPr>
                <p:cNvPr id="4528" name="Google Shape;4528;g1a37c33ce89_0_158"/>
                <p:cNvCxnSpPr/>
                <p:nvPr/>
              </p:nvCxnSpPr>
              <p:spPr>
                <a:xfrm rot="5400000">
                  <a:off x="6693669" y="5779445"/>
                  <a:ext cx="106200" cy="0"/>
                </a:xfrm>
                <a:prstGeom prst="straightConnector1">
                  <a:avLst/>
                </a:prstGeom>
                <a:noFill/>
                <a:ln cap="flat" cmpd="sng" w="12700">
                  <a:solidFill>
                    <a:schemeClr val="accent3"/>
                  </a:solidFill>
                  <a:prstDash val="solid"/>
                  <a:round/>
                  <a:headEnd len="sm" w="sm" type="none"/>
                  <a:tailEnd len="sm" w="sm" type="none"/>
                </a:ln>
              </p:spPr>
            </p:cxnSp>
          </p:grpSp>
        </p:grpSp>
        <p:grpSp>
          <p:nvGrpSpPr>
            <p:cNvPr id="4529" name="Google Shape;4529;g1a37c33ce89_0_158"/>
            <p:cNvGrpSpPr/>
            <p:nvPr/>
          </p:nvGrpSpPr>
          <p:grpSpPr>
            <a:xfrm>
              <a:off x="7660290" y="2116836"/>
              <a:ext cx="923544" cy="923544"/>
              <a:chOff x="8033308" y="2003778"/>
              <a:chExt cx="762000" cy="762000"/>
            </a:xfrm>
          </p:grpSpPr>
          <p:sp>
            <p:nvSpPr>
              <p:cNvPr id="4530" name="Google Shape;4530;g1a37c33ce89_0_158"/>
              <p:cNvSpPr/>
              <p:nvPr/>
            </p:nvSpPr>
            <p:spPr>
              <a:xfrm>
                <a:off x="8033308" y="2003778"/>
                <a:ext cx="762000" cy="7620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531" name="Google Shape;4531;g1a37c33ce89_0_158"/>
              <p:cNvGrpSpPr/>
              <p:nvPr/>
            </p:nvGrpSpPr>
            <p:grpSpPr>
              <a:xfrm>
                <a:off x="8160032" y="2163346"/>
                <a:ext cx="523590" cy="343494"/>
                <a:chOff x="8675688" y="2179638"/>
                <a:chExt cx="696912" cy="457200"/>
              </a:xfrm>
            </p:grpSpPr>
            <p:sp>
              <p:nvSpPr>
                <p:cNvPr id="4532" name="Google Shape;4532;g1a37c33ce89_0_158"/>
                <p:cNvSpPr/>
                <p:nvPr/>
              </p:nvSpPr>
              <p:spPr>
                <a:xfrm>
                  <a:off x="9223375" y="2484438"/>
                  <a:ext cx="149226" cy="152399"/>
                </a:xfrm>
                <a:custGeom>
                  <a:rect b="b" l="l" r="r" t="t"/>
                  <a:pathLst>
                    <a:path extrusionOk="0" h="668" w="647">
                      <a:moveTo>
                        <a:pt x="646" y="521"/>
                      </a:moveTo>
                      <a:cubicBezTo>
                        <a:pt x="646" y="514"/>
                        <a:pt x="646" y="507"/>
                        <a:pt x="645" y="501"/>
                      </a:cubicBezTo>
                      <a:cubicBezTo>
                        <a:pt x="645" y="494"/>
                        <a:pt x="645" y="487"/>
                        <a:pt x="645" y="481"/>
                      </a:cubicBezTo>
                      <a:cubicBezTo>
                        <a:pt x="644" y="476"/>
                        <a:pt x="644" y="476"/>
                        <a:pt x="644" y="476"/>
                      </a:cubicBezTo>
                      <a:cubicBezTo>
                        <a:pt x="644" y="473"/>
                        <a:pt x="644" y="473"/>
                        <a:pt x="644" y="473"/>
                      </a:cubicBezTo>
                      <a:cubicBezTo>
                        <a:pt x="644" y="473"/>
                        <a:pt x="644" y="473"/>
                        <a:pt x="644" y="473"/>
                      </a:cubicBezTo>
                      <a:cubicBezTo>
                        <a:pt x="644" y="467"/>
                        <a:pt x="644" y="467"/>
                        <a:pt x="644" y="467"/>
                      </a:cubicBezTo>
                      <a:cubicBezTo>
                        <a:pt x="644" y="467"/>
                        <a:pt x="644" y="467"/>
                        <a:pt x="644" y="467"/>
                      </a:cubicBezTo>
                      <a:cubicBezTo>
                        <a:pt x="644" y="466"/>
                        <a:pt x="644" y="466"/>
                        <a:pt x="644" y="466"/>
                      </a:cubicBezTo>
                      <a:cubicBezTo>
                        <a:pt x="644" y="457"/>
                        <a:pt x="644" y="457"/>
                        <a:pt x="644" y="457"/>
                      </a:cubicBezTo>
                      <a:cubicBezTo>
                        <a:pt x="643" y="446"/>
                        <a:pt x="642" y="435"/>
                        <a:pt x="641" y="424"/>
                      </a:cubicBezTo>
                      <a:cubicBezTo>
                        <a:pt x="640" y="415"/>
                        <a:pt x="640" y="415"/>
                        <a:pt x="640" y="415"/>
                      </a:cubicBezTo>
                      <a:cubicBezTo>
                        <a:pt x="639" y="404"/>
                        <a:pt x="639" y="404"/>
                        <a:pt x="639" y="404"/>
                      </a:cubicBezTo>
                      <a:cubicBezTo>
                        <a:pt x="639" y="397"/>
                        <a:pt x="638" y="390"/>
                        <a:pt x="637" y="382"/>
                      </a:cubicBezTo>
                      <a:cubicBezTo>
                        <a:pt x="637" y="375"/>
                        <a:pt x="636" y="368"/>
                        <a:pt x="635" y="361"/>
                      </a:cubicBezTo>
                      <a:cubicBezTo>
                        <a:pt x="635" y="357"/>
                        <a:pt x="634" y="353"/>
                        <a:pt x="634" y="350"/>
                      </a:cubicBezTo>
                      <a:cubicBezTo>
                        <a:pt x="634" y="347"/>
                        <a:pt x="633" y="343"/>
                        <a:pt x="633" y="340"/>
                      </a:cubicBezTo>
                      <a:cubicBezTo>
                        <a:pt x="629" y="314"/>
                        <a:pt x="626" y="288"/>
                        <a:pt x="621" y="263"/>
                      </a:cubicBezTo>
                      <a:cubicBezTo>
                        <a:pt x="619" y="250"/>
                        <a:pt x="617" y="238"/>
                        <a:pt x="615" y="226"/>
                      </a:cubicBezTo>
                      <a:cubicBezTo>
                        <a:pt x="612" y="214"/>
                        <a:pt x="610" y="202"/>
                        <a:pt x="607" y="191"/>
                      </a:cubicBezTo>
                      <a:cubicBezTo>
                        <a:pt x="603" y="168"/>
                        <a:pt x="597" y="147"/>
                        <a:pt x="592" y="128"/>
                      </a:cubicBezTo>
                      <a:cubicBezTo>
                        <a:pt x="591" y="123"/>
                        <a:pt x="590" y="118"/>
                        <a:pt x="589" y="113"/>
                      </a:cubicBezTo>
                      <a:cubicBezTo>
                        <a:pt x="588" y="108"/>
                        <a:pt x="586" y="104"/>
                        <a:pt x="585" y="100"/>
                      </a:cubicBezTo>
                      <a:cubicBezTo>
                        <a:pt x="583" y="91"/>
                        <a:pt x="580" y="82"/>
                        <a:pt x="578" y="74"/>
                      </a:cubicBezTo>
                      <a:cubicBezTo>
                        <a:pt x="576" y="66"/>
                        <a:pt x="574" y="59"/>
                        <a:pt x="572" y="52"/>
                      </a:cubicBezTo>
                      <a:cubicBezTo>
                        <a:pt x="569" y="46"/>
                        <a:pt x="567" y="39"/>
                        <a:pt x="566" y="34"/>
                      </a:cubicBezTo>
                      <a:cubicBezTo>
                        <a:pt x="563" y="26"/>
                        <a:pt x="561" y="19"/>
                        <a:pt x="559" y="13"/>
                      </a:cubicBezTo>
                      <a:cubicBezTo>
                        <a:pt x="556" y="5"/>
                        <a:pt x="548" y="0"/>
                        <a:pt x="540" y="3"/>
                      </a:cubicBezTo>
                      <a:cubicBezTo>
                        <a:pt x="26" y="149"/>
                        <a:pt x="26" y="149"/>
                        <a:pt x="26" y="149"/>
                      </a:cubicBezTo>
                      <a:cubicBezTo>
                        <a:pt x="18" y="151"/>
                        <a:pt x="13" y="159"/>
                        <a:pt x="15" y="167"/>
                      </a:cubicBezTo>
                      <a:cubicBezTo>
                        <a:pt x="15" y="170"/>
                        <a:pt x="16" y="174"/>
                        <a:pt x="16" y="178"/>
                      </a:cubicBezTo>
                      <a:cubicBezTo>
                        <a:pt x="17" y="181"/>
                        <a:pt x="18" y="186"/>
                        <a:pt x="19" y="190"/>
                      </a:cubicBezTo>
                      <a:cubicBezTo>
                        <a:pt x="20" y="195"/>
                        <a:pt x="20" y="200"/>
                        <a:pt x="21" y="205"/>
                      </a:cubicBezTo>
                      <a:cubicBezTo>
                        <a:pt x="22" y="211"/>
                        <a:pt x="23" y="217"/>
                        <a:pt x="24" y="223"/>
                      </a:cubicBezTo>
                      <a:cubicBezTo>
                        <a:pt x="24" y="226"/>
                        <a:pt x="25" y="229"/>
                        <a:pt x="25" y="232"/>
                      </a:cubicBezTo>
                      <a:cubicBezTo>
                        <a:pt x="26" y="235"/>
                        <a:pt x="26" y="239"/>
                        <a:pt x="26" y="242"/>
                      </a:cubicBezTo>
                      <a:cubicBezTo>
                        <a:pt x="28" y="255"/>
                        <a:pt x="30" y="270"/>
                        <a:pt x="31" y="285"/>
                      </a:cubicBezTo>
                      <a:cubicBezTo>
                        <a:pt x="32" y="293"/>
                        <a:pt x="32" y="301"/>
                        <a:pt x="33" y="309"/>
                      </a:cubicBezTo>
                      <a:cubicBezTo>
                        <a:pt x="33" y="317"/>
                        <a:pt x="34" y="325"/>
                        <a:pt x="34" y="333"/>
                      </a:cubicBezTo>
                      <a:cubicBezTo>
                        <a:pt x="35" y="350"/>
                        <a:pt x="35" y="367"/>
                        <a:pt x="35" y="385"/>
                      </a:cubicBezTo>
                      <a:cubicBezTo>
                        <a:pt x="35" y="391"/>
                        <a:pt x="35" y="391"/>
                        <a:pt x="35" y="391"/>
                      </a:cubicBezTo>
                      <a:cubicBezTo>
                        <a:pt x="35" y="397"/>
                        <a:pt x="35" y="397"/>
                        <a:pt x="35" y="397"/>
                      </a:cubicBezTo>
                      <a:cubicBezTo>
                        <a:pt x="35" y="401"/>
                        <a:pt x="35" y="405"/>
                        <a:pt x="35" y="409"/>
                      </a:cubicBezTo>
                      <a:cubicBezTo>
                        <a:pt x="35" y="413"/>
                        <a:pt x="34" y="416"/>
                        <a:pt x="34" y="420"/>
                      </a:cubicBezTo>
                      <a:cubicBezTo>
                        <a:pt x="34" y="426"/>
                        <a:pt x="34" y="426"/>
                        <a:pt x="34" y="426"/>
                      </a:cubicBezTo>
                      <a:cubicBezTo>
                        <a:pt x="34" y="434"/>
                        <a:pt x="34" y="434"/>
                        <a:pt x="34" y="434"/>
                      </a:cubicBezTo>
                      <a:cubicBezTo>
                        <a:pt x="33" y="446"/>
                        <a:pt x="33" y="457"/>
                        <a:pt x="32" y="468"/>
                      </a:cubicBezTo>
                      <a:cubicBezTo>
                        <a:pt x="32" y="476"/>
                        <a:pt x="32" y="476"/>
                        <a:pt x="32" y="476"/>
                      </a:cubicBezTo>
                      <a:cubicBezTo>
                        <a:pt x="32" y="477"/>
                        <a:pt x="32" y="477"/>
                        <a:pt x="32" y="477"/>
                      </a:cubicBezTo>
                      <a:cubicBezTo>
                        <a:pt x="32" y="478"/>
                        <a:pt x="32" y="478"/>
                        <a:pt x="32" y="478"/>
                      </a:cubicBezTo>
                      <a:cubicBezTo>
                        <a:pt x="32" y="479"/>
                        <a:pt x="32" y="468"/>
                        <a:pt x="32" y="472"/>
                      </a:cubicBezTo>
                      <a:cubicBezTo>
                        <a:pt x="32" y="473"/>
                        <a:pt x="32" y="473"/>
                        <a:pt x="32" y="473"/>
                      </a:cubicBezTo>
                      <a:cubicBezTo>
                        <a:pt x="32" y="475"/>
                        <a:pt x="32" y="475"/>
                        <a:pt x="32" y="475"/>
                      </a:cubicBezTo>
                      <a:cubicBezTo>
                        <a:pt x="31" y="478"/>
                        <a:pt x="31" y="478"/>
                        <a:pt x="31" y="478"/>
                      </a:cubicBezTo>
                      <a:cubicBezTo>
                        <a:pt x="31" y="482"/>
                        <a:pt x="31" y="487"/>
                        <a:pt x="30" y="491"/>
                      </a:cubicBezTo>
                      <a:cubicBezTo>
                        <a:pt x="30" y="495"/>
                        <a:pt x="30" y="500"/>
                        <a:pt x="29" y="504"/>
                      </a:cubicBezTo>
                      <a:cubicBezTo>
                        <a:pt x="29" y="508"/>
                        <a:pt x="28" y="513"/>
                        <a:pt x="28" y="517"/>
                      </a:cubicBezTo>
                      <a:cubicBezTo>
                        <a:pt x="27" y="525"/>
                        <a:pt x="26" y="534"/>
                        <a:pt x="25" y="542"/>
                      </a:cubicBezTo>
                      <a:cubicBezTo>
                        <a:pt x="23" y="550"/>
                        <a:pt x="22" y="558"/>
                        <a:pt x="21" y="566"/>
                      </a:cubicBezTo>
                      <a:cubicBezTo>
                        <a:pt x="20" y="574"/>
                        <a:pt x="18" y="581"/>
                        <a:pt x="17" y="589"/>
                      </a:cubicBezTo>
                      <a:cubicBezTo>
                        <a:pt x="16" y="596"/>
                        <a:pt x="14" y="604"/>
                        <a:pt x="13" y="610"/>
                      </a:cubicBezTo>
                      <a:cubicBezTo>
                        <a:pt x="11" y="617"/>
                        <a:pt x="10" y="624"/>
                        <a:pt x="9" y="631"/>
                      </a:cubicBezTo>
                      <a:cubicBezTo>
                        <a:pt x="7" y="637"/>
                        <a:pt x="6" y="643"/>
                        <a:pt x="5" y="649"/>
                      </a:cubicBezTo>
                      <a:cubicBezTo>
                        <a:pt x="4" y="652"/>
                        <a:pt x="3" y="655"/>
                        <a:pt x="3" y="657"/>
                      </a:cubicBezTo>
                      <a:cubicBezTo>
                        <a:pt x="2" y="660"/>
                        <a:pt x="1" y="662"/>
                        <a:pt x="1" y="664"/>
                      </a:cubicBezTo>
                      <a:cubicBezTo>
                        <a:pt x="0" y="665"/>
                        <a:pt x="0" y="667"/>
                        <a:pt x="0" y="668"/>
                      </a:cubicBezTo>
                      <a:cubicBezTo>
                        <a:pt x="628" y="668"/>
                        <a:pt x="628" y="668"/>
                        <a:pt x="628" y="668"/>
                      </a:cubicBezTo>
                      <a:cubicBezTo>
                        <a:pt x="637" y="668"/>
                        <a:pt x="644" y="661"/>
                        <a:pt x="644" y="653"/>
                      </a:cubicBezTo>
                      <a:cubicBezTo>
                        <a:pt x="644" y="653"/>
                        <a:pt x="644" y="653"/>
                        <a:pt x="644" y="653"/>
                      </a:cubicBezTo>
                      <a:cubicBezTo>
                        <a:pt x="645" y="641"/>
                        <a:pt x="645" y="629"/>
                        <a:pt x="646" y="617"/>
                      </a:cubicBezTo>
                      <a:cubicBezTo>
                        <a:pt x="646" y="605"/>
                        <a:pt x="646" y="592"/>
                        <a:pt x="646" y="579"/>
                      </a:cubicBezTo>
                      <a:cubicBezTo>
                        <a:pt x="647" y="566"/>
                        <a:pt x="646" y="554"/>
                        <a:pt x="646" y="540"/>
                      </a:cubicBezTo>
                      <a:cubicBezTo>
                        <a:pt x="646" y="534"/>
                        <a:pt x="646" y="527"/>
                        <a:pt x="646" y="521"/>
                      </a:cubicBezTo>
                      <a:close/>
                      <a:moveTo>
                        <a:pt x="646" y="521"/>
                      </a:moveTo>
                      <a:cubicBezTo>
                        <a:pt x="646" y="521"/>
                        <a:pt x="646" y="521"/>
                        <a:pt x="646" y="52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3" name="Google Shape;4533;g1a37c33ce89_0_158"/>
                <p:cNvSpPr/>
                <p:nvPr/>
              </p:nvSpPr>
              <p:spPr>
                <a:xfrm>
                  <a:off x="9151938" y="2301876"/>
                  <a:ext cx="185737" cy="195264"/>
                </a:xfrm>
                <a:custGeom>
                  <a:rect b="b" l="l" r="r" t="t"/>
                  <a:pathLst>
                    <a:path extrusionOk="0" h="849" w="807">
                      <a:moveTo>
                        <a:pt x="795" y="654"/>
                      </a:moveTo>
                      <a:cubicBezTo>
                        <a:pt x="803" y="651"/>
                        <a:pt x="807" y="641"/>
                        <a:pt x="803" y="633"/>
                      </a:cubicBezTo>
                      <a:cubicBezTo>
                        <a:pt x="801" y="629"/>
                        <a:pt x="799" y="625"/>
                        <a:pt x="797" y="620"/>
                      </a:cubicBezTo>
                      <a:cubicBezTo>
                        <a:pt x="795" y="615"/>
                        <a:pt x="792" y="610"/>
                        <a:pt x="790" y="605"/>
                      </a:cubicBezTo>
                      <a:cubicBezTo>
                        <a:pt x="787" y="598"/>
                        <a:pt x="783" y="591"/>
                        <a:pt x="779" y="583"/>
                      </a:cubicBezTo>
                      <a:cubicBezTo>
                        <a:pt x="775" y="575"/>
                        <a:pt x="771" y="566"/>
                        <a:pt x="767" y="558"/>
                      </a:cubicBezTo>
                      <a:cubicBezTo>
                        <a:pt x="764" y="553"/>
                        <a:pt x="762" y="549"/>
                        <a:pt x="760" y="545"/>
                      </a:cubicBezTo>
                      <a:cubicBezTo>
                        <a:pt x="758" y="541"/>
                        <a:pt x="755" y="536"/>
                        <a:pt x="753" y="532"/>
                      </a:cubicBezTo>
                      <a:cubicBezTo>
                        <a:pt x="748" y="523"/>
                        <a:pt x="743" y="514"/>
                        <a:pt x="738" y="505"/>
                      </a:cubicBezTo>
                      <a:cubicBezTo>
                        <a:pt x="732" y="495"/>
                        <a:pt x="727" y="486"/>
                        <a:pt x="721" y="476"/>
                      </a:cubicBezTo>
                      <a:cubicBezTo>
                        <a:pt x="718" y="471"/>
                        <a:pt x="715" y="466"/>
                        <a:pt x="712" y="461"/>
                      </a:cubicBezTo>
                      <a:cubicBezTo>
                        <a:pt x="709" y="456"/>
                        <a:pt x="706" y="451"/>
                        <a:pt x="703" y="446"/>
                      </a:cubicBezTo>
                      <a:cubicBezTo>
                        <a:pt x="696" y="436"/>
                        <a:pt x="690" y="425"/>
                        <a:pt x="683" y="415"/>
                      </a:cubicBezTo>
                      <a:cubicBezTo>
                        <a:pt x="669" y="394"/>
                        <a:pt x="655" y="372"/>
                        <a:pt x="640" y="351"/>
                      </a:cubicBezTo>
                      <a:cubicBezTo>
                        <a:pt x="636" y="346"/>
                        <a:pt x="632" y="341"/>
                        <a:pt x="628" y="335"/>
                      </a:cubicBezTo>
                      <a:cubicBezTo>
                        <a:pt x="623" y="327"/>
                        <a:pt x="623" y="327"/>
                        <a:pt x="623" y="327"/>
                      </a:cubicBezTo>
                      <a:cubicBezTo>
                        <a:pt x="616" y="320"/>
                        <a:pt x="616" y="320"/>
                        <a:pt x="616" y="320"/>
                      </a:cubicBezTo>
                      <a:cubicBezTo>
                        <a:pt x="608" y="309"/>
                        <a:pt x="600" y="299"/>
                        <a:pt x="592" y="288"/>
                      </a:cubicBezTo>
                      <a:cubicBezTo>
                        <a:pt x="584" y="278"/>
                        <a:pt x="575" y="268"/>
                        <a:pt x="567" y="258"/>
                      </a:cubicBezTo>
                      <a:cubicBezTo>
                        <a:pt x="563" y="252"/>
                        <a:pt x="559" y="247"/>
                        <a:pt x="554" y="242"/>
                      </a:cubicBezTo>
                      <a:cubicBezTo>
                        <a:pt x="550" y="237"/>
                        <a:pt x="546" y="233"/>
                        <a:pt x="542" y="228"/>
                      </a:cubicBezTo>
                      <a:cubicBezTo>
                        <a:pt x="537" y="223"/>
                        <a:pt x="533" y="218"/>
                        <a:pt x="529" y="213"/>
                      </a:cubicBezTo>
                      <a:cubicBezTo>
                        <a:pt x="524" y="208"/>
                        <a:pt x="520" y="203"/>
                        <a:pt x="516" y="199"/>
                      </a:cubicBezTo>
                      <a:cubicBezTo>
                        <a:pt x="507" y="190"/>
                        <a:pt x="498" y="180"/>
                        <a:pt x="490" y="171"/>
                      </a:cubicBezTo>
                      <a:cubicBezTo>
                        <a:pt x="482" y="162"/>
                        <a:pt x="473" y="154"/>
                        <a:pt x="464" y="146"/>
                      </a:cubicBezTo>
                      <a:cubicBezTo>
                        <a:pt x="456" y="137"/>
                        <a:pt x="448" y="129"/>
                        <a:pt x="439" y="121"/>
                      </a:cubicBezTo>
                      <a:cubicBezTo>
                        <a:pt x="431" y="113"/>
                        <a:pt x="423" y="106"/>
                        <a:pt x="415" y="99"/>
                      </a:cubicBezTo>
                      <a:cubicBezTo>
                        <a:pt x="408" y="91"/>
                        <a:pt x="400" y="85"/>
                        <a:pt x="392" y="78"/>
                      </a:cubicBezTo>
                      <a:cubicBezTo>
                        <a:pt x="385" y="72"/>
                        <a:pt x="378" y="65"/>
                        <a:pt x="371" y="60"/>
                      </a:cubicBezTo>
                      <a:cubicBezTo>
                        <a:pt x="364" y="54"/>
                        <a:pt x="358" y="48"/>
                        <a:pt x="351" y="43"/>
                      </a:cubicBezTo>
                      <a:cubicBezTo>
                        <a:pt x="345" y="38"/>
                        <a:pt x="339" y="34"/>
                        <a:pt x="334" y="29"/>
                      </a:cubicBezTo>
                      <a:cubicBezTo>
                        <a:pt x="329" y="25"/>
                        <a:pt x="324" y="21"/>
                        <a:pt x="319" y="17"/>
                      </a:cubicBezTo>
                      <a:cubicBezTo>
                        <a:pt x="312" y="12"/>
                        <a:pt x="307" y="8"/>
                        <a:pt x="302" y="5"/>
                      </a:cubicBezTo>
                      <a:cubicBezTo>
                        <a:pt x="296" y="0"/>
                        <a:pt x="286" y="1"/>
                        <a:pt x="281" y="7"/>
                      </a:cubicBezTo>
                      <a:cubicBezTo>
                        <a:pt x="5" y="341"/>
                        <a:pt x="5" y="341"/>
                        <a:pt x="5" y="341"/>
                      </a:cubicBezTo>
                      <a:cubicBezTo>
                        <a:pt x="0" y="347"/>
                        <a:pt x="0" y="357"/>
                        <a:pt x="6" y="362"/>
                      </a:cubicBezTo>
                      <a:cubicBezTo>
                        <a:pt x="8" y="365"/>
                        <a:pt x="11" y="367"/>
                        <a:pt x="14" y="370"/>
                      </a:cubicBezTo>
                      <a:cubicBezTo>
                        <a:pt x="17" y="373"/>
                        <a:pt x="20" y="376"/>
                        <a:pt x="23" y="380"/>
                      </a:cubicBezTo>
                      <a:cubicBezTo>
                        <a:pt x="27" y="383"/>
                        <a:pt x="30" y="387"/>
                        <a:pt x="34" y="391"/>
                      </a:cubicBezTo>
                      <a:cubicBezTo>
                        <a:pt x="38" y="395"/>
                        <a:pt x="42" y="400"/>
                        <a:pt x="47" y="404"/>
                      </a:cubicBezTo>
                      <a:cubicBezTo>
                        <a:pt x="51" y="409"/>
                        <a:pt x="55" y="414"/>
                        <a:pt x="60" y="419"/>
                      </a:cubicBezTo>
                      <a:cubicBezTo>
                        <a:pt x="65" y="425"/>
                        <a:pt x="70" y="430"/>
                        <a:pt x="74" y="436"/>
                      </a:cubicBezTo>
                      <a:cubicBezTo>
                        <a:pt x="79" y="441"/>
                        <a:pt x="84" y="447"/>
                        <a:pt x="89" y="453"/>
                      </a:cubicBezTo>
                      <a:cubicBezTo>
                        <a:pt x="94" y="459"/>
                        <a:pt x="99" y="466"/>
                        <a:pt x="104" y="472"/>
                      </a:cubicBezTo>
                      <a:cubicBezTo>
                        <a:pt x="109" y="479"/>
                        <a:pt x="115" y="486"/>
                        <a:pt x="120" y="493"/>
                      </a:cubicBezTo>
                      <a:cubicBezTo>
                        <a:pt x="125" y="500"/>
                        <a:pt x="130" y="507"/>
                        <a:pt x="136" y="514"/>
                      </a:cubicBezTo>
                      <a:cubicBezTo>
                        <a:pt x="138" y="518"/>
                        <a:pt x="141" y="521"/>
                        <a:pt x="143" y="525"/>
                      </a:cubicBezTo>
                      <a:cubicBezTo>
                        <a:pt x="146" y="529"/>
                        <a:pt x="148" y="532"/>
                        <a:pt x="151" y="536"/>
                      </a:cubicBezTo>
                      <a:cubicBezTo>
                        <a:pt x="153" y="540"/>
                        <a:pt x="156" y="544"/>
                        <a:pt x="159" y="547"/>
                      </a:cubicBezTo>
                      <a:cubicBezTo>
                        <a:pt x="161" y="551"/>
                        <a:pt x="163" y="555"/>
                        <a:pt x="166" y="559"/>
                      </a:cubicBezTo>
                      <a:cubicBezTo>
                        <a:pt x="171" y="567"/>
                        <a:pt x="176" y="574"/>
                        <a:pt x="181" y="582"/>
                      </a:cubicBezTo>
                      <a:cubicBezTo>
                        <a:pt x="185" y="590"/>
                        <a:pt x="190" y="598"/>
                        <a:pt x="195" y="606"/>
                      </a:cubicBezTo>
                      <a:cubicBezTo>
                        <a:pt x="198" y="612"/>
                        <a:pt x="198" y="612"/>
                        <a:pt x="198" y="612"/>
                      </a:cubicBezTo>
                      <a:cubicBezTo>
                        <a:pt x="201" y="618"/>
                        <a:pt x="201" y="618"/>
                        <a:pt x="201" y="618"/>
                      </a:cubicBezTo>
                      <a:cubicBezTo>
                        <a:pt x="204" y="622"/>
                        <a:pt x="206" y="626"/>
                        <a:pt x="208" y="630"/>
                      </a:cubicBezTo>
                      <a:cubicBezTo>
                        <a:pt x="217" y="645"/>
                        <a:pt x="224" y="662"/>
                        <a:pt x="232" y="677"/>
                      </a:cubicBezTo>
                      <a:cubicBezTo>
                        <a:pt x="236" y="685"/>
                        <a:pt x="239" y="692"/>
                        <a:pt x="243" y="700"/>
                      </a:cubicBezTo>
                      <a:cubicBezTo>
                        <a:pt x="245" y="703"/>
                        <a:pt x="246" y="707"/>
                        <a:pt x="248" y="711"/>
                      </a:cubicBezTo>
                      <a:cubicBezTo>
                        <a:pt x="250" y="714"/>
                        <a:pt x="251" y="718"/>
                        <a:pt x="253" y="722"/>
                      </a:cubicBezTo>
                      <a:cubicBezTo>
                        <a:pt x="256" y="729"/>
                        <a:pt x="259" y="736"/>
                        <a:pt x="262" y="743"/>
                      </a:cubicBezTo>
                      <a:cubicBezTo>
                        <a:pt x="264" y="750"/>
                        <a:pt x="267" y="756"/>
                        <a:pt x="270" y="762"/>
                      </a:cubicBezTo>
                      <a:cubicBezTo>
                        <a:pt x="271" y="766"/>
                        <a:pt x="272" y="769"/>
                        <a:pt x="273" y="772"/>
                      </a:cubicBezTo>
                      <a:cubicBezTo>
                        <a:pt x="274" y="775"/>
                        <a:pt x="276" y="778"/>
                        <a:pt x="276" y="780"/>
                      </a:cubicBezTo>
                      <a:cubicBezTo>
                        <a:pt x="278" y="786"/>
                        <a:pt x="280" y="791"/>
                        <a:pt x="282" y="795"/>
                      </a:cubicBezTo>
                      <a:cubicBezTo>
                        <a:pt x="283" y="800"/>
                        <a:pt x="285" y="804"/>
                        <a:pt x="286" y="808"/>
                      </a:cubicBezTo>
                      <a:cubicBezTo>
                        <a:pt x="288" y="813"/>
                        <a:pt x="290" y="819"/>
                        <a:pt x="291" y="823"/>
                      </a:cubicBezTo>
                      <a:cubicBezTo>
                        <a:pt x="293" y="828"/>
                        <a:pt x="294" y="833"/>
                        <a:pt x="296" y="836"/>
                      </a:cubicBezTo>
                      <a:cubicBezTo>
                        <a:pt x="298" y="845"/>
                        <a:pt x="308" y="849"/>
                        <a:pt x="316" y="846"/>
                      </a:cubicBezTo>
                      <a:lnTo>
                        <a:pt x="795" y="654"/>
                      </a:lnTo>
                      <a:close/>
                      <a:moveTo>
                        <a:pt x="795" y="654"/>
                      </a:moveTo>
                      <a:cubicBezTo>
                        <a:pt x="795" y="654"/>
                        <a:pt x="795" y="654"/>
                        <a:pt x="795" y="6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4" name="Google Shape;4534;g1a37c33ce89_0_158"/>
                <p:cNvSpPr/>
                <p:nvPr/>
              </p:nvSpPr>
              <p:spPr>
                <a:xfrm>
                  <a:off x="9007475" y="2232026"/>
                  <a:ext cx="60325" cy="85725"/>
                </a:xfrm>
                <a:custGeom>
                  <a:rect b="b" l="l" r="r" t="t"/>
                  <a:pathLst>
                    <a:path extrusionOk="0" h="376" w="266">
                      <a:moveTo>
                        <a:pt x="26" y="364"/>
                      </a:moveTo>
                      <a:cubicBezTo>
                        <a:pt x="30" y="365"/>
                        <a:pt x="35" y="366"/>
                        <a:pt x="40" y="366"/>
                      </a:cubicBezTo>
                      <a:cubicBezTo>
                        <a:pt x="45" y="367"/>
                        <a:pt x="50" y="368"/>
                        <a:pt x="56" y="369"/>
                      </a:cubicBezTo>
                      <a:cubicBezTo>
                        <a:pt x="62" y="370"/>
                        <a:pt x="68" y="371"/>
                        <a:pt x="74" y="372"/>
                      </a:cubicBezTo>
                      <a:cubicBezTo>
                        <a:pt x="80" y="373"/>
                        <a:pt x="86" y="375"/>
                        <a:pt x="92" y="376"/>
                      </a:cubicBezTo>
                      <a:cubicBezTo>
                        <a:pt x="266" y="20"/>
                        <a:pt x="266" y="20"/>
                        <a:pt x="266" y="20"/>
                      </a:cubicBezTo>
                      <a:cubicBezTo>
                        <a:pt x="257" y="18"/>
                        <a:pt x="249" y="17"/>
                        <a:pt x="240" y="16"/>
                      </a:cubicBezTo>
                      <a:cubicBezTo>
                        <a:pt x="235" y="15"/>
                        <a:pt x="229" y="14"/>
                        <a:pt x="223" y="13"/>
                      </a:cubicBezTo>
                      <a:cubicBezTo>
                        <a:pt x="218" y="13"/>
                        <a:pt x="212" y="12"/>
                        <a:pt x="207" y="11"/>
                      </a:cubicBezTo>
                      <a:cubicBezTo>
                        <a:pt x="196" y="10"/>
                        <a:pt x="185" y="9"/>
                        <a:pt x="175" y="7"/>
                      </a:cubicBezTo>
                      <a:cubicBezTo>
                        <a:pt x="164" y="7"/>
                        <a:pt x="154" y="6"/>
                        <a:pt x="145" y="5"/>
                      </a:cubicBezTo>
                      <a:cubicBezTo>
                        <a:pt x="135" y="4"/>
                        <a:pt x="126" y="3"/>
                        <a:pt x="117" y="3"/>
                      </a:cubicBezTo>
                      <a:cubicBezTo>
                        <a:pt x="108" y="2"/>
                        <a:pt x="100" y="2"/>
                        <a:pt x="92" y="2"/>
                      </a:cubicBezTo>
                      <a:cubicBezTo>
                        <a:pt x="85" y="1"/>
                        <a:pt x="77" y="1"/>
                        <a:pt x="71" y="1"/>
                      </a:cubicBezTo>
                      <a:cubicBezTo>
                        <a:pt x="64" y="0"/>
                        <a:pt x="58" y="0"/>
                        <a:pt x="52" y="0"/>
                      </a:cubicBezTo>
                      <a:cubicBezTo>
                        <a:pt x="44" y="0"/>
                        <a:pt x="37" y="0"/>
                        <a:pt x="32" y="0"/>
                      </a:cubicBezTo>
                      <a:cubicBezTo>
                        <a:pt x="24" y="0"/>
                        <a:pt x="17" y="7"/>
                        <a:pt x="16" y="15"/>
                      </a:cubicBezTo>
                      <a:cubicBezTo>
                        <a:pt x="0" y="346"/>
                        <a:pt x="0" y="346"/>
                        <a:pt x="0" y="346"/>
                      </a:cubicBezTo>
                      <a:cubicBezTo>
                        <a:pt x="0" y="355"/>
                        <a:pt x="6" y="362"/>
                        <a:pt x="14" y="363"/>
                      </a:cubicBezTo>
                      <a:cubicBezTo>
                        <a:pt x="17" y="363"/>
                        <a:pt x="21" y="364"/>
                        <a:pt x="26" y="364"/>
                      </a:cubicBezTo>
                      <a:close/>
                      <a:moveTo>
                        <a:pt x="26" y="364"/>
                      </a:moveTo>
                      <a:cubicBezTo>
                        <a:pt x="26" y="364"/>
                        <a:pt x="26" y="364"/>
                        <a:pt x="26" y="36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5" name="Google Shape;4535;g1a37c33ce89_0_158"/>
                <p:cNvSpPr/>
                <p:nvPr/>
              </p:nvSpPr>
              <p:spPr>
                <a:xfrm>
                  <a:off x="9112250" y="2255838"/>
                  <a:ext cx="77787" cy="111125"/>
                </a:xfrm>
                <a:custGeom>
                  <a:rect b="b" l="l" r="r" t="t"/>
                  <a:pathLst>
                    <a:path extrusionOk="0" h="488" w="336">
                      <a:moveTo>
                        <a:pt x="33" y="447"/>
                      </a:moveTo>
                      <a:cubicBezTo>
                        <a:pt x="37" y="450"/>
                        <a:pt x="42" y="454"/>
                        <a:pt x="46" y="457"/>
                      </a:cubicBezTo>
                      <a:cubicBezTo>
                        <a:pt x="50" y="460"/>
                        <a:pt x="54" y="462"/>
                        <a:pt x="58" y="465"/>
                      </a:cubicBezTo>
                      <a:cubicBezTo>
                        <a:pt x="59" y="466"/>
                        <a:pt x="62" y="468"/>
                        <a:pt x="64" y="470"/>
                      </a:cubicBezTo>
                      <a:cubicBezTo>
                        <a:pt x="66" y="471"/>
                        <a:pt x="68" y="473"/>
                        <a:pt x="70" y="474"/>
                      </a:cubicBezTo>
                      <a:cubicBezTo>
                        <a:pt x="75" y="477"/>
                        <a:pt x="78" y="480"/>
                        <a:pt x="82" y="483"/>
                      </a:cubicBezTo>
                      <a:cubicBezTo>
                        <a:pt x="89" y="488"/>
                        <a:pt x="99" y="486"/>
                        <a:pt x="104" y="479"/>
                      </a:cubicBezTo>
                      <a:cubicBezTo>
                        <a:pt x="331" y="132"/>
                        <a:pt x="331" y="132"/>
                        <a:pt x="331" y="132"/>
                      </a:cubicBezTo>
                      <a:cubicBezTo>
                        <a:pt x="336" y="125"/>
                        <a:pt x="334" y="115"/>
                        <a:pt x="326" y="110"/>
                      </a:cubicBezTo>
                      <a:cubicBezTo>
                        <a:pt x="323" y="108"/>
                        <a:pt x="319" y="106"/>
                        <a:pt x="314" y="103"/>
                      </a:cubicBezTo>
                      <a:cubicBezTo>
                        <a:pt x="312" y="102"/>
                        <a:pt x="310" y="101"/>
                        <a:pt x="307" y="99"/>
                      </a:cubicBezTo>
                      <a:cubicBezTo>
                        <a:pt x="305" y="98"/>
                        <a:pt x="302" y="96"/>
                        <a:pt x="299" y="95"/>
                      </a:cubicBezTo>
                      <a:cubicBezTo>
                        <a:pt x="293" y="91"/>
                        <a:pt x="286" y="87"/>
                        <a:pt x="278" y="83"/>
                      </a:cubicBezTo>
                      <a:cubicBezTo>
                        <a:pt x="271" y="79"/>
                        <a:pt x="263" y="75"/>
                        <a:pt x="254" y="70"/>
                      </a:cubicBezTo>
                      <a:cubicBezTo>
                        <a:pt x="246" y="66"/>
                        <a:pt x="238" y="62"/>
                        <a:pt x="229" y="58"/>
                      </a:cubicBezTo>
                      <a:cubicBezTo>
                        <a:pt x="220" y="53"/>
                        <a:pt x="211" y="49"/>
                        <a:pt x="202" y="44"/>
                      </a:cubicBezTo>
                      <a:cubicBezTo>
                        <a:pt x="192" y="40"/>
                        <a:pt x="182" y="35"/>
                        <a:pt x="172" y="31"/>
                      </a:cubicBezTo>
                      <a:cubicBezTo>
                        <a:pt x="162" y="26"/>
                        <a:pt x="151" y="21"/>
                        <a:pt x="141" y="17"/>
                      </a:cubicBezTo>
                      <a:cubicBezTo>
                        <a:pt x="130" y="12"/>
                        <a:pt x="119" y="8"/>
                        <a:pt x="107" y="3"/>
                      </a:cubicBezTo>
                      <a:cubicBezTo>
                        <a:pt x="104" y="2"/>
                        <a:pt x="101" y="1"/>
                        <a:pt x="99" y="0"/>
                      </a:cubicBezTo>
                      <a:cubicBezTo>
                        <a:pt x="0" y="426"/>
                        <a:pt x="0" y="426"/>
                        <a:pt x="0" y="426"/>
                      </a:cubicBezTo>
                      <a:cubicBezTo>
                        <a:pt x="6" y="429"/>
                        <a:pt x="11" y="433"/>
                        <a:pt x="16" y="436"/>
                      </a:cubicBezTo>
                      <a:cubicBezTo>
                        <a:pt x="22" y="440"/>
                        <a:pt x="27" y="443"/>
                        <a:pt x="33" y="447"/>
                      </a:cubicBezTo>
                      <a:close/>
                      <a:moveTo>
                        <a:pt x="33" y="447"/>
                      </a:moveTo>
                      <a:cubicBezTo>
                        <a:pt x="33" y="447"/>
                        <a:pt x="33" y="447"/>
                        <a:pt x="33" y="44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6" name="Google Shape;4536;g1a37c33ce89_0_158"/>
                <p:cNvSpPr/>
                <p:nvPr/>
              </p:nvSpPr>
              <p:spPr>
                <a:xfrm>
                  <a:off x="8810625" y="2233613"/>
                  <a:ext cx="171450" cy="115888"/>
                </a:xfrm>
                <a:custGeom>
                  <a:rect b="b" l="l" r="r" t="t"/>
                  <a:pathLst>
                    <a:path extrusionOk="0" h="502" w="751">
                      <a:moveTo>
                        <a:pt x="578" y="355"/>
                      </a:moveTo>
                      <a:cubicBezTo>
                        <a:pt x="582" y="354"/>
                        <a:pt x="586" y="353"/>
                        <a:pt x="591" y="353"/>
                      </a:cubicBezTo>
                      <a:cubicBezTo>
                        <a:pt x="595" y="353"/>
                        <a:pt x="599" y="352"/>
                        <a:pt x="603" y="352"/>
                      </a:cubicBezTo>
                      <a:cubicBezTo>
                        <a:pt x="612" y="351"/>
                        <a:pt x="620" y="350"/>
                        <a:pt x="628" y="349"/>
                      </a:cubicBezTo>
                      <a:cubicBezTo>
                        <a:pt x="636" y="349"/>
                        <a:pt x="643" y="348"/>
                        <a:pt x="651" y="348"/>
                      </a:cubicBezTo>
                      <a:cubicBezTo>
                        <a:pt x="654" y="347"/>
                        <a:pt x="658" y="347"/>
                        <a:pt x="661" y="347"/>
                      </a:cubicBezTo>
                      <a:cubicBezTo>
                        <a:pt x="665" y="347"/>
                        <a:pt x="668" y="346"/>
                        <a:pt x="671" y="346"/>
                      </a:cubicBezTo>
                      <a:cubicBezTo>
                        <a:pt x="678" y="346"/>
                        <a:pt x="683" y="346"/>
                        <a:pt x="689" y="346"/>
                      </a:cubicBezTo>
                      <a:cubicBezTo>
                        <a:pt x="694" y="346"/>
                        <a:pt x="700" y="346"/>
                        <a:pt x="704" y="345"/>
                      </a:cubicBezTo>
                      <a:cubicBezTo>
                        <a:pt x="710" y="345"/>
                        <a:pt x="716" y="345"/>
                        <a:pt x="720" y="345"/>
                      </a:cubicBezTo>
                      <a:cubicBezTo>
                        <a:pt x="726" y="345"/>
                        <a:pt x="730" y="345"/>
                        <a:pt x="734" y="345"/>
                      </a:cubicBezTo>
                      <a:cubicBezTo>
                        <a:pt x="744" y="345"/>
                        <a:pt x="751" y="337"/>
                        <a:pt x="750" y="328"/>
                      </a:cubicBezTo>
                      <a:cubicBezTo>
                        <a:pt x="730" y="16"/>
                        <a:pt x="730" y="16"/>
                        <a:pt x="730" y="16"/>
                      </a:cubicBezTo>
                      <a:cubicBezTo>
                        <a:pt x="729" y="7"/>
                        <a:pt x="721" y="0"/>
                        <a:pt x="712" y="2"/>
                      </a:cubicBezTo>
                      <a:cubicBezTo>
                        <a:pt x="708" y="2"/>
                        <a:pt x="703" y="3"/>
                        <a:pt x="698" y="3"/>
                      </a:cubicBezTo>
                      <a:cubicBezTo>
                        <a:pt x="693" y="4"/>
                        <a:pt x="688" y="5"/>
                        <a:pt x="682" y="5"/>
                      </a:cubicBezTo>
                      <a:cubicBezTo>
                        <a:pt x="675" y="6"/>
                        <a:pt x="667" y="8"/>
                        <a:pt x="659" y="9"/>
                      </a:cubicBezTo>
                      <a:cubicBezTo>
                        <a:pt x="651" y="10"/>
                        <a:pt x="642" y="11"/>
                        <a:pt x="633" y="13"/>
                      </a:cubicBezTo>
                      <a:cubicBezTo>
                        <a:pt x="629" y="13"/>
                        <a:pt x="624" y="14"/>
                        <a:pt x="620" y="15"/>
                      </a:cubicBezTo>
                      <a:cubicBezTo>
                        <a:pt x="615" y="16"/>
                        <a:pt x="611" y="17"/>
                        <a:pt x="606" y="18"/>
                      </a:cubicBezTo>
                      <a:cubicBezTo>
                        <a:pt x="597" y="19"/>
                        <a:pt x="587" y="21"/>
                        <a:pt x="577" y="23"/>
                      </a:cubicBezTo>
                      <a:cubicBezTo>
                        <a:pt x="567" y="26"/>
                        <a:pt x="557" y="28"/>
                        <a:pt x="546" y="30"/>
                      </a:cubicBezTo>
                      <a:cubicBezTo>
                        <a:pt x="541" y="32"/>
                        <a:pt x="536" y="33"/>
                        <a:pt x="530" y="34"/>
                      </a:cubicBezTo>
                      <a:cubicBezTo>
                        <a:pt x="525" y="35"/>
                        <a:pt x="519" y="37"/>
                        <a:pt x="514" y="38"/>
                      </a:cubicBezTo>
                      <a:cubicBezTo>
                        <a:pt x="503" y="41"/>
                        <a:pt x="492" y="44"/>
                        <a:pt x="480" y="47"/>
                      </a:cubicBezTo>
                      <a:cubicBezTo>
                        <a:pt x="469" y="51"/>
                        <a:pt x="458" y="54"/>
                        <a:pt x="446" y="58"/>
                      </a:cubicBezTo>
                      <a:cubicBezTo>
                        <a:pt x="440" y="59"/>
                        <a:pt x="434" y="61"/>
                        <a:pt x="428" y="63"/>
                      </a:cubicBezTo>
                      <a:cubicBezTo>
                        <a:pt x="423" y="65"/>
                        <a:pt x="417" y="67"/>
                        <a:pt x="411" y="69"/>
                      </a:cubicBezTo>
                      <a:cubicBezTo>
                        <a:pt x="405" y="71"/>
                        <a:pt x="399" y="73"/>
                        <a:pt x="393" y="75"/>
                      </a:cubicBezTo>
                      <a:cubicBezTo>
                        <a:pt x="387" y="77"/>
                        <a:pt x="382" y="79"/>
                        <a:pt x="376" y="81"/>
                      </a:cubicBezTo>
                      <a:cubicBezTo>
                        <a:pt x="364" y="86"/>
                        <a:pt x="352" y="90"/>
                        <a:pt x="341" y="95"/>
                      </a:cubicBezTo>
                      <a:cubicBezTo>
                        <a:pt x="329" y="99"/>
                        <a:pt x="317" y="104"/>
                        <a:pt x="306" y="109"/>
                      </a:cubicBezTo>
                      <a:cubicBezTo>
                        <a:pt x="300" y="112"/>
                        <a:pt x="295" y="114"/>
                        <a:pt x="289" y="116"/>
                      </a:cubicBezTo>
                      <a:cubicBezTo>
                        <a:pt x="283" y="119"/>
                        <a:pt x="278" y="122"/>
                        <a:pt x="272" y="124"/>
                      </a:cubicBezTo>
                      <a:cubicBezTo>
                        <a:pt x="266" y="127"/>
                        <a:pt x="261" y="129"/>
                        <a:pt x="255" y="132"/>
                      </a:cubicBezTo>
                      <a:cubicBezTo>
                        <a:pt x="250" y="134"/>
                        <a:pt x="244" y="137"/>
                        <a:pt x="239" y="140"/>
                      </a:cubicBezTo>
                      <a:cubicBezTo>
                        <a:pt x="228" y="145"/>
                        <a:pt x="218" y="150"/>
                        <a:pt x="207" y="156"/>
                      </a:cubicBezTo>
                      <a:cubicBezTo>
                        <a:pt x="197" y="161"/>
                        <a:pt x="187" y="167"/>
                        <a:pt x="177" y="172"/>
                      </a:cubicBezTo>
                      <a:cubicBezTo>
                        <a:pt x="167" y="177"/>
                        <a:pt x="158" y="183"/>
                        <a:pt x="149" y="188"/>
                      </a:cubicBezTo>
                      <a:cubicBezTo>
                        <a:pt x="139" y="194"/>
                        <a:pt x="130" y="199"/>
                        <a:pt x="122" y="204"/>
                      </a:cubicBezTo>
                      <a:cubicBezTo>
                        <a:pt x="113" y="209"/>
                        <a:pt x="105" y="214"/>
                        <a:pt x="97" y="219"/>
                      </a:cubicBezTo>
                      <a:cubicBezTo>
                        <a:pt x="89" y="224"/>
                        <a:pt x="82" y="229"/>
                        <a:pt x="75" y="234"/>
                      </a:cubicBezTo>
                      <a:cubicBezTo>
                        <a:pt x="68" y="239"/>
                        <a:pt x="61" y="243"/>
                        <a:pt x="55" y="247"/>
                      </a:cubicBezTo>
                      <a:cubicBezTo>
                        <a:pt x="49" y="252"/>
                        <a:pt x="43" y="256"/>
                        <a:pt x="38" y="259"/>
                      </a:cubicBezTo>
                      <a:cubicBezTo>
                        <a:pt x="32" y="263"/>
                        <a:pt x="28" y="267"/>
                        <a:pt x="23" y="270"/>
                      </a:cubicBezTo>
                      <a:cubicBezTo>
                        <a:pt x="17" y="274"/>
                        <a:pt x="12" y="278"/>
                        <a:pt x="8" y="281"/>
                      </a:cubicBezTo>
                      <a:cubicBezTo>
                        <a:pt x="1" y="286"/>
                        <a:pt x="0" y="295"/>
                        <a:pt x="5" y="302"/>
                      </a:cubicBezTo>
                      <a:cubicBezTo>
                        <a:pt x="134" y="493"/>
                        <a:pt x="134" y="493"/>
                        <a:pt x="134" y="493"/>
                      </a:cubicBezTo>
                      <a:cubicBezTo>
                        <a:pt x="139" y="500"/>
                        <a:pt x="148" y="502"/>
                        <a:pt x="155" y="498"/>
                      </a:cubicBezTo>
                      <a:cubicBezTo>
                        <a:pt x="158" y="496"/>
                        <a:pt x="162" y="494"/>
                        <a:pt x="167" y="491"/>
                      </a:cubicBezTo>
                      <a:cubicBezTo>
                        <a:pt x="171" y="489"/>
                        <a:pt x="175" y="487"/>
                        <a:pt x="179" y="484"/>
                      </a:cubicBezTo>
                      <a:cubicBezTo>
                        <a:pt x="184" y="482"/>
                        <a:pt x="189" y="479"/>
                        <a:pt x="195" y="476"/>
                      </a:cubicBezTo>
                      <a:cubicBezTo>
                        <a:pt x="200" y="473"/>
                        <a:pt x="206" y="470"/>
                        <a:pt x="212" y="467"/>
                      </a:cubicBezTo>
                      <a:cubicBezTo>
                        <a:pt x="218" y="464"/>
                        <a:pt x="225" y="461"/>
                        <a:pt x="232" y="458"/>
                      </a:cubicBezTo>
                      <a:cubicBezTo>
                        <a:pt x="238" y="455"/>
                        <a:pt x="245" y="451"/>
                        <a:pt x="253" y="448"/>
                      </a:cubicBezTo>
                      <a:cubicBezTo>
                        <a:pt x="260" y="445"/>
                        <a:pt x="268" y="441"/>
                        <a:pt x="276" y="438"/>
                      </a:cubicBezTo>
                      <a:cubicBezTo>
                        <a:pt x="284" y="434"/>
                        <a:pt x="292" y="431"/>
                        <a:pt x="300" y="428"/>
                      </a:cubicBezTo>
                      <a:cubicBezTo>
                        <a:pt x="309" y="424"/>
                        <a:pt x="317" y="421"/>
                        <a:pt x="326" y="418"/>
                      </a:cubicBezTo>
                      <a:cubicBezTo>
                        <a:pt x="335" y="414"/>
                        <a:pt x="344" y="411"/>
                        <a:pt x="353" y="408"/>
                      </a:cubicBezTo>
                      <a:cubicBezTo>
                        <a:pt x="357" y="406"/>
                        <a:pt x="362" y="405"/>
                        <a:pt x="367" y="403"/>
                      </a:cubicBezTo>
                      <a:cubicBezTo>
                        <a:pt x="371" y="402"/>
                        <a:pt x="376" y="400"/>
                        <a:pt x="381" y="399"/>
                      </a:cubicBezTo>
                      <a:cubicBezTo>
                        <a:pt x="385" y="397"/>
                        <a:pt x="390" y="396"/>
                        <a:pt x="395" y="394"/>
                      </a:cubicBezTo>
                      <a:cubicBezTo>
                        <a:pt x="399" y="393"/>
                        <a:pt x="404" y="392"/>
                        <a:pt x="409" y="390"/>
                      </a:cubicBezTo>
                      <a:cubicBezTo>
                        <a:pt x="418" y="388"/>
                        <a:pt x="428" y="385"/>
                        <a:pt x="437" y="382"/>
                      </a:cubicBezTo>
                      <a:cubicBezTo>
                        <a:pt x="447" y="380"/>
                        <a:pt x="457" y="377"/>
                        <a:pt x="466" y="375"/>
                      </a:cubicBezTo>
                      <a:cubicBezTo>
                        <a:pt x="471" y="374"/>
                        <a:pt x="476" y="373"/>
                        <a:pt x="481" y="372"/>
                      </a:cubicBezTo>
                      <a:cubicBezTo>
                        <a:pt x="485" y="371"/>
                        <a:pt x="490" y="370"/>
                        <a:pt x="495" y="369"/>
                      </a:cubicBezTo>
                      <a:cubicBezTo>
                        <a:pt x="500" y="368"/>
                        <a:pt x="504" y="367"/>
                        <a:pt x="509" y="366"/>
                      </a:cubicBezTo>
                      <a:cubicBezTo>
                        <a:pt x="514" y="365"/>
                        <a:pt x="518" y="364"/>
                        <a:pt x="523" y="363"/>
                      </a:cubicBezTo>
                      <a:cubicBezTo>
                        <a:pt x="533" y="362"/>
                        <a:pt x="542" y="360"/>
                        <a:pt x="551" y="358"/>
                      </a:cubicBezTo>
                      <a:cubicBezTo>
                        <a:pt x="560" y="357"/>
                        <a:pt x="569" y="356"/>
                        <a:pt x="578" y="355"/>
                      </a:cubicBezTo>
                      <a:close/>
                      <a:moveTo>
                        <a:pt x="578" y="355"/>
                      </a:moveTo>
                      <a:cubicBezTo>
                        <a:pt x="578" y="355"/>
                        <a:pt x="578" y="355"/>
                        <a:pt x="578" y="35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7" name="Google Shape;4537;g1a37c33ce89_0_158"/>
                <p:cNvSpPr/>
                <p:nvPr/>
              </p:nvSpPr>
              <p:spPr>
                <a:xfrm>
                  <a:off x="8693150" y="2322513"/>
                  <a:ext cx="127000" cy="157163"/>
                </a:xfrm>
                <a:custGeom>
                  <a:rect b="b" l="l" r="r" t="t"/>
                  <a:pathLst>
                    <a:path extrusionOk="0" h="690" w="560">
                      <a:moveTo>
                        <a:pt x="210" y="216"/>
                      </a:moveTo>
                      <a:cubicBezTo>
                        <a:pt x="206" y="221"/>
                        <a:pt x="203" y="226"/>
                        <a:pt x="199" y="231"/>
                      </a:cubicBezTo>
                      <a:cubicBezTo>
                        <a:pt x="196" y="236"/>
                        <a:pt x="193" y="240"/>
                        <a:pt x="189" y="245"/>
                      </a:cubicBezTo>
                      <a:cubicBezTo>
                        <a:pt x="186" y="250"/>
                        <a:pt x="183" y="255"/>
                        <a:pt x="179" y="260"/>
                      </a:cubicBezTo>
                      <a:cubicBezTo>
                        <a:pt x="173" y="270"/>
                        <a:pt x="166" y="280"/>
                        <a:pt x="159" y="290"/>
                      </a:cubicBezTo>
                      <a:cubicBezTo>
                        <a:pt x="153" y="301"/>
                        <a:pt x="147" y="311"/>
                        <a:pt x="141" y="321"/>
                      </a:cubicBezTo>
                      <a:cubicBezTo>
                        <a:pt x="136" y="329"/>
                        <a:pt x="136" y="329"/>
                        <a:pt x="136" y="329"/>
                      </a:cubicBezTo>
                      <a:cubicBezTo>
                        <a:pt x="132" y="336"/>
                        <a:pt x="132" y="336"/>
                        <a:pt x="132" y="336"/>
                      </a:cubicBezTo>
                      <a:cubicBezTo>
                        <a:pt x="129" y="342"/>
                        <a:pt x="126" y="347"/>
                        <a:pt x="123" y="352"/>
                      </a:cubicBezTo>
                      <a:cubicBezTo>
                        <a:pt x="111" y="372"/>
                        <a:pt x="100" y="393"/>
                        <a:pt x="90" y="413"/>
                      </a:cubicBezTo>
                      <a:cubicBezTo>
                        <a:pt x="85" y="423"/>
                        <a:pt x="80" y="433"/>
                        <a:pt x="75" y="442"/>
                      </a:cubicBezTo>
                      <a:cubicBezTo>
                        <a:pt x="73" y="447"/>
                        <a:pt x="71" y="452"/>
                        <a:pt x="68" y="457"/>
                      </a:cubicBezTo>
                      <a:cubicBezTo>
                        <a:pt x="66" y="461"/>
                        <a:pt x="64" y="466"/>
                        <a:pt x="62" y="471"/>
                      </a:cubicBezTo>
                      <a:cubicBezTo>
                        <a:pt x="58" y="480"/>
                        <a:pt x="54" y="489"/>
                        <a:pt x="50" y="498"/>
                      </a:cubicBezTo>
                      <a:cubicBezTo>
                        <a:pt x="46" y="507"/>
                        <a:pt x="42" y="516"/>
                        <a:pt x="39" y="524"/>
                      </a:cubicBezTo>
                      <a:cubicBezTo>
                        <a:pt x="36" y="532"/>
                        <a:pt x="32" y="540"/>
                        <a:pt x="29" y="548"/>
                      </a:cubicBezTo>
                      <a:cubicBezTo>
                        <a:pt x="27" y="555"/>
                        <a:pt x="24" y="562"/>
                        <a:pt x="21" y="569"/>
                      </a:cubicBezTo>
                      <a:cubicBezTo>
                        <a:pt x="19" y="576"/>
                        <a:pt x="16" y="582"/>
                        <a:pt x="14" y="588"/>
                      </a:cubicBezTo>
                      <a:cubicBezTo>
                        <a:pt x="12" y="594"/>
                        <a:pt x="10" y="600"/>
                        <a:pt x="9" y="604"/>
                      </a:cubicBezTo>
                      <a:cubicBezTo>
                        <a:pt x="7" y="611"/>
                        <a:pt x="5" y="616"/>
                        <a:pt x="3" y="621"/>
                      </a:cubicBezTo>
                      <a:cubicBezTo>
                        <a:pt x="0" y="629"/>
                        <a:pt x="5" y="638"/>
                        <a:pt x="12" y="641"/>
                      </a:cubicBezTo>
                      <a:cubicBezTo>
                        <a:pt x="133" y="687"/>
                        <a:pt x="133" y="687"/>
                        <a:pt x="133" y="687"/>
                      </a:cubicBezTo>
                      <a:cubicBezTo>
                        <a:pt x="141" y="690"/>
                        <a:pt x="149" y="686"/>
                        <a:pt x="153" y="679"/>
                      </a:cubicBezTo>
                      <a:cubicBezTo>
                        <a:pt x="155" y="675"/>
                        <a:pt x="157" y="671"/>
                        <a:pt x="159" y="666"/>
                      </a:cubicBezTo>
                      <a:cubicBezTo>
                        <a:pt x="161" y="662"/>
                        <a:pt x="163" y="657"/>
                        <a:pt x="166" y="652"/>
                      </a:cubicBezTo>
                      <a:cubicBezTo>
                        <a:pt x="168" y="647"/>
                        <a:pt x="171" y="642"/>
                        <a:pt x="174" y="636"/>
                      </a:cubicBezTo>
                      <a:cubicBezTo>
                        <a:pt x="177" y="630"/>
                        <a:pt x="180" y="624"/>
                        <a:pt x="184" y="618"/>
                      </a:cubicBezTo>
                      <a:cubicBezTo>
                        <a:pt x="187" y="612"/>
                        <a:pt x="191" y="605"/>
                        <a:pt x="195" y="598"/>
                      </a:cubicBezTo>
                      <a:cubicBezTo>
                        <a:pt x="199" y="591"/>
                        <a:pt x="203" y="584"/>
                        <a:pt x="207" y="577"/>
                      </a:cubicBezTo>
                      <a:cubicBezTo>
                        <a:pt x="211" y="569"/>
                        <a:pt x="216" y="562"/>
                        <a:pt x="220" y="554"/>
                      </a:cubicBezTo>
                      <a:cubicBezTo>
                        <a:pt x="223" y="550"/>
                        <a:pt x="225" y="546"/>
                        <a:pt x="227" y="542"/>
                      </a:cubicBezTo>
                      <a:cubicBezTo>
                        <a:pt x="230" y="539"/>
                        <a:pt x="232" y="535"/>
                        <a:pt x="235" y="531"/>
                      </a:cubicBezTo>
                      <a:cubicBezTo>
                        <a:pt x="240" y="523"/>
                        <a:pt x="245" y="515"/>
                        <a:pt x="251" y="506"/>
                      </a:cubicBezTo>
                      <a:cubicBezTo>
                        <a:pt x="262" y="490"/>
                        <a:pt x="273" y="473"/>
                        <a:pt x="286" y="457"/>
                      </a:cubicBezTo>
                      <a:cubicBezTo>
                        <a:pt x="289" y="453"/>
                        <a:pt x="292" y="449"/>
                        <a:pt x="295" y="445"/>
                      </a:cubicBezTo>
                      <a:cubicBezTo>
                        <a:pt x="300" y="438"/>
                        <a:pt x="300" y="438"/>
                        <a:pt x="300" y="438"/>
                      </a:cubicBezTo>
                      <a:cubicBezTo>
                        <a:pt x="304" y="432"/>
                        <a:pt x="304" y="432"/>
                        <a:pt x="304" y="432"/>
                      </a:cubicBezTo>
                      <a:cubicBezTo>
                        <a:pt x="311" y="424"/>
                        <a:pt x="317" y="416"/>
                        <a:pt x="324" y="408"/>
                      </a:cubicBezTo>
                      <a:cubicBezTo>
                        <a:pt x="330" y="400"/>
                        <a:pt x="337" y="392"/>
                        <a:pt x="344" y="384"/>
                      </a:cubicBezTo>
                      <a:cubicBezTo>
                        <a:pt x="347" y="380"/>
                        <a:pt x="351" y="376"/>
                        <a:pt x="354" y="372"/>
                      </a:cubicBezTo>
                      <a:cubicBezTo>
                        <a:pt x="357" y="368"/>
                        <a:pt x="361" y="365"/>
                        <a:pt x="364" y="361"/>
                      </a:cubicBezTo>
                      <a:cubicBezTo>
                        <a:pt x="368" y="357"/>
                        <a:pt x="371" y="353"/>
                        <a:pt x="375" y="350"/>
                      </a:cubicBezTo>
                      <a:cubicBezTo>
                        <a:pt x="378" y="346"/>
                        <a:pt x="381" y="342"/>
                        <a:pt x="385" y="339"/>
                      </a:cubicBezTo>
                      <a:cubicBezTo>
                        <a:pt x="392" y="331"/>
                        <a:pt x="399" y="324"/>
                        <a:pt x="405" y="317"/>
                      </a:cubicBezTo>
                      <a:cubicBezTo>
                        <a:pt x="412" y="310"/>
                        <a:pt x="419" y="304"/>
                        <a:pt x="426" y="297"/>
                      </a:cubicBezTo>
                      <a:cubicBezTo>
                        <a:pt x="432" y="291"/>
                        <a:pt x="439" y="284"/>
                        <a:pt x="445" y="279"/>
                      </a:cubicBezTo>
                      <a:cubicBezTo>
                        <a:pt x="452" y="273"/>
                        <a:pt x="458" y="267"/>
                        <a:pt x="465" y="261"/>
                      </a:cubicBezTo>
                      <a:cubicBezTo>
                        <a:pt x="471" y="256"/>
                        <a:pt x="477" y="251"/>
                        <a:pt x="483" y="246"/>
                      </a:cubicBezTo>
                      <a:cubicBezTo>
                        <a:pt x="489" y="241"/>
                        <a:pt x="494" y="236"/>
                        <a:pt x="500" y="231"/>
                      </a:cubicBezTo>
                      <a:cubicBezTo>
                        <a:pt x="505" y="227"/>
                        <a:pt x="510" y="223"/>
                        <a:pt x="514" y="219"/>
                      </a:cubicBezTo>
                      <a:cubicBezTo>
                        <a:pt x="519" y="216"/>
                        <a:pt x="523" y="212"/>
                        <a:pt x="527" y="209"/>
                      </a:cubicBezTo>
                      <a:cubicBezTo>
                        <a:pt x="529" y="208"/>
                        <a:pt x="532" y="206"/>
                        <a:pt x="534" y="204"/>
                      </a:cubicBezTo>
                      <a:cubicBezTo>
                        <a:pt x="536" y="203"/>
                        <a:pt x="538" y="201"/>
                        <a:pt x="540" y="200"/>
                      </a:cubicBezTo>
                      <a:cubicBezTo>
                        <a:pt x="544" y="196"/>
                        <a:pt x="548" y="193"/>
                        <a:pt x="551" y="191"/>
                      </a:cubicBezTo>
                      <a:cubicBezTo>
                        <a:pt x="559" y="186"/>
                        <a:pt x="560" y="175"/>
                        <a:pt x="554" y="168"/>
                      </a:cubicBezTo>
                      <a:cubicBezTo>
                        <a:pt x="416" y="7"/>
                        <a:pt x="416" y="7"/>
                        <a:pt x="416" y="7"/>
                      </a:cubicBezTo>
                      <a:cubicBezTo>
                        <a:pt x="410" y="0"/>
                        <a:pt x="400" y="0"/>
                        <a:pt x="393" y="6"/>
                      </a:cubicBezTo>
                      <a:cubicBezTo>
                        <a:pt x="391" y="9"/>
                        <a:pt x="387" y="12"/>
                        <a:pt x="383" y="16"/>
                      </a:cubicBezTo>
                      <a:cubicBezTo>
                        <a:pt x="382" y="18"/>
                        <a:pt x="380" y="19"/>
                        <a:pt x="378" y="21"/>
                      </a:cubicBezTo>
                      <a:cubicBezTo>
                        <a:pt x="376" y="23"/>
                        <a:pt x="374" y="25"/>
                        <a:pt x="371" y="27"/>
                      </a:cubicBezTo>
                      <a:cubicBezTo>
                        <a:pt x="367" y="32"/>
                        <a:pt x="362" y="37"/>
                        <a:pt x="356" y="43"/>
                      </a:cubicBezTo>
                      <a:cubicBezTo>
                        <a:pt x="351" y="48"/>
                        <a:pt x="345" y="54"/>
                        <a:pt x="339" y="60"/>
                      </a:cubicBezTo>
                      <a:cubicBezTo>
                        <a:pt x="333" y="66"/>
                        <a:pt x="327" y="73"/>
                        <a:pt x="321" y="80"/>
                      </a:cubicBezTo>
                      <a:cubicBezTo>
                        <a:pt x="315" y="86"/>
                        <a:pt x="308" y="93"/>
                        <a:pt x="302" y="101"/>
                      </a:cubicBezTo>
                      <a:cubicBezTo>
                        <a:pt x="296" y="108"/>
                        <a:pt x="289" y="116"/>
                        <a:pt x="282" y="124"/>
                      </a:cubicBezTo>
                      <a:cubicBezTo>
                        <a:pt x="275" y="131"/>
                        <a:pt x="269" y="140"/>
                        <a:pt x="262" y="148"/>
                      </a:cubicBezTo>
                      <a:cubicBezTo>
                        <a:pt x="255" y="157"/>
                        <a:pt x="248" y="165"/>
                        <a:pt x="241" y="174"/>
                      </a:cubicBezTo>
                      <a:cubicBezTo>
                        <a:pt x="234" y="183"/>
                        <a:pt x="227" y="193"/>
                        <a:pt x="220" y="202"/>
                      </a:cubicBezTo>
                      <a:cubicBezTo>
                        <a:pt x="216" y="207"/>
                        <a:pt x="213" y="211"/>
                        <a:pt x="210" y="216"/>
                      </a:cubicBezTo>
                      <a:close/>
                      <a:moveTo>
                        <a:pt x="210" y="216"/>
                      </a:moveTo>
                      <a:cubicBezTo>
                        <a:pt x="210" y="216"/>
                        <a:pt x="210" y="216"/>
                        <a:pt x="210" y="21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8" name="Google Shape;4538;g1a37c33ce89_0_158"/>
                <p:cNvSpPr/>
                <p:nvPr/>
              </p:nvSpPr>
              <p:spPr>
                <a:xfrm>
                  <a:off x="8675688" y="2497138"/>
                  <a:ext cx="39687" cy="139700"/>
                </a:xfrm>
                <a:custGeom>
                  <a:rect b="b" l="l" r="r" t="t"/>
                  <a:pathLst>
                    <a:path extrusionOk="0" h="609" w="172">
                      <a:moveTo>
                        <a:pt x="32" y="15"/>
                      </a:moveTo>
                      <a:cubicBezTo>
                        <a:pt x="31" y="18"/>
                        <a:pt x="30" y="23"/>
                        <a:pt x="29" y="28"/>
                      </a:cubicBezTo>
                      <a:cubicBezTo>
                        <a:pt x="28" y="33"/>
                        <a:pt x="27" y="38"/>
                        <a:pt x="26" y="44"/>
                      </a:cubicBezTo>
                      <a:cubicBezTo>
                        <a:pt x="25" y="50"/>
                        <a:pt x="24" y="57"/>
                        <a:pt x="22" y="64"/>
                      </a:cubicBezTo>
                      <a:cubicBezTo>
                        <a:pt x="21" y="72"/>
                        <a:pt x="20" y="79"/>
                        <a:pt x="18" y="87"/>
                      </a:cubicBezTo>
                      <a:cubicBezTo>
                        <a:pt x="18" y="91"/>
                        <a:pt x="17" y="96"/>
                        <a:pt x="16" y="100"/>
                      </a:cubicBezTo>
                      <a:cubicBezTo>
                        <a:pt x="16" y="104"/>
                        <a:pt x="15" y="108"/>
                        <a:pt x="15" y="113"/>
                      </a:cubicBezTo>
                      <a:cubicBezTo>
                        <a:pt x="12" y="130"/>
                        <a:pt x="9" y="149"/>
                        <a:pt x="8" y="169"/>
                      </a:cubicBezTo>
                      <a:cubicBezTo>
                        <a:pt x="7" y="179"/>
                        <a:pt x="6" y="189"/>
                        <a:pt x="5" y="200"/>
                      </a:cubicBezTo>
                      <a:cubicBezTo>
                        <a:pt x="4" y="210"/>
                        <a:pt x="3" y="221"/>
                        <a:pt x="3" y="232"/>
                      </a:cubicBezTo>
                      <a:cubicBezTo>
                        <a:pt x="1" y="253"/>
                        <a:pt x="0" y="276"/>
                        <a:pt x="0" y="299"/>
                      </a:cubicBezTo>
                      <a:cubicBezTo>
                        <a:pt x="0" y="308"/>
                        <a:pt x="0" y="308"/>
                        <a:pt x="0" y="308"/>
                      </a:cubicBezTo>
                      <a:cubicBezTo>
                        <a:pt x="0" y="316"/>
                        <a:pt x="0" y="316"/>
                        <a:pt x="0" y="316"/>
                      </a:cubicBezTo>
                      <a:cubicBezTo>
                        <a:pt x="0" y="322"/>
                        <a:pt x="0" y="328"/>
                        <a:pt x="0" y="334"/>
                      </a:cubicBezTo>
                      <a:cubicBezTo>
                        <a:pt x="0" y="339"/>
                        <a:pt x="0" y="345"/>
                        <a:pt x="0" y="351"/>
                      </a:cubicBezTo>
                      <a:cubicBezTo>
                        <a:pt x="0" y="360"/>
                        <a:pt x="0" y="360"/>
                        <a:pt x="0" y="360"/>
                      </a:cubicBezTo>
                      <a:cubicBezTo>
                        <a:pt x="0" y="368"/>
                        <a:pt x="0" y="368"/>
                        <a:pt x="0" y="368"/>
                      </a:cubicBezTo>
                      <a:cubicBezTo>
                        <a:pt x="1" y="380"/>
                        <a:pt x="1" y="391"/>
                        <a:pt x="2" y="403"/>
                      </a:cubicBezTo>
                      <a:cubicBezTo>
                        <a:pt x="2" y="412"/>
                        <a:pt x="2" y="412"/>
                        <a:pt x="2" y="412"/>
                      </a:cubicBezTo>
                      <a:cubicBezTo>
                        <a:pt x="2" y="414"/>
                        <a:pt x="2" y="414"/>
                        <a:pt x="2" y="414"/>
                      </a:cubicBezTo>
                      <a:cubicBezTo>
                        <a:pt x="2" y="421"/>
                        <a:pt x="2" y="421"/>
                        <a:pt x="2" y="421"/>
                      </a:cubicBezTo>
                      <a:cubicBezTo>
                        <a:pt x="3" y="426"/>
                        <a:pt x="3" y="432"/>
                        <a:pt x="4" y="437"/>
                      </a:cubicBezTo>
                      <a:cubicBezTo>
                        <a:pt x="4" y="443"/>
                        <a:pt x="5" y="448"/>
                        <a:pt x="5" y="454"/>
                      </a:cubicBezTo>
                      <a:cubicBezTo>
                        <a:pt x="5" y="459"/>
                        <a:pt x="6" y="465"/>
                        <a:pt x="7" y="471"/>
                      </a:cubicBezTo>
                      <a:cubicBezTo>
                        <a:pt x="7" y="476"/>
                        <a:pt x="8" y="482"/>
                        <a:pt x="8" y="487"/>
                      </a:cubicBezTo>
                      <a:cubicBezTo>
                        <a:pt x="8" y="490"/>
                        <a:pt x="9" y="493"/>
                        <a:pt x="9" y="496"/>
                      </a:cubicBezTo>
                      <a:cubicBezTo>
                        <a:pt x="9" y="498"/>
                        <a:pt x="10" y="501"/>
                        <a:pt x="10" y="504"/>
                      </a:cubicBezTo>
                      <a:cubicBezTo>
                        <a:pt x="11" y="515"/>
                        <a:pt x="13" y="525"/>
                        <a:pt x="14" y="535"/>
                      </a:cubicBezTo>
                      <a:cubicBezTo>
                        <a:pt x="16" y="546"/>
                        <a:pt x="17" y="556"/>
                        <a:pt x="19" y="565"/>
                      </a:cubicBezTo>
                      <a:cubicBezTo>
                        <a:pt x="20" y="575"/>
                        <a:pt x="22" y="585"/>
                        <a:pt x="24" y="594"/>
                      </a:cubicBezTo>
                      <a:cubicBezTo>
                        <a:pt x="24" y="595"/>
                        <a:pt x="24" y="595"/>
                        <a:pt x="24" y="596"/>
                      </a:cubicBezTo>
                      <a:cubicBezTo>
                        <a:pt x="25" y="604"/>
                        <a:pt x="32" y="609"/>
                        <a:pt x="40" y="609"/>
                      </a:cubicBezTo>
                      <a:cubicBezTo>
                        <a:pt x="82" y="609"/>
                        <a:pt x="82" y="609"/>
                        <a:pt x="82" y="609"/>
                      </a:cubicBezTo>
                      <a:cubicBezTo>
                        <a:pt x="91" y="609"/>
                        <a:pt x="98" y="601"/>
                        <a:pt x="98" y="592"/>
                      </a:cubicBezTo>
                      <a:cubicBezTo>
                        <a:pt x="98" y="590"/>
                        <a:pt x="98" y="587"/>
                        <a:pt x="97" y="585"/>
                      </a:cubicBezTo>
                      <a:cubicBezTo>
                        <a:pt x="97" y="576"/>
                        <a:pt x="96" y="567"/>
                        <a:pt x="96" y="558"/>
                      </a:cubicBezTo>
                      <a:cubicBezTo>
                        <a:pt x="96" y="548"/>
                        <a:pt x="95" y="539"/>
                        <a:pt x="95" y="529"/>
                      </a:cubicBezTo>
                      <a:cubicBezTo>
                        <a:pt x="95" y="519"/>
                        <a:pt x="95" y="509"/>
                        <a:pt x="95" y="499"/>
                      </a:cubicBezTo>
                      <a:cubicBezTo>
                        <a:pt x="95" y="496"/>
                        <a:pt x="95" y="494"/>
                        <a:pt x="95" y="491"/>
                      </a:cubicBezTo>
                      <a:cubicBezTo>
                        <a:pt x="95" y="488"/>
                        <a:pt x="95" y="486"/>
                        <a:pt x="95" y="483"/>
                      </a:cubicBezTo>
                      <a:cubicBezTo>
                        <a:pt x="95" y="478"/>
                        <a:pt x="95" y="473"/>
                        <a:pt x="95" y="468"/>
                      </a:cubicBezTo>
                      <a:cubicBezTo>
                        <a:pt x="95" y="463"/>
                        <a:pt x="96" y="458"/>
                        <a:pt x="96" y="452"/>
                      </a:cubicBezTo>
                      <a:cubicBezTo>
                        <a:pt x="96" y="447"/>
                        <a:pt x="96" y="441"/>
                        <a:pt x="96" y="436"/>
                      </a:cubicBezTo>
                      <a:cubicBezTo>
                        <a:pt x="97" y="430"/>
                        <a:pt x="97" y="425"/>
                        <a:pt x="97" y="419"/>
                      </a:cubicBezTo>
                      <a:cubicBezTo>
                        <a:pt x="97" y="415"/>
                        <a:pt x="97" y="415"/>
                        <a:pt x="97" y="415"/>
                      </a:cubicBezTo>
                      <a:cubicBezTo>
                        <a:pt x="97" y="413"/>
                        <a:pt x="97" y="413"/>
                        <a:pt x="97" y="413"/>
                      </a:cubicBezTo>
                      <a:cubicBezTo>
                        <a:pt x="98" y="413"/>
                        <a:pt x="98" y="413"/>
                        <a:pt x="98" y="413"/>
                      </a:cubicBezTo>
                      <a:cubicBezTo>
                        <a:pt x="98" y="412"/>
                        <a:pt x="98" y="413"/>
                        <a:pt x="98" y="413"/>
                      </a:cubicBezTo>
                      <a:cubicBezTo>
                        <a:pt x="98" y="413"/>
                        <a:pt x="98" y="413"/>
                        <a:pt x="98" y="413"/>
                      </a:cubicBezTo>
                      <a:cubicBezTo>
                        <a:pt x="98" y="412"/>
                        <a:pt x="98" y="412"/>
                        <a:pt x="98" y="412"/>
                      </a:cubicBezTo>
                      <a:cubicBezTo>
                        <a:pt x="98" y="404"/>
                        <a:pt x="98" y="404"/>
                        <a:pt x="98" y="404"/>
                      </a:cubicBezTo>
                      <a:cubicBezTo>
                        <a:pt x="99" y="393"/>
                        <a:pt x="100" y="382"/>
                        <a:pt x="101" y="371"/>
                      </a:cubicBezTo>
                      <a:cubicBezTo>
                        <a:pt x="102" y="363"/>
                        <a:pt x="102" y="363"/>
                        <a:pt x="102" y="363"/>
                      </a:cubicBezTo>
                      <a:cubicBezTo>
                        <a:pt x="102" y="355"/>
                        <a:pt x="102" y="355"/>
                        <a:pt x="102" y="355"/>
                      </a:cubicBezTo>
                      <a:cubicBezTo>
                        <a:pt x="103" y="350"/>
                        <a:pt x="104" y="344"/>
                        <a:pt x="104" y="339"/>
                      </a:cubicBezTo>
                      <a:cubicBezTo>
                        <a:pt x="105" y="334"/>
                        <a:pt x="106" y="328"/>
                        <a:pt x="106" y="323"/>
                      </a:cubicBezTo>
                      <a:cubicBezTo>
                        <a:pt x="107" y="315"/>
                        <a:pt x="107" y="315"/>
                        <a:pt x="107" y="315"/>
                      </a:cubicBezTo>
                      <a:cubicBezTo>
                        <a:pt x="108" y="307"/>
                        <a:pt x="108" y="307"/>
                        <a:pt x="108" y="307"/>
                      </a:cubicBezTo>
                      <a:cubicBezTo>
                        <a:pt x="111" y="286"/>
                        <a:pt x="114" y="265"/>
                        <a:pt x="118" y="246"/>
                      </a:cubicBezTo>
                      <a:cubicBezTo>
                        <a:pt x="120" y="236"/>
                        <a:pt x="122" y="226"/>
                        <a:pt x="124" y="216"/>
                      </a:cubicBezTo>
                      <a:cubicBezTo>
                        <a:pt x="126" y="207"/>
                        <a:pt x="128" y="198"/>
                        <a:pt x="130" y="189"/>
                      </a:cubicBezTo>
                      <a:cubicBezTo>
                        <a:pt x="134" y="171"/>
                        <a:pt x="139" y="154"/>
                        <a:pt x="142" y="138"/>
                      </a:cubicBezTo>
                      <a:cubicBezTo>
                        <a:pt x="143" y="134"/>
                        <a:pt x="144" y="131"/>
                        <a:pt x="145" y="127"/>
                      </a:cubicBezTo>
                      <a:cubicBezTo>
                        <a:pt x="146" y="123"/>
                        <a:pt x="148" y="120"/>
                        <a:pt x="149" y="116"/>
                      </a:cubicBezTo>
                      <a:cubicBezTo>
                        <a:pt x="151" y="110"/>
                        <a:pt x="153" y="103"/>
                        <a:pt x="154" y="97"/>
                      </a:cubicBezTo>
                      <a:cubicBezTo>
                        <a:pt x="156" y="91"/>
                        <a:pt x="158" y="85"/>
                        <a:pt x="160" y="80"/>
                      </a:cubicBezTo>
                      <a:cubicBezTo>
                        <a:pt x="161" y="74"/>
                        <a:pt x="163" y="69"/>
                        <a:pt x="165" y="64"/>
                      </a:cubicBezTo>
                      <a:cubicBezTo>
                        <a:pt x="166" y="59"/>
                        <a:pt x="168" y="55"/>
                        <a:pt x="169" y="51"/>
                      </a:cubicBezTo>
                      <a:cubicBezTo>
                        <a:pt x="172" y="42"/>
                        <a:pt x="167" y="33"/>
                        <a:pt x="158" y="31"/>
                      </a:cubicBezTo>
                      <a:cubicBezTo>
                        <a:pt x="52" y="2"/>
                        <a:pt x="52" y="2"/>
                        <a:pt x="52" y="2"/>
                      </a:cubicBezTo>
                      <a:cubicBezTo>
                        <a:pt x="43" y="0"/>
                        <a:pt x="34" y="6"/>
                        <a:pt x="32" y="15"/>
                      </a:cubicBezTo>
                      <a:close/>
                      <a:moveTo>
                        <a:pt x="32" y="15"/>
                      </a:moveTo>
                      <a:cubicBezTo>
                        <a:pt x="32" y="15"/>
                        <a:pt x="32" y="15"/>
                        <a:pt x="32" y="1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39" name="Google Shape;4539;g1a37c33ce89_0_158"/>
                <p:cNvSpPr/>
                <p:nvPr/>
              </p:nvSpPr>
              <p:spPr>
                <a:xfrm>
                  <a:off x="8920163" y="2179638"/>
                  <a:ext cx="212726" cy="454027"/>
                </a:xfrm>
                <a:custGeom>
                  <a:rect b="b" l="l" r="r" t="t"/>
                  <a:pathLst>
                    <a:path extrusionOk="0" h="1982" w="927">
                      <a:moveTo>
                        <a:pt x="172" y="1957"/>
                      </a:moveTo>
                      <a:cubicBezTo>
                        <a:pt x="207" y="1974"/>
                        <a:pt x="243" y="1982"/>
                        <a:pt x="280" y="1982"/>
                      </a:cubicBezTo>
                      <a:cubicBezTo>
                        <a:pt x="370" y="1982"/>
                        <a:pt x="458" y="1932"/>
                        <a:pt x="500" y="1844"/>
                      </a:cubicBezTo>
                      <a:cubicBezTo>
                        <a:pt x="508" y="1828"/>
                        <a:pt x="515" y="1809"/>
                        <a:pt x="519" y="1792"/>
                      </a:cubicBezTo>
                      <a:cubicBezTo>
                        <a:pt x="767" y="714"/>
                        <a:pt x="767" y="714"/>
                        <a:pt x="767" y="714"/>
                      </a:cubicBezTo>
                      <a:cubicBezTo>
                        <a:pt x="862" y="304"/>
                        <a:pt x="862" y="304"/>
                        <a:pt x="862" y="304"/>
                      </a:cubicBezTo>
                      <a:cubicBezTo>
                        <a:pt x="920" y="50"/>
                        <a:pt x="920" y="50"/>
                        <a:pt x="920" y="50"/>
                      </a:cubicBezTo>
                      <a:cubicBezTo>
                        <a:pt x="927" y="20"/>
                        <a:pt x="904" y="0"/>
                        <a:pt x="880" y="0"/>
                      </a:cubicBezTo>
                      <a:cubicBezTo>
                        <a:pt x="866" y="0"/>
                        <a:pt x="852" y="7"/>
                        <a:pt x="844" y="23"/>
                      </a:cubicBezTo>
                      <a:cubicBezTo>
                        <a:pt x="725" y="267"/>
                        <a:pt x="725" y="267"/>
                        <a:pt x="725" y="267"/>
                      </a:cubicBezTo>
                      <a:cubicBezTo>
                        <a:pt x="549" y="626"/>
                        <a:pt x="549" y="626"/>
                        <a:pt x="549" y="626"/>
                      </a:cubicBezTo>
                      <a:cubicBezTo>
                        <a:pt x="59" y="1629"/>
                        <a:pt x="59" y="1629"/>
                        <a:pt x="59" y="1629"/>
                      </a:cubicBezTo>
                      <a:cubicBezTo>
                        <a:pt x="0" y="1751"/>
                        <a:pt x="50" y="1898"/>
                        <a:pt x="172" y="1957"/>
                      </a:cubicBezTo>
                      <a:close/>
                      <a:moveTo>
                        <a:pt x="289" y="1610"/>
                      </a:moveTo>
                      <a:cubicBezTo>
                        <a:pt x="355" y="1610"/>
                        <a:pt x="409" y="1664"/>
                        <a:pt x="409" y="1730"/>
                      </a:cubicBezTo>
                      <a:cubicBezTo>
                        <a:pt x="409" y="1797"/>
                        <a:pt x="355" y="1851"/>
                        <a:pt x="289" y="1851"/>
                      </a:cubicBezTo>
                      <a:cubicBezTo>
                        <a:pt x="222" y="1851"/>
                        <a:pt x="168" y="1797"/>
                        <a:pt x="168" y="1730"/>
                      </a:cubicBezTo>
                      <a:cubicBezTo>
                        <a:pt x="168" y="1664"/>
                        <a:pt x="222" y="1610"/>
                        <a:pt x="289" y="1610"/>
                      </a:cubicBezTo>
                      <a:close/>
                      <a:moveTo>
                        <a:pt x="289" y="1610"/>
                      </a:moveTo>
                      <a:cubicBezTo>
                        <a:pt x="289" y="1610"/>
                        <a:pt x="289" y="1610"/>
                        <a:pt x="289" y="161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4540" name="Google Shape;4540;g1a37c33ce89_0_158"/>
            <p:cNvGrpSpPr/>
            <p:nvPr/>
          </p:nvGrpSpPr>
          <p:grpSpPr>
            <a:xfrm>
              <a:off x="7660290" y="5208651"/>
              <a:ext cx="923544" cy="923544"/>
              <a:chOff x="8033308" y="5089878"/>
              <a:chExt cx="762000" cy="762000"/>
            </a:xfrm>
          </p:grpSpPr>
          <p:sp>
            <p:nvSpPr>
              <p:cNvPr id="4541" name="Google Shape;4541;g1a37c33ce89_0_158"/>
              <p:cNvSpPr/>
              <p:nvPr/>
            </p:nvSpPr>
            <p:spPr>
              <a:xfrm>
                <a:off x="8033308" y="5089878"/>
                <a:ext cx="762000" cy="7620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542" name="Google Shape;4542;g1a37c33ce89_0_158"/>
              <p:cNvGrpSpPr/>
              <p:nvPr/>
            </p:nvGrpSpPr>
            <p:grpSpPr>
              <a:xfrm>
                <a:off x="8147638" y="5284950"/>
                <a:ext cx="530910" cy="377897"/>
                <a:chOff x="7323138" y="3970338"/>
                <a:chExt cx="1454150" cy="1035050"/>
              </a:xfrm>
            </p:grpSpPr>
            <p:sp>
              <p:nvSpPr>
                <p:cNvPr id="4543" name="Google Shape;4543;g1a37c33ce89_0_158"/>
                <p:cNvSpPr/>
                <p:nvPr/>
              </p:nvSpPr>
              <p:spPr>
                <a:xfrm>
                  <a:off x="7775576" y="4224338"/>
                  <a:ext cx="162000" cy="162000"/>
                </a:xfrm>
                <a:prstGeom prst="ellipse">
                  <a:avLst/>
                </a:prstGeom>
                <a:noFill/>
                <a:ln cap="rnd" cmpd="sng" w="19050">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44" name="Google Shape;4544;g1a37c33ce89_0_158"/>
                <p:cNvSpPr/>
                <p:nvPr/>
              </p:nvSpPr>
              <p:spPr>
                <a:xfrm>
                  <a:off x="7948613" y="4441825"/>
                  <a:ext cx="85725" cy="161925"/>
                </a:xfrm>
                <a:custGeom>
                  <a:rect b="b" l="l" r="r" t="t"/>
                  <a:pathLst>
                    <a:path extrusionOk="0" h="43" w="23">
                      <a:moveTo>
                        <a:pt x="0" y="0"/>
                      </a:moveTo>
                      <a:cubicBezTo>
                        <a:pt x="11" y="3"/>
                        <a:pt x="11" y="3"/>
                        <a:pt x="11" y="3"/>
                      </a:cubicBezTo>
                      <a:cubicBezTo>
                        <a:pt x="18" y="5"/>
                        <a:pt x="23" y="12"/>
                        <a:pt x="23" y="19"/>
                      </a:cubicBezTo>
                      <a:cubicBezTo>
                        <a:pt x="23" y="27"/>
                        <a:pt x="23" y="43"/>
                        <a:pt x="23" y="43"/>
                      </a:cubicBezTo>
                    </a:path>
                  </a:pathLst>
                </a:custGeom>
                <a:noFill/>
                <a:ln cap="rnd" cmpd="sng" w="19050">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45" name="Google Shape;4545;g1a37c33ce89_0_158"/>
                <p:cNvSpPr/>
                <p:nvPr/>
              </p:nvSpPr>
              <p:spPr>
                <a:xfrm>
                  <a:off x="7678738" y="4441825"/>
                  <a:ext cx="90488" cy="161925"/>
                </a:xfrm>
                <a:custGeom>
                  <a:rect b="b" l="l" r="r" t="t"/>
                  <a:pathLst>
                    <a:path extrusionOk="0" h="43" w="24">
                      <a:moveTo>
                        <a:pt x="0" y="43"/>
                      </a:moveTo>
                      <a:cubicBezTo>
                        <a:pt x="0" y="43"/>
                        <a:pt x="0" y="27"/>
                        <a:pt x="0" y="19"/>
                      </a:cubicBezTo>
                      <a:cubicBezTo>
                        <a:pt x="0" y="12"/>
                        <a:pt x="5" y="5"/>
                        <a:pt x="12" y="3"/>
                      </a:cubicBezTo>
                      <a:cubicBezTo>
                        <a:pt x="24" y="0"/>
                        <a:pt x="24" y="0"/>
                        <a:pt x="24" y="0"/>
                      </a:cubicBezTo>
                    </a:path>
                  </a:pathLst>
                </a:custGeom>
                <a:noFill/>
                <a:ln cap="rnd" cmpd="sng" w="19050">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cxnSp>
              <p:nvCxnSpPr>
                <p:cNvPr id="4546" name="Google Shape;4546;g1a37c33ce89_0_158"/>
                <p:cNvCxnSpPr/>
                <p:nvPr/>
              </p:nvCxnSpPr>
              <p:spPr>
                <a:xfrm>
                  <a:off x="7532688" y="4851400"/>
                  <a:ext cx="1500" cy="3300"/>
                </a:xfrm>
                <a:prstGeom prst="straightConnector1">
                  <a:avLst/>
                </a:prstGeom>
                <a:noFill/>
                <a:ln cap="rnd" cmpd="sng" w="19050">
                  <a:solidFill>
                    <a:schemeClr val="accent1"/>
                  </a:solidFill>
                  <a:prstDash val="solid"/>
                  <a:round/>
                  <a:headEnd len="med" w="med" type="none"/>
                  <a:tailEnd len="med" w="med" type="none"/>
                </a:ln>
              </p:spPr>
            </p:cxnSp>
            <p:cxnSp>
              <p:nvCxnSpPr>
                <p:cNvPr id="4547" name="Google Shape;4547;g1a37c33ce89_0_158"/>
                <p:cNvCxnSpPr/>
                <p:nvPr/>
              </p:nvCxnSpPr>
              <p:spPr>
                <a:xfrm>
                  <a:off x="8574088" y="4243388"/>
                  <a:ext cx="1500" cy="1500"/>
                </a:xfrm>
                <a:prstGeom prst="straightConnector1">
                  <a:avLst/>
                </a:prstGeom>
                <a:noFill/>
                <a:ln cap="rnd" cmpd="sng" w="19050">
                  <a:solidFill>
                    <a:schemeClr val="accent1"/>
                  </a:solidFill>
                  <a:prstDash val="solid"/>
                  <a:round/>
                  <a:headEnd len="med" w="med" type="none"/>
                  <a:tailEnd len="med" w="med" type="none"/>
                </a:ln>
              </p:spPr>
            </p:cxnSp>
            <p:sp>
              <p:nvSpPr>
                <p:cNvPr id="4548" name="Google Shape;4548;g1a37c33ce89_0_158"/>
                <p:cNvSpPr/>
                <p:nvPr/>
              </p:nvSpPr>
              <p:spPr>
                <a:xfrm>
                  <a:off x="7323138" y="3970338"/>
                  <a:ext cx="1454150" cy="1035050"/>
                </a:xfrm>
                <a:custGeom>
                  <a:rect b="b" l="l" r="r" t="t"/>
                  <a:pathLst>
                    <a:path extrusionOk="0" h="276" w="388">
                      <a:moveTo>
                        <a:pt x="334" y="45"/>
                      </a:moveTo>
                      <a:cubicBezTo>
                        <a:pt x="334" y="26"/>
                        <a:pt x="334" y="26"/>
                        <a:pt x="334" y="26"/>
                      </a:cubicBezTo>
                      <a:cubicBezTo>
                        <a:pt x="54" y="26"/>
                        <a:pt x="54" y="26"/>
                        <a:pt x="54" y="26"/>
                      </a:cubicBezTo>
                      <a:cubicBezTo>
                        <a:pt x="54" y="209"/>
                        <a:pt x="54" y="209"/>
                        <a:pt x="54" y="209"/>
                      </a:cubicBezTo>
                      <a:cubicBezTo>
                        <a:pt x="360" y="209"/>
                        <a:pt x="360" y="209"/>
                        <a:pt x="360" y="209"/>
                      </a:cubicBezTo>
                      <a:cubicBezTo>
                        <a:pt x="360" y="18"/>
                        <a:pt x="360" y="18"/>
                        <a:pt x="360" y="18"/>
                      </a:cubicBezTo>
                      <a:cubicBezTo>
                        <a:pt x="360" y="8"/>
                        <a:pt x="352" y="0"/>
                        <a:pt x="342" y="0"/>
                      </a:cubicBezTo>
                      <a:cubicBezTo>
                        <a:pt x="47" y="0"/>
                        <a:pt x="47" y="0"/>
                        <a:pt x="47" y="0"/>
                      </a:cubicBezTo>
                      <a:cubicBezTo>
                        <a:pt x="36" y="0"/>
                        <a:pt x="28" y="8"/>
                        <a:pt x="28" y="18"/>
                      </a:cubicBezTo>
                      <a:cubicBezTo>
                        <a:pt x="28" y="210"/>
                        <a:pt x="28" y="210"/>
                        <a:pt x="28" y="210"/>
                      </a:cubicBezTo>
                      <a:cubicBezTo>
                        <a:pt x="28" y="235"/>
                        <a:pt x="28" y="235"/>
                        <a:pt x="28" y="235"/>
                      </a:cubicBezTo>
                      <a:cubicBezTo>
                        <a:pt x="0" y="235"/>
                        <a:pt x="0" y="235"/>
                        <a:pt x="0" y="235"/>
                      </a:cubicBezTo>
                      <a:cubicBezTo>
                        <a:pt x="0" y="257"/>
                        <a:pt x="19" y="276"/>
                        <a:pt x="41" y="276"/>
                      </a:cubicBezTo>
                      <a:cubicBezTo>
                        <a:pt x="347" y="276"/>
                        <a:pt x="347" y="276"/>
                        <a:pt x="347" y="276"/>
                      </a:cubicBezTo>
                      <a:cubicBezTo>
                        <a:pt x="370" y="276"/>
                        <a:pt x="388" y="257"/>
                        <a:pt x="388" y="235"/>
                      </a:cubicBezTo>
                      <a:cubicBezTo>
                        <a:pt x="81" y="235"/>
                        <a:pt x="81" y="235"/>
                        <a:pt x="81" y="235"/>
                      </a:cubicBezTo>
                    </a:path>
                  </a:pathLst>
                </a:custGeom>
                <a:noFill/>
                <a:ln cap="rnd" cmpd="sng" w="19050">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cxnSp>
              <p:nvCxnSpPr>
                <p:cNvPr id="4549" name="Google Shape;4549;g1a37c33ce89_0_158"/>
                <p:cNvCxnSpPr/>
                <p:nvPr/>
              </p:nvCxnSpPr>
              <p:spPr>
                <a:xfrm flipH="1" rot="10800000">
                  <a:off x="8574088" y="4341688"/>
                  <a:ext cx="1500" cy="270000"/>
                </a:xfrm>
                <a:prstGeom prst="straightConnector1">
                  <a:avLst/>
                </a:prstGeom>
                <a:noFill/>
                <a:ln cap="rnd" cmpd="sng" w="19050">
                  <a:solidFill>
                    <a:schemeClr val="accent1"/>
                  </a:solidFill>
                  <a:prstDash val="solid"/>
                  <a:round/>
                  <a:headEnd len="med" w="med" type="none"/>
                  <a:tailEnd len="med" w="med" type="none"/>
                </a:ln>
              </p:spPr>
            </p:cxnSp>
            <p:sp>
              <p:nvSpPr>
                <p:cNvPr id="4550" name="Google Shape;4550;g1a37c33ce89_0_158"/>
                <p:cNvSpPr/>
                <p:nvPr/>
              </p:nvSpPr>
              <p:spPr>
                <a:xfrm>
                  <a:off x="8154988" y="4262438"/>
                  <a:ext cx="269875" cy="285750"/>
                </a:xfrm>
                <a:custGeom>
                  <a:rect b="b" l="l" r="r" t="t"/>
                  <a:pathLst>
                    <a:path extrusionOk="0" h="180" w="170">
                      <a:moveTo>
                        <a:pt x="170" y="99"/>
                      </a:moveTo>
                      <a:lnTo>
                        <a:pt x="170" y="180"/>
                      </a:lnTo>
                      <a:lnTo>
                        <a:pt x="0" y="180"/>
                      </a:lnTo>
                      <a:lnTo>
                        <a:pt x="0" y="0"/>
                      </a:lnTo>
                      <a:lnTo>
                        <a:pt x="101" y="0"/>
                      </a:lnTo>
                    </a:path>
                  </a:pathLst>
                </a:custGeom>
                <a:noFill/>
                <a:ln cap="rnd" cmpd="sng" w="19050">
                  <a:solidFill>
                    <a:schemeClr val="accent1"/>
                  </a:solidFill>
                  <a:prstDash val="solid"/>
                  <a:round/>
                  <a:headEnd len="med" w="med" type="none"/>
                  <a:tailEnd len="med" w="med"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51" name="Google Shape;4551;g1a37c33ce89_0_158"/>
                <p:cNvSpPr/>
                <p:nvPr/>
              </p:nvSpPr>
              <p:spPr>
                <a:xfrm>
                  <a:off x="8240713" y="4262438"/>
                  <a:ext cx="198438" cy="195263"/>
                </a:xfrm>
                <a:custGeom>
                  <a:rect b="b" l="l" r="r" t="t"/>
                  <a:pathLst>
                    <a:path extrusionOk="0" h="123" w="125">
                      <a:moveTo>
                        <a:pt x="0" y="83"/>
                      </a:moveTo>
                      <a:lnTo>
                        <a:pt x="31" y="123"/>
                      </a:lnTo>
                      <a:lnTo>
                        <a:pt x="125" y="0"/>
                      </a:lnTo>
                    </a:path>
                  </a:pathLst>
                </a:custGeom>
                <a:noFill/>
                <a:ln cap="rnd" cmpd="sng" w="19050">
                  <a:solidFill>
                    <a:schemeClr val="accent1"/>
                  </a:solidFill>
                  <a:prstDash val="solid"/>
                  <a:round/>
                  <a:headEnd len="med" w="med" type="none"/>
                  <a:tailEnd len="med" w="med"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4552" name="Google Shape;4552;g1a37c33ce89_0_158"/>
            <p:cNvGrpSpPr/>
            <p:nvPr/>
          </p:nvGrpSpPr>
          <p:grpSpPr>
            <a:xfrm>
              <a:off x="7660290" y="3147441"/>
              <a:ext cx="923544" cy="923544"/>
              <a:chOff x="8033308" y="3032478"/>
              <a:chExt cx="762000" cy="762000"/>
            </a:xfrm>
          </p:grpSpPr>
          <p:sp>
            <p:nvSpPr>
              <p:cNvPr id="4553" name="Google Shape;4553;g1a37c33ce89_0_158"/>
              <p:cNvSpPr/>
              <p:nvPr/>
            </p:nvSpPr>
            <p:spPr>
              <a:xfrm>
                <a:off x="8033308" y="3032478"/>
                <a:ext cx="762000" cy="7620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4554" name="Google Shape;4554;g1a37c33ce89_0_158"/>
              <p:cNvGrpSpPr/>
              <p:nvPr/>
            </p:nvGrpSpPr>
            <p:grpSpPr>
              <a:xfrm>
                <a:off x="8195747" y="3222678"/>
                <a:ext cx="472288" cy="377830"/>
                <a:chOff x="8031163" y="1300163"/>
                <a:chExt cx="571500" cy="457200"/>
              </a:xfrm>
            </p:grpSpPr>
            <p:sp>
              <p:nvSpPr>
                <p:cNvPr id="4555" name="Google Shape;4555;g1a37c33ce89_0_158"/>
                <p:cNvSpPr/>
                <p:nvPr/>
              </p:nvSpPr>
              <p:spPr>
                <a:xfrm>
                  <a:off x="8129588" y="1703388"/>
                  <a:ext cx="377825" cy="53975"/>
                </a:xfrm>
                <a:custGeom>
                  <a:rect b="b" l="l" r="r" t="t"/>
                  <a:pathLst>
                    <a:path extrusionOk="0" h="14" w="99">
                      <a:moveTo>
                        <a:pt x="92" y="0"/>
                      </a:moveTo>
                      <a:cubicBezTo>
                        <a:pt x="6" y="0"/>
                        <a:pt x="6" y="0"/>
                        <a:pt x="6" y="0"/>
                      </a:cubicBezTo>
                      <a:cubicBezTo>
                        <a:pt x="3" y="0"/>
                        <a:pt x="0" y="3"/>
                        <a:pt x="0" y="7"/>
                      </a:cubicBezTo>
                      <a:cubicBezTo>
                        <a:pt x="0" y="11"/>
                        <a:pt x="3" y="14"/>
                        <a:pt x="6" y="14"/>
                      </a:cubicBezTo>
                      <a:cubicBezTo>
                        <a:pt x="92" y="14"/>
                        <a:pt x="92" y="14"/>
                        <a:pt x="92" y="14"/>
                      </a:cubicBezTo>
                      <a:cubicBezTo>
                        <a:pt x="96" y="14"/>
                        <a:pt x="99" y="11"/>
                        <a:pt x="99" y="7"/>
                      </a:cubicBezTo>
                      <a:cubicBezTo>
                        <a:pt x="99" y="3"/>
                        <a:pt x="96" y="0"/>
                        <a:pt x="92" y="0"/>
                      </a:cubicBezTo>
                      <a:close/>
                      <a:moveTo>
                        <a:pt x="92" y="0"/>
                      </a:moveTo>
                      <a:cubicBezTo>
                        <a:pt x="92" y="0"/>
                        <a:pt x="92" y="0"/>
                        <a:pt x="92"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56" name="Google Shape;4556;g1a37c33ce89_0_158"/>
                <p:cNvSpPr/>
                <p:nvPr/>
              </p:nvSpPr>
              <p:spPr>
                <a:xfrm>
                  <a:off x="8121651" y="1490663"/>
                  <a:ext cx="38100" cy="101600"/>
                </a:xfrm>
                <a:custGeom>
                  <a:rect b="b" l="l" r="r" t="t"/>
                  <a:pathLst>
                    <a:path extrusionOk="0" h="27" w="10">
                      <a:moveTo>
                        <a:pt x="0" y="5"/>
                      </a:moveTo>
                      <a:cubicBezTo>
                        <a:pt x="0" y="22"/>
                        <a:pt x="0" y="22"/>
                        <a:pt x="0" y="22"/>
                      </a:cubicBezTo>
                      <a:cubicBezTo>
                        <a:pt x="0" y="25"/>
                        <a:pt x="2" y="27"/>
                        <a:pt x="5" y="27"/>
                      </a:cubicBezTo>
                      <a:cubicBezTo>
                        <a:pt x="8" y="27"/>
                        <a:pt x="10" y="25"/>
                        <a:pt x="10" y="22"/>
                      </a:cubicBezTo>
                      <a:cubicBezTo>
                        <a:pt x="10" y="5"/>
                        <a:pt x="10" y="5"/>
                        <a:pt x="10" y="5"/>
                      </a:cubicBezTo>
                      <a:cubicBezTo>
                        <a:pt x="10" y="2"/>
                        <a:pt x="8" y="0"/>
                        <a:pt x="5" y="0"/>
                      </a:cubicBezTo>
                      <a:cubicBezTo>
                        <a:pt x="2" y="0"/>
                        <a:pt x="0" y="2"/>
                        <a:pt x="0" y="5"/>
                      </a:cubicBezTo>
                      <a:close/>
                      <a:moveTo>
                        <a:pt x="0" y="5"/>
                      </a:moveTo>
                      <a:cubicBezTo>
                        <a:pt x="0" y="5"/>
                        <a:pt x="0" y="5"/>
                        <a:pt x="0" y="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57" name="Google Shape;4557;g1a37c33ce89_0_158"/>
                <p:cNvSpPr/>
                <p:nvPr/>
              </p:nvSpPr>
              <p:spPr>
                <a:xfrm>
                  <a:off x="8186738" y="1463675"/>
                  <a:ext cx="38100" cy="128588"/>
                </a:xfrm>
                <a:custGeom>
                  <a:rect b="b" l="l" r="r" t="t"/>
                  <a:pathLst>
                    <a:path extrusionOk="0" h="34" w="10">
                      <a:moveTo>
                        <a:pt x="0" y="5"/>
                      </a:moveTo>
                      <a:cubicBezTo>
                        <a:pt x="0" y="29"/>
                        <a:pt x="0" y="29"/>
                        <a:pt x="0" y="29"/>
                      </a:cubicBezTo>
                      <a:cubicBezTo>
                        <a:pt x="0" y="32"/>
                        <a:pt x="2" y="34"/>
                        <a:pt x="5" y="34"/>
                      </a:cubicBezTo>
                      <a:cubicBezTo>
                        <a:pt x="8" y="34"/>
                        <a:pt x="10" y="32"/>
                        <a:pt x="10" y="29"/>
                      </a:cubicBezTo>
                      <a:cubicBezTo>
                        <a:pt x="10" y="5"/>
                        <a:pt x="10" y="5"/>
                        <a:pt x="10" y="5"/>
                      </a:cubicBezTo>
                      <a:cubicBezTo>
                        <a:pt x="10" y="2"/>
                        <a:pt x="8" y="0"/>
                        <a:pt x="5" y="0"/>
                      </a:cubicBezTo>
                      <a:cubicBezTo>
                        <a:pt x="2" y="0"/>
                        <a:pt x="0" y="2"/>
                        <a:pt x="0" y="5"/>
                      </a:cubicBezTo>
                      <a:close/>
                      <a:moveTo>
                        <a:pt x="0" y="5"/>
                      </a:moveTo>
                      <a:cubicBezTo>
                        <a:pt x="0" y="5"/>
                        <a:pt x="0" y="5"/>
                        <a:pt x="0" y="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58" name="Google Shape;4558;g1a37c33ce89_0_158"/>
                <p:cNvSpPr/>
                <p:nvPr/>
              </p:nvSpPr>
              <p:spPr>
                <a:xfrm>
                  <a:off x="8251826" y="1436688"/>
                  <a:ext cx="38100" cy="155575"/>
                </a:xfrm>
                <a:custGeom>
                  <a:rect b="b" l="l" r="r" t="t"/>
                  <a:pathLst>
                    <a:path extrusionOk="0" h="41" w="10">
                      <a:moveTo>
                        <a:pt x="0" y="5"/>
                      </a:moveTo>
                      <a:cubicBezTo>
                        <a:pt x="0" y="36"/>
                        <a:pt x="0" y="36"/>
                        <a:pt x="0" y="36"/>
                      </a:cubicBezTo>
                      <a:cubicBezTo>
                        <a:pt x="0" y="39"/>
                        <a:pt x="2" y="41"/>
                        <a:pt x="5" y="41"/>
                      </a:cubicBezTo>
                      <a:cubicBezTo>
                        <a:pt x="8" y="41"/>
                        <a:pt x="10" y="39"/>
                        <a:pt x="10" y="36"/>
                      </a:cubicBezTo>
                      <a:cubicBezTo>
                        <a:pt x="10" y="5"/>
                        <a:pt x="10" y="5"/>
                        <a:pt x="10" y="5"/>
                      </a:cubicBezTo>
                      <a:cubicBezTo>
                        <a:pt x="10" y="2"/>
                        <a:pt x="8" y="0"/>
                        <a:pt x="5" y="0"/>
                      </a:cubicBezTo>
                      <a:cubicBezTo>
                        <a:pt x="2" y="0"/>
                        <a:pt x="0" y="2"/>
                        <a:pt x="0" y="5"/>
                      </a:cubicBezTo>
                      <a:close/>
                      <a:moveTo>
                        <a:pt x="0" y="5"/>
                      </a:moveTo>
                      <a:cubicBezTo>
                        <a:pt x="0" y="5"/>
                        <a:pt x="0" y="5"/>
                        <a:pt x="0" y="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59" name="Google Shape;4559;g1a37c33ce89_0_158"/>
                <p:cNvSpPr/>
                <p:nvPr/>
              </p:nvSpPr>
              <p:spPr>
                <a:xfrm>
                  <a:off x="8031163" y="1300163"/>
                  <a:ext cx="571500" cy="376238"/>
                </a:xfrm>
                <a:custGeom>
                  <a:rect b="b" l="l" r="r" t="t"/>
                  <a:pathLst>
                    <a:path extrusionOk="0" h="99" w="150">
                      <a:moveTo>
                        <a:pt x="144" y="0"/>
                      </a:moveTo>
                      <a:cubicBezTo>
                        <a:pt x="7" y="0"/>
                        <a:pt x="7" y="0"/>
                        <a:pt x="7" y="0"/>
                      </a:cubicBezTo>
                      <a:cubicBezTo>
                        <a:pt x="3" y="0"/>
                        <a:pt x="0" y="3"/>
                        <a:pt x="0" y="7"/>
                      </a:cubicBezTo>
                      <a:cubicBezTo>
                        <a:pt x="0" y="92"/>
                        <a:pt x="0" y="92"/>
                        <a:pt x="0" y="92"/>
                      </a:cubicBezTo>
                      <a:cubicBezTo>
                        <a:pt x="0" y="96"/>
                        <a:pt x="3" y="99"/>
                        <a:pt x="7" y="99"/>
                      </a:cubicBezTo>
                      <a:cubicBezTo>
                        <a:pt x="137" y="99"/>
                        <a:pt x="137" y="99"/>
                        <a:pt x="137" y="99"/>
                      </a:cubicBezTo>
                      <a:cubicBezTo>
                        <a:pt x="137" y="99"/>
                        <a:pt x="137" y="99"/>
                        <a:pt x="137" y="99"/>
                      </a:cubicBezTo>
                      <a:cubicBezTo>
                        <a:pt x="127" y="89"/>
                        <a:pt x="127" y="89"/>
                        <a:pt x="127" y="89"/>
                      </a:cubicBezTo>
                      <a:cubicBezTo>
                        <a:pt x="122" y="92"/>
                        <a:pt x="116" y="94"/>
                        <a:pt x="109" y="94"/>
                      </a:cubicBezTo>
                      <a:cubicBezTo>
                        <a:pt x="101" y="94"/>
                        <a:pt x="92" y="91"/>
                        <a:pt x="86" y="85"/>
                      </a:cubicBezTo>
                      <a:cubicBezTo>
                        <a:pt x="14" y="85"/>
                        <a:pt x="14" y="85"/>
                        <a:pt x="14" y="85"/>
                      </a:cubicBezTo>
                      <a:cubicBezTo>
                        <a:pt x="14" y="14"/>
                        <a:pt x="14" y="14"/>
                        <a:pt x="14" y="14"/>
                      </a:cubicBezTo>
                      <a:cubicBezTo>
                        <a:pt x="137" y="14"/>
                        <a:pt x="137" y="14"/>
                        <a:pt x="137" y="14"/>
                      </a:cubicBezTo>
                      <a:cubicBezTo>
                        <a:pt x="137" y="33"/>
                        <a:pt x="137" y="33"/>
                        <a:pt x="137" y="33"/>
                      </a:cubicBezTo>
                      <a:cubicBezTo>
                        <a:pt x="143" y="40"/>
                        <a:pt x="146" y="48"/>
                        <a:pt x="146" y="57"/>
                      </a:cubicBezTo>
                      <a:cubicBezTo>
                        <a:pt x="146" y="64"/>
                        <a:pt x="144" y="70"/>
                        <a:pt x="141" y="75"/>
                      </a:cubicBezTo>
                      <a:cubicBezTo>
                        <a:pt x="150" y="84"/>
                        <a:pt x="150" y="84"/>
                        <a:pt x="150" y="84"/>
                      </a:cubicBezTo>
                      <a:cubicBezTo>
                        <a:pt x="150" y="7"/>
                        <a:pt x="150" y="7"/>
                        <a:pt x="150" y="7"/>
                      </a:cubicBezTo>
                      <a:cubicBezTo>
                        <a:pt x="150" y="3"/>
                        <a:pt x="147" y="0"/>
                        <a:pt x="144" y="0"/>
                      </a:cubicBezTo>
                      <a:close/>
                      <a:moveTo>
                        <a:pt x="144" y="0"/>
                      </a:moveTo>
                      <a:cubicBezTo>
                        <a:pt x="144" y="0"/>
                        <a:pt x="144" y="0"/>
                        <a:pt x="144"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60" name="Google Shape;4560;g1a37c33ce89_0_158"/>
                <p:cNvSpPr/>
                <p:nvPr/>
              </p:nvSpPr>
              <p:spPr>
                <a:xfrm>
                  <a:off x="8331201" y="1401763"/>
                  <a:ext cx="258763" cy="260350"/>
                </a:xfrm>
                <a:custGeom>
                  <a:rect b="b" l="l" r="r" t="t"/>
                  <a:pathLst>
                    <a:path extrusionOk="0" h="68" w="68">
                      <a:moveTo>
                        <a:pt x="57" y="52"/>
                      </a:moveTo>
                      <a:cubicBezTo>
                        <a:pt x="56" y="52"/>
                        <a:pt x="55" y="51"/>
                        <a:pt x="54" y="51"/>
                      </a:cubicBezTo>
                      <a:cubicBezTo>
                        <a:pt x="53" y="50"/>
                        <a:pt x="53" y="50"/>
                        <a:pt x="53" y="50"/>
                      </a:cubicBezTo>
                      <a:cubicBezTo>
                        <a:pt x="57" y="44"/>
                        <a:pt x="60" y="38"/>
                        <a:pt x="60" y="30"/>
                      </a:cubicBezTo>
                      <a:cubicBezTo>
                        <a:pt x="60" y="22"/>
                        <a:pt x="57" y="15"/>
                        <a:pt x="51" y="9"/>
                      </a:cubicBezTo>
                      <a:cubicBezTo>
                        <a:pt x="46" y="3"/>
                        <a:pt x="38" y="0"/>
                        <a:pt x="30" y="0"/>
                      </a:cubicBezTo>
                      <a:cubicBezTo>
                        <a:pt x="22" y="0"/>
                        <a:pt x="15" y="3"/>
                        <a:pt x="9" y="9"/>
                      </a:cubicBezTo>
                      <a:cubicBezTo>
                        <a:pt x="4" y="15"/>
                        <a:pt x="0" y="22"/>
                        <a:pt x="0" y="30"/>
                      </a:cubicBezTo>
                      <a:cubicBezTo>
                        <a:pt x="0" y="38"/>
                        <a:pt x="4" y="46"/>
                        <a:pt x="9" y="51"/>
                      </a:cubicBezTo>
                      <a:cubicBezTo>
                        <a:pt x="15" y="57"/>
                        <a:pt x="22" y="60"/>
                        <a:pt x="30" y="60"/>
                      </a:cubicBezTo>
                      <a:cubicBezTo>
                        <a:pt x="38" y="60"/>
                        <a:pt x="45" y="57"/>
                        <a:pt x="50" y="53"/>
                      </a:cubicBezTo>
                      <a:cubicBezTo>
                        <a:pt x="51" y="54"/>
                        <a:pt x="51" y="54"/>
                        <a:pt x="51" y="54"/>
                      </a:cubicBezTo>
                      <a:cubicBezTo>
                        <a:pt x="51" y="55"/>
                        <a:pt x="52" y="56"/>
                        <a:pt x="52" y="57"/>
                      </a:cubicBezTo>
                      <a:cubicBezTo>
                        <a:pt x="63" y="67"/>
                        <a:pt x="63" y="67"/>
                        <a:pt x="63" y="67"/>
                      </a:cubicBezTo>
                      <a:cubicBezTo>
                        <a:pt x="63" y="67"/>
                        <a:pt x="64" y="68"/>
                        <a:pt x="65" y="68"/>
                      </a:cubicBezTo>
                      <a:cubicBezTo>
                        <a:pt x="65" y="68"/>
                        <a:pt x="66" y="67"/>
                        <a:pt x="67" y="67"/>
                      </a:cubicBezTo>
                      <a:cubicBezTo>
                        <a:pt x="68" y="66"/>
                        <a:pt x="68" y="64"/>
                        <a:pt x="67" y="62"/>
                      </a:cubicBezTo>
                      <a:lnTo>
                        <a:pt x="57" y="52"/>
                      </a:lnTo>
                      <a:close/>
                      <a:moveTo>
                        <a:pt x="47" y="47"/>
                      </a:moveTo>
                      <a:cubicBezTo>
                        <a:pt x="43" y="51"/>
                        <a:pt x="37" y="54"/>
                        <a:pt x="30" y="54"/>
                      </a:cubicBezTo>
                      <a:cubicBezTo>
                        <a:pt x="24" y="54"/>
                        <a:pt x="18" y="51"/>
                        <a:pt x="14" y="47"/>
                      </a:cubicBezTo>
                      <a:cubicBezTo>
                        <a:pt x="9" y="42"/>
                        <a:pt x="7" y="37"/>
                        <a:pt x="7" y="30"/>
                      </a:cubicBezTo>
                      <a:cubicBezTo>
                        <a:pt x="7" y="24"/>
                        <a:pt x="9" y="18"/>
                        <a:pt x="14" y="13"/>
                      </a:cubicBezTo>
                      <a:cubicBezTo>
                        <a:pt x="18" y="9"/>
                        <a:pt x="24" y="6"/>
                        <a:pt x="30" y="6"/>
                      </a:cubicBezTo>
                      <a:cubicBezTo>
                        <a:pt x="37" y="6"/>
                        <a:pt x="43" y="9"/>
                        <a:pt x="47" y="13"/>
                      </a:cubicBezTo>
                      <a:cubicBezTo>
                        <a:pt x="52" y="18"/>
                        <a:pt x="54" y="24"/>
                        <a:pt x="54" y="30"/>
                      </a:cubicBezTo>
                      <a:cubicBezTo>
                        <a:pt x="54" y="37"/>
                        <a:pt x="52" y="42"/>
                        <a:pt x="47" y="47"/>
                      </a:cubicBezTo>
                      <a:close/>
                      <a:moveTo>
                        <a:pt x="47" y="47"/>
                      </a:moveTo>
                      <a:cubicBezTo>
                        <a:pt x="47" y="47"/>
                        <a:pt x="47" y="47"/>
                        <a:pt x="47" y="4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sp>
        <p:nvSpPr>
          <p:cNvPr id="4561" name="Google Shape;4561;g1a37c33ce89_0_158"/>
          <p:cNvSpPr/>
          <p:nvPr/>
        </p:nvSpPr>
        <p:spPr>
          <a:xfrm flipH="1" rot="10800000">
            <a:off x="5918663" y="1979649"/>
            <a:ext cx="321300" cy="308700"/>
          </a:xfrm>
          <a:prstGeom prst="rightArrow">
            <a:avLst>
              <a:gd fmla="val 50000" name="adj1"/>
              <a:gd fmla="val 50000" name="adj2"/>
            </a:avLst>
          </a:prstGeom>
          <a:solidFill>
            <a:srgbClr val="D8D8D8"/>
          </a:solidFill>
          <a:ln cap="flat" cmpd="sng" w="9525">
            <a:solidFill>
              <a:srgbClr val="DAF0D3"/>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562" name="Google Shape;4562;g1a37c33ce89_0_158"/>
          <p:cNvSpPr/>
          <p:nvPr/>
        </p:nvSpPr>
        <p:spPr>
          <a:xfrm flipH="1" rot="10800000">
            <a:off x="5918663" y="2876091"/>
            <a:ext cx="321300" cy="308700"/>
          </a:xfrm>
          <a:prstGeom prst="rightArrow">
            <a:avLst>
              <a:gd fmla="val 50000" name="adj1"/>
              <a:gd fmla="val 50000" name="adj2"/>
            </a:avLst>
          </a:prstGeom>
          <a:solidFill>
            <a:srgbClr val="D8D8D8"/>
          </a:solidFill>
          <a:ln cap="flat" cmpd="sng" w="9525">
            <a:solidFill>
              <a:srgbClr val="DAF0D3"/>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563" name="Google Shape;4563;g1a37c33ce89_0_158"/>
          <p:cNvSpPr/>
          <p:nvPr/>
        </p:nvSpPr>
        <p:spPr>
          <a:xfrm flipH="1" rot="10800000">
            <a:off x="5918663" y="3772534"/>
            <a:ext cx="321300" cy="308700"/>
          </a:xfrm>
          <a:prstGeom prst="rightArrow">
            <a:avLst>
              <a:gd fmla="val 50000" name="adj1"/>
              <a:gd fmla="val 50000" name="adj2"/>
            </a:avLst>
          </a:prstGeom>
          <a:solidFill>
            <a:srgbClr val="D8D8D8"/>
          </a:solidFill>
          <a:ln cap="flat" cmpd="sng" w="9525">
            <a:solidFill>
              <a:srgbClr val="DAF0D3"/>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564" name="Google Shape;4564;g1a37c33ce89_0_158"/>
          <p:cNvSpPr/>
          <p:nvPr/>
        </p:nvSpPr>
        <p:spPr>
          <a:xfrm flipH="1" rot="10800000">
            <a:off x="5918663" y="4668976"/>
            <a:ext cx="321300" cy="308700"/>
          </a:xfrm>
          <a:prstGeom prst="rightArrow">
            <a:avLst>
              <a:gd fmla="val 50000" name="adj1"/>
              <a:gd fmla="val 50000" name="adj2"/>
            </a:avLst>
          </a:prstGeom>
          <a:solidFill>
            <a:srgbClr val="D8D8D8"/>
          </a:solidFill>
          <a:ln cap="flat" cmpd="sng" w="9525">
            <a:solidFill>
              <a:srgbClr val="DAF0D3"/>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565" name="Google Shape;4565;g1a37c33ce89_0_158"/>
          <p:cNvSpPr/>
          <p:nvPr/>
        </p:nvSpPr>
        <p:spPr>
          <a:xfrm flipH="1" rot="10800000">
            <a:off x="5918664" y="5565417"/>
            <a:ext cx="321300" cy="308700"/>
          </a:xfrm>
          <a:prstGeom prst="rightArrow">
            <a:avLst>
              <a:gd fmla="val 50000" name="adj1"/>
              <a:gd fmla="val 50000" name="adj2"/>
            </a:avLst>
          </a:prstGeom>
          <a:solidFill>
            <a:srgbClr val="D8D8D8"/>
          </a:solidFill>
          <a:ln cap="flat" cmpd="sng" w="9525">
            <a:solidFill>
              <a:srgbClr val="DAF0D3"/>
            </a:solidFill>
            <a:prstDash val="solid"/>
            <a:round/>
            <a:headEnd len="sm" w="sm" type="none"/>
            <a:tailEnd len="sm" w="sm" type="none"/>
          </a:ln>
        </p:spPr>
        <p:txBody>
          <a:bodyPr anchorCtr="0" anchor="ctr" bIns="40325" lIns="80675" spcFirstLastPara="1" rIns="80675" wrap="square" tIns="403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4566" name="Google Shape;4566;g1a37c33ce89_0_158"/>
          <p:cNvSpPr/>
          <p:nvPr/>
        </p:nvSpPr>
        <p:spPr>
          <a:xfrm>
            <a:off x="10912868" y="3433818"/>
            <a:ext cx="861900" cy="8619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4567" name="Google Shape;4567;g1a37c33ce89_0_158"/>
          <p:cNvPicPr preferRelativeResize="0"/>
          <p:nvPr/>
        </p:nvPicPr>
        <p:blipFill rotWithShape="1">
          <a:blip r:embed="rId3">
            <a:alphaModFix/>
          </a:blip>
          <a:srcRect b="0" l="0" r="0" t="0"/>
          <a:stretch/>
        </p:blipFill>
        <p:spPr>
          <a:xfrm>
            <a:off x="11011645" y="3765245"/>
            <a:ext cx="702012" cy="216077"/>
          </a:xfrm>
          <a:prstGeom prst="rect">
            <a:avLst/>
          </a:prstGeom>
          <a:noFill/>
          <a:ln>
            <a:noFill/>
          </a:ln>
        </p:spPr>
      </p:pic>
      <p:sp>
        <p:nvSpPr>
          <p:cNvPr id="4568" name="Google Shape;4568;g1a37c33ce89_0_158"/>
          <p:cNvSpPr txBox="1"/>
          <p:nvPr>
            <p:ph idx="1" type="body"/>
          </p:nvPr>
        </p:nvSpPr>
        <p:spPr>
          <a:xfrm>
            <a:off x="208528" y="1061197"/>
            <a:ext cx="7651200" cy="222300"/>
          </a:xfrm>
          <a:prstGeom prst="rect">
            <a:avLst/>
          </a:prstGeom>
          <a:noFill/>
          <a:ln>
            <a:noFill/>
          </a:ln>
        </p:spPr>
        <p:txBody>
          <a:bodyPr anchorCtr="0" anchor="t" bIns="16125" lIns="0" spcFirstLastPara="1" rIns="88725" wrap="square" tIns="0">
            <a:noAutofit/>
          </a:bodyPr>
          <a:lstStyle/>
          <a:p>
            <a:pPr indent="0" lvl="0" marL="0" rtl="0" algn="l">
              <a:lnSpc>
                <a:spcPct val="110000"/>
              </a:lnSpc>
              <a:spcBef>
                <a:spcPts val="0"/>
              </a:spcBef>
              <a:spcAft>
                <a:spcPts val="0"/>
              </a:spcAft>
              <a:buSzPts val="1200"/>
              <a:buNone/>
            </a:pPr>
            <a:r>
              <a:rPr lang="en-PH"/>
              <a:t>Azuga’s cloud-based solution delivers efficiency, productivity and safety across end-to-end operations for fleet powered businesses </a:t>
            </a:r>
            <a:endParaRPr/>
          </a:p>
        </p:txBody>
      </p:sp>
      <p:sp>
        <p:nvSpPr>
          <p:cNvPr id="4569" name="Google Shape;4569;g1a37c33ce89_0_158"/>
          <p:cNvSpPr/>
          <p:nvPr/>
        </p:nvSpPr>
        <p:spPr>
          <a:xfrm>
            <a:off x="387890" y="3433818"/>
            <a:ext cx="861900" cy="861900"/>
          </a:xfrm>
          <a:prstGeom prst="ellipse">
            <a:avLst/>
          </a:prstGeom>
          <a:solidFill>
            <a:schemeClr val="lt1"/>
          </a:solidFill>
          <a:ln cap="flat" cmpd="sng" w="9525">
            <a:solidFill>
              <a:schemeClr val="accent2"/>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70" name="Google Shape;4570;g1a37c33ce89_0_158"/>
          <p:cNvSpPr/>
          <p:nvPr/>
        </p:nvSpPr>
        <p:spPr>
          <a:xfrm>
            <a:off x="915184" y="3702028"/>
            <a:ext cx="74489" cy="91297"/>
          </a:xfrm>
          <a:custGeom>
            <a:rect b="b" l="l" r="r" t="t"/>
            <a:pathLst>
              <a:path extrusionOk="0" h="986997" w="763986">
                <a:moveTo>
                  <a:pt x="481697" y="4091"/>
                </a:moveTo>
                <a:lnTo>
                  <a:pt x="86343" y="108128"/>
                </a:lnTo>
                <a:cubicBezTo>
                  <a:pt x="24940" y="124932"/>
                  <a:pt x="-18260" y="704953"/>
                  <a:pt x="7672" y="705831"/>
                </a:cubicBezTo>
                <a:lnTo>
                  <a:pt x="312847" y="731262"/>
                </a:lnTo>
                <a:cubicBezTo>
                  <a:pt x="576077" y="763070"/>
                  <a:pt x="531652" y="982020"/>
                  <a:pt x="626372" y="986998"/>
                </a:cubicBezTo>
                <a:lnTo>
                  <a:pt x="673309" y="986998"/>
                </a:lnTo>
                <a:cubicBezTo>
                  <a:pt x="709376" y="986998"/>
                  <a:pt x="739834" y="960559"/>
                  <a:pt x="745349" y="924919"/>
                </a:cubicBezTo>
                <a:cubicBezTo>
                  <a:pt x="790768" y="631107"/>
                  <a:pt x="756000" y="342003"/>
                  <a:pt x="609779" y="59465"/>
                </a:cubicBezTo>
                <a:cubicBezTo>
                  <a:pt x="585734" y="13001"/>
                  <a:pt x="532101" y="-9941"/>
                  <a:pt x="481697" y="4091"/>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1" name="Google Shape;4571;g1a37c33ce89_0_158"/>
          <p:cNvSpPr/>
          <p:nvPr/>
        </p:nvSpPr>
        <p:spPr>
          <a:xfrm>
            <a:off x="1000523" y="3830283"/>
            <a:ext cx="58805" cy="27824"/>
          </a:xfrm>
          <a:custGeom>
            <a:rect b="b" l="l" r="r" t="t"/>
            <a:pathLst>
              <a:path extrusionOk="0" h="300795" w="603127">
                <a:moveTo>
                  <a:pt x="84512" y="300684"/>
                </a:moveTo>
                <a:lnTo>
                  <a:pt x="527035" y="277430"/>
                </a:lnTo>
                <a:cubicBezTo>
                  <a:pt x="572853" y="275021"/>
                  <a:pt x="607346" y="234774"/>
                  <a:pt x="602710" y="189122"/>
                </a:cubicBezTo>
                <a:lnTo>
                  <a:pt x="590818" y="72171"/>
                </a:lnTo>
                <a:cubicBezTo>
                  <a:pt x="586653" y="31184"/>
                  <a:pt x="552139" y="0"/>
                  <a:pt x="510934" y="0"/>
                </a:cubicBezTo>
                <a:lnTo>
                  <a:pt x="80290" y="0"/>
                </a:lnTo>
                <a:cubicBezTo>
                  <a:pt x="35944" y="0"/>
                  <a:pt x="0" y="35951"/>
                  <a:pt x="0" y="80290"/>
                </a:cubicBezTo>
                <a:lnTo>
                  <a:pt x="0" y="220495"/>
                </a:lnTo>
                <a:cubicBezTo>
                  <a:pt x="7" y="266495"/>
                  <a:pt x="38570" y="303092"/>
                  <a:pt x="84512" y="300684"/>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2" name="Google Shape;4572;g1a37c33ce89_0_158"/>
          <p:cNvSpPr/>
          <p:nvPr/>
        </p:nvSpPr>
        <p:spPr>
          <a:xfrm>
            <a:off x="1120601" y="3830048"/>
            <a:ext cx="16113" cy="23184"/>
          </a:xfrm>
          <a:custGeom>
            <a:rect b="b" l="l" r="r" t="t"/>
            <a:pathLst>
              <a:path extrusionOk="0" h="250641" w="165262">
                <a:moveTo>
                  <a:pt x="146242" y="5028"/>
                </a:moveTo>
                <a:lnTo>
                  <a:pt x="29827" y="7"/>
                </a:lnTo>
                <a:cubicBezTo>
                  <a:pt x="17848" y="-508"/>
                  <a:pt x="6827" y="29022"/>
                  <a:pt x="5231" y="65974"/>
                </a:cubicBezTo>
                <a:lnTo>
                  <a:pt x="196" y="182795"/>
                </a:lnTo>
                <a:cubicBezTo>
                  <a:pt x="-1466" y="221119"/>
                  <a:pt x="7647" y="252064"/>
                  <a:pt x="20156" y="250591"/>
                </a:cubicBezTo>
                <a:lnTo>
                  <a:pt x="140619" y="236385"/>
                </a:lnTo>
                <a:cubicBezTo>
                  <a:pt x="153099" y="234912"/>
                  <a:pt x="163866" y="201776"/>
                  <a:pt x="164251" y="163684"/>
                </a:cubicBezTo>
                <a:lnTo>
                  <a:pt x="165252" y="66105"/>
                </a:lnTo>
                <a:cubicBezTo>
                  <a:pt x="165593" y="31895"/>
                  <a:pt x="157380" y="5507"/>
                  <a:pt x="146242" y="5028"/>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3" name="Google Shape;4573;g1a37c33ce89_0_158"/>
          <p:cNvSpPr/>
          <p:nvPr/>
        </p:nvSpPr>
        <p:spPr>
          <a:xfrm>
            <a:off x="701602" y="3646944"/>
            <a:ext cx="419994" cy="278609"/>
          </a:xfrm>
          <a:custGeom>
            <a:rect b="b" l="l" r="r" t="t"/>
            <a:pathLst>
              <a:path extrusionOk="0" h="3011992" w="4307631">
                <a:moveTo>
                  <a:pt x="4298387" y="2856299"/>
                </a:moveTo>
                <a:lnTo>
                  <a:pt x="3795281" y="2830498"/>
                </a:lnTo>
                <a:cubicBezTo>
                  <a:pt x="3900348" y="2830498"/>
                  <a:pt x="3993378" y="2634381"/>
                  <a:pt x="3993378" y="2515485"/>
                </a:cubicBezTo>
                <a:lnTo>
                  <a:pt x="3379938" y="2566310"/>
                </a:lnTo>
                <a:cubicBezTo>
                  <a:pt x="3393825" y="2676565"/>
                  <a:pt x="3447008" y="2804306"/>
                  <a:pt x="3504508" y="2814442"/>
                </a:cubicBezTo>
                <a:lnTo>
                  <a:pt x="2845909" y="2751456"/>
                </a:lnTo>
                <a:cubicBezTo>
                  <a:pt x="2864977" y="2709781"/>
                  <a:pt x="2867835" y="2627162"/>
                  <a:pt x="2868263" y="2540647"/>
                </a:cubicBezTo>
                <a:lnTo>
                  <a:pt x="2756833" y="2515478"/>
                </a:lnTo>
                <a:cubicBezTo>
                  <a:pt x="2662010" y="2471110"/>
                  <a:pt x="2645925" y="1985526"/>
                  <a:pt x="2462411" y="1985526"/>
                </a:cubicBezTo>
                <a:lnTo>
                  <a:pt x="2136666" y="1991440"/>
                </a:lnTo>
                <a:cubicBezTo>
                  <a:pt x="2094700" y="1992202"/>
                  <a:pt x="2060280" y="1958354"/>
                  <a:pt x="2060338" y="1916381"/>
                </a:cubicBezTo>
                <a:cubicBezTo>
                  <a:pt x="2065308" y="1429564"/>
                  <a:pt x="2075343" y="957861"/>
                  <a:pt x="2142689" y="656952"/>
                </a:cubicBezTo>
                <a:cubicBezTo>
                  <a:pt x="2149001" y="628750"/>
                  <a:pt x="2170390" y="606366"/>
                  <a:pt x="2198273" y="598784"/>
                </a:cubicBezTo>
                <a:cubicBezTo>
                  <a:pt x="2849900" y="421641"/>
                  <a:pt x="2836194" y="394868"/>
                  <a:pt x="3410433" y="474591"/>
                </a:cubicBezTo>
                <a:lnTo>
                  <a:pt x="3410433" y="239636"/>
                </a:lnTo>
                <a:lnTo>
                  <a:pt x="1707429" y="0"/>
                </a:lnTo>
                <a:lnTo>
                  <a:pt x="0" y="436485"/>
                </a:lnTo>
                <a:lnTo>
                  <a:pt x="0" y="2066346"/>
                </a:lnTo>
                <a:lnTo>
                  <a:pt x="417541" y="2066346"/>
                </a:lnTo>
                <a:lnTo>
                  <a:pt x="385421" y="2333487"/>
                </a:lnTo>
                <a:lnTo>
                  <a:pt x="519249" y="2328133"/>
                </a:lnTo>
                <a:cubicBezTo>
                  <a:pt x="508097" y="2354746"/>
                  <a:pt x="501662" y="2431582"/>
                  <a:pt x="501662" y="2516573"/>
                </a:cubicBezTo>
                <a:cubicBezTo>
                  <a:pt x="501662" y="2658999"/>
                  <a:pt x="561984" y="2843681"/>
                  <a:pt x="641788" y="2843681"/>
                </a:cubicBezTo>
                <a:lnTo>
                  <a:pt x="2452601" y="3001482"/>
                </a:lnTo>
                <a:cubicBezTo>
                  <a:pt x="3048469" y="3035227"/>
                  <a:pt x="3665958" y="2986245"/>
                  <a:pt x="4299526" y="2875693"/>
                </a:cubicBezTo>
                <a:cubicBezTo>
                  <a:pt x="4310997" y="2873690"/>
                  <a:pt x="4310002" y="2856894"/>
                  <a:pt x="4298387" y="2856299"/>
                </a:cubicBezTo>
                <a:close/>
                <a:moveTo>
                  <a:pt x="646054" y="2705217"/>
                </a:moveTo>
                <a:cubicBezTo>
                  <a:pt x="603624" y="2705217"/>
                  <a:pt x="569240" y="2620755"/>
                  <a:pt x="569240" y="2516573"/>
                </a:cubicBezTo>
                <a:cubicBezTo>
                  <a:pt x="569240" y="2412391"/>
                  <a:pt x="603631" y="2327929"/>
                  <a:pt x="646054" y="2327929"/>
                </a:cubicBezTo>
                <a:cubicBezTo>
                  <a:pt x="664737" y="2327929"/>
                  <a:pt x="681853" y="2344320"/>
                  <a:pt x="695167" y="2371550"/>
                </a:cubicBezTo>
                <a:cubicBezTo>
                  <a:pt x="672312" y="2376237"/>
                  <a:pt x="654202" y="2439280"/>
                  <a:pt x="654202" y="2516573"/>
                </a:cubicBezTo>
                <a:cubicBezTo>
                  <a:pt x="654202" y="2593866"/>
                  <a:pt x="672312" y="2656910"/>
                  <a:pt x="695167" y="2661590"/>
                </a:cubicBezTo>
                <a:cubicBezTo>
                  <a:pt x="681853" y="2688819"/>
                  <a:pt x="664737" y="2705217"/>
                  <a:pt x="646054" y="2705217"/>
                </a:cubicBezTo>
                <a:close/>
                <a:moveTo>
                  <a:pt x="1006705" y="2742314"/>
                </a:moveTo>
                <a:cubicBezTo>
                  <a:pt x="1037650" y="2706552"/>
                  <a:pt x="1056238" y="2575633"/>
                  <a:pt x="1056238" y="2527239"/>
                </a:cubicBezTo>
                <a:lnTo>
                  <a:pt x="1487848" y="2527239"/>
                </a:lnTo>
                <a:cubicBezTo>
                  <a:pt x="1485570" y="2607833"/>
                  <a:pt x="1517247" y="2660712"/>
                  <a:pt x="1559192" y="2705210"/>
                </a:cubicBezTo>
                <a:lnTo>
                  <a:pt x="1006705" y="2742314"/>
                </a:lnTo>
                <a:close/>
                <a:moveTo>
                  <a:pt x="1928643" y="2720541"/>
                </a:moveTo>
                <a:cubicBezTo>
                  <a:pt x="1985338" y="2720541"/>
                  <a:pt x="2025468" y="2590202"/>
                  <a:pt x="2025468" y="2501765"/>
                </a:cubicBezTo>
                <a:lnTo>
                  <a:pt x="2174337" y="2504783"/>
                </a:lnTo>
                <a:cubicBezTo>
                  <a:pt x="2161139" y="2586001"/>
                  <a:pt x="2171689" y="2650561"/>
                  <a:pt x="2191801" y="2742314"/>
                </a:cubicBezTo>
                <a:lnTo>
                  <a:pt x="1928643" y="2720541"/>
                </a:lnTo>
                <a:close/>
                <a:moveTo>
                  <a:pt x="2403597" y="2880445"/>
                </a:moveTo>
                <a:cubicBezTo>
                  <a:pt x="2307150" y="2880445"/>
                  <a:pt x="2228971" y="2752675"/>
                  <a:pt x="2228971" y="2595056"/>
                </a:cubicBezTo>
                <a:cubicBezTo>
                  <a:pt x="2228971" y="2437444"/>
                  <a:pt x="2307150" y="2309674"/>
                  <a:pt x="2403597" y="2309674"/>
                </a:cubicBezTo>
                <a:cubicBezTo>
                  <a:pt x="2500038" y="2309674"/>
                  <a:pt x="2578224" y="2437444"/>
                  <a:pt x="2578224" y="2595056"/>
                </a:cubicBezTo>
                <a:cubicBezTo>
                  <a:pt x="2578231" y="2752675"/>
                  <a:pt x="2500038" y="2880445"/>
                  <a:pt x="2403597" y="2880445"/>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4" name="Google Shape;4574;g1a37c33ce89_0_158"/>
          <p:cNvSpPr/>
          <p:nvPr/>
        </p:nvSpPr>
        <p:spPr>
          <a:xfrm>
            <a:off x="986279" y="3696281"/>
            <a:ext cx="153333" cy="101576"/>
          </a:xfrm>
          <a:custGeom>
            <a:rect b="b" l="l" r="r" t="t"/>
            <a:pathLst>
              <a:path extrusionOk="0" h="1098115" w="1572645">
                <a:moveTo>
                  <a:pt x="1571594" y="431102"/>
                </a:moveTo>
                <a:cubicBezTo>
                  <a:pt x="1571536" y="389738"/>
                  <a:pt x="1552824" y="348614"/>
                  <a:pt x="1517177" y="311915"/>
                </a:cubicBezTo>
                <a:cubicBezTo>
                  <a:pt x="1429922" y="222063"/>
                  <a:pt x="1254324" y="168423"/>
                  <a:pt x="1047476" y="168423"/>
                </a:cubicBezTo>
                <a:cubicBezTo>
                  <a:pt x="1043906" y="168423"/>
                  <a:pt x="1040526" y="169155"/>
                  <a:pt x="1037362" y="170338"/>
                </a:cubicBezTo>
                <a:cubicBezTo>
                  <a:pt x="1034307" y="168981"/>
                  <a:pt x="1031231" y="167683"/>
                  <a:pt x="1028046" y="166645"/>
                </a:cubicBezTo>
                <a:cubicBezTo>
                  <a:pt x="744921" y="74188"/>
                  <a:pt x="474195" y="26700"/>
                  <a:pt x="209216" y="0"/>
                </a:cubicBezTo>
                <a:cubicBezTo>
                  <a:pt x="249324" y="19713"/>
                  <a:pt x="284927" y="44999"/>
                  <a:pt x="314798" y="75443"/>
                </a:cubicBezTo>
                <a:cubicBezTo>
                  <a:pt x="370136" y="131826"/>
                  <a:pt x="400109" y="201334"/>
                  <a:pt x="399449" y="271379"/>
                </a:cubicBezTo>
                <a:cubicBezTo>
                  <a:pt x="439942" y="284330"/>
                  <a:pt x="468905" y="318249"/>
                  <a:pt x="468905" y="358184"/>
                </a:cubicBezTo>
                <a:lnTo>
                  <a:pt x="468905" y="641135"/>
                </a:lnTo>
                <a:cubicBezTo>
                  <a:pt x="468905" y="692221"/>
                  <a:pt x="421592" y="733636"/>
                  <a:pt x="363229" y="733636"/>
                </a:cubicBezTo>
                <a:cubicBezTo>
                  <a:pt x="304865" y="733636"/>
                  <a:pt x="257559" y="692221"/>
                  <a:pt x="257559" y="641135"/>
                </a:cubicBezTo>
                <a:lnTo>
                  <a:pt x="257559" y="358184"/>
                </a:lnTo>
                <a:cubicBezTo>
                  <a:pt x="257559" y="318286"/>
                  <a:pt x="286473" y="284388"/>
                  <a:pt x="326922" y="271408"/>
                </a:cubicBezTo>
                <a:cubicBezTo>
                  <a:pt x="327619" y="220510"/>
                  <a:pt x="304967" y="168996"/>
                  <a:pt x="263023" y="126261"/>
                </a:cubicBezTo>
                <a:cubicBezTo>
                  <a:pt x="201866" y="63950"/>
                  <a:pt x="109742" y="27760"/>
                  <a:pt x="1773" y="23102"/>
                </a:cubicBezTo>
                <a:cubicBezTo>
                  <a:pt x="-324" y="30734"/>
                  <a:pt x="-658" y="39013"/>
                  <a:pt x="1294" y="47444"/>
                </a:cubicBezTo>
                <a:cubicBezTo>
                  <a:pt x="83608" y="402754"/>
                  <a:pt x="196134" y="690828"/>
                  <a:pt x="322417" y="948334"/>
                </a:cubicBezTo>
                <a:cubicBezTo>
                  <a:pt x="349414" y="1003382"/>
                  <a:pt x="402967" y="1040530"/>
                  <a:pt x="463921" y="1047045"/>
                </a:cubicBezTo>
                <a:cubicBezTo>
                  <a:pt x="867837" y="1090223"/>
                  <a:pt x="1221123" y="1111329"/>
                  <a:pt x="1475422" y="1089273"/>
                </a:cubicBezTo>
                <a:cubicBezTo>
                  <a:pt x="1501476" y="1087016"/>
                  <a:pt x="1520399" y="1063254"/>
                  <a:pt x="1516314" y="1037425"/>
                </a:cubicBezTo>
                <a:cubicBezTo>
                  <a:pt x="1468028" y="732576"/>
                  <a:pt x="1319588" y="466719"/>
                  <a:pt x="1101915" y="227795"/>
                </a:cubicBezTo>
                <a:cubicBezTo>
                  <a:pt x="1296152" y="237263"/>
                  <a:pt x="1421361" y="296533"/>
                  <a:pt x="1475560" y="352336"/>
                </a:cubicBezTo>
                <a:cubicBezTo>
                  <a:pt x="1483251" y="360251"/>
                  <a:pt x="1489664" y="368327"/>
                  <a:pt x="1495070" y="376460"/>
                </a:cubicBezTo>
                <a:cubicBezTo>
                  <a:pt x="1475103" y="387837"/>
                  <a:pt x="1461092" y="414363"/>
                  <a:pt x="1461092" y="445272"/>
                </a:cubicBezTo>
                <a:lnTo>
                  <a:pt x="1461092" y="673901"/>
                </a:lnTo>
                <a:cubicBezTo>
                  <a:pt x="1461092" y="715177"/>
                  <a:pt x="1486058" y="748647"/>
                  <a:pt x="1516873" y="748647"/>
                </a:cubicBezTo>
                <a:cubicBezTo>
                  <a:pt x="1547672" y="748647"/>
                  <a:pt x="1572646" y="715185"/>
                  <a:pt x="1572646" y="673901"/>
                </a:cubicBezTo>
                <a:lnTo>
                  <a:pt x="1572646" y="445272"/>
                </a:lnTo>
                <a:cubicBezTo>
                  <a:pt x="1572631" y="440447"/>
                  <a:pt x="1572254" y="435702"/>
                  <a:pt x="1571594" y="431102"/>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5" name="Google Shape;4575;g1a37c33ce89_0_158"/>
          <p:cNvSpPr/>
          <p:nvPr/>
        </p:nvSpPr>
        <p:spPr>
          <a:xfrm>
            <a:off x="1065981" y="3835788"/>
            <a:ext cx="52402" cy="6097"/>
          </a:xfrm>
          <a:custGeom>
            <a:rect b="b" l="l" r="r" t="t"/>
            <a:pathLst>
              <a:path extrusionOk="0" h="65918" w="537455">
                <a:moveTo>
                  <a:pt x="537429" y="31330"/>
                </a:moveTo>
                <a:cubicBezTo>
                  <a:pt x="538147" y="14192"/>
                  <a:pt x="524405" y="-79"/>
                  <a:pt x="507253" y="0"/>
                </a:cubicBezTo>
                <a:lnTo>
                  <a:pt x="31508" y="1996"/>
                </a:lnTo>
                <a:cubicBezTo>
                  <a:pt x="13870" y="2068"/>
                  <a:pt x="-293" y="16536"/>
                  <a:pt x="5" y="34167"/>
                </a:cubicBezTo>
                <a:lnTo>
                  <a:pt x="12" y="34812"/>
                </a:lnTo>
                <a:cubicBezTo>
                  <a:pt x="302" y="52204"/>
                  <a:pt x="14595" y="66106"/>
                  <a:pt x="31987" y="65917"/>
                </a:cubicBezTo>
                <a:lnTo>
                  <a:pt x="507681" y="60751"/>
                </a:lnTo>
                <a:cubicBezTo>
                  <a:pt x="523672" y="60577"/>
                  <a:pt x="536732" y="47909"/>
                  <a:pt x="537407" y="31932"/>
                </a:cubicBezTo>
                <a:lnTo>
                  <a:pt x="537429" y="31330"/>
                </a:ln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6" name="Google Shape;4576;g1a37c33ce89_0_158"/>
          <p:cNvSpPr/>
          <p:nvPr/>
        </p:nvSpPr>
        <p:spPr>
          <a:xfrm>
            <a:off x="1066169" y="3845531"/>
            <a:ext cx="51787" cy="7658"/>
          </a:xfrm>
          <a:custGeom>
            <a:rect b="b" l="l" r="r" t="t"/>
            <a:pathLst>
              <a:path extrusionOk="0" h="82784" w="531146">
                <a:moveTo>
                  <a:pt x="497749" y="12"/>
                </a:moveTo>
                <a:lnTo>
                  <a:pt x="33911" y="12411"/>
                </a:lnTo>
                <a:cubicBezTo>
                  <a:pt x="14807" y="12919"/>
                  <a:pt x="-321" y="28722"/>
                  <a:pt x="5" y="47826"/>
                </a:cubicBezTo>
                <a:lnTo>
                  <a:pt x="20" y="48537"/>
                </a:lnTo>
                <a:cubicBezTo>
                  <a:pt x="346" y="68039"/>
                  <a:pt x="16628" y="83472"/>
                  <a:pt x="36130" y="82761"/>
                </a:cubicBezTo>
                <a:lnTo>
                  <a:pt x="499788" y="65689"/>
                </a:lnTo>
                <a:cubicBezTo>
                  <a:pt x="516751" y="65065"/>
                  <a:pt x="530385" y="51504"/>
                  <a:pt x="531088" y="34548"/>
                </a:cubicBezTo>
                <a:lnTo>
                  <a:pt x="531117" y="33888"/>
                </a:lnTo>
                <a:cubicBezTo>
                  <a:pt x="531908" y="15060"/>
                  <a:pt x="516584" y="-489"/>
                  <a:pt x="497749" y="12"/>
                </a:cubicBezTo>
                <a:close/>
              </a:path>
            </a:pathLst>
          </a:custGeom>
          <a:solidFill>
            <a:schemeClr val="accent2"/>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577" name="Google Shape;4577;g1a37c33ce89_0_158"/>
          <p:cNvSpPr/>
          <p:nvPr/>
        </p:nvSpPr>
        <p:spPr>
          <a:xfrm>
            <a:off x="548060" y="3732511"/>
            <a:ext cx="116814" cy="388794"/>
          </a:xfrm>
          <a:custGeom>
            <a:rect b="b" l="l" r="r" t="t"/>
            <a:pathLst>
              <a:path extrusionOk="0" h="3192" w="957">
                <a:moveTo>
                  <a:pt x="789" y="127"/>
                </a:moveTo>
                <a:cubicBezTo>
                  <a:pt x="789" y="127"/>
                  <a:pt x="784" y="125"/>
                  <a:pt x="784" y="125"/>
                </a:cubicBezTo>
                <a:cubicBezTo>
                  <a:pt x="783" y="125"/>
                  <a:pt x="783" y="125"/>
                  <a:pt x="783" y="125"/>
                </a:cubicBezTo>
                <a:cubicBezTo>
                  <a:pt x="762" y="118"/>
                  <a:pt x="736" y="110"/>
                  <a:pt x="716" y="101"/>
                </a:cubicBezTo>
                <a:cubicBezTo>
                  <a:pt x="716" y="101"/>
                  <a:pt x="716" y="101"/>
                  <a:pt x="716" y="101"/>
                </a:cubicBezTo>
                <a:cubicBezTo>
                  <a:pt x="716" y="100"/>
                  <a:pt x="715" y="100"/>
                  <a:pt x="715" y="100"/>
                </a:cubicBezTo>
                <a:cubicBezTo>
                  <a:pt x="715" y="100"/>
                  <a:pt x="715" y="99"/>
                  <a:pt x="715" y="99"/>
                </a:cubicBezTo>
                <a:cubicBezTo>
                  <a:pt x="715" y="99"/>
                  <a:pt x="714" y="99"/>
                  <a:pt x="714" y="99"/>
                </a:cubicBezTo>
                <a:cubicBezTo>
                  <a:pt x="714" y="99"/>
                  <a:pt x="714" y="98"/>
                  <a:pt x="714" y="98"/>
                </a:cubicBezTo>
                <a:cubicBezTo>
                  <a:pt x="714" y="98"/>
                  <a:pt x="714" y="98"/>
                  <a:pt x="714" y="98"/>
                </a:cubicBezTo>
                <a:cubicBezTo>
                  <a:pt x="714" y="98"/>
                  <a:pt x="714" y="98"/>
                  <a:pt x="714" y="98"/>
                </a:cubicBezTo>
                <a:cubicBezTo>
                  <a:pt x="714" y="98"/>
                  <a:pt x="714" y="98"/>
                  <a:pt x="714" y="98"/>
                </a:cubicBezTo>
                <a:cubicBezTo>
                  <a:pt x="714" y="98"/>
                  <a:pt x="714" y="97"/>
                  <a:pt x="714" y="97"/>
                </a:cubicBezTo>
                <a:cubicBezTo>
                  <a:pt x="714" y="97"/>
                  <a:pt x="714" y="97"/>
                  <a:pt x="713" y="97"/>
                </a:cubicBezTo>
                <a:cubicBezTo>
                  <a:pt x="713" y="97"/>
                  <a:pt x="713" y="97"/>
                  <a:pt x="713" y="97"/>
                </a:cubicBezTo>
                <a:cubicBezTo>
                  <a:pt x="713" y="97"/>
                  <a:pt x="713" y="97"/>
                  <a:pt x="713" y="97"/>
                </a:cubicBezTo>
                <a:cubicBezTo>
                  <a:pt x="713" y="97"/>
                  <a:pt x="713" y="96"/>
                  <a:pt x="713" y="96"/>
                </a:cubicBezTo>
                <a:cubicBezTo>
                  <a:pt x="713" y="96"/>
                  <a:pt x="713" y="96"/>
                  <a:pt x="712" y="96"/>
                </a:cubicBezTo>
                <a:cubicBezTo>
                  <a:pt x="712" y="96"/>
                  <a:pt x="712" y="95"/>
                  <a:pt x="712" y="95"/>
                </a:cubicBezTo>
                <a:cubicBezTo>
                  <a:pt x="712" y="95"/>
                  <a:pt x="712" y="95"/>
                  <a:pt x="712" y="95"/>
                </a:cubicBezTo>
                <a:cubicBezTo>
                  <a:pt x="712" y="95"/>
                  <a:pt x="712" y="95"/>
                  <a:pt x="712" y="95"/>
                </a:cubicBezTo>
                <a:cubicBezTo>
                  <a:pt x="712" y="95"/>
                  <a:pt x="712" y="95"/>
                  <a:pt x="712" y="95"/>
                </a:cubicBezTo>
                <a:cubicBezTo>
                  <a:pt x="712" y="94"/>
                  <a:pt x="712" y="94"/>
                  <a:pt x="712" y="94"/>
                </a:cubicBezTo>
                <a:cubicBezTo>
                  <a:pt x="711" y="93"/>
                  <a:pt x="711" y="93"/>
                  <a:pt x="710" y="93"/>
                </a:cubicBezTo>
                <a:cubicBezTo>
                  <a:pt x="710" y="92"/>
                  <a:pt x="710" y="92"/>
                  <a:pt x="710" y="92"/>
                </a:cubicBezTo>
                <a:cubicBezTo>
                  <a:pt x="710" y="92"/>
                  <a:pt x="710" y="92"/>
                  <a:pt x="710" y="92"/>
                </a:cubicBezTo>
                <a:cubicBezTo>
                  <a:pt x="710" y="92"/>
                  <a:pt x="710" y="91"/>
                  <a:pt x="710" y="91"/>
                </a:cubicBezTo>
                <a:cubicBezTo>
                  <a:pt x="710" y="91"/>
                  <a:pt x="710" y="91"/>
                  <a:pt x="710" y="91"/>
                </a:cubicBezTo>
                <a:cubicBezTo>
                  <a:pt x="710" y="91"/>
                  <a:pt x="710" y="90"/>
                  <a:pt x="710" y="90"/>
                </a:cubicBezTo>
                <a:cubicBezTo>
                  <a:pt x="709" y="90"/>
                  <a:pt x="709" y="90"/>
                  <a:pt x="709" y="90"/>
                </a:cubicBezTo>
                <a:cubicBezTo>
                  <a:pt x="709" y="90"/>
                  <a:pt x="709" y="90"/>
                  <a:pt x="709" y="89"/>
                </a:cubicBezTo>
                <a:cubicBezTo>
                  <a:pt x="709" y="89"/>
                  <a:pt x="709" y="89"/>
                  <a:pt x="709" y="89"/>
                </a:cubicBezTo>
                <a:cubicBezTo>
                  <a:pt x="709" y="89"/>
                  <a:pt x="709" y="89"/>
                  <a:pt x="709" y="89"/>
                </a:cubicBezTo>
                <a:cubicBezTo>
                  <a:pt x="709" y="89"/>
                  <a:pt x="709" y="89"/>
                  <a:pt x="708" y="88"/>
                </a:cubicBezTo>
                <a:cubicBezTo>
                  <a:pt x="708" y="88"/>
                  <a:pt x="708" y="88"/>
                  <a:pt x="708" y="88"/>
                </a:cubicBezTo>
                <a:cubicBezTo>
                  <a:pt x="708" y="88"/>
                  <a:pt x="708" y="88"/>
                  <a:pt x="708" y="88"/>
                </a:cubicBezTo>
                <a:cubicBezTo>
                  <a:pt x="708" y="88"/>
                  <a:pt x="708" y="88"/>
                  <a:pt x="708" y="88"/>
                </a:cubicBezTo>
                <a:cubicBezTo>
                  <a:pt x="696" y="52"/>
                  <a:pt x="661" y="24"/>
                  <a:pt x="615" y="10"/>
                </a:cubicBezTo>
                <a:cubicBezTo>
                  <a:pt x="615" y="10"/>
                  <a:pt x="615" y="10"/>
                  <a:pt x="615" y="10"/>
                </a:cubicBezTo>
                <a:cubicBezTo>
                  <a:pt x="615" y="10"/>
                  <a:pt x="615" y="10"/>
                  <a:pt x="615" y="10"/>
                </a:cubicBezTo>
                <a:cubicBezTo>
                  <a:pt x="599" y="5"/>
                  <a:pt x="582" y="2"/>
                  <a:pt x="563" y="2"/>
                </a:cubicBezTo>
                <a:cubicBezTo>
                  <a:pt x="563" y="2"/>
                  <a:pt x="563" y="2"/>
                  <a:pt x="563" y="2"/>
                </a:cubicBezTo>
                <a:cubicBezTo>
                  <a:pt x="563" y="1"/>
                  <a:pt x="563" y="1"/>
                  <a:pt x="563" y="1"/>
                </a:cubicBezTo>
                <a:cubicBezTo>
                  <a:pt x="556" y="1"/>
                  <a:pt x="549" y="1"/>
                  <a:pt x="542" y="1"/>
                </a:cubicBezTo>
                <a:cubicBezTo>
                  <a:pt x="542" y="1"/>
                  <a:pt x="542" y="1"/>
                  <a:pt x="542" y="2"/>
                </a:cubicBezTo>
                <a:cubicBezTo>
                  <a:pt x="542" y="2"/>
                  <a:pt x="541" y="2"/>
                  <a:pt x="541" y="2"/>
                </a:cubicBezTo>
                <a:cubicBezTo>
                  <a:pt x="541" y="2"/>
                  <a:pt x="541" y="2"/>
                  <a:pt x="541" y="2"/>
                </a:cubicBezTo>
                <a:cubicBezTo>
                  <a:pt x="537" y="2"/>
                  <a:pt x="533" y="3"/>
                  <a:pt x="529" y="3"/>
                </a:cubicBezTo>
                <a:cubicBezTo>
                  <a:pt x="528" y="3"/>
                  <a:pt x="526" y="3"/>
                  <a:pt x="525" y="3"/>
                </a:cubicBezTo>
                <a:cubicBezTo>
                  <a:pt x="525" y="3"/>
                  <a:pt x="525" y="3"/>
                  <a:pt x="525" y="3"/>
                </a:cubicBezTo>
                <a:cubicBezTo>
                  <a:pt x="525" y="3"/>
                  <a:pt x="525" y="3"/>
                  <a:pt x="524" y="3"/>
                </a:cubicBezTo>
                <a:cubicBezTo>
                  <a:pt x="524" y="3"/>
                  <a:pt x="524" y="2"/>
                  <a:pt x="523" y="2"/>
                </a:cubicBezTo>
                <a:cubicBezTo>
                  <a:pt x="523" y="2"/>
                  <a:pt x="523" y="2"/>
                  <a:pt x="523" y="2"/>
                </a:cubicBezTo>
                <a:cubicBezTo>
                  <a:pt x="523" y="1"/>
                  <a:pt x="522" y="1"/>
                  <a:pt x="522" y="1"/>
                </a:cubicBezTo>
                <a:cubicBezTo>
                  <a:pt x="522" y="1"/>
                  <a:pt x="521" y="1"/>
                  <a:pt x="521" y="0"/>
                </a:cubicBezTo>
                <a:cubicBezTo>
                  <a:pt x="521" y="0"/>
                  <a:pt x="521" y="0"/>
                  <a:pt x="521" y="0"/>
                </a:cubicBezTo>
                <a:cubicBezTo>
                  <a:pt x="519" y="0"/>
                  <a:pt x="517" y="0"/>
                  <a:pt x="516" y="0"/>
                </a:cubicBezTo>
                <a:cubicBezTo>
                  <a:pt x="513" y="0"/>
                  <a:pt x="510" y="0"/>
                  <a:pt x="508" y="0"/>
                </a:cubicBezTo>
                <a:cubicBezTo>
                  <a:pt x="508" y="0"/>
                  <a:pt x="508" y="0"/>
                  <a:pt x="508" y="0"/>
                </a:cubicBezTo>
                <a:cubicBezTo>
                  <a:pt x="507" y="1"/>
                  <a:pt x="507" y="1"/>
                  <a:pt x="507" y="1"/>
                </a:cubicBezTo>
                <a:cubicBezTo>
                  <a:pt x="506" y="1"/>
                  <a:pt x="506" y="1"/>
                  <a:pt x="506" y="2"/>
                </a:cubicBezTo>
                <a:cubicBezTo>
                  <a:pt x="506" y="2"/>
                  <a:pt x="506" y="2"/>
                  <a:pt x="506" y="2"/>
                </a:cubicBezTo>
                <a:cubicBezTo>
                  <a:pt x="505" y="2"/>
                  <a:pt x="505" y="2"/>
                  <a:pt x="505" y="2"/>
                </a:cubicBezTo>
                <a:cubicBezTo>
                  <a:pt x="505" y="2"/>
                  <a:pt x="505" y="2"/>
                  <a:pt x="504" y="2"/>
                </a:cubicBezTo>
                <a:cubicBezTo>
                  <a:pt x="504" y="2"/>
                  <a:pt x="504" y="2"/>
                  <a:pt x="504" y="3"/>
                </a:cubicBezTo>
                <a:cubicBezTo>
                  <a:pt x="504" y="3"/>
                  <a:pt x="504" y="3"/>
                  <a:pt x="504" y="3"/>
                </a:cubicBezTo>
                <a:cubicBezTo>
                  <a:pt x="504" y="3"/>
                  <a:pt x="504" y="3"/>
                  <a:pt x="504" y="3"/>
                </a:cubicBezTo>
                <a:cubicBezTo>
                  <a:pt x="504" y="3"/>
                  <a:pt x="504" y="3"/>
                  <a:pt x="503" y="3"/>
                </a:cubicBezTo>
                <a:cubicBezTo>
                  <a:pt x="503" y="3"/>
                  <a:pt x="503" y="3"/>
                  <a:pt x="503" y="3"/>
                </a:cubicBezTo>
                <a:cubicBezTo>
                  <a:pt x="503" y="3"/>
                  <a:pt x="503" y="3"/>
                  <a:pt x="503" y="3"/>
                </a:cubicBezTo>
                <a:cubicBezTo>
                  <a:pt x="503" y="3"/>
                  <a:pt x="503" y="3"/>
                  <a:pt x="503" y="3"/>
                </a:cubicBezTo>
                <a:cubicBezTo>
                  <a:pt x="503" y="3"/>
                  <a:pt x="503" y="3"/>
                  <a:pt x="502" y="3"/>
                </a:cubicBezTo>
                <a:cubicBezTo>
                  <a:pt x="502" y="4"/>
                  <a:pt x="502" y="4"/>
                  <a:pt x="502" y="4"/>
                </a:cubicBezTo>
                <a:cubicBezTo>
                  <a:pt x="502" y="4"/>
                  <a:pt x="502" y="4"/>
                  <a:pt x="501" y="4"/>
                </a:cubicBezTo>
                <a:cubicBezTo>
                  <a:pt x="501" y="5"/>
                  <a:pt x="502" y="7"/>
                  <a:pt x="501" y="8"/>
                </a:cubicBezTo>
                <a:cubicBezTo>
                  <a:pt x="501" y="8"/>
                  <a:pt x="501" y="9"/>
                  <a:pt x="500" y="9"/>
                </a:cubicBezTo>
                <a:cubicBezTo>
                  <a:pt x="451" y="22"/>
                  <a:pt x="414" y="53"/>
                  <a:pt x="402" y="90"/>
                </a:cubicBezTo>
                <a:cubicBezTo>
                  <a:pt x="402" y="91"/>
                  <a:pt x="402" y="91"/>
                  <a:pt x="402" y="91"/>
                </a:cubicBezTo>
                <a:cubicBezTo>
                  <a:pt x="401" y="91"/>
                  <a:pt x="401" y="92"/>
                  <a:pt x="401" y="92"/>
                </a:cubicBezTo>
                <a:cubicBezTo>
                  <a:pt x="401" y="92"/>
                  <a:pt x="401" y="92"/>
                  <a:pt x="401" y="92"/>
                </a:cubicBezTo>
                <a:cubicBezTo>
                  <a:pt x="401" y="92"/>
                  <a:pt x="401" y="93"/>
                  <a:pt x="401" y="93"/>
                </a:cubicBezTo>
                <a:cubicBezTo>
                  <a:pt x="401" y="93"/>
                  <a:pt x="401" y="93"/>
                  <a:pt x="401" y="93"/>
                </a:cubicBezTo>
                <a:cubicBezTo>
                  <a:pt x="401" y="93"/>
                  <a:pt x="401" y="93"/>
                  <a:pt x="401" y="94"/>
                </a:cubicBezTo>
                <a:cubicBezTo>
                  <a:pt x="401" y="94"/>
                  <a:pt x="400" y="94"/>
                  <a:pt x="400" y="94"/>
                </a:cubicBezTo>
                <a:cubicBezTo>
                  <a:pt x="400" y="94"/>
                  <a:pt x="400" y="94"/>
                  <a:pt x="400" y="95"/>
                </a:cubicBezTo>
                <a:cubicBezTo>
                  <a:pt x="400" y="95"/>
                  <a:pt x="400" y="95"/>
                  <a:pt x="399" y="95"/>
                </a:cubicBezTo>
                <a:cubicBezTo>
                  <a:pt x="399" y="96"/>
                  <a:pt x="399" y="97"/>
                  <a:pt x="399" y="98"/>
                </a:cubicBezTo>
                <a:cubicBezTo>
                  <a:pt x="398" y="98"/>
                  <a:pt x="398" y="98"/>
                  <a:pt x="397" y="99"/>
                </a:cubicBezTo>
                <a:cubicBezTo>
                  <a:pt x="397" y="99"/>
                  <a:pt x="397" y="99"/>
                  <a:pt x="397" y="100"/>
                </a:cubicBezTo>
                <a:cubicBezTo>
                  <a:pt x="397" y="100"/>
                  <a:pt x="397" y="100"/>
                  <a:pt x="397" y="100"/>
                </a:cubicBezTo>
                <a:cubicBezTo>
                  <a:pt x="397" y="100"/>
                  <a:pt x="397" y="100"/>
                  <a:pt x="397" y="101"/>
                </a:cubicBezTo>
                <a:cubicBezTo>
                  <a:pt x="397" y="101"/>
                  <a:pt x="397" y="101"/>
                  <a:pt x="397" y="101"/>
                </a:cubicBezTo>
                <a:cubicBezTo>
                  <a:pt x="397" y="101"/>
                  <a:pt x="397" y="101"/>
                  <a:pt x="397" y="101"/>
                </a:cubicBezTo>
                <a:cubicBezTo>
                  <a:pt x="396" y="102"/>
                  <a:pt x="396" y="102"/>
                  <a:pt x="395" y="102"/>
                </a:cubicBezTo>
                <a:cubicBezTo>
                  <a:pt x="395" y="103"/>
                  <a:pt x="395" y="103"/>
                  <a:pt x="395" y="103"/>
                </a:cubicBezTo>
                <a:cubicBezTo>
                  <a:pt x="395" y="103"/>
                  <a:pt x="395" y="103"/>
                  <a:pt x="395" y="103"/>
                </a:cubicBezTo>
                <a:cubicBezTo>
                  <a:pt x="395" y="103"/>
                  <a:pt x="395" y="103"/>
                  <a:pt x="395" y="103"/>
                </a:cubicBezTo>
                <a:cubicBezTo>
                  <a:pt x="395" y="103"/>
                  <a:pt x="395" y="103"/>
                  <a:pt x="395" y="103"/>
                </a:cubicBezTo>
                <a:cubicBezTo>
                  <a:pt x="395" y="104"/>
                  <a:pt x="395" y="104"/>
                  <a:pt x="395" y="104"/>
                </a:cubicBezTo>
                <a:cubicBezTo>
                  <a:pt x="395" y="104"/>
                  <a:pt x="395" y="104"/>
                  <a:pt x="395" y="104"/>
                </a:cubicBezTo>
                <a:cubicBezTo>
                  <a:pt x="395" y="104"/>
                  <a:pt x="395" y="104"/>
                  <a:pt x="395" y="104"/>
                </a:cubicBezTo>
                <a:cubicBezTo>
                  <a:pt x="394" y="105"/>
                  <a:pt x="393" y="105"/>
                  <a:pt x="393" y="106"/>
                </a:cubicBezTo>
                <a:cubicBezTo>
                  <a:pt x="393" y="106"/>
                  <a:pt x="393" y="106"/>
                  <a:pt x="393" y="107"/>
                </a:cubicBezTo>
                <a:cubicBezTo>
                  <a:pt x="393" y="107"/>
                  <a:pt x="393" y="107"/>
                  <a:pt x="393" y="107"/>
                </a:cubicBezTo>
                <a:cubicBezTo>
                  <a:pt x="393" y="107"/>
                  <a:pt x="393" y="107"/>
                  <a:pt x="393" y="107"/>
                </a:cubicBezTo>
                <a:cubicBezTo>
                  <a:pt x="392" y="107"/>
                  <a:pt x="392" y="107"/>
                  <a:pt x="392" y="107"/>
                </a:cubicBezTo>
                <a:cubicBezTo>
                  <a:pt x="392" y="108"/>
                  <a:pt x="392" y="109"/>
                  <a:pt x="392" y="110"/>
                </a:cubicBezTo>
                <a:cubicBezTo>
                  <a:pt x="392" y="110"/>
                  <a:pt x="392" y="110"/>
                  <a:pt x="392" y="110"/>
                </a:cubicBezTo>
                <a:cubicBezTo>
                  <a:pt x="392" y="110"/>
                  <a:pt x="392" y="110"/>
                  <a:pt x="392" y="111"/>
                </a:cubicBezTo>
                <a:cubicBezTo>
                  <a:pt x="392" y="111"/>
                  <a:pt x="391" y="111"/>
                  <a:pt x="391" y="112"/>
                </a:cubicBezTo>
                <a:cubicBezTo>
                  <a:pt x="390" y="113"/>
                  <a:pt x="390" y="116"/>
                  <a:pt x="390" y="118"/>
                </a:cubicBezTo>
                <a:cubicBezTo>
                  <a:pt x="390" y="118"/>
                  <a:pt x="390" y="119"/>
                  <a:pt x="390" y="120"/>
                </a:cubicBezTo>
                <a:cubicBezTo>
                  <a:pt x="391" y="121"/>
                  <a:pt x="391" y="121"/>
                  <a:pt x="391" y="121"/>
                </a:cubicBezTo>
                <a:cubicBezTo>
                  <a:pt x="392" y="121"/>
                  <a:pt x="392" y="121"/>
                  <a:pt x="392" y="121"/>
                </a:cubicBezTo>
                <a:cubicBezTo>
                  <a:pt x="392" y="122"/>
                  <a:pt x="392" y="122"/>
                  <a:pt x="392" y="122"/>
                </a:cubicBezTo>
                <a:cubicBezTo>
                  <a:pt x="392" y="122"/>
                  <a:pt x="392" y="122"/>
                  <a:pt x="392" y="122"/>
                </a:cubicBezTo>
                <a:cubicBezTo>
                  <a:pt x="392" y="122"/>
                  <a:pt x="392" y="122"/>
                  <a:pt x="392" y="123"/>
                </a:cubicBezTo>
                <a:cubicBezTo>
                  <a:pt x="392" y="123"/>
                  <a:pt x="392" y="123"/>
                  <a:pt x="392" y="123"/>
                </a:cubicBezTo>
                <a:cubicBezTo>
                  <a:pt x="392" y="123"/>
                  <a:pt x="392" y="123"/>
                  <a:pt x="392" y="123"/>
                </a:cubicBezTo>
                <a:cubicBezTo>
                  <a:pt x="392" y="123"/>
                  <a:pt x="392" y="123"/>
                  <a:pt x="393" y="123"/>
                </a:cubicBezTo>
                <a:cubicBezTo>
                  <a:pt x="393" y="123"/>
                  <a:pt x="393" y="123"/>
                  <a:pt x="393" y="124"/>
                </a:cubicBezTo>
                <a:cubicBezTo>
                  <a:pt x="393" y="124"/>
                  <a:pt x="394" y="125"/>
                  <a:pt x="394" y="125"/>
                </a:cubicBezTo>
                <a:cubicBezTo>
                  <a:pt x="394" y="125"/>
                  <a:pt x="394" y="125"/>
                  <a:pt x="394" y="126"/>
                </a:cubicBezTo>
                <a:cubicBezTo>
                  <a:pt x="394" y="126"/>
                  <a:pt x="394" y="126"/>
                  <a:pt x="395" y="126"/>
                </a:cubicBezTo>
                <a:cubicBezTo>
                  <a:pt x="395" y="126"/>
                  <a:pt x="395" y="126"/>
                  <a:pt x="395" y="126"/>
                </a:cubicBezTo>
                <a:cubicBezTo>
                  <a:pt x="395" y="126"/>
                  <a:pt x="395" y="126"/>
                  <a:pt x="395" y="126"/>
                </a:cubicBezTo>
                <a:cubicBezTo>
                  <a:pt x="395" y="126"/>
                  <a:pt x="395" y="126"/>
                  <a:pt x="395" y="127"/>
                </a:cubicBezTo>
                <a:cubicBezTo>
                  <a:pt x="395" y="127"/>
                  <a:pt x="395" y="127"/>
                  <a:pt x="395" y="127"/>
                </a:cubicBezTo>
                <a:cubicBezTo>
                  <a:pt x="395" y="127"/>
                  <a:pt x="395" y="127"/>
                  <a:pt x="395" y="127"/>
                </a:cubicBezTo>
                <a:cubicBezTo>
                  <a:pt x="395" y="127"/>
                  <a:pt x="396" y="127"/>
                  <a:pt x="396" y="128"/>
                </a:cubicBezTo>
                <a:cubicBezTo>
                  <a:pt x="396" y="128"/>
                  <a:pt x="396" y="128"/>
                  <a:pt x="396" y="128"/>
                </a:cubicBezTo>
                <a:cubicBezTo>
                  <a:pt x="396" y="128"/>
                  <a:pt x="396" y="128"/>
                  <a:pt x="396" y="128"/>
                </a:cubicBezTo>
                <a:cubicBezTo>
                  <a:pt x="396" y="129"/>
                  <a:pt x="397" y="129"/>
                  <a:pt x="397" y="130"/>
                </a:cubicBezTo>
                <a:cubicBezTo>
                  <a:pt x="397" y="130"/>
                  <a:pt x="397" y="130"/>
                  <a:pt x="397" y="130"/>
                </a:cubicBezTo>
                <a:cubicBezTo>
                  <a:pt x="397" y="142"/>
                  <a:pt x="397" y="155"/>
                  <a:pt x="397" y="167"/>
                </a:cubicBezTo>
                <a:cubicBezTo>
                  <a:pt x="397" y="169"/>
                  <a:pt x="397" y="172"/>
                  <a:pt x="397" y="174"/>
                </a:cubicBezTo>
                <a:cubicBezTo>
                  <a:pt x="397" y="174"/>
                  <a:pt x="397" y="174"/>
                  <a:pt x="397" y="174"/>
                </a:cubicBezTo>
                <a:cubicBezTo>
                  <a:pt x="397" y="174"/>
                  <a:pt x="397" y="174"/>
                  <a:pt x="397" y="175"/>
                </a:cubicBezTo>
                <a:cubicBezTo>
                  <a:pt x="398" y="175"/>
                  <a:pt x="398" y="175"/>
                  <a:pt x="398" y="176"/>
                </a:cubicBezTo>
                <a:cubicBezTo>
                  <a:pt x="399" y="176"/>
                  <a:pt x="399" y="176"/>
                  <a:pt x="399" y="177"/>
                </a:cubicBezTo>
                <a:cubicBezTo>
                  <a:pt x="399" y="177"/>
                  <a:pt x="399" y="177"/>
                  <a:pt x="399" y="177"/>
                </a:cubicBezTo>
                <a:cubicBezTo>
                  <a:pt x="399" y="177"/>
                  <a:pt x="399" y="181"/>
                  <a:pt x="399" y="181"/>
                </a:cubicBezTo>
                <a:cubicBezTo>
                  <a:pt x="398" y="182"/>
                  <a:pt x="398" y="182"/>
                  <a:pt x="397" y="182"/>
                </a:cubicBezTo>
                <a:cubicBezTo>
                  <a:pt x="397" y="183"/>
                  <a:pt x="397" y="183"/>
                  <a:pt x="397" y="183"/>
                </a:cubicBezTo>
                <a:cubicBezTo>
                  <a:pt x="397" y="183"/>
                  <a:pt x="397" y="183"/>
                  <a:pt x="397" y="183"/>
                </a:cubicBezTo>
                <a:cubicBezTo>
                  <a:pt x="397" y="184"/>
                  <a:pt x="397" y="184"/>
                  <a:pt x="397" y="184"/>
                </a:cubicBezTo>
                <a:cubicBezTo>
                  <a:pt x="396" y="184"/>
                  <a:pt x="396" y="185"/>
                  <a:pt x="395" y="185"/>
                </a:cubicBezTo>
                <a:cubicBezTo>
                  <a:pt x="395" y="185"/>
                  <a:pt x="395" y="186"/>
                  <a:pt x="395" y="186"/>
                </a:cubicBezTo>
                <a:cubicBezTo>
                  <a:pt x="395" y="187"/>
                  <a:pt x="395" y="189"/>
                  <a:pt x="395" y="190"/>
                </a:cubicBezTo>
                <a:cubicBezTo>
                  <a:pt x="395" y="190"/>
                  <a:pt x="395" y="190"/>
                  <a:pt x="395" y="190"/>
                </a:cubicBezTo>
                <a:cubicBezTo>
                  <a:pt x="395" y="190"/>
                  <a:pt x="395" y="190"/>
                  <a:pt x="395" y="191"/>
                </a:cubicBezTo>
                <a:cubicBezTo>
                  <a:pt x="396" y="191"/>
                  <a:pt x="396" y="191"/>
                  <a:pt x="396" y="192"/>
                </a:cubicBezTo>
                <a:cubicBezTo>
                  <a:pt x="396" y="192"/>
                  <a:pt x="397" y="192"/>
                  <a:pt x="397" y="193"/>
                </a:cubicBezTo>
                <a:cubicBezTo>
                  <a:pt x="397" y="193"/>
                  <a:pt x="397" y="193"/>
                  <a:pt x="397" y="193"/>
                </a:cubicBezTo>
                <a:cubicBezTo>
                  <a:pt x="397" y="194"/>
                  <a:pt x="397" y="196"/>
                  <a:pt x="397" y="197"/>
                </a:cubicBezTo>
                <a:cubicBezTo>
                  <a:pt x="397" y="197"/>
                  <a:pt x="397" y="197"/>
                  <a:pt x="397" y="197"/>
                </a:cubicBezTo>
                <a:cubicBezTo>
                  <a:pt x="397" y="197"/>
                  <a:pt x="397" y="198"/>
                  <a:pt x="397" y="198"/>
                </a:cubicBezTo>
                <a:cubicBezTo>
                  <a:pt x="398" y="198"/>
                  <a:pt x="398" y="199"/>
                  <a:pt x="399" y="199"/>
                </a:cubicBezTo>
                <a:cubicBezTo>
                  <a:pt x="399" y="200"/>
                  <a:pt x="399" y="201"/>
                  <a:pt x="399" y="201"/>
                </a:cubicBezTo>
                <a:cubicBezTo>
                  <a:pt x="399" y="201"/>
                  <a:pt x="399" y="201"/>
                  <a:pt x="399" y="201"/>
                </a:cubicBezTo>
                <a:cubicBezTo>
                  <a:pt x="399" y="202"/>
                  <a:pt x="399" y="202"/>
                  <a:pt x="399" y="202"/>
                </a:cubicBezTo>
                <a:cubicBezTo>
                  <a:pt x="400" y="202"/>
                  <a:pt x="400" y="203"/>
                  <a:pt x="401" y="203"/>
                </a:cubicBezTo>
                <a:cubicBezTo>
                  <a:pt x="401" y="204"/>
                  <a:pt x="401" y="205"/>
                  <a:pt x="401" y="207"/>
                </a:cubicBezTo>
                <a:cubicBezTo>
                  <a:pt x="402" y="207"/>
                  <a:pt x="402" y="207"/>
                  <a:pt x="403" y="208"/>
                </a:cubicBezTo>
                <a:cubicBezTo>
                  <a:pt x="403" y="208"/>
                  <a:pt x="403" y="208"/>
                  <a:pt x="403" y="208"/>
                </a:cubicBezTo>
                <a:cubicBezTo>
                  <a:pt x="403" y="208"/>
                  <a:pt x="403" y="208"/>
                  <a:pt x="403" y="208"/>
                </a:cubicBezTo>
                <a:cubicBezTo>
                  <a:pt x="403" y="209"/>
                  <a:pt x="403" y="209"/>
                  <a:pt x="403" y="210"/>
                </a:cubicBezTo>
                <a:cubicBezTo>
                  <a:pt x="404" y="211"/>
                  <a:pt x="405" y="212"/>
                  <a:pt x="406" y="213"/>
                </a:cubicBezTo>
                <a:cubicBezTo>
                  <a:pt x="408" y="214"/>
                  <a:pt x="409" y="213"/>
                  <a:pt x="410" y="214"/>
                </a:cubicBezTo>
                <a:cubicBezTo>
                  <a:pt x="411" y="215"/>
                  <a:pt x="412" y="215"/>
                  <a:pt x="412" y="216"/>
                </a:cubicBezTo>
                <a:cubicBezTo>
                  <a:pt x="413" y="216"/>
                  <a:pt x="412" y="216"/>
                  <a:pt x="413" y="217"/>
                </a:cubicBezTo>
                <a:cubicBezTo>
                  <a:pt x="413" y="222"/>
                  <a:pt x="413" y="226"/>
                  <a:pt x="413" y="231"/>
                </a:cubicBezTo>
                <a:cubicBezTo>
                  <a:pt x="413" y="231"/>
                  <a:pt x="413" y="231"/>
                  <a:pt x="413" y="231"/>
                </a:cubicBezTo>
                <a:cubicBezTo>
                  <a:pt x="413" y="231"/>
                  <a:pt x="413" y="232"/>
                  <a:pt x="413" y="232"/>
                </a:cubicBezTo>
                <a:cubicBezTo>
                  <a:pt x="413" y="232"/>
                  <a:pt x="414" y="232"/>
                  <a:pt x="414" y="232"/>
                </a:cubicBezTo>
                <a:cubicBezTo>
                  <a:pt x="415" y="233"/>
                  <a:pt x="415" y="234"/>
                  <a:pt x="416" y="234"/>
                </a:cubicBezTo>
                <a:cubicBezTo>
                  <a:pt x="416" y="235"/>
                  <a:pt x="416" y="235"/>
                  <a:pt x="417" y="235"/>
                </a:cubicBezTo>
                <a:cubicBezTo>
                  <a:pt x="417" y="235"/>
                  <a:pt x="417" y="235"/>
                  <a:pt x="417" y="236"/>
                </a:cubicBezTo>
                <a:cubicBezTo>
                  <a:pt x="417" y="236"/>
                  <a:pt x="417" y="236"/>
                  <a:pt x="417" y="236"/>
                </a:cubicBezTo>
                <a:cubicBezTo>
                  <a:pt x="417" y="236"/>
                  <a:pt x="417" y="236"/>
                  <a:pt x="417" y="236"/>
                </a:cubicBezTo>
                <a:cubicBezTo>
                  <a:pt x="417" y="236"/>
                  <a:pt x="417" y="236"/>
                  <a:pt x="417" y="236"/>
                </a:cubicBezTo>
                <a:cubicBezTo>
                  <a:pt x="417" y="238"/>
                  <a:pt x="417" y="240"/>
                  <a:pt x="417" y="241"/>
                </a:cubicBezTo>
                <a:cubicBezTo>
                  <a:pt x="417" y="241"/>
                  <a:pt x="417" y="241"/>
                  <a:pt x="417" y="241"/>
                </a:cubicBezTo>
                <a:cubicBezTo>
                  <a:pt x="417" y="242"/>
                  <a:pt x="417" y="242"/>
                  <a:pt x="417" y="242"/>
                </a:cubicBezTo>
                <a:cubicBezTo>
                  <a:pt x="418" y="243"/>
                  <a:pt x="418" y="243"/>
                  <a:pt x="419" y="243"/>
                </a:cubicBezTo>
                <a:cubicBezTo>
                  <a:pt x="419" y="244"/>
                  <a:pt x="419" y="244"/>
                  <a:pt x="419" y="244"/>
                </a:cubicBezTo>
                <a:cubicBezTo>
                  <a:pt x="419" y="244"/>
                  <a:pt x="419" y="244"/>
                  <a:pt x="419" y="244"/>
                </a:cubicBezTo>
                <a:cubicBezTo>
                  <a:pt x="419" y="246"/>
                  <a:pt x="419" y="247"/>
                  <a:pt x="419" y="249"/>
                </a:cubicBezTo>
                <a:cubicBezTo>
                  <a:pt x="419" y="249"/>
                  <a:pt x="419" y="249"/>
                  <a:pt x="419" y="249"/>
                </a:cubicBezTo>
                <a:cubicBezTo>
                  <a:pt x="420" y="249"/>
                  <a:pt x="420" y="250"/>
                  <a:pt x="420" y="250"/>
                </a:cubicBezTo>
                <a:cubicBezTo>
                  <a:pt x="420" y="251"/>
                  <a:pt x="420" y="251"/>
                  <a:pt x="421" y="251"/>
                </a:cubicBezTo>
                <a:cubicBezTo>
                  <a:pt x="421" y="251"/>
                  <a:pt x="421" y="252"/>
                  <a:pt x="421" y="252"/>
                </a:cubicBezTo>
                <a:cubicBezTo>
                  <a:pt x="421" y="252"/>
                  <a:pt x="421" y="252"/>
                  <a:pt x="421" y="252"/>
                </a:cubicBezTo>
                <a:cubicBezTo>
                  <a:pt x="421" y="254"/>
                  <a:pt x="421" y="255"/>
                  <a:pt x="421" y="257"/>
                </a:cubicBezTo>
                <a:cubicBezTo>
                  <a:pt x="421" y="257"/>
                  <a:pt x="421" y="257"/>
                  <a:pt x="421" y="257"/>
                </a:cubicBezTo>
                <a:cubicBezTo>
                  <a:pt x="421" y="257"/>
                  <a:pt x="422" y="257"/>
                  <a:pt x="422" y="258"/>
                </a:cubicBezTo>
                <a:cubicBezTo>
                  <a:pt x="422" y="258"/>
                  <a:pt x="422" y="258"/>
                  <a:pt x="422" y="258"/>
                </a:cubicBezTo>
                <a:cubicBezTo>
                  <a:pt x="422" y="258"/>
                  <a:pt x="422" y="258"/>
                  <a:pt x="422" y="258"/>
                </a:cubicBezTo>
                <a:cubicBezTo>
                  <a:pt x="422" y="258"/>
                  <a:pt x="423" y="259"/>
                  <a:pt x="423" y="259"/>
                </a:cubicBezTo>
                <a:cubicBezTo>
                  <a:pt x="423" y="259"/>
                  <a:pt x="423" y="260"/>
                  <a:pt x="423" y="261"/>
                </a:cubicBezTo>
                <a:cubicBezTo>
                  <a:pt x="424" y="261"/>
                  <a:pt x="424" y="261"/>
                  <a:pt x="424" y="261"/>
                </a:cubicBezTo>
                <a:cubicBezTo>
                  <a:pt x="424" y="262"/>
                  <a:pt x="423" y="263"/>
                  <a:pt x="424" y="264"/>
                </a:cubicBezTo>
                <a:cubicBezTo>
                  <a:pt x="425" y="264"/>
                  <a:pt x="425" y="265"/>
                  <a:pt x="426" y="265"/>
                </a:cubicBezTo>
                <a:cubicBezTo>
                  <a:pt x="426" y="265"/>
                  <a:pt x="426" y="266"/>
                  <a:pt x="426" y="266"/>
                </a:cubicBezTo>
                <a:cubicBezTo>
                  <a:pt x="426" y="266"/>
                  <a:pt x="426" y="266"/>
                  <a:pt x="426" y="266"/>
                </a:cubicBezTo>
                <a:cubicBezTo>
                  <a:pt x="426" y="267"/>
                  <a:pt x="426" y="268"/>
                  <a:pt x="426" y="269"/>
                </a:cubicBezTo>
                <a:cubicBezTo>
                  <a:pt x="426" y="269"/>
                  <a:pt x="426" y="269"/>
                  <a:pt x="426" y="269"/>
                </a:cubicBezTo>
                <a:cubicBezTo>
                  <a:pt x="426" y="270"/>
                  <a:pt x="426" y="270"/>
                  <a:pt x="426" y="270"/>
                </a:cubicBezTo>
                <a:cubicBezTo>
                  <a:pt x="427" y="271"/>
                  <a:pt x="427" y="271"/>
                  <a:pt x="428" y="271"/>
                </a:cubicBezTo>
                <a:cubicBezTo>
                  <a:pt x="428" y="273"/>
                  <a:pt x="427" y="276"/>
                  <a:pt x="428" y="277"/>
                </a:cubicBezTo>
                <a:cubicBezTo>
                  <a:pt x="428" y="277"/>
                  <a:pt x="428" y="277"/>
                  <a:pt x="428" y="277"/>
                </a:cubicBezTo>
                <a:cubicBezTo>
                  <a:pt x="428" y="277"/>
                  <a:pt x="428" y="278"/>
                  <a:pt x="428" y="278"/>
                </a:cubicBezTo>
                <a:cubicBezTo>
                  <a:pt x="429" y="278"/>
                  <a:pt x="429" y="279"/>
                  <a:pt x="430" y="279"/>
                </a:cubicBezTo>
                <a:cubicBezTo>
                  <a:pt x="430" y="279"/>
                  <a:pt x="430" y="280"/>
                  <a:pt x="430" y="280"/>
                </a:cubicBezTo>
                <a:cubicBezTo>
                  <a:pt x="430" y="282"/>
                  <a:pt x="430" y="285"/>
                  <a:pt x="430" y="287"/>
                </a:cubicBezTo>
                <a:cubicBezTo>
                  <a:pt x="430" y="288"/>
                  <a:pt x="430" y="289"/>
                  <a:pt x="430" y="289"/>
                </a:cubicBezTo>
                <a:cubicBezTo>
                  <a:pt x="430" y="291"/>
                  <a:pt x="432" y="291"/>
                  <a:pt x="432" y="293"/>
                </a:cubicBezTo>
                <a:cubicBezTo>
                  <a:pt x="432" y="294"/>
                  <a:pt x="432" y="298"/>
                  <a:pt x="432" y="299"/>
                </a:cubicBezTo>
                <a:cubicBezTo>
                  <a:pt x="432" y="299"/>
                  <a:pt x="432" y="299"/>
                  <a:pt x="431" y="299"/>
                </a:cubicBezTo>
                <a:cubicBezTo>
                  <a:pt x="431" y="300"/>
                  <a:pt x="431" y="300"/>
                  <a:pt x="431" y="300"/>
                </a:cubicBezTo>
                <a:cubicBezTo>
                  <a:pt x="429" y="300"/>
                  <a:pt x="427" y="300"/>
                  <a:pt x="426" y="300"/>
                </a:cubicBezTo>
                <a:cubicBezTo>
                  <a:pt x="419" y="300"/>
                  <a:pt x="412" y="300"/>
                  <a:pt x="406" y="300"/>
                </a:cubicBezTo>
                <a:cubicBezTo>
                  <a:pt x="406" y="300"/>
                  <a:pt x="406" y="300"/>
                  <a:pt x="406" y="300"/>
                </a:cubicBezTo>
                <a:cubicBezTo>
                  <a:pt x="405" y="300"/>
                  <a:pt x="405" y="300"/>
                  <a:pt x="404" y="300"/>
                </a:cubicBezTo>
                <a:cubicBezTo>
                  <a:pt x="404" y="301"/>
                  <a:pt x="404" y="301"/>
                  <a:pt x="404" y="301"/>
                </a:cubicBezTo>
                <a:cubicBezTo>
                  <a:pt x="404" y="301"/>
                  <a:pt x="404" y="301"/>
                  <a:pt x="404" y="301"/>
                </a:cubicBezTo>
                <a:cubicBezTo>
                  <a:pt x="404" y="301"/>
                  <a:pt x="404" y="301"/>
                  <a:pt x="403" y="302"/>
                </a:cubicBezTo>
                <a:cubicBezTo>
                  <a:pt x="403" y="302"/>
                  <a:pt x="403" y="302"/>
                  <a:pt x="403" y="302"/>
                </a:cubicBezTo>
                <a:cubicBezTo>
                  <a:pt x="403" y="302"/>
                  <a:pt x="403" y="302"/>
                  <a:pt x="403" y="302"/>
                </a:cubicBezTo>
                <a:cubicBezTo>
                  <a:pt x="403" y="303"/>
                  <a:pt x="403" y="303"/>
                  <a:pt x="403" y="303"/>
                </a:cubicBezTo>
                <a:cubicBezTo>
                  <a:pt x="403" y="303"/>
                  <a:pt x="403" y="303"/>
                  <a:pt x="403" y="303"/>
                </a:cubicBezTo>
                <a:cubicBezTo>
                  <a:pt x="403" y="304"/>
                  <a:pt x="403" y="304"/>
                  <a:pt x="403" y="304"/>
                </a:cubicBezTo>
                <a:cubicBezTo>
                  <a:pt x="402" y="304"/>
                  <a:pt x="402" y="305"/>
                  <a:pt x="401" y="305"/>
                </a:cubicBezTo>
                <a:cubicBezTo>
                  <a:pt x="401" y="305"/>
                  <a:pt x="401" y="305"/>
                  <a:pt x="401" y="305"/>
                </a:cubicBezTo>
                <a:cubicBezTo>
                  <a:pt x="401" y="305"/>
                  <a:pt x="401" y="305"/>
                  <a:pt x="401" y="305"/>
                </a:cubicBezTo>
                <a:cubicBezTo>
                  <a:pt x="401" y="306"/>
                  <a:pt x="401" y="308"/>
                  <a:pt x="401" y="309"/>
                </a:cubicBezTo>
                <a:cubicBezTo>
                  <a:pt x="401" y="309"/>
                  <a:pt x="401" y="309"/>
                  <a:pt x="401" y="309"/>
                </a:cubicBezTo>
                <a:cubicBezTo>
                  <a:pt x="401" y="309"/>
                  <a:pt x="401" y="309"/>
                  <a:pt x="401" y="309"/>
                </a:cubicBezTo>
                <a:cubicBezTo>
                  <a:pt x="400" y="309"/>
                  <a:pt x="400" y="310"/>
                  <a:pt x="399" y="310"/>
                </a:cubicBezTo>
                <a:cubicBezTo>
                  <a:pt x="399" y="310"/>
                  <a:pt x="399" y="310"/>
                  <a:pt x="399" y="311"/>
                </a:cubicBezTo>
                <a:cubicBezTo>
                  <a:pt x="399" y="311"/>
                  <a:pt x="399" y="311"/>
                  <a:pt x="399" y="311"/>
                </a:cubicBezTo>
                <a:cubicBezTo>
                  <a:pt x="399" y="312"/>
                  <a:pt x="399" y="313"/>
                  <a:pt x="399" y="315"/>
                </a:cubicBezTo>
                <a:cubicBezTo>
                  <a:pt x="399" y="315"/>
                  <a:pt x="399" y="315"/>
                  <a:pt x="399" y="315"/>
                </a:cubicBezTo>
                <a:cubicBezTo>
                  <a:pt x="399" y="315"/>
                  <a:pt x="399" y="315"/>
                  <a:pt x="398" y="316"/>
                </a:cubicBezTo>
                <a:cubicBezTo>
                  <a:pt x="398" y="316"/>
                  <a:pt x="398" y="316"/>
                  <a:pt x="397" y="317"/>
                </a:cubicBezTo>
                <a:cubicBezTo>
                  <a:pt x="397" y="317"/>
                  <a:pt x="397" y="317"/>
                  <a:pt x="397" y="317"/>
                </a:cubicBezTo>
                <a:cubicBezTo>
                  <a:pt x="397" y="317"/>
                  <a:pt x="397" y="317"/>
                  <a:pt x="397" y="317"/>
                </a:cubicBezTo>
                <a:cubicBezTo>
                  <a:pt x="397" y="318"/>
                  <a:pt x="397" y="320"/>
                  <a:pt x="397" y="321"/>
                </a:cubicBezTo>
                <a:cubicBezTo>
                  <a:pt x="397" y="321"/>
                  <a:pt x="397" y="321"/>
                  <a:pt x="397" y="321"/>
                </a:cubicBezTo>
                <a:cubicBezTo>
                  <a:pt x="397" y="321"/>
                  <a:pt x="396" y="322"/>
                  <a:pt x="396" y="322"/>
                </a:cubicBezTo>
                <a:cubicBezTo>
                  <a:pt x="396" y="322"/>
                  <a:pt x="396" y="323"/>
                  <a:pt x="395" y="323"/>
                </a:cubicBezTo>
                <a:cubicBezTo>
                  <a:pt x="395" y="323"/>
                  <a:pt x="395" y="323"/>
                  <a:pt x="395" y="323"/>
                </a:cubicBezTo>
                <a:cubicBezTo>
                  <a:pt x="395" y="323"/>
                  <a:pt x="395" y="323"/>
                  <a:pt x="395" y="323"/>
                </a:cubicBezTo>
                <a:cubicBezTo>
                  <a:pt x="395" y="325"/>
                  <a:pt x="395" y="326"/>
                  <a:pt x="395" y="327"/>
                </a:cubicBezTo>
                <a:cubicBezTo>
                  <a:pt x="395" y="327"/>
                  <a:pt x="395" y="327"/>
                  <a:pt x="395" y="327"/>
                </a:cubicBezTo>
                <a:cubicBezTo>
                  <a:pt x="394" y="327"/>
                  <a:pt x="394" y="328"/>
                  <a:pt x="394" y="328"/>
                </a:cubicBezTo>
                <a:cubicBezTo>
                  <a:pt x="394" y="328"/>
                  <a:pt x="393" y="329"/>
                  <a:pt x="393" y="329"/>
                </a:cubicBezTo>
                <a:cubicBezTo>
                  <a:pt x="393" y="329"/>
                  <a:pt x="393" y="329"/>
                  <a:pt x="393" y="330"/>
                </a:cubicBezTo>
                <a:cubicBezTo>
                  <a:pt x="393" y="330"/>
                  <a:pt x="393" y="330"/>
                  <a:pt x="393" y="330"/>
                </a:cubicBezTo>
                <a:cubicBezTo>
                  <a:pt x="393" y="332"/>
                  <a:pt x="393" y="334"/>
                  <a:pt x="393" y="336"/>
                </a:cubicBezTo>
                <a:cubicBezTo>
                  <a:pt x="393" y="336"/>
                  <a:pt x="393" y="336"/>
                  <a:pt x="393" y="336"/>
                </a:cubicBezTo>
                <a:cubicBezTo>
                  <a:pt x="394" y="338"/>
                  <a:pt x="393" y="337"/>
                  <a:pt x="395" y="337"/>
                </a:cubicBezTo>
                <a:cubicBezTo>
                  <a:pt x="395" y="337"/>
                  <a:pt x="395" y="338"/>
                  <a:pt x="395" y="338"/>
                </a:cubicBezTo>
                <a:cubicBezTo>
                  <a:pt x="395" y="338"/>
                  <a:pt x="395" y="338"/>
                  <a:pt x="395" y="338"/>
                </a:cubicBezTo>
                <a:cubicBezTo>
                  <a:pt x="396" y="338"/>
                  <a:pt x="396" y="339"/>
                  <a:pt x="396" y="339"/>
                </a:cubicBezTo>
                <a:cubicBezTo>
                  <a:pt x="397" y="339"/>
                  <a:pt x="397" y="339"/>
                  <a:pt x="397" y="339"/>
                </a:cubicBezTo>
                <a:cubicBezTo>
                  <a:pt x="397" y="339"/>
                  <a:pt x="397" y="339"/>
                  <a:pt x="397" y="339"/>
                </a:cubicBezTo>
                <a:cubicBezTo>
                  <a:pt x="398" y="340"/>
                  <a:pt x="398" y="340"/>
                  <a:pt x="399" y="340"/>
                </a:cubicBezTo>
                <a:cubicBezTo>
                  <a:pt x="399" y="340"/>
                  <a:pt x="400" y="341"/>
                  <a:pt x="401" y="342"/>
                </a:cubicBezTo>
                <a:cubicBezTo>
                  <a:pt x="401" y="342"/>
                  <a:pt x="401" y="342"/>
                  <a:pt x="401" y="342"/>
                </a:cubicBezTo>
                <a:cubicBezTo>
                  <a:pt x="401" y="342"/>
                  <a:pt x="401" y="342"/>
                  <a:pt x="401" y="342"/>
                </a:cubicBezTo>
                <a:cubicBezTo>
                  <a:pt x="402" y="342"/>
                  <a:pt x="402" y="342"/>
                  <a:pt x="402" y="342"/>
                </a:cubicBezTo>
                <a:cubicBezTo>
                  <a:pt x="403" y="342"/>
                  <a:pt x="404" y="343"/>
                  <a:pt x="404" y="344"/>
                </a:cubicBezTo>
                <a:cubicBezTo>
                  <a:pt x="405" y="345"/>
                  <a:pt x="404" y="348"/>
                  <a:pt x="404" y="350"/>
                </a:cubicBezTo>
                <a:cubicBezTo>
                  <a:pt x="404" y="350"/>
                  <a:pt x="404" y="350"/>
                  <a:pt x="404" y="350"/>
                </a:cubicBezTo>
                <a:cubicBezTo>
                  <a:pt x="405" y="350"/>
                  <a:pt x="405" y="351"/>
                  <a:pt x="405" y="351"/>
                </a:cubicBezTo>
                <a:cubicBezTo>
                  <a:pt x="405" y="351"/>
                  <a:pt x="405" y="351"/>
                  <a:pt x="405" y="351"/>
                </a:cubicBezTo>
                <a:cubicBezTo>
                  <a:pt x="405" y="352"/>
                  <a:pt x="405" y="354"/>
                  <a:pt x="405" y="357"/>
                </a:cubicBezTo>
                <a:cubicBezTo>
                  <a:pt x="404" y="366"/>
                  <a:pt x="404" y="366"/>
                  <a:pt x="404" y="366"/>
                </a:cubicBezTo>
                <a:cubicBezTo>
                  <a:pt x="405" y="369"/>
                  <a:pt x="404" y="376"/>
                  <a:pt x="402" y="379"/>
                </a:cubicBezTo>
                <a:cubicBezTo>
                  <a:pt x="394" y="395"/>
                  <a:pt x="378" y="391"/>
                  <a:pt x="365" y="405"/>
                </a:cubicBezTo>
                <a:cubicBezTo>
                  <a:pt x="355" y="414"/>
                  <a:pt x="342" y="426"/>
                  <a:pt x="339" y="437"/>
                </a:cubicBezTo>
                <a:cubicBezTo>
                  <a:pt x="336" y="437"/>
                  <a:pt x="335" y="449"/>
                  <a:pt x="332" y="449"/>
                </a:cubicBezTo>
                <a:cubicBezTo>
                  <a:pt x="332" y="465"/>
                  <a:pt x="292" y="469"/>
                  <a:pt x="292" y="476"/>
                </a:cubicBezTo>
                <a:cubicBezTo>
                  <a:pt x="278" y="479"/>
                  <a:pt x="266" y="492"/>
                  <a:pt x="256" y="492"/>
                </a:cubicBezTo>
                <a:cubicBezTo>
                  <a:pt x="256" y="501"/>
                  <a:pt x="224" y="503"/>
                  <a:pt x="224" y="510"/>
                </a:cubicBezTo>
                <a:cubicBezTo>
                  <a:pt x="218" y="510"/>
                  <a:pt x="161" y="538"/>
                  <a:pt x="161" y="543"/>
                </a:cubicBezTo>
                <a:cubicBezTo>
                  <a:pt x="147" y="543"/>
                  <a:pt x="118" y="569"/>
                  <a:pt x="115" y="582"/>
                </a:cubicBezTo>
                <a:cubicBezTo>
                  <a:pt x="107" y="586"/>
                  <a:pt x="90" y="627"/>
                  <a:pt x="90" y="633"/>
                </a:cubicBezTo>
                <a:cubicBezTo>
                  <a:pt x="82" y="633"/>
                  <a:pt x="79" y="689"/>
                  <a:pt x="73" y="689"/>
                </a:cubicBezTo>
                <a:cubicBezTo>
                  <a:pt x="73" y="692"/>
                  <a:pt x="66" y="720"/>
                  <a:pt x="64" y="720"/>
                </a:cubicBezTo>
                <a:cubicBezTo>
                  <a:pt x="64" y="737"/>
                  <a:pt x="54" y="761"/>
                  <a:pt x="53" y="779"/>
                </a:cubicBezTo>
                <a:cubicBezTo>
                  <a:pt x="52" y="794"/>
                  <a:pt x="47" y="807"/>
                  <a:pt x="46" y="821"/>
                </a:cubicBezTo>
                <a:cubicBezTo>
                  <a:pt x="46" y="834"/>
                  <a:pt x="45" y="843"/>
                  <a:pt x="42" y="856"/>
                </a:cubicBezTo>
                <a:cubicBezTo>
                  <a:pt x="38" y="873"/>
                  <a:pt x="36" y="890"/>
                  <a:pt x="36" y="907"/>
                </a:cubicBezTo>
                <a:cubicBezTo>
                  <a:pt x="35" y="933"/>
                  <a:pt x="32" y="959"/>
                  <a:pt x="25" y="985"/>
                </a:cubicBezTo>
                <a:cubicBezTo>
                  <a:pt x="21" y="996"/>
                  <a:pt x="22" y="1010"/>
                  <a:pt x="21" y="1021"/>
                </a:cubicBezTo>
                <a:cubicBezTo>
                  <a:pt x="20" y="1034"/>
                  <a:pt x="15" y="1045"/>
                  <a:pt x="15" y="1057"/>
                </a:cubicBezTo>
                <a:cubicBezTo>
                  <a:pt x="15" y="1116"/>
                  <a:pt x="16" y="1178"/>
                  <a:pt x="13" y="1238"/>
                </a:cubicBezTo>
                <a:cubicBezTo>
                  <a:pt x="12" y="1266"/>
                  <a:pt x="6" y="1293"/>
                  <a:pt x="3" y="1321"/>
                </a:cubicBezTo>
                <a:cubicBezTo>
                  <a:pt x="0" y="1354"/>
                  <a:pt x="2" y="1387"/>
                  <a:pt x="1" y="1421"/>
                </a:cubicBezTo>
                <a:cubicBezTo>
                  <a:pt x="1" y="1427"/>
                  <a:pt x="2" y="1459"/>
                  <a:pt x="6" y="1459"/>
                </a:cubicBezTo>
                <a:cubicBezTo>
                  <a:pt x="6" y="1465"/>
                  <a:pt x="12" y="1469"/>
                  <a:pt x="12" y="1476"/>
                </a:cubicBezTo>
                <a:cubicBezTo>
                  <a:pt x="21" y="1476"/>
                  <a:pt x="8" y="1572"/>
                  <a:pt x="22" y="1572"/>
                </a:cubicBezTo>
                <a:cubicBezTo>
                  <a:pt x="22" y="1589"/>
                  <a:pt x="23" y="1616"/>
                  <a:pt x="25" y="1635"/>
                </a:cubicBezTo>
                <a:cubicBezTo>
                  <a:pt x="26" y="1641"/>
                  <a:pt x="28" y="1654"/>
                  <a:pt x="33" y="1657"/>
                </a:cubicBezTo>
                <a:cubicBezTo>
                  <a:pt x="33" y="1661"/>
                  <a:pt x="53" y="1680"/>
                  <a:pt x="57" y="1680"/>
                </a:cubicBezTo>
                <a:cubicBezTo>
                  <a:pt x="63" y="1690"/>
                  <a:pt x="84" y="1687"/>
                  <a:pt x="90" y="1700"/>
                </a:cubicBezTo>
                <a:cubicBezTo>
                  <a:pt x="104" y="1703"/>
                  <a:pt x="108" y="1708"/>
                  <a:pt x="125" y="1708"/>
                </a:cubicBezTo>
                <a:cubicBezTo>
                  <a:pt x="131" y="1710"/>
                  <a:pt x="135" y="1710"/>
                  <a:pt x="139" y="1715"/>
                </a:cubicBezTo>
                <a:cubicBezTo>
                  <a:pt x="142" y="1715"/>
                  <a:pt x="139" y="1721"/>
                  <a:pt x="143" y="1721"/>
                </a:cubicBezTo>
                <a:cubicBezTo>
                  <a:pt x="143" y="1725"/>
                  <a:pt x="146" y="1747"/>
                  <a:pt x="143" y="1747"/>
                </a:cubicBezTo>
                <a:cubicBezTo>
                  <a:pt x="141" y="1818"/>
                  <a:pt x="142" y="1889"/>
                  <a:pt x="142" y="1960"/>
                </a:cubicBezTo>
                <a:cubicBezTo>
                  <a:pt x="142" y="1995"/>
                  <a:pt x="142" y="2031"/>
                  <a:pt x="142" y="2066"/>
                </a:cubicBezTo>
                <a:cubicBezTo>
                  <a:pt x="142" y="2084"/>
                  <a:pt x="142" y="2102"/>
                  <a:pt x="142" y="2119"/>
                </a:cubicBezTo>
                <a:cubicBezTo>
                  <a:pt x="139" y="2138"/>
                  <a:pt x="136" y="2155"/>
                  <a:pt x="136" y="2173"/>
                </a:cubicBezTo>
                <a:cubicBezTo>
                  <a:pt x="136" y="2205"/>
                  <a:pt x="135" y="2238"/>
                  <a:pt x="135" y="2267"/>
                </a:cubicBezTo>
                <a:cubicBezTo>
                  <a:pt x="126" y="2293"/>
                  <a:pt x="131" y="2319"/>
                  <a:pt x="123" y="2346"/>
                </a:cubicBezTo>
                <a:cubicBezTo>
                  <a:pt x="120" y="2355"/>
                  <a:pt x="107" y="2413"/>
                  <a:pt x="102" y="2413"/>
                </a:cubicBezTo>
                <a:cubicBezTo>
                  <a:pt x="102" y="2430"/>
                  <a:pt x="91" y="2442"/>
                  <a:pt x="90" y="2463"/>
                </a:cubicBezTo>
                <a:cubicBezTo>
                  <a:pt x="87" y="2518"/>
                  <a:pt x="84" y="2563"/>
                  <a:pt x="84" y="2620"/>
                </a:cubicBezTo>
                <a:cubicBezTo>
                  <a:pt x="84" y="2650"/>
                  <a:pt x="87" y="2679"/>
                  <a:pt x="89" y="2708"/>
                </a:cubicBezTo>
                <a:cubicBezTo>
                  <a:pt x="90" y="2735"/>
                  <a:pt x="90" y="2762"/>
                  <a:pt x="96" y="2789"/>
                </a:cubicBezTo>
                <a:cubicBezTo>
                  <a:pt x="96" y="2792"/>
                  <a:pt x="100" y="2819"/>
                  <a:pt x="97" y="2819"/>
                </a:cubicBezTo>
                <a:cubicBezTo>
                  <a:pt x="97" y="2823"/>
                  <a:pt x="90" y="2854"/>
                  <a:pt x="89" y="2854"/>
                </a:cubicBezTo>
                <a:cubicBezTo>
                  <a:pt x="89" y="2864"/>
                  <a:pt x="82" y="2873"/>
                  <a:pt x="82" y="2883"/>
                </a:cubicBezTo>
                <a:cubicBezTo>
                  <a:pt x="77" y="2883"/>
                  <a:pt x="76" y="2921"/>
                  <a:pt x="76" y="2928"/>
                </a:cubicBezTo>
                <a:cubicBezTo>
                  <a:pt x="78" y="2947"/>
                  <a:pt x="91" y="2976"/>
                  <a:pt x="86" y="2995"/>
                </a:cubicBezTo>
                <a:cubicBezTo>
                  <a:pt x="86" y="3002"/>
                  <a:pt x="82" y="3019"/>
                  <a:pt x="75" y="3023"/>
                </a:cubicBezTo>
                <a:cubicBezTo>
                  <a:pt x="75" y="3031"/>
                  <a:pt x="60" y="3036"/>
                  <a:pt x="60" y="3044"/>
                </a:cubicBezTo>
                <a:cubicBezTo>
                  <a:pt x="56" y="3046"/>
                  <a:pt x="41" y="3063"/>
                  <a:pt x="41" y="3068"/>
                </a:cubicBezTo>
                <a:cubicBezTo>
                  <a:pt x="29" y="3077"/>
                  <a:pt x="23" y="3096"/>
                  <a:pt x="15" y="3112"/>
                </a:cubicBezTo>
                <a:cubicBezTo>
                  <a:pt x="12" y="3119"/>
                  <a:pt x="6" y="3169"/>
                  <a:pt x="13" y="3169"/>
                </a:cubicBezTo>
                <a:cubicBezTo>
                  <a:pt x="13" y="3177"/>
                  <a:pt x="28" y="3180"/>
                  <a:pt x="28" y="3183"/>
                </a:cubicBezTo>
                <a:cubicBezTo>
                  <a:pt x="39" y="3183"/>
                  <a:pt x="57" y="3191"/>
                  <a:pt x="73" y="3192"/>
                </a:cubicBezTo>
                <a:cubicBezTo>
                  <a:pt x="88" y="3192"/>
                  <a:pt x="104" y="3192"/>
                  <a:pt x="119" y="3192"/>
                </a:cubicBezTo>
                <a:cubicBezTo>
                  <a:pt x="119" y="3191"/>
                  <a:pt x="148" y="3185"/>
                  <a:pt x="152" y="3185"/>
                </a:cubicBezTo>
                <a:cubicBezTo>
                  <a:pt x="152" y="3188"/>
                  <a:pt x="187" y="3164"/>
                  <a:pt x="189" y="3163"/>
                </a:cubicBezTo>
                <a:cubicBezTo>
                  <a:pt x="189" y="3154"/>
                  <a:pt x="204" y="3144"/>
                  <a:pt x="204" y="3135"/>
                </a:cubicBezTo>
                <a:cubicBezTo>
                  <a:pt x="207" y="3135"/>
                  <a:pt x="218" y="3099"/>
                  <a:pt x="226" y="3093"/>
                </a:cubicBezTo>
                <a:cubicBezTo>
                  <a:pt x="226" y="3086"/>
                  <a:pt x="254" y="3065"/>
                  <a:pt x="260" y="3062"/>
                </a:cubicBezTo>
                <a:cubicBezTo>
                  <a:pt x="260" y="3060"/>
                  <a:pt x="266" y="3051"/>
                  <a:pt x="267" y="3051"/>
                </a:cubicBezTo>
                <a:cubicBezTo>
                  <a:pt x="268" y="3041"/>
                  <a:pt x="269" y="3032"/>
                  <a:pt x="269" y="3022"/>
                </a:cubicBezTo>
                <a:cubicBezTo>
                  <a:pt x="269" y="3012"/>
                  <a:pt x="268" y="3004"/>
                  <a:pt x="268" y="2994"/>
                </a:cubicBezTo>
                <a:cubicBezTo>
                  <a:pt x="268" y="2994"/>
                  <a:pt x="270" y="2987"/>
                  <a:pt x="270" y="2986"/>
                </a:cubicBezTo>
                <a:cubicBezTo>
                  <a:pt x="277" y="2983"/>
                  <a:pt x="279" y="2969"/>
                  <a:pt x="286" y="2966"/>
                </a:cubicBezTo>
                <a:cubicBezTo>
                  <a:pt x="289" y="2952"/>
                  <a:pt x="295" y="2941"/>
                  <a:pt x="297" y="2925"/>
                </a:cubicBezTo>
                <a:cubicBezTo>
                  <a:pt x="298" y="2916"/>
                  <a:pt x="298" y="2847"/>
                  <a:pt x="295" y="2847"/>
                </a:cubicBezTo>
                <a:cubicBezTo>
                  <a:pt x="295" y="2831"/>
                  <a:pt x="292" y="2812"/>
                  <a:pt x="292" y="2791"/>
                </a:cubicBezTo>
                <a:cubicBezTo>
                  <a:pt x="292" y="2755"/>
                  <a:pt x="292" y="2718"/>
                  <a:pt x="292" y="2681"/>
                </a:cubicBezTo>
                <a:cubicBezTo>
                  <a:pt x="292" y="2670"/>
                  <a:pt x="304" y="2576"/>
                  <a:pt x="301" y="2576"/>
                </a:cubicBezTo>
                <a:cubicBezTo>
                  <a:pt x="303" y="2563"/>
                  <a:pt x="309" y="2553"/>
                  <a:pt x="309" y="2538"/>
                </a:cubicBezTo>
                <a:cubicBezTo>
                  <a:pt x="313" y="2538"/>
                  <a:pt x="315" y="2498"/>
                  <a:pt x="317" y="2491"/>
                </a:cubicBezTo>
                <a:cubicBezTo>
                  <a:pt x="323" y="2464"/>
                  <a:pt x="320" y="2435"/>
                  <a:pt x="320" y="2406"/>
                </a:cubicBezTo>
                <a:cubicBezTo>
                  <a:pt x="320" y="2381"/>
                  <a:pt x="323" y="2353"/>
                  <a:pt x="323" y="2333"/>
                </a:cubicBezTo>
                <a:cubicBezTo>
                  <a:pt x="328" y="2333"/>
                  <a:pt x="332" y="2293"/>
                  <a:pt x="336" y="2293"/>
                </a:cubicBezTo>
                <a:cubicBezTo>
                  <a:pt x="336" y="2287"/>
                  <a:pt x="346" y="2239"/>
                  <a:pt x="350" y="2239"/>
                </a:cubicBezTo>
                <a:cubicBezTo>
                  <a:pt x="352" y="2230"/>
                  <a:pt x="367" y="2163"/>
                  <a:pt x="372" y="2163"/>
                </a:cubicBezTo>
                <a:cubicBezTo>
                  <a:pt x="379" y="2119"/>
                  <a:pt x="393" y="2077"/>
                  <a:pt x="408" y="2032"/>
                </a:cubicBezTo>
                <a:cubicBezTo>
                  <a:pt x="414" y="2015"/>
                  <a:pt x="424" y="1988"/>
                  <a:pt x="424" y="1973"/>
                </a:cubicBezTo>
                <a:cubicBezTo>
                  <a:pt x="427" y="1973"/>
                  <a:pt x="429" y="1953"/>
                  <a:pt x="432" y="1953"/>
                </a:cubicBezTo>
                <a:cubicBezTo>
                  <a:pt x="432" y="1947"/>
                  <a:pt x="451" y="1882"/>
                  <a:pt x="454" y="1882"/>
                </a:cubicBezTo>
                <a:cubicBezTo>
                  <a:pt x="460" y="1854"/>
                  <a:pt x="470" y="1836"/>
                  <a:pt x="478" y="1811"/>
                </a:cubicBezTo>
                <a:cubicBezTo>
                  <a:pt x="478" y="1812"/>
                  <a:pt x="480" y="1811"/>
                  <a:pt x="479" y="1811"/>
                </a:cubicBezTo>
                <a:cubicBezTo>
                  <a:pt x="498" y="1809"/>
                  <a:pt x="482" y="1851"/>
                  <a:pt x="489" y="1851"/>
                </a:cubicBezTo>
                <a:cubicBezTo>
                  <a:pt x="489" y="1853"/>
                  <a:pt x="491" y="1864"/>
                  <a:pt x="492" y="1864"/>
                </a:cubicBezTo>
                <a:cubicBezTo>
                  <a:pt x="492" y="1879"/>
                  <a:pt x="493" y="1897"/>
                  <a:pt x="493" y="1913"/>
                </a:cubicBezTo>
                <a:cubicBezTo>
                  <a:pt x="493" y="1948"/>
                  <a:pt x="493" y="1984"/>
                  <a:pt x="493" y="2019"/>
                </a:cubicBezTo>
                <a:cubicBezTo>
                  <a:pt x="493" y="2036"/>
                  <a:pt x="493" y="2051"/>
                  <a:pt x="497" y="2068"/>
                </a:cubicBezTo>
                <a:cubicBezTo>
                  <a:pt x="502" y="2086"/>
                  <a:pt x="501" y="2105"/>
                  <a:pt x="501" y="2124"/>
                </a:cubicBezTo>
                <a:cubicBezTo>
                  <a:pt x="501" y="2156"/>
                  <a:pt x="502" y="2187"/>
                  <a:pt x="501" y="2219"/>
                </a:cubicBezTo>
                <a:cubicBezTo>
                  <a:pt x="499" y="2249"/>
                  <a:pt x="507" y="2277"/>
                  <a:pt x="507" y="2307"/>
                </a:cubicBezTo>
                <a:cubicBezTo>
                  <a:pt x="505" y="2307"/>
                  <a:pt x="493" y="2372"/>
                  <a:pt x="493" y="2379"/>
                </a:cubicBezTo>
                <a:cubicBezTo>
                  <a:pt x="491" y="2379"/>
                  <a:pt x="487" y="2420"/>
                  <a:pt x="487" y="2425"/>
                </a:cubicBezTo>
                <a:cubicBezTo>
                  <a:pt x="487" y="2452"/>
                  <a:pt x="485" y="2476"/>
                  <a:pt x="485" y="2502"/>
                </a:cubicBezTo>
                <a:cubicBezTo>
                  <a:pt x="486" y="2519"/>
                  <a:pt x="486" y="2536"/>
                  <a:pt x="486" y="2552"/>
                </a:cubicBezTo>
                <a:cubicBezTo>
                  <a:pt x="486" y="2570"/>
                  <a:pt x="480" y="2586"/>
                  <a:pt x="480" y="2604"/>
                </a:cubicBezTo>
                <a:cubicBezTo>
                  <a:pt x="480" y="2639"/>
                  <a:pt x="480" y="2674"/>
                  <a:pt x="480" y="2709"/>
                </a:cubicBezTo>
                <a:cubicBezTo>
                  <a:pt x="488" y="2709"/>
                  <a:pt x="484" y="2764"/>
                  <a:pt x="484" y="2769"/>
                </a:cubicBezTo>
                <a:cubicBezTo>
                  <a:pt x="479" y="2769"/>
                  <a:pt x="473" y="2805"/>
                  <a:pt x="469" y="2805"/>
                </a:cubicBezTo>
                <a:cubicBezTo>
                  <a:pt x="469" y="2810"/>
                  <a:pt x="465" y="2858"/>
                  <a:pt x="461" y="2858"/>
                </a:cubicBezTo>
                <a:cubicBezTo>
                  <a:pt x="459" y="2881"/>
                  <a:pt x="457" y="2906"/>
                  <a:pt x="457" y="2933"/>
                </a:cubicBezTo>
                <a:cubicBezTo>
                  <a:pt x="457" y="2948"/>
                  <a:pt x="459" y="2966"/>
                  <a:pt x="454" y="2980"/>
                </a:cubicBezTo>
                <a:cubicBezTo>
                  <a:pt x="450" y="2993"/>
                  <a:pt x="453" y="3001"/>
                  <a:pt x="453" y="3013"/>
                </a:cubicBezTo>
                <a:cubicBezTo>
                  <a:pt x="466" y="3022"/>
                  <a:pt x="476" y="3028"/>
                  <a:pt x="494" y="3032"/>
                </a:cubicBezTo>
                <a:cubicBezTo>
                  <a:pt x="519" y="3037"/>
                  <a:pt x="546" y="3036"/>
                  <a:pt x="574" y="3036"/>
                </a:cubicBezTo>
                <a:cubicBezTo>
                  <a:pt x="574" y="3036"/>
                  <a:pt x="607" y="3045"/>
                  <a:pt x="609" y="3045"/>
                </a:cubicBezTo>
                <a:cubicBezTo>
                  <a:pt x="609" y="3050"/>
                  <a:pt x="642" y="3054"/>
                  <a:pt x="642" y="3060"/>
                </a:cubicBezTo>
                <a:cubicBezTo>
                  <a:pt x="644" y="3060"/>
                  <a:pt x="663" y="3070"/>
                  <a:pt x="663" y="3071"/>
                </a:cubicBezTo>
                <a:cubicBezTo>
                  <a:pt x="667" y="3071"/>
                  <a:pt x="707" y="3077"/>
                  <a:pt x="707" y="3079"/>
                </a:cubicBezTo>
                <a:cubicBezTo>
                  <a:pt x="731" y="3079"/>
                  <a:pt x="755" y="3080"/>
                  <a:pt x="778" y="3081"/>
                </a:cubicBezTo>
                <a:cubicBezTo>
                  <a:pt x="797" y="3081"/>
                  <a:pt x="812" y="3076"/>
                  <a:pt x="826" y="3076"/>
                </a:cubicBezTo>
                <a:cubicBezTo>
                  <a:pt x="831" y="3074"/>
                  <a:pt x="859" y="3069"/>
                  <a:pt x="859" y="3064"/>
                </a:cubicBezTo>
                <a:cubicBezTo>
                  <a:pt x="865" y="3064"/>
                  <a:pt x="869" y="3055"/>
                  <a:pt x="875" y="3055"/>
                </a:cubicBezTo>
                <a:cubicBezTo>
                  <a:pt x="876" y="3054"/>
                  <a:pt x="882" y="3046"/>
                  <a:pt x="883" y="3046"/>
                </a:cubicBezTo>
                <a:cubicBezTo>
                  <a:pt x="886" y="3039"/>
                  <a:pt x="883" y="3032"/>
                  <a:pt x="883" y="3026"/>
                </a:cubicBezTo>
                <a:cubicBezTo>
                  <a:pt x="883" y="3026"/>
                  <a:pt x="874" y="3005"/>
                  <a:pt x="870" y="3002"/>
                </a:cubicBezTo>
                <a:cubicBezTo>
                  <a:pt x="865" y="2992"/>
                  <a:pt x="813" y="2978"/>
                  <a:pt x="813" y="2979"/>
                </a:cubicBezTo>
                <a:cubicBezTo>
                  <a:pt x="810" y="2979"/>
                  <a:pt x="793" y="2975"/>
                  <a:pt x="793" y="2973"/>
                </a:cubicBezTo>
                <a:cubicBezTo>
                  <a:pt x="785" y="2971"/>
                  <a:pt x="778" y="2964"/>
                  <a:pt x="772" y="2964"/>
                </a:cubicBezTo>
                <a:cubicBezTo>
                  <a:pt x="772" y="2963"/>
                  <a:pt x="754" y="2953"/>
                  <a:pt x="751" y="2953"/>
                </a:cubicBezTo>
                <a:cubicBezTo>
                  <a:pt x="745" y="2943"/>
                  <a:pt x="728" y="2939"/>
                  <a:pt x="724" y="2930"/>
                </a:cubicBezTo>
                <a:cubicBezTo>
                  <a:pt x="715" y="2930"/>
                  <a:pt x="702" y="2911"/>
                  <a:pt x="694" y="2906"/>
                </a:cubicBezTo>
                <a:cubicBezTo>
                  <a:pt x="694" y="2904"/>
                  <a:pt x="680" y="2872"/>
                  <a:pt x="686" y="2872"/>
                </a:cubicBezTo>
                <a:cubicBezTo>
                  <a:pt x="686" y="2855"/>
                  <a:pt x="672" y="2848"/>
                  <a:pt x="672" y="2829"/>
                </a:cubicBezTo>
                <a:cubicBezTo>
                  <a:pt x="672" y="2829"/>
                  <a:pt x="689" y="2787"/>
                  <a:pt x="690" y="2787"/>
                </a:cubicBezTo>
                <a:cubicBezTo>
                  <a:pt x="690" y="2776"/>
                  <a:pt x="707" y="2644"/>
                  <a:pt x="709" y="2644"/>
                </a:cubicBezTo>
                <a:cubicBezTo>
                  <a:pt x="709" y="2638"/>
                  <a:pt x="713" y="2603"/>
                  <a:pt x="715" y="2603"/>
                </a:cubicBezTo>
                <a:cubicBezTo>
                  <a:pt x="715" y="2584"/>
                  <a:pt x="717" y="2558"/>
                  <a:pt x="721" y="2536"/>
                </a:cubicBezTo>
                <a:cubicBezTo>
                  <a:pt x="728" y="2506"/>
                  <a:pt x="726" y="2474"/>
                  <a:pt x="726" y="2442"/>
                </a:cubicBezTo>
                <a:cubicBezTo>
                  <a:pt x="726" y="2434"/>
                  <a:pt x="723" y="2371"/>
                  <a:pt x="729" y="2371"/>
                </a:cubicBezTo>
                <a:cubicBezTo>
                  <a:pt x="736" y="2322"/>
                  <a:pt x="729" y="2263"/>
                  <a:pt x="741" y="2210"/>
                </a:cubicBezTo>
                <a:cubicBezTo>
                  <a:pt x="743" y="2202"/>
                  <a:pt x="746" y="2157"/>
                  <a:pt x="749" y="2157"/>
                </a:cubicBezTo>
                <a:cubicBezTo>
                  <a:pt x="749" y="2145"/>
                  <a:pt x="754" y="2134"/>
                  <a:pt x="754" y="2118"/>
                </a:cubicBezTo>
                <a:cubicBezTo>
                  <a:pt x="755" y="2118"/>
                  <a:pt x="761" y="2088"/>
                  <a:pt x="761" y="2084"/>
                </a:cubicBezTo>
                <a:cubicBezTo>
                  <a:pt x="758" y="2084"/>
                  <a:pt x="767" y="2037"/>
                  <a:pt x="767" y="2032"/>
                </a:cubicBezTo>
                <a:cubicBezTo>
                  <a:pt x="770" y="2032"/>
                  <a:pt x="771" y="1985"/>
                  <a:pt x="773" y="1977"/>
                </a:cubicBezTo>
                <a:cubicBezTo>
                  <a:pt x="776" y="1969"/>
                  <a:pt x="778" y="1896"/>
                  <a:pt x="783" y="1896"/>
                </a:cubicBezTo>
                <a:cubicBezTo>
                  <a:pt x="783" y="1887"/>
                  <a:pt x="791" y="1760"/>
                  <a:pt x="792" y="1760"/>
                </a:cubicBezTo>
                <a:cubicBezTo>
                  <a:pt x="792" y="1742"/>
                  <a:pt x="788" y="1630"/>
                  <a:pt x="798" y="1630"/>
                </a:cubicBezTo>
                <a:cubicBezTo>
                  <a:pt x="798" y="1628"/>
                  <a:pt x="808" y="1613"/>
                  <a:pt x="807" y="1613"/>
                </a:cubicBezTo>
                <a:cubicBezTo>
                  <a:pt x="807" y="1585"/>
                  <a:pt x="809" y="1552"/>
                  <a:pt x="808" y="1522"/>
                </a:cubicBezTo>
                <a:cubicBezTo>
                  <a:pt x="808" y="1516"/>
                  <a:pt x="806" y="1496"/>
                  <a:pt x="816" y="1497"/>
                </a:cubicBezTo>
                <a:cubicBezTo>
                  <a:pt x="826" y="1497"/>
                  <a:pt x="828" y="1515"/>
                  <a:pt x="829" y="1515"/>
                </a:cubicBezTo>
                <a:cubicBezTo>
                  <a:pt x="829" y="1538"/>
                  <a:pt x="828" y="1564"/>
                  <a:pt x="833" y="1584"/>
                </a:cubicBezTo>
                <a:cubicBezTo>
                  <a:pt x="840" y="1584"/>
                  <a:pt x="844" y="1604"/>
                  <a:pt x="844" y="1609"/>
                </a:cubicBezTo>
                <a:cubicBezTo>
                  <a:pt x="846" y="1637"/>
                  <a:pt x="837" y="1675"/>
                  <a:pt x="847" y="1703"/>
                </a:cubicBezTo>
                <a:cubicBezTo>
                  <a:pt x="847" y="1714"/>
                  <a:pt x="859" y="1720"/>
                  <a:pt x="870" y="1720"/>
                </a:cubicBezTo>
                <a:cubicBezTo>
                  <a:pt x="870" y="1720"/>
                  <a:pt x="874" y="1715"/>
                  <a:pt x="875" y="1714"/>
                </a:cubicBezTo>
                <a:cubicBezTo>
                  <a:pt x="879" y="1708"/>
                  <a:pt x="874" y="1693"/>
                  <a:pt x="883" y="1692"/>
                </a:cubicBezTo>
                <a:cubicBezTo>
                  <a:pt x="893" y="1721"/>
                  <a:pt x="879" y="1732"/>
                  <a:pt x="872" y="1753"/>
                </a:cubicBezTo>
                <a:cubicBezTo>
                  <a:pt x="863" y="1757"/>
                  <a:pt x="855" y="1782"/>
                  <a:pt x="857" y="1792"/>
                </a:cubicBezTo>
                <a:cubicBezTo>
                  <a:pt x="872" y="1800"/>
                  <a:pt x="874" y="1790"/>
                  <a:pt x="888" y="1790"/>
                </a:cubicBezTo>
                <a:cubicBezTo>
                  <a:pt x="889" y="1787"/>
                  <a:pt x="906" y="1778"/>
                  <a:pt x="909" y="1778"/>
                </a:cubicBezTo>
                <a:cubicBezTo>
                  <a:pt x="909" y="1776"/>
                  <a:pt x="917" y="1772"/>
                  <a:pt x="918" y="1771"/>
                </a:cubicBezTo>
                <a:cubicBezTo>
                  <a:pt x="924" y="1764"/>
                  <a:pt x="934" y="1753"/>
                  <a:pt x="942" y="1748"/>
                </a:cubicBezTo>
                <a:cubicBezTo>
                  <a:pt x="942" y="1746"/>
                  <a:pt x="951" y="1726"/>
                  <a:pt x="949" y="1726"/>
                </a:cubicBezTo>
                <a:cubicBezTo>
                  <a:pt x="951" y="1705"/>
                  <a:pt x="954" y="1684"/>
                  <a:pt x="954" y="1660"/>
                </a:cubicBezTo>
                <a:cubicBezTo>
                  <a:pt x="954" y="1656"/>
                  <a:pt x="951" y="1602"/>
                  <a:pt x="949" y="1602"/>
                </a:cubicBezTo>
                <a:cubicBezTo>
                  <a:pt x="949" y="1598"/>
                  <a:pt x="957" y="1561"/>
                  <a:pt x="952" y="1561"/>
                </a:cubicBezTo>
                <a:cubicBezTo>
                  <a:pt x="952" y="1544"/>
                  <a:pt x="948" y="1526"/>
                  <a:pt x="948" y="1505"/>
                </a:cubicBezTo>
                <a:cubicBezTo>
                  <a:pt x="948" y="1490"/>
                  <a:pt x="949" y="1477"/>
                  <a:pt x="952" y="1463"/>
                </a:cubicBezTo>
                <a:cubicBezTo>
                  <a:pt x="956" y="1446"/>
                  <a:pt x="954" y="1428"/>
                  <a:pt x="954" y="1411"/>
                </a:cubicBezTo>
                <a:cubicBezTo>
                  <a:pt x="954" y="1395"/>
                  <a:pt x="954" y="1379"/>
                  <a:pt x="954" y="1363"/>
                </a:cubicBezTo>
                <a:cubicBezTo>
                  <a:pt x="954" y="1348"/>
                  <a:pt x="948" y="1334"/>
                  <a:pt x="948" y="1319"/>
                </a:cubicBezTo>
                <a:cubicBezTo>
                  <a:pt x="948" y="1303"/>
                  <a:pt x="948" y="1287"/>
                  <a:pt x="948" y="1271"/>
                </a:cubicBezTo>
                <a:cubicBezTo>
                  <a:pt x="948" y="1271"/>
                  <a:pt x="944" y="1254"/>
                  <a:pt x="944" y="1252"/>
                </a:cubicBezTo>
                <a:cubicBezTo>
                  <a:pt x="942" y="1252"/>
                  <a:pt x="938" y="1199"/>
                  <a:pt x="936" y="1191"/>
                </a:cubicBezTo>
                <a:cubicBezTo>
                  <a:pt x="933" y="1176"/>
                  <a:pt x="933" y="1162"/>
                  <a:pt x="933" y="1147"/>
                </a:cubicBezTo>
                <a:cubicBezTo>
                  <a:pt x="933" y="1133"/>
                  <a:pt x="927" y="1119"/>
                  <a:pt x="927" y="1104"/>
                </a:cubicBezTo>
                <a:cubicBezTo>
                  <a:pt x="927" y="1063"/>
                  <a:pt x="905" y="1030"/>
                  <a:pt x="904" y="987"/>
                </a:cubicBezTo>
                <a:cubicBezTo>
                  <a:pt x="904" y="983"/>
                  <a:pt x="901" y="949"/>
                  <a:pt x="896" y="949"/>
                </a:cubicBezTo>
                <a:cubicBezTo>
                  <a:pt x="895" y="940"/>
                  <a:pt x="889" y="932"/>
                  <a:pt x="889" y="925"/>
                </a:cubicBezTo>
                <a:cubicBezTo>
                  <a:pt x="883" y="925"/>
                  <a:pt x="881" y="900"/>
                  <a:pt x="881" y="896"/>
                </a:cubicBezTo>
                <a:cubicBezTo>
                  <a:pt x="881" y="879"/>
                  <a:pt x="881" y="862"/>
                  <a:pt x="881" y="845"/>
                </a:cubicBezTo>
                <a:cubicBezTo>
                  <a:pt x="881" y="835"/>
                  <a:pt x="877" y="827"/>
                  <a:pt x="877" y="818"/>
                </a:cubicBezTo>
                <a:cubicBezTo>
                  <a:pt x="872" y="818"/>
                  <a:pt x="873" y="772"/>
                  <a:pt x="873" y="765"/>
                </a:cubicBezTo>
                <a:cubicBezTo>
                  <a:pt x="869" y="751"/>
                  <a:pt x="867" y="737"/>
                  <a:pt x="867" y="723"/>
                </a:cubicBezTo>
                <a:cubicBezTo>
                  <a:pt x="862" y="706"/>
                  <a:pt x="859" y="689"/>
                  <a:pt x="857" y="672"/>
                </a:cubicBezTo>
                <a:cubicBezTo>
                  <a:pt x="850" y="651"/>
                  <a:pt x="842" y="631"/>
                  <a:pt x="836" y="613"/>
                </a:cubicBezTo>
                <a:cubicBezTo>
                  <a:pt x="828" y="609"/>
                  <a:pt x="822" y="586"/>
                  <a:pt x="810" y="586"/>
                </a:cubicBezTo>
                <a:cubicBezTo>
                  <a:pt x="807" y="582"/>
                  <a:pt x="793" y="570"/>
                  <a:pt x="788" y="570"/>
                </a:cubicBezTo>
                <a:cubicBezTo>
                  <a:pt x="784" y="562"/>
                  <a:pt x="770" y="563"/>
                  <a:pt x="766" y="555"/>
                </a:cubicBezTo>
                <a:cubicBezTo>
                  <a:pt x="747" y="550"/>
                  <a:pt x="739" y="538"/>
                  <a:pt x="722" y="533"/>
                </a:cubicBezTo>
                <a:cubicBezTo>
                  <a:pt x="722" y="527"/>
                  <a:pt x="692" y="523"/>
                  <a:pt x="692" y="518"/>
                </a:cubicBezTo>
                <a:cubicBezTo>
                  <a:pt x="677" y="515"/>
                  <a:pt x="649" y="504"/>
                  <a:pt x="649" y="487"/>
                </a:cubicBezTo>
                <a:cubicBezTo>
                  <a:pt x="645" y="487"/>
                  <a:pt x="635" y="457"/>
                  <a:pt x="629" y="453"/>
                </a:cubicBezTo>
                <a:cubicBezTo>
                  <a:pt x="629" y="445"/>
                  <a:pt x="618" y="439"/>
                  <a:pt x="610" y="432"/>
                </a:cubicBezTo>
                <a:cubicBezTo>
                  <a:pt x="614" y="429"/>
                  <a:pt x="612" y="424"/>
                  <a:pt x="616" y="418"/>
                </a:cubicBezTo>
                <a:cubicBezTo>
                  <a:pt x="622" y="410"/>
                  <a:pt x="620" y="408"/>
                  <a:pt x="625" y="399"/>
                </a:cubicBezTo>
                <a:cubicBezTo>
                  <a:pt x="627" y="396"/>
                  <a:pt x="628" y="395"/>
                  <a:pt x="629" y="394"/>
                </a:cubicBezTo>
                <a:cubicBezTo>
                  <a:pt x="630" y="394"/>
                  <a:pt x="630" y="394"/>
                  <a:pt x="630" y="394"/>
                </a:cubicBezTo>
                <a:cubicBezTo>
                  <a:pt x="630" y="394"/>
                  <a:pt x="630" y="393"/>
                  <a:pt x="630" y="393"/>
                </a:cubicBezTo>
                <a:cubicBezTo>
                  <a:pt x="630" y="393"/>
                  <a:pt x="630" y="393"/>
                  <a:pt x="630" y="393"/>
                </a:cubicBezTo>
                <a:cubicBezTo>
                  <a:pt x="630" y="393"/>
                  <a:pt x="631" y="393"/>
                  <a:pt x="631" y="393"/>
                </a:cubicBezTo>
                <a:cubicBezTo>
                  <a:pt x="631" y="393"/>
                  <a:pt x="631" y="393"/>
                  <a:pt x="631" y="393"/>
                </a:cubicBezTo>
                <a:cubicBezTo>
                  <a:pt x="634" y="391"/>
                  <a:pt x="639" y="391"/>
                  <a:pt x="649" y="389"/>
                </a:cubicBezTo>
                <a:cubicBezTo>
                  <a:pt x="653" y="389"/>
                  <a:pt x="656" y="389"/>
                  <a:pt x="660" y="389"/>
                </a:cubicBezTo>
                <a:cubicBezTo>
                  <a:pt x="660" y="389"/>
                  <a:pt x="660" y="389"/>
                  <a:pt x="660" y="388"/>
                </a:cubicBezTo>
                <a:cubicBezTo>
                  <a:pt x="660" y="388"/>
                  <a:pt x="660" y="388"/>
                  <a:pt x="661" y="388"/>
                </a:cubicBezTo>
                <a:cubicBezTo>
                  <a:pt x="661" y="388"/>
                  <a:pt x="661" y="388"/>
                  <a:pt x="662" y="387"/>
                </a:cubicBezTo>
                <a:cubicBezTo>
                  <a:pt x="663" y="387"/>
                  <a:pt x="664" y="387"/>
                  <a:pt x="665" y="387"/>
                </a:cubicBezTo>
                <a:cubicBezTo>
                  <a:pt x="665" y="387"/>
                  <a:pt x="665" y="387"/>
                  <a:pt x="665" y="387"/>
                </a:cubicBezTo>
                <a:cubicBezTo>
                  <a:pt x="666" y="387"/>
                  <a:pt x="666" y="387"/>
                  <a:pt x="666" y="387"/>
                </a:cubicBezTo>
                <a:cubicBezTo>
                  <a:pt x="666" y="387"/>
                  <a:pt x="666" y="387"/>
                  <a:pt x="666" y="387"/>
                </a:cubicBezTo>
                <a:cubicBezTo>
                  <a:pt x="671" y="386"/>
                  <a:pt x="675" y="386"/>
                  <a:pt x="683" y="382"/>
                </a:cubicBezTo>
                <a:cubicBezTo>
                  <a:pt x="683" y="382"/>
                  <a:pt x="684" y="382"/>
                  <a:pt x="684" y="382"/>
                </a:cubicBezTo>
                <a:cubicBezTo>
                  <a:pt x="685" y="382"/>
                  <a:pt x="686" y="382"/>
                  <a:pt x="687" y="382"/>
                </a:cubicBezTo>
                <a:cubicBezTo>
                  <a:pt x="687" y="382"/>
                  <a:pt x="687" y="381"/>
                  <a:pt x="687" y="381"/>
                </a:cubicBezTo>
                <a:cubicBezTo>
                  <a:pt x="687" y="381"/>
                  <a:pt x="687" y="381"/>
                  <a:pt x="687" y="381"/>
                </a:cubicBezTo>
                <a:cubicBezTo>
                  <a:pt x="688" y="381"/>
                  <a:pt x="688" y="381"/>
                  <a:pt x="688" y="380"/>
                </a:cubicBezTo>
                <a:cubicBezTo>
                  <a:pt x="688" y="380"/>
                  <a:pt x="688" y="380"/>
                  <a:pt x="689" y="380"/>
                </a:cubicBezTo>
                <a:cubicBezTo>
                  <a:pt x="689" y="380"/>
                  <a:pt x="689" y="380"/>
                  <a:pt x="689" y="380"/>
                </a:cubicBezTo>
                <a:cubicBezTo>
                  <a:pt x="690" y="380"/>
                  <a:pt x="692" y="380"/>
                  <a:pt x="694" y="380"/>
                </a:cubicBezTo>
                <a:cubicBezTo>
                  <a:pt x="694" y="380"/>
                  <a:pt x="694" y="380"/>
                  <a:pt x="694" y="380"/>
                </a:cubicBezTo>
                <a:cubicBezTo>
                  <a:pt x="694" y="380"/>
                  <a:pt x="694" y="380"/>
                  <a:pt x="695" y="380"/>
                </a:cubicBezTo>
                <a:cubicBezTo>
                  <a:pt x="695" y="379"/>
                  <a:pt x="695" y="379"/>
                  <a:pt x="696" y="378"/>
                </a:cubicBezTo>
                <a:cubicBezTo>
                  <a:pt x="696" y="378"/>
                  <a:pt x="696" y="378"/>
                  <a:pt x="697" y="378"/>
                </a:cubicBezTo>
                <a:cubicBezTo>
                  <a:pt x="697" y="378"/>
                  <a:pt x="697" y="378"/>
                  <a:pt x="697" y="378"/>
                </a:cubicBezTo>
                <a:cubicBezTo>
                  <a:pt x="698" y="378"/>
                  <a:pt x="699" y="377"/>
                  <a:pt x="701" y="377"/>
                </a:cubicBezTo>
                <a:cubicBezTo>
                  <a:pt x="701" y="377"/>
                  <a:pt x="701" y="377"/>
                  <a:pt x="701" y="377"/>
                </a:cubicBezTo>
                <a:cubicBezTo>
                  <a:pt x="701" y="377"/>
                  <a:pt x="701" y="377"/>
                  <a:pt x="701" y="377"/>
                </a:cubicBezTo>
                <a:cubicBezTo>
                  <a:pt x="702" y="376"/>
                  <a:pt x="702" y="376"/>
                  <a:pt x="702" y="375"/>
                </a:cubicBezTo>
                <a:cubicBezTo>
                  <a:pt x="703" y="375"/>
                  <a:pt x="703" y="375"/>
                  <a:pt x="703" y="375"/>
                </a:cubicBezTo>
                <a:cubicBezTo>
                  <a:pt x="704" y="374"/>
                  <a:pt x="705" y="373"/>
                  <a:pt x="706" y="372"/>
                </a:cubicBezTo>
                <a:cubicBezTo>
                  <a:pt x="708" y="371"/>
                  <a:pt x="710" y="369"/>
                  <a:pt x="711" y="367"/>
                </a:cubicBezTo>
                <a:cubicBezTo>
                  <a:pt x="712" y="365"/>
                  <a:pt x="713" y="363"/>
                  <a:pt x="713" y="362"/>
                </a:cubicBezTo>
                <a:cubicBezTo>
                  <a:pt x="713" y="362"/>
                  <a:pt x="713" y="362"/>
                  <a:pt x="713" y="362"/>
                </a:cubicBezTo>
                <a:cubicBezTo>
                  <a:pt x="713" y="361"/>
                  <a:pt x="713" y="361"/>
                  <a:pt x="713" y="361"/>
                </a:cubicBezTo>
                <a:cubicBezTo>
                  <a:pt x="713" y="361"/>
                  <a:pt x="713" y="361"/>
                  <a:pt x="713" y="361"/>
                </a:cubicBezTo>
                <a:cubicBezTo>
                  <a:pt x="713" y="361"/>
                  <a:pt x="713" y="361"/>
                  <a:pt x="713" y="361"/>
                </a:cubicBezTo>
                <a:cubicBezTo>
                  <a:pt x="714" y="361"/>
                  <a:pt x="714" y="361"/>
                  <a:pt x="714" y="361"/>
                </a:cubicBezTo>
                <a:cubicBezTo>
                  <a:pt x="714" y="360"/>
                  <a:pt x="714" y="359"/>
                  <a:pt x="714" y="359"/>
                </a:cubicBezTo>
                <a:cubicBezTo>
                  <a:pt x="714" y="357"/>
                  <a:pt x="714" y="355"/>
                  <a:pt x="714" y="354"/>
                </a:cubicBezTo>
                <a:cubicBezTo>
                  <a:pt x="714" y="352"/>
                  <a:pt x="714" y="351"/>
                  <a:pt x="714" y="350"/>
                </a:cubicBezTo>
                <a:cubicBezTo>
                  <a:pt x="714" y="350"/>
                  <a:pt x="714" y="350"/>
                  <a:pt x="713" y="350"/>
                </a:cubicBezTo>
                <a:cubicBezTo>
                  <a:pt x="713" y="349"/>
                  <a:pt x="713" y="349"/>
                  <a:pt x="713" y="349"/>
                </a:cubicBezTo>
                <a:cubicBezTo>
                  <a:pt x="713" y="348"/>
                  <a:pt x="713" y="347"/>
                  <a:pt x="713" y="346"/>
                </a:cubicBezTo>
                <a:cubicBezTo>
                  <a:pt x="712" y="341"/>
                  <a:pt x="708" y="331"/>
                  <a:pt x="708" y="331"/>
                </a:cubicBezTo>
                <a:cubicBezTo>
                  <a:pt x="708" y="331"/>
                  <a:pt x="708" y="331"/>
                  <a:pt x="708" y="331"/>
                </a:cubicBezTo>
                <a:cubicBezTo>
                  <a:pt x="708" y="331"/>
                  <a:pt x="708" y="330"/>
                  <a:pt x="708" y="330"/>
                </a:cubicBezTo>
                <a:cubicBezTo>
                  <a:pt x="709" y="330"/>
                  <a:pt x="709" y="330"/>
                  <a:pt x="709" y="330"/>
                </a:cubicBezTo>
                <a:cubicBezTo>
                  <a:pt x="709" y="329"/>
                  <a:pt x="710" y="328"/>
                  <a:pt x="710" y="327"/>
                </a:cubicBezTo>
                <a:cubicBezTo>
                  <a:pt x="710" y="327"/>
                  <a:pt x="711" y="326"/>
                  <a:pt x="711" y="326"/>
                </a:cubicBezTo>
                <a:cubicBezTo>
                  <a:pt x="711" y="326"/>
                  <a:pt x="711" y="326"/>
                  <a:pt x="711" y="326"/>
                </a:cubicBezTo>
                <a:cubicBezTo>
                  <a:pt x="711" y="325"/>
                  <a:pt x="711" y="325"/>
                  <a:pt x="712" y="325"/>
                </a:cubicBezTo>
                <a:cubicBezTo>
                  <a:pt x="712" y="325"/>
                  <a:pt x="712" y="325"/>
                  <a:pt x="712" y="324"/>
                </a:cubicBezTo>
                <a:cubicBezTo>
                  <a:pt x="712" y="324"/>
                  <a:pt x="712" y="324"/>
                  <a:pt x="712" y="324"/>
                </a:cubicBezTo>
                <a:cubicBezTo>
                  <a:pt x="712" y="324"/>
                  <a:pt x="712" y="324"/>
                  <a:pt x="712" y="323"/>
                </a:cubicBezTo>
                <a:cubicBezTo>
                  <a:pt x="713" y="323"/>
                  <a:pt x="714" y="322"/>
                  <a:pt x="714" y="322"/>
                </a:cubicBezTo>
                <a:cubicBezTo>
                  <a:pt x="714" y="322"/>
                  <a:pt x="714" y="322"/>
                  <a:pt x="714" y="321"/>
                </a:cubicBezTo>
                <a:cubicBezTo>
                  <a:pt x="714" y="321"/>
                  <a:pt x="715" y="321"/>
                  <a:pt x="715" y="321"/>
                </a:cubicBezTo>
                <a:cubicBezTo>
                  <a:pt x="715" y="321"/>
                  <a:pt x="715" y="321"/>
                  <a:pt x="715" y="320"/>
                </a:cubicBezTo>
                <a:cubicBezTo>
                  <a:pt x="715" y="320"/>
                  <a:pt x="716" y="320"/>
                  <a:pt x="716" y="320"/>
                </a:cubicBezTo>
                <a:cubicBezTo>
                  <a:pt x="716" y="320"/>
                  <a:pt x="716" y="320"/>
                  <a:pt x="716" y="319"/>
                </a:cubicBezTo>
                <a:cubicBezTo>
                  <a:pt x="716" y="319"/>
                  <a:pt x="716" y="319"/>
                  <a:pt x="716" y="319"/>
                </a:cubicBezTo>
                <a:cubicBezTo>
                  <a:pt x="716" y="319"/>
                  <a:pt x="716" y="318"/>
                  <a:pt x="717" y="318"/>
                </a:cubicBezTo>
                <a:cubicBezTo>
                  <a:pt x="717" y="318"/>
                  <a:pt x="717" y="318"/>
                  <a:pt x="717" y="318"/>
                </a:cubicBezTo>
                <a:cubicBezTo>
                  <a:pt x="717" y="318"/>
                  <a:pt x="717" y="317"/>
                  <a:pt x="717" y="317"/>
                </a:cubicBezTo>
                <a:cubicBezTo>
                  <a:pt x="717" y="317"/>
                  <a:pt x="718" y="317"/>
                  <a:pt x="718" y="317"/>
                </a:cubicBezTo>
                <a:cubicBezTo>
                  <a:pt x="718" y="316"/>
                  <a:pt x="718" y="316"/>
                  <a:pt x="718" y="316"/>
                </a:cubicBezTo>
                <a:cubicBezTo>
                  <a:pt x="718" y="316"/>
                  <a:pt x="718" y="316"/>
                  <a:pt x="718" y="316"/>
                </a:cubicBezTo>
                <a:cubicBezTo>
                  <a:pt x="719" y="315"/>
                  <a:pt x="718" y="310"/>
                  <a:pt x="718" y="310"/>
                </a:cubicBezTo>
                <a:cubicBezTo>
                  <a:pt x="718" y="309"/>
                  <a:pt x="717" y="309"/>
                  <a:pt x="717" y="309"/>
                </a:cubicBezTo>
                <a:cubicBezTo>
                  <a:pt x="717" y="308"/>
                  <a:pt x="717" y="308"/>
                  <a:pt x="717" y="307"/>
                </a:cubicBezTo>
                <a:cubicBezTo>
                  <a:pt x="716" y="307"/>
                  <a:pt x="716" y="307"/>
                  <a:pt x="716" y="307"/>
                </a:cubicBezTo>
                <a:cubicBezTo>
                  <a:pt x="716" y="307"/>
                  <a:pt x="716" y="303"/>
                  <a:pt x="717" y="303"/>
                </a:cubicBezTo>
                <a:cubicBezTo>
                  <a:pt x="717" y="302"/>
                  <a:pt x="718" y="301"/>
                  <a:pt x="719" y="301"/>
                </a:cubicBezTo>
                <a:cubicBezTo>
                  <a:pt x="719" y="300"/>
                  <a:pt x="719" y="300"/>
                  <a:pt x="719" y="300"/>
                </a:cubicBezTo>
                <a:cubicBezTo>
                  <a:pt x="719" y="300"/>
                  <a:pt x="719" y="299"/>
                  <a:pt x="720" y="299"/>
                </a:cubicBezTo>
                <a:cubicBezTo>
                  <a:pt x="720" y="299"/>
                  <a:pt x="720" y="299"/>
                  <a:pt x="720" y="299"/>
                </a:cubicBezTo>
                <a:cubicBezTo>
                  <a:pt x="720" y="298"/>
                  <a:pt x="720" y="298"/>
                  <a:pt x="721" y="298"/>
                </a:cubicBezTo>
                <a:cubicBezTo>
                  <a:pt x="721" y="298"/>
                  <a:pt x="721" y="298"/>
                  <a:pt x="721" y="297"/>
                </a:cubicBezTo>
                <a:cubicBezTo>
                  <a:pt x="721" y="297"/>
                  <a:pt x="721" y="297"/>
                  <a:pt x="721" y="297"/>
                </a:cubicBezTo>
                <a:cubicBezTo>
                  <a:pt x="721" y="297"/>
                  <a:pt x="721" y="297"/>
                  <a:pt x="721" y="296"/>
                </a:cubicBezTo>
                <a:cubicBezTo>
                  <a:pt x="721" y="296"/>
                  <a:pt x="721" y="296"/>
                  <a:pt x="721" y="296"/>
                </a:cubicBezTo>
                <a:cubicBezTo>
                  <a:pt x="721" y="296"/>
                  <a:pt x="721" y="295"/>
                  <a:pt x="721" y="295"/>
                </a:cubicBezTo>
                <a:cubicBezTo>
                  <a:pt x="722" y="294"/>
                  <a:pt x="722" y="293"/>
                  <a:pt x="722" y="293"/>
                </a:cubicBezTo>
                <a:cubicBezTo>
                  <a:pt x="723" y="290"/>
                  <a:pt x="722" y="284"/>
                  <a:pt x="721" y="279"/>
                </a:cubicBezTo>
                <a:cubicBezTo>
                  <a:pt x="721" y="278"/>
                  <a:pt x="721" y="277"/>
                  <a:pt x="721" y="277"/>
                </a:cubicBezTo>
                <a:cubicBezTo>
                  <a:pt x="721" y="276"/>
                  <a:pt x="721" y="275"/>
                  <a:pt x="721" y="274"/>
                </a:cubicBezTo>
                <a:cubicBezTo>
                  <a:pt x="721" y="272"/>
                  <a:pt x="721" y="271"/>
                  <a:pt x="722" y="269"/>
                </a:cubicBezTo>
                <a:cubicBezTo>
                  <a:pt x="722" y="269"/>
                  <a:pt x="722" y="269"/>
                  <a:pt x="722" y="269"/>
                </a:cubicBezTo>
                <a:cubicBezTo>
                  <a:pt x="722" y="268"/>
                  <a:pt x="722" y="268"/>
                  <a:pt x="722" y="267"/>
                </a:cubicBezTo>
                <a:cubicBezTo>
                  <a:pt x="723" y="267"/>
                  <a:pt x="723" y="267"/>
                  <a:pt x="723" y="267"/>
                </a:cubicBezTo>
                <a:cubicBezTo>
                  <a:pt x="723" y="267"/>
                  <a:pt x="723" y="266"/>
                  <a:pt x="723" y="266"/>
                </a:cubicBezTo>
                <a:cubicBezTo>
                  <a:pt x="723" y="266"/>
                  <a:pt x="723" y="266"/>
                  <a:pt x="723" y="266"/>
                </a:cubicBezTo>
                <a:cubicBezTo>
                  <a:pt x="723" y="266"/>
                  <a:pt x="724" y="265"/>
                  <a:pt x="724" y="265"/>
                </a:cubicBezTo>
                <a:cubicBezTo>
                  <a:pt x="724" y="265"/>
                  <a:pt x="725" y="265"/>
                  <a:pt x="725" y="265"/>
                </a:cubicBezTo>
                <a:cubicBezTo>
                  <a:pt x="725" y="265"/>
                  <a:pt x="725" y="265"/>
                  <a:pt x="725" y="265"/>
                </a:cubicBezTo>
                <a:cubicBezTo>
                  <a:pt x="726" y="265"/>
                  <a:pt x="728" y="265"/>
                  <a:pt x="730" y="264"/>
                </a:cubicBezTo>
                <a:cubicBezTo>
                  <a:pt x="737" y="263"/>
                  <a:pt x="737" y="262"/>
                  <a:pt x="739" y="260"/>
                </a:cubicBezTo>
                <a:cubicBezTo>
                  <a:pt x="739" y="260"/>
                  <a:pt x="740" y="260"/>
                  <a:pt x="740" y="260"/>
                </a:cubicBezTo>
                <a:cubicBezTo>
                  <a:pt x="741" y="259"/>
                  <a:pt x="741" y="259"/>
                  <a:pt x="742" y="258"/>
                </a:cubicBezTo>
                <a:cubicBezTo>
                  <a:pt x="742" y="258"/>
                  <a:pt x="743" y="257"/>
                  <a:pt x="744" y="257"/>
                </a:cubicBezTo>
                <a:cubicBezTo>
                  <a:pt x="749" y="254"/>
                  <a:pt x="748" y="250"/>
                  <a:pt x="745" y="245"/>
                </a:cubicBezTo>
                <a:cubicBezTo>
                  <a:pt x="745" y="245"/>
                  <a:pt x="745" y="245"/>
                  <a:pt x="745" y="245"/>
                </a:cubicBezTo>
                <a:cubicBezTo>
                  <a:pt x="745" y="245"/>
                  <a:pt x="745" y="245"/>
                  <a:pt x="745" y="245"/>
                </a:cubicBezTo>
                <a:cubicBezTo>
                  <a:pt x="745" y="245"/>
                  <a:pt x="745" y="245"/>
                  <a:pt x="745" y="245"/>
                </a:cubicBezTo>
                <a:cubicBezTo>
                  <a:pt x="745" y="244"/>
                  <a:pt x="745" y="244"/>
                  <a:pt x="745" y="244"/>
                </a:cubicBezTo>
                <a:cubicBezTo>
                  <a:pt x="745" y="244"/>
                  <a:pt x="744" y="244"/>
                  <a:pt x="744" y="243"/>
                </a:cubicBezTo>
                <a:cubicBezTo>
                  <a:pt x="744" y="243"/>
                  <a:pt x="744" y="243"/>
                  <a:pt x="744" y="243"/>
                </a:cubicBezTo>
                <a:cubicBezTo>
                  <a:pt x="744" y="242"/>
                  <a:pt x="743" y="242"/>
                  <a:pt x="743" y="241"/>
                </a:cubicBezTo>
                <a:cubicBezTo>
                  <a:pt x="743" y="241"/>
                  <a:pt x="743" y="241"/>
                  <a:pt x="743" y="241"/>
                </a:cubicBezTo>
                <a:cubicBezTo>
                  <a:pt x="743" y="240"/>
                  <a:pt x="743" y="240"/>
                  <a:pt x="743" y="240"/>
                </a:cubicBezTo>
                <a:cubicBezTo>
                  <a:pt x="742" y="239"/>
                  <a:pt x="741" y="239"/>
                  <a:pt x="740" y="238"/>
                </a:cubicBezTo>
                <a:cubicBezTo>
                  <a:pt x="740" y="237"/>
                  <a:pt x="739" y="237"/>
                  <a:pt x="739" y="236"/>
                </a:cubicBezTo>
                <a:cubicBezTo>
                  <a:pt x="739" y="236"/>
                  <a:pt x="739" y="236"/>
                  <a:pt x="738" y="236"/>
                </a:cubicBezTo>
                <a:cubicBezTo>
                  <a:pt x="738" y="235"/>
                  <a:pt x="738" y="235"/>
                  <a:pt x="738" y="235"/>
                </a:cubicBezTo>
                <a:cubicBezTo>
                  <a:pt x="738" y="235"/>
                  <a:pt x="738" y="235"/>
                  <a:pt x="738" y="235"/>
                </a:cubicBezTo>
                <a:cubicBezTo>
                  <a:pt x="738" y="235"/>
                  <a:pt x="738" y="235"/>
                  <a:pt x="738" y="235"/>
                </a:cubicBezTo>
                <a:cubicBezTo>
                  <a:pt x="738" y="235"/>
                  <a:pt x="738" y="235"/>
                  <a:pt x="738" y="234"/>
                </a:cubicBezTo>
                <a:cubicBezTo>
                  <a:pt x="738" y="234"/>
                  <a:pt x="737" y="234"/>
                  <a:pt x="737" y="234"/>
                </a:cubicBezTo>
                <a:cubicBezTo>
                  <a:pt x="737" y="234"/>
                  <a:pt x="737" y="233"/>
                  <a:pt x="737" y="233"/>
                </a:cubicBezTo>
                <a:cubicBezTo>
                  <a:pt x="737" y="233"/>
                  <a:pt x="736" y="232"/>
                  <a:pt x="736" y="232"/>
                </a:cubicBezTo>
                <a:cubicBezTo>
                  <a:pt x="736" y="232"/>
                  <a:pt x="736" y="232"/>
                  <a:pt x="736" y="232"/>
                </a:cubicBezTo>
                <a:cubicBezTo>
                  <a:pt x="736" y="232"/>
                  <a:pt x="736" y="232"/>
                  <a:pt x="736" y="231"/>
                </a:cubicBezTo>
                <a:cubicBezTo>
                  <a:pt x="735" y="231"/>
                  <a:pt x="735" y="231"/>
                  <a:pt x="735" y="230"/>
                </a:cubicBezTo>
                <a:cubicBezTo>
                  <a:pt x="735" y="230"/>
                  <a:pt x="735" y="230"/>
                  <a:pt x="735" y="230"/>
                </a:cubicBezTo>
                <a:cubicBezTo>
                  <a:pt x="735" y="230"/>
                  <a:pt x="734" y="230"/>
                  <a:pt x="734" y="230"/>
                </a:cubicBezTo>
                <a:cubicBezTo>
                  <a:pt x="734" y="229"/>
                  <a:pt x="734" y="229"/>
                  <a:pt x="734" y="229"/>
                </a:cubicBezTo>
                <a:cubicBezTo>
                  <a:pt x="734" y="229"/>
                  <a:pt x="734" y="229"/>
                  <a:pt x="734" y="229"/>
                </a:cubicBezTo>
                <a:cubicBezTo>
                  <a:pt x="734" y="229"/>
                  <a:pt x="734" y="228"/>
                  <a:pt x="734" y="228"/>
                </a:cubicBezTo>
                <a:cubicBezTo>
                  <a:pt x="734" y="228"/>
                  <a:pt x="734" y="228"/>
                  <a:pt x="734" y="228"/>
                </a:cubicBezTo>
                <a:cubicBezTo>
                  <a:pt x="734" y="228"/>
                  <a:pt x="734" y="228"/>
                  <a:pt x="734" y="228"/>
                </a:cubicBezTo>
                <a:cubicBezTo>
                  <a:pt x="733" y="227"/>
                  <a:pt x="733" y="227"/>
                  <a:pt x="733" y="227"/>
                </a:cubicBezTo>
                <a:cubicBezTo>
                  <a:pt x="732" y="226"/>
                  <a:pt x="732" y="225"/>
                  <a:pt x="732" y="224"/>
                </a:cubicBezTo>
                <a:cubicBezTo>
                  <a:pt x="732" y="224"/>
                  <a:pt x="731" y="224"/>
                  <a:pt x="731" y="223"/>
                </a:cubicBezTo>
                <a:cubicBezTo>
                  <a:pt x="730" y="223"/>
                  <a:pt x="730" y="222"/>
                  <a:pt x="729" y="221"/>
                </a:cubicBezTo>
                <a:cubicBezTo>
                  <a:pt x="729" y="221"/>
                  <a:pt x="728" y="220"/>
                  <a:pt x="728" y="220"/>
                </a:cubicBezTo>
                <a:cubicBezTo>
                  <a:pt x="728" y="220"/>
                  <a:pt x="728" y="220"/>
                  <a:pt x="728" y="220"/>
                </a:cubicBezTo>
                <a:cubicBezTo>
                  <a:pt x="728" y="220"/>
                  <a:pt x="728" y="219"/>
                  <a:pt x="728" y="219"/>
                </a:cubicBezTo>
                <a:cubicBezTo>
                  <a:pt x="727" y="219"/>
                  <a:pt x="727" y="219"/>
                  <a:pt x="727" y="218"/>
                </a:cubicBezTo>
                <a:cubicBezTo>
                  <a:pt x="727" y="218"/>
                  <a:pt x="727" y="218"/>
                  <a:pt x="727" y="218"/>
                </a:cubicBezTo>
                <a:cubicBezTo>
                  <a:pt x="727" y="218"/>
                  <a:pt x="727" y="218"/>
                  <a:pt x="726" y="217"/>
                </a:cubicBezTo>
                <a:cubicBezTo>
                  <a:pt x="726" y="217"/>
                  <a:pt x="726" y="217"/>
                  <a:pt x="726" y="216"/>
                </a:cubicBezTo>
                <a:cubicBezTo>
                  <a:pt x="726" y="215"/>
                  <a:pt x="725" y="215"/>
                  <a:pt x="725" y="214"/>
                </a:cubicBezTo>
                <a:cubicBezTo>
                  <a:pt x="725" y="214"/>
                  <a:pt x="725" y="214"/>
                  <a:pt x="725" y="213"/>
                </a:cubicBezTo>
                <a:cubicBezTo>
                  <a:pt x="724" y="212"/>
                  <a:pt x="724" y="211"/>
                  <a:pt x="723" y="210"/>
                </a:cubicBezTo>
                <a:cubicBezTo>
                  <a:pt x="720" y="202"/>
                  <a:pt x="718" y="198"/>
                  <a:pt x="716" y="194"/>
                </a:cubicBezTo>
                <a:cubicBezTo>
                  <a:pt x="726" y="193"/>
                  <a:pt x="738" y="192"/>
                  <a:pt x="752" y="190"/>
                </a:cubicBezTo>
                <a:cubicBezTo>
                  <a:pt x="753" y="190"/>
                  <a:pt x="755" y="190"/>
                  <a:pt x="756" y="190"/>
                </a:cubicBezTo>
                <a:cubicBezTo>
                  <a:pt x="756" y="189"/>
                  <a:pt x="756" y="189"/>
                  <a:pt x="756" y="189"/>
                </a:cubicBezTo>
                <a:cubicBezTo>
                  <a:pt x="756" y="189"/>
                  <a:pt x="757" y="189"/>
                  <a:pt x="757" y="189"/>
                </a:cubicBezTo>
                <a:cubicBezTo>
                  <a:pt x="757" y="189"/>
                  <a:pt x="758" y="189"/>
                  <a:pt x="758" y="189"/>
                </a:cubicBezTo>
                <a:cubicBezTo>
                  <a:pt x="760" y="188"/>
                  <a:pt x="763" y="188"/>
                  <a:pt x="765" y="187"/>
                </a:cubicBezTo>
                <a:cubicBezTo>
                  <a:pt x="765" y="187"/>
                  <a:pt x="765" y="187"/>
                  <a:pt x="765" y="187"/>
                </a:cubicBezTo>
                <a:cubicBezTo>
                  <a:pt x="765" y="187"/>
                  <a:pt x="765" y="187"/>
                  <a:pt x="765" y="187"/>
                </a:cubicBezTo>
                <a:cubicBezTo>
                  <a:pt x="768" y="186"/>
                  <a:pt x="771" y="186"/>
                  <a:pt x="773" y="185"/>
                </a:cubicBezTo>
                <a:cubicBezTo>
                  <a:pt x="774" y="185"/>
                  <a:pt x="775" y="185"/>
                  <a:pt x="776" y="185"/>
                </a:cubicBezTo>
                <a:cubicBezTo>
                  <a:pt x="776" y="185"/>
                  <a:pt x="776" y="185"/>
                  <a:pt x="776" y="185"/>
                </a:cubicBezTo>
                <a:cubicBezTo>
                  <a:pt x="776" y="185"/>
                  <a:pt x="777" y="185"/>
                  <a:pt x="777" y="185"/>
                </a:cubicBezTo>
                <a:cubicBezTo>
                  <a:pt x="777" y="185"/>
                  <a:pt x="777" y="185"/>
                  <a:pt x="777" y="184"/>
                </a:cubicBezTo>
                <a:cubicBezTo>
                  <a:pt x="777" y="184"/>
                  <a:pt x="778" y="184"/>
                  <a:pt x="778" y="184"/>
                </a:cubicBezTo>
                <a:cubicBezTo>
                  <a:pt x="778" y="184"/>
                  <a:pt x="778" y="184"/>
                  <a:pt x="778" y="184"/>
                </a:cubicBezTo>
                <a:cubicBezTo>
                  <a:pt x="778" y="184"/>
                  <a:pt x="778" y="184"/>
                  <a:pt x="778" y="184"/>
                </a:cubicBezTo>
                <a:cubicBezTo>
                  <a:pt x="778" y="184"/>
                  <a:pt x="779" y="184"/>
                  <a:pt x="779" y="183"/>
                </a:cubicBezTo>
                <a:cubicBezTo>
                  <a:pt x="779" y="183"/>
                  <a:pt x="779" y="183"/>
                  <a:pt x="779" y="183"/>
                </a:cubicBezTo>
                <a:cubicBezTo>
                  <a:pt x="779" y="183"/>
                  <a:pt x="779" y="183"/>
                  <a:pt x="779" y="183"/>
                </a:cubicBezTo>
                <a:cubicBezTo>
                  <a:pt x="779" y="183"/>
                  <a:pt x="779" y="183"/>
                  <a:pt x="779" y="183"/>
                </a:cubicBezTo>
                <a:cubicBezTo>
                  <a:pt x="780" y="183"/>
                  <a:pt x="780" y="183"/>
                  <a:pt x="780" y="183"/>
                </a:cubicBezTo>
                <a:cubicBezTo>
                  <a:pt x="781" y="183"/>
                  <a:pt x="782" y="183"/>
                  <a:pt x="783" y="183"/>
                </a:cubicBezTo>
                <a:cubicBezTo>
                  <a:pt x="783" y="183"/>
                  <a:pt x="783" y="183"/>
                  <a:pt x="783" y="183"/>
                </a:cubicBezTo>
                <a:cubicBezTo>
                  <a:pt x="784" y="183"/>
                  <a:pt x="784" y="182"/>
                  <a:pt x="785" y="182"/>
                </a:cubicBezTo>
                <a:cubicBezTo>
                  <a:pt x="785" y="182"/>
                  <a:pt x="785" y="181"/>
                  <a:pt x="786" y="181"/>
                </a:cubicBezTo>
                <a:cubicBezTo>
                  <a:pt x="786" y="181"/>
                  <a:pt x="786" y="181"/>
                  <a:pt x="786" y="181"/>
                </a:cubicBezTo>
                <a:cubicBezTo>
                  <a:pt x="786" y="181"/>
                  <a:pt x="786" y="181"/>
                  <a:pt x="786" y="181"/>
                </a:cubicBezTo>
                <a:cubicBezTo>
                  <a:pt x="786" y="181"/>
                  <a:pt x="786" y="181"/>
                  <a:pt x="786" y="181"/>
                </a:cubicBezTo>
                <a:cubicBezTo>
                  <a:pt x="787" y="181"/>
                  <a:pt x="788" y="181"/>
                  <a:pt x="789" y="181"/>
                </a:cubicBezTo>
                <a:cubicBezTo>
                  <a:pt x="789" y="181"/>
                  <a:pt x="789" y="181"/>
                  <a:pt x="789" y="181"/>
                </a:cubicBezTo>
                <a:cubicBezTo>
                  <a:pt x="789" y="181"/>
                  <a:pt x="789" y="181"/>
                  <a:pt x="789" y="181"/>
                </a:cubicBezTo>
                <a:cubicBezTo>
                  <a:pt x="789" y="180"/>
                  <a:pt x="789" y="180"/>
                  <a:pt x="789" y="180"/>
                </a:cubicBezTo>
                <a:cubicBezTo>
                  <a:pt x="789" y="180"/>
                  <a:pt x="790" y="180"/>
                  <a:pt x="790" y="180"/>
                </a:cubicBezTo>
                <a:cubicBezTo>
                  <a:pt x="790" y="180"/>
                  <a:pt x="790" y="180"/>
                  <a:pt x="790" y="180"/>
                </a:cubicBezTo>
                <a:cubicBezTo>
                  <a:pt x="790" y="180"/>
                  <a:pt x="790" y="180"/>
                  <a:pt x="790" y="180"/>
                </a:cubicBezTo>
                <a:cubicBezTo>
                  <a:pt x="790" y="180"/>
                  <a:pt x="791" y="180"/>
                  <a:pt x="791" y="180"/>
                </a:cubicBezTo>
                <a:cubicBezTo>
                  <a:pt x="791" y="180"/>
                  <a:pt x="791" y="180"/>
                  <a:pt x="791" y="180"/>
                </a:cubicBezTo>
                <a:cubicBezTo>
                  <a:pt x="791" y="179"/>
                  <a:pt x="792" y="179"/>
                  <a:pt x="792" y="179"/>
                </a:cubicBezTo>
                <a:cubicBezTo>
                  <a:pt x="792" y="179"/>
                  <a:pt x="792" y="179"/>
                  <a:pt x="792" y="178"/>
                </a:cubicBezTo>
                <a:cubicBezTo>
                  <a:pt x="792" y="178"/>
                  <a:pt x="792" y="178"/>
                  <a:pt x="792" y="178"/>
                </a:cubicBezTo>
                <a:cubicBezTo>
                  <a:pt x="792" y="178"/>
                  <a:pt x="792" y="178"/>
                  <a:pt x="792" y="178"/>
                </a:cubicBezTo>
                <a:cubicBezTo>
                  <a:pt x="792" y="178"/>
                  <a:pt x="793" y="178"/>
                  <a:pt x="793" y="178"/>
                </a:cubicBezTo>
                <a:cubicBezTo>
                  <a:pt x="794" y="178"/>
                  <a:pt x="795" y="178"/>
                  <a:pt x="795" y="178"/>
                </a:cubicBezTo>
                <a:cubicBezTo>
                  <a:pt x="795" y="178"/>
                  <a:pt x="795" y="178"/>
                  <a:pt x="795" y="178"/>
                </a:cubicBezTo>
                <a:cubicBezTo>
                  <a:pt x="796" y="178"/>
                  <a:pt x="796" y="178"/>
                  <a:pt x="796" y="178"/>
                </a:cubicBezTo>
                <a:cubicBezTo>
                  <a:pt x="796" y="177"/>
                  <a:pt x="796" y="177"/>
                  <a:pt x="797" y="177"/>
                </a:cubicBezTo>
                <a:cubicBezTo>
                  <a:pt x="797" y="177"/>
                  <a:pt x="797" y="177"/>
                  <a:pt x="797" y="177"/>
                </a:cubicBezTo>
                <a:cubicBezTo>
                  <a:pt x="797" y="177"/>
                  <a:pt x="797" y="177"/>
                  <a:pt x="797" y="176"/>
                </a:cubicBezTo>
                <a:cubicBezTo>
                  <a:pt x="797" y="176"/>
                  <a:pt x="798" y="176"/>
                  <a:pt x="798" y="176"/>
                </a:cubicBezTo>
                <a:cubicBezTo>
                  <a:pt x="798" y="176"/>
                  <a:pt x="798" y="176"/>
                  <a:pt x="798" y="176"/>
                </a:cubicBezTo>
                <a:cubicBezTo>
                  <a:pt x="798" y="176"/>
                  <a:pt x="798" y="176"/>
                  <a:pt x="798" y="176"/>
                </a:cubicBezTo>
                <a:cubicBezTo>
                  <a:pt x="798" y="176"/>
                  <a:pt x="798" y="176"/>
                  <a:pt x="798" y="176"/>
                </a:cubicBezTo>
                <a:cubicBezTo>
                  <a:pt x="798" y="176"/>
                  <a:pt x="799" y="176"/>
                  <a:pt x="799" y="176"/>
                </a:cubicBezTo>
                <a:cubicBezTo>
                  <a:pt x="799" y="176"/>
                  <a:pt x="799" y="176"/>
                  <a:pt x="799" y="176"/>
                </a:cubicBezTo>
                <a:cubicBezTo>
                  <a:pt x="799" y="176"/>
                  <a:pt x="799" y="176"/>
                  <a:pt x="799" y="176"/>
                </a:cubicBezTo>
                <a:cubicBezTo>
                  <a:pt x="799" y="176"/>
                  <a:pt x="799" y="175"/>
                  <a:pt x="799" y="175"/>
                </a:cubicBezTo>
                <a:cubicBezTo>
                  <a:pt x="800" y="175"/>
                  <a:pt x="800" y="175"/>
                  <a:pt x="800" y="175"/>
                </a:cubicBezTo>
                <a:cubicBezTo>
                  <a:pt x="800" y="175"/>
                  <a:pt x="800" y="175"/>
                  <a:pt x="801" y="174"/>
                </a:cubicBezTo>
                <a:cubicBezTo>
                  <a:pt x="801" y="174"/>
                  <a:pt x="801" y="174"/>
                  <a:pt x="801" y="174"/>
                </a:cubicBezTo>
                <a:cubicBezTo>
                  <a:pt x="801" y="174"/>
                  <a:pt x="801" y="174"/>
                  <a:pt x="801" y="174"/>
                </a:cubicBezTo>
                <a:cubicBezTo>
                  <a:pt x="801" y="174"/>
                  <a:pt x="802" y="174"/>
                  <a:pt x="802" y="174"/>
                </a:cubicBezTo>
                <a:cubicBezTo>
                  <a:pt x="802" y="174"/>
                  <a:pt x="803" y="173"/>
                  <a:pt x="803" y="173"/>
                </a:cubicBezTo>
                <a:cubicBezTo>
                  <a:pt x="803" y="173"/>
                  <a:pt x="803" y="173"/>
                  <a:pt x="803" y="173"/>
                </a:cubicBezTo>
                <a:cubicBezTo>
                  <a:pt x="804" y="173"/>
                  <a:pt x="804" y="172"/>
                  <a:pt x="804" y="172"/>
                </a:cubicBezTo>
                <a:cubicBezTo>
                  <a:pt x="804" y="172"/>
                  <a:pt x="804" y="172"/>
                  <a:pt x="804" y="172"/>
                </a:cubicBezTo>
                <a:cubicBezTo>
                  <a:pt x="804" y="172"/>
                  <a:pt x="804" y="172"/>
                  <a:pt x="804" y="172"/>
                </a:cubicBezTo>
                <a:cubicBezTo>
                  <a:pt x="805" y="172"/>
                  <a:pt x="805" y="172"/>
                  <a:pt x="805" y="172"/>
                </a:cubicBezTo>
                <a:cubicBezTo>
                  <a:pt x="805" y="172"/>
                  <a:pt x="805" y="172"/>
                  <a:pt x="805" y="172"/>
                </a:cubicBezTo>
                <a:cubicBezTo>
                  <a:pt x="805" y="172"/>
                  <a:pt x="805" y="172"/>
                  <a:pt x="805" y="172"/>
                </a:cubicBezTo>
                <a:cubicBezTo>
                  <a:pt x="815" y="166"/>
                  <a:pt x="823" y="158"/>
                  <a:pt x="828" y="148"/>
                </a:cubicBezTo>
                <a:cubicBezTo>
                  <a:pt x="828" y="148"/>
                  <a:pt x="828" y="148"/>
                  <a:pt x="828" y="148"/>
                </a:cubicBezTo>
                <a:cubicBezTo>
                  <a:pt x="828" y="148"/>
                  <a:pt x="828" y="148"/>
                  <a:pt x="828" y="148"/>
                </a:cubicBezTo>
                <a:cubicBezTo>
                  <a:pt x="829" y="145"/>
                  <a:pt x="831" y="142"/>
                  <a:pt x="831" y="139"/>
                </a:cubicBezTo>
              </a:path>
            </a:pathLst>
          </a:custGeom>
          <a:solidFill>
            <a:schemeClr val="accent2"/>
          </a:solidFill>
          <a:ln>
            <a:noFill/>
          </a:ln>
          <a:effectLst>
            <a:outerShdw blurRad="76200" kx="1200090" rotWithShape="0" algn="br" sy="23000">
              <a:srgbClr val="000000">
                <a:alpha val="2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578" name="Google Shape;4578;g1a37c33ce89_0_158"/>
          <p:cNvSpPr txBox="1"/>
          <p:nvPr>
            <p:ph idx="12" type="sldNum"/>
          </p:nvPr>
        </p:nvSpPr>
        <p:spPr>
          <a:xfrm>
            <a:off x="94928" y="4286991"/>
            <a:ext cx="283200" cy="188700"/>
          </a:xfrm>
          <a:prstGeom prst="rect">
            <a:avLst/>
          </a:prstGeom>
          <a:noFill/>
          <a:ln>
            <a:noFill/>
          </a:ln>
        </p:spPr>
        <p:txBody>
          <a:bodyPr anchorCtr="0" anchor="ctr" bIns="40325" lIns="80675" spcFirstLastPara="1" rIns="80675" wrap="square" tIns="40325">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sp>
        <p:nvSpPr>
          <p:cNvPr id="4579" name="Google Shape;4579;g1a37c33ce89_0_158"/>
          <p:cNvSpPr/>
          <p:nvPr/>
        </p:nvSpPr>
        <p:spPr>
          <a:xfrm>
            <a:off x="1545201" y="4547981"/>
            <a:ext cx="413894" cy="488133"/>
          </a:xfrm>
          <a:custGeom>
            <a:rect b="b" l="l" r="r" t="t"/>
            <a:pathLst>
              <a:path extrusionOk="0" h="1645" w="1260">
                <a:moveTo>
                  <a:pt x="1212" y="868"/>
                </a:moveTo>
                <a:cubicBezTo>
                  <a:pt x="492" y="868"/>
                  <a:pt x="492" y="868"/>
                  <a:pt x="492" y="868"/>
                </a:cubicBezTo>
                <a:cubicBezTo>
                  <a:pt x="492" y="483"/>
                  <a:pt x="492" y="483"/>
                  <a:pt x="492" y="483"/>
                </a:cubicBezTo>
                <a:cubicBezTo>
                  <a:pt x="636" y="483"/>
                  <a:pt x="636" y="483"/>
                  <a:pt x="636" y="483"/>
                </a:cubicBezTo>
                <a:cubicBezTo>
                  <a:pt x="681" y="483"/>
                  <a:pt x="696" y="437"/>
                  <a:pt x="675" y="408"/>
                </a:cubicBezTo>
                <a:cubicBezTo>
                  <a:pt x="387" y="24"/>
                  <a:pt x="387" y="24"/>
                  <a:pt x="387" y="24"/>
                </a:cubicBezTo>
                <a:cubicBezTo>
                  <a:pt x="369" y="0"/>
                  <a:pt x="328" y="0"/>
                  <a:pt x="310" y="24"/>
                </a:cubicBezTo>
                <a:cubicBezTo>
                  <a:pt x="22" y="408"/>
                  <a:pt x="22" y="408"/>
                  <a:pt x="22" y="408"/>
                </a:cubicBezTo>
                <a:cubicBezTo>
                  <a:pt x="0" y="437"/>
                  <a:pt x="15" y="483"/>
                  <a:pt x="60" y="483"/>
                </a:cubicBezTo>
                <a:cubicBezTo>
                  <a:pt x="204" y="483"/>
                  <a:pt x="204" y="483"/>
                  <a:pt x="204" y="483"/>
                </a:cubicBezTo>
                <a:cubicBezTo>
                  <a:pt x="204" y="1109"/>
                  <a:pt x="204" y="1109"/>
                  <a:pt x="204" y="1109"/>
                </a:cubicBezTo>
                <a:cubicBezTo>
                  <a:pt x="204" y="1136"/>
                  <a:pt x="226" y="1155"/>
                  <a:pt x="252" y="1155"/>
                </a:cubicBezTo>
                <a:cubicBezTo>
                  <a:pt x="972" y="1155"/>
                  <a:pt x="972" y="1155"/>
                  <a:pt x="972" y="1155"/>
                </a:cubicBezTo>
                <a:cubicBezTo>
                  <a:pt x="972" y="1597"/>
                  <a:pt x="972" y="1597"/>
                  <a:pt x="972" y="1597"/>
                </a:cubicBezTo>
                <a:cubicBezTo>
                  <a:pt x="972" y="1623"/>
                  <a:pt x="994" y="1645"/>
                  <a:pt x="1020" y="1645"/>
                </a:cubicBezTo>
                <a:cubicBezTo>
                  <a:pt x="1212" y="1645"/>
                  <a:pt x="1212" y="1645"/>
                  <a:pt x="1212" y="1645"/>
                </a:cubicBezTo>
                <a:cubicBezTo>
                  <a:pt x="1239" y="1645"/>
                  <a:pt x="1260" y="1623"/>
                  <a:pt x="1260" y="1597"/>
                </a:cubicBezTo>
                <a:cubicBezTo>
                  <a:pt x="1260" y="917"/>
                  <a:pt x="1260" y="917"/>
                  <a:pt x="1260" y="917"/>
                </a:cubicBezTo>
                <a:cubicBezTo>
                  <a:pt x="1260" y="891"/>
                  <a:pt x="1239" y="868"/>
                  <a:pt x="1212" y="868"/>
                </a:cubicBezTo>
                <a:close/>
                <a:moveTo>
                  <a:pt x="1212" y="868"/>
                </a:moveTo>
                <a:cubicBezTo>
                  <a:pt x="1212" y="868"/>
                  <a:pt x="1212" y="868"/>
                  <a:pt x="1212" y="868"/>
                </a:cubicBezTo>
              </a:path>
            </a:pathLst>
          </a:custGeom>
          <a:solidFill>
            <a:schemeClr val="accent2"/>
          </a:solidFill>
          <a:ln>
            <a:noFill/>
          </a:ln>
          <a:effectLst>
            <a:outerShdw blurRad="57150" rotWithShape="0" algn="bl" dir="5400000" dist="19050">
              <a:srgbClr val="000000">
                <a:alpha val="5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7" name="Shape 2957"/>
        <p:cNvGrpSpPr/>
        <p:nvPr/>
      </p:nvGrpSpPr>
      <p:grpSpPr>
        <a:xfrm>
          <a:off x="0" y="0"/>
          <a:ext cx="0" cy="0"/>
          <a:chOff x="0" y="0"/>
          <a:chExt cx="0" cy="0"/>
        </a:xfrm>
      </p:grpSpPr>
      <p:sp>
        <p:nvSpPr>
          <p:cNvPr id="2958" name="Google Shape;2958;p2"/>
          <p:cNvSpPr txBox="1"/>
          <p:nvPr>
            <p:ph type="ctrTitle"/>
          </p:nvPr>
        </p:nvSpPr>
        <p:spPr>
          <a:xfrm>
            <a:off x="300943" y="5253423"/>
            <a:ext cx="9144000" cy="807582"/>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accent1"/>
              </a:buClr>
              <a:buSzPts val="4000"/>
              <a:buFont typeface="Arial"/>
              <a:buNone/>
            </a:pPr>
            <a:r>
              <a:rPr lang="en-PH">
                <a:latin typeface="Open Sans"/>
                <a:ea typeface="Open Sans"/>
                <a:cs typeface="Open Sans"/>
                <a:sym typeface="Open Sans"/>
              </a:rPr>
              <a:t>CXO Slide Deck </a:t>
            </a:r>
            <a:endParaRPr>
              <a:latin typeface="Open Sans"/>
              <a:ea typeface="Open Sans"/>
              <a:cs typeface="Open Sans"/>
              <a:sym typeface="Open Sans"/>
            </a:endParaRPr>
          </a:p>
        </p:txBody>
      </p:sp>
      <p:sp>
        <p:nvSpPr>
          <p:cNvPr id="2959" name="Google Shape;2959;p2"/>
          <p:cNvSpPr txBox="1"/>
          <p:nvPr>
            <p:ph idx="1" type="subTitle"/>
          </p:nvPr>
        </p:nvSpPr>
        <p:spPr>
          <a:xfrm>
            <a:off x="300943" y="6156425"/>
            <a:ext cx="9144000" cy="29048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800"/>
              <a:buNone/>
            </a:pPr>
            <a:r>
              <a:rPr b="1" lang="en-PH">
                <a:latin typeface="Open Sans"/>
                <a:ea typeface="Open Sans"/>
                <a:cs typeface="Open Sans"/>
                <a:sym typeface="Open Sans"/>
              </a:rPr>
              <a:t>Telling the Story</a:t>
            </a:r>
            <a:endParaRPr b="1">
              <a:latin typeface="Open Sans"/>
              <a:ea typeface="Open Sans"/>
              <a:cs typeface="Open Sans"/>
              <a:sym typeface="Open Sans"/>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3" name="Shape 4583"/>
        <p:cNvGrpSpPr/>
        <p:nvPr/>
      </p:nvGrpSpPr>
      <p:grpSpPr>
        <a:xfrm>
          <a:off x="0" y="0"/>
          <a:ext cx="0" cy="0"/>
          <a:chOff x="0" y="0"/>
          <a:chExt cx="0" cy="0"/>
        </a:xfrm>
      </p:grpSpPr>
      <p:sp>
        <p:nvSpPr>
          <p:cNvPr id="4584" name="Google Shape;4584;p13"/>
          <p:cNvSpPr txBox="1"/>
          <p:nvPr>
            <p:ph idx="2" type="body"/>
          </p:nvPr>
        </p:nvSpPr>
        <p:spPr>
          <a:xfrm>
            <a:off x="8103456" y="2399701"/>
            <a:ext cx="3738300" cy="466200"/>
          </a:xfrm>
          <a:prstGeom prst="rect">
            <a:avLst/>
          </a:prstGeom>
          <a:solidFill>
            <a:schemeClr val="accent4"/>
          </a:solidFill>
          <a:ln>
            <a:noFill/>
          </a:ln>
        </p:spPr>
        <p:txBody>
          <a:bodyPr anchorCtr="0" anchor="ctr" bIns="0" lIns="91425" spcFirstLastPara="1" rIns="91425" wrap="square" tIns="0">
            <a:noAutofit/>
          </a:bodyPr>
          <a:lstStyle/>
          <a:p>
            <a:pPr indent="0" lvl="0" marL="0" rtl="0" algn="l">
              <a:lnSpc>
                <a:spcPct val="100000"/>
              </a:lnSpc>
              <a:spcBef>
                <a:spcPts val="0"/>
              </a:spcBef>
              <a:spcAft>
                <a:spcPts val="0"/>
              </a:spcAft>
              <a:buClr>
                <a:schemeClr val="lt1"/>
              </a:buClr>
              <a:buSzPts val="1200"/>
              <a:buNone/>
            </a:pPr>
            <a:r>
              <a:rPr b="0" lang="en-PH">
                <a:latin typeface="Open Sans"/>
                <a:ea typeface="Open Sans"/>
                <a:cs typeface="Open Sans"/>
                <a:sym typeface="Open Sans"/>
              </a:rPr>
              <a:t>Why did we merge? </a:t>
            </a:r>
            <a:endParaRPr b="0">
              <a:latin typeface="Open Sans"/>
              <a:ea typeface="Open Sans"/>
              <a:cs typeface="Open Sans"/>
              <a:sym typeface="Open Sans"/>
            </a:endParaRPr>
          </a:p>
        </p:txBody>
      </p:sp>
      <p:sp>
        <p:nvSpPr>
          <p:cNvPr id="4585" name="Google Shape;4585;p13"/>
          <p:cNvSpPr txBox="1"/>
          <p:nvPr>
            <p:ph idx="3" type="body"/>
          </p:nvPr>
        </p:nvSpPr>
        <p:spPr>
          <a:xfrm>
            <a:off x="8854082" y="3386380"/>
            <a:ext cx="3033300" cy="5790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sz="1100">
                <a:latin typeface="Open Sans"/>
                <a:ea typeface="Open Sans"/>
                <a:cs typeface="Open Sans"/>
                <a:sym typeface="Open Sans"/>
              </a:rPr>
              <a:t>We are working toward a sustainable </a:t>
            </a:r>
            <a:r>
              <a:rPr lang="en-PH" sz="1100">
                <a:latin typeface="Open Sans"/>
                <a:ea typeface="Open Sans"/>
                <a:cs typeface="Open Sans"/>
                <a:sym typeface="Open Sans"/>
              </a:rPr>
              <a:t>mobility solution that improve fleet efficiency, safety, vehicle uptime and customer service</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lt1"/>
              </a:buClr>
              <a:buSzPts val="1200"/>
              <a:buNone/>
            </a:pPr>
            <a:r>
              <a:t/>
            </a:r>
            <a:endParaRPr sz="900">
              <a:latin typeface="Open Sans"/>
              <a:ea typeface="Open Sans"/>
              <a:cs typeface="Open Sans"/>
              <a:sym typeface="Open Sans"/>
            </a:endParaRPr>
          </a:p>
        </p:txBody>
      </p:sp>
      <p:sp>
        <p:nvSpPr>
          <p:cNvPr id="4586" name="Google Shape;4586;p13"/>
          <p:cNvSpPr txBox="1"/>
          <p:nvPr>
            <p:ph idx="5" type="body"/>
          </p:nvPr>
        </p:nvSpPr>
        <p:spPr>
          <a:xfrm>
            <a:off x="8854082" y="4018785"/>
            <a:ext cx="3033300" cy="579000"/>
          </a:xfrm>
          <a:prstGeom prst="rect">
            <a:avLst/>
          </a:prstGeom>
          <a:noFill/>
          <a:ln>
            <a:noFill/>
          </a:ln>
        </p:spPr>
        <p:txBody>
          <a:bodyPr anchorCtr="0" anchor="ctr" bIns="0" lIns="0" spcFirstLastPara="1" rIns="0" wrap="square" tIns="0">
            <a:noAutofit/>
          </a:bodyPr>
          <a:lstStyle/>
          <a:p>
            <a:pPr indent="0" lvl="0" marL="0" rtl="0" algn="l">
              <a:lnSpc>
                <a:spcPct val="110000"/>
              </a:lnSpc>
              <a:spcBef>
                <a:spcPts val="0"/>
              </a:spcBef>
              <a:spcAft>
                <a:spcPts val="0"/>
              </a:spcAft>
              <a:buNone/>
            </a:pPr>
            <a:r>
              <a:rPr lang="en-PH" sz="1100">
                <a:latin typeface="Open Sans"/>
                <a:ea typeface="Open Sans"/>
                <a:cs typeface="Open Sans"/>
                <a:sym typeface="Open Sans"/>
              </a:rPr>
              <a:t>Azuga’s operational efficiency is a central pillar of Bridgestone’s advanced mobility strategy</a:t>
            </a:r>
            <a:endParaRPr sz="1100">
              <a:latin typeface="Open Sans"/>
              <a:ea typeface="Open Sans"/>
              <a:cs typeface="Open Sans"/>
              <a:sym typeface="Open Sans"/>
            </a:endParaRPr>
          </a:p>
        </p:txBody>
      </p:sp>
      <p:sp>
        <p:nvSpPr>
          <p:cNvPr id="4587" name="Google Shape;4587;p13"/>
          <p:cNvSpPr txBox="1"/>
          <p:nvPr>
            <p:ph idx="7" type="body"/>
          </p:nvPr>
        </p:nvSpPr>
        <p:spPr>
          <a:xfrm>
            <a:off x="8822807" y="4762452"/>
            <a:ext cx="3033300" cy="579000"/>
          </a:xfrm>
          <a:prstGeom prst="rect">
            <a:avLst/>
          </a:prstGeom>
          <a:noFill/>
          <a:ln>
            <a:noFill/>
          </a:ln>
        </p:spPr>
        <p:txBody>
          <a:bodyPr anchorCtr="0" anchor="ctr" bIns="0" lIns="0" spcFirstLastPara="1" rIns="0" wrap="square" tIns="0">
            <a:noAutofit/>
          </a:bodyPr>
          <a:lstStyle/>
          <a:p>
            <a:pPr indent="0" lvl="0" marL="0" rtl="0" algn="l">
              <a:lnSpc>
                <a:spcPct val="110000"/>
              </a:lnSpc>
              <a:spcBef>
                <a:spcPts val="900"/>
              </a:spcBef>
              <a:spcAft>
                <a:spcPts val="0"/>
              </a:spcAft>
              <a:buNone/>
            </a:pPr>
            <a:r>
              <a:rPr lang="en-PH" sz="1100">
                <a:latin typeface="Open Sans"/>
                <a:ea typeface="Open Sans"/>
                <a:cs typeface="Open Sans"/>
                <a:sym typeface="Open Sans"/>
              </a:rPr>
              <a:t>Azuga’s robust data integration capabilities will advance the development of core tire products, sustainable mobility solutions, providing our customers with a truly seamless fleet management experience</a:t>
            </a:r>
            <a:endParaRPr sz="1100"/>
          </a:p>
        </p:txBody>
      </p:sp>
      <p:sp>
        <p:nvSpPr>
          <p:cNvPr id="4588" name="Google Shape;4588;p13"/>
          <p:cNvSpPr txBox="1"/>
          <p:nvPr>
            <p:ph idx="16" type="body"/>
          </p:nvPr>
        </p:nvSpPr>
        <p:spPr>
          <a:xfrm>
            <a:off x="8148927" y="1027699"/>
            <a:ext cx="3738300" cy="809700"/>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lt1"/>
              </a:buClr>
              <a:buSzPts val="1200"/>
              <a:buNone/>
            </a:pPr>
            <a:r>
              <a:rPr lang="en-PH" sz="1100">
                <a:latin typeface="Open Sans"/>
                <a:ea typeface="Open Sans"/>
                <a:cs typeface="Open Sans"/>
                <a:sym typeface="Open Sans"/>
              </a:rPr>
              <a:t>“Azuga is revolutionizing the way fleets do business in the U.S. with best-in-class software and rapid innovations that will further advance Bridgestone’s vision to be a sustainable solutions company.”</a:t>
            </a:r>
            <a:endParaRPr sz="1100">
              <a:latin typeface="Open Sans"/>
              <a:ea typeface="Open Sans"/>
              <a:cs typeface="Open Sans"/>
              <a:sym typeface="Open Sans"/>
            </a:endParaRPr>
          </a:p>
        </p:txBody>
      </p:sp>
      <p:pic>
        <p:nvPicPr>
          <p:cNvPr id="4589" name="Google Shape;4589;p13"/>
          <p:cNvPicPr preferRelativeResize="0"/>
          <p:nvPr>
            <p:ph idx="4" type="pic"/>
          </p:nvPr>
        </p:nvPicPr>
        <p:blipFill rotWithShape="1">
          <a:blip r:embed="rId3">
            <a:alphaModFix/>
          </a:blip>
          <a:srcRect b="-29998" l="-29999" r="-29998" t="-29999"/>
          <a:stretch/>
        </p:blipFill>
        <p:spPr>
          <a:xfrm>
            <a:off x="8148913" y="3308725"/>
            <a:ext cx="584100" cy="584100"/>
          </a:xfrm>
          <a:prstGeom prst="ellipse">
            <a:avLst/>
          </a:prstGeom>
          <a:solidFill>
            <a:schemeClr val="lt1"/>
          </a:solidFill>
          <a:ln cap="flat" cmpd="sng" w="12700">
            <a:solidFill>
              <a:srgbClr val="08212E"/>
            </a:solidFill>
            <a:prstDash val="solid"/>
            <a:round/>
            <a:headEnd len="sm" w="sm" type="none"/>
            <a:tailEnd len="sm" w="sm" type="none"/>
          </a:ln>
        </p:spPr>
      </p:pic>
      <p:pic>
        <p:nvPicPr>
          <p:cNvPr id="4590" name="Google Shape;4590;p13"/>
          <p:cNvPicPr preferRelativeResize="0"/>
          <p:nvPr>
            <p:ph idx="6" type="pic"/>
          </p:nvPr>
        </p:nvPicPr>
        <p:blipFill rotWithShape="1">
          <a:blip r:embed="rId4">
            <a:alphaModFix/>
          </a:blip>
          <a:srcRect b="-20229" l="-20229" r="-20229" t="-20229"/>
          <a:stretch/>
        </p:blipFill>
        <p:spPr>
          <a:xfrm>
            <a:off x="8148913" y="3310313"/>
            <a:ext cx="584100" cy="584100"/>
          </a:xfrm>
          <a:prstGeom prst="ellipse">
            <a:avLst/>
          </a:prstGeom>
          <a:solidFill>
            <a:schemeClr val="lt1"/>
          </a:solidFill>
          <a:ln cap="flat" cmpd="sng" w="12700">
            <a:solidFill>
              <a:srgbClr val="08212E"/>
            </a:solidFill>
            <a:prstDash val="solid"/>
            <a:round/>
            <a:headEnd len="sm" w="sm" type="none"/>
            <a:tailEnd len="sm" w="sm" type="none"/>
          </a:ln>
        </p:spPr>
      </p:pic>
      <p:pic>
        <p:nvPicPr>
          <p:cNvPr id="4591" name="Google Shape;4591;p13"/>
          <p:cNvPicPr preferRelativeResize="0"/>
          <p:nvPr>
            <p:ph idx="8" type="pic"/>
          </p:nvPr>
        </p:nvPicPr>
        <p:blipFill rotWithShape="1">
          <a:blip r:embed="rId5">
            <a:alphaModFix/>
          </a:blip>
          <a:srcRect b="-24798" l="-24798" r="-24798" t="-24798"/>
          <a:stretch/>
        </p:blipFill>
        <p:spPr>
          <a:xfrm>
            <a:off x="8148913" y="4012313"/>
            <a:ext cx="584100" cy="584100"/>
          </a:xfrm>
          <a:prstGeom prst="ellipse">
            <a:avLst/>
          </a:prstGeom>
          <a:solidFill>
            <a:schemeClr val="lt1"/>
          </a:solidFill>
          <a:ln cap="flat" cmpd="sng" w="12700">
            <a:solidFill>
              <a:srgbClr val="08212E"/>
            </a:solidFill>
            <a:prstDash val="solid"/>
            <a:round/>
            <a:headEnd len="sm" w="sm" type="none"/>
            <a:tailEnd len="sm" w="sm" type="none"/>
          </a:ln>
        </p:spPr>
      </p:pic>
      <p:pic>
        <p:nvPicPr>
          <p:cNvPr id="4592" name="Google Shape;4592;p13"/>
          <p:cNvPicPr preferRelativeResize="0"/>
          <p:nvPr>
            <p:ph idx="15" type="pic"/>
          </p:nvPr>
        </p:nvPicPr>
        <p:blipFill rotWithShape="1">
          <a:blip r:embed="rId6">
            <a:alphaModFix/>
          </a:blip>
          <a:srcRect b="-23014" l="-23014" r="-23014" t="-23014"/>
          <a:stretch/>
        </p:blipFill>
        <p:spPr>
          <a:xfrm>
            <a:off x="8148913" y="4783313"/>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4593" name="Google Shape;4593;p13"/>
          <p:cNvSpPr txBox="1"/>
          <p:nvPr>
            <p:ph type="title"/>
          </p:nvPr>
        </p:nvSpPr>
        <p:spPr>
          <a:xfrm>
            <a:off x="86773" y="526384"/>
            <a:ext cx="11031300" cy="470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sz="2700">
                <a:latin typeface="Open Sans"/>
                <a:ea typeface="Open Sans"/>
                <a:cs typeface="Open Sans"/>
                <a:sym typeface="Open Sans"/>
              </a:rPr>
              <a:t>Bridgestone + Azuga = the Future of Mobility</a:t>
            </a:r>
            <a:endParaRPr sz="2000">
              <a:solidFill>
                <a:srgbClr val="10455D"/>
              </a:solidFill>
              <a:latin typeface="Open Sans"/>
              <a:ea typeface="Open Sans"/>
              <a:cs typeface="Open Sans"/>
              <a:sym typeface="Open Sans"/>
            </a:endParaRPr>
          </a:p>
        </p:txBody>
      </p:sp>
      <p:pic>
        <p:nvPicPr>
          <p:cNvPr id="4594" name="Google Shape;4594;p13"/>
          <p:cNvPicPr preferRelativeResize="0"/>
          <p:nvPr/>
        </p:nvPicPr>
        <p:blipFill rotWithShape="1">
          <a:blip r:embed="rId7">
            <a:alphaModFix/>
          </a:blip>
          <a:srcRect b="0" l="12618" r="12626" t="0"/>
          <a:stretch/>
        </p:blipFill>
        <p:spPr>
          <a:xfrm>
            <a:off x="8283316" y="1671432"/>
            <a:ext cx="479412" cy="458036"/>
          </a:xfrm>
          <a:custGeom>
            <a:rect b="b" l="l" r="r" t="t"/>
            <a:pathLst>
              <a:path extrusionOk="0" h="1221430" w="1221432">
                <a:moveTo>
                  <a:pt x="610716" y="0"/>
                </a:moveTo>
                <a:cubicBezTo>
                  <a:pt x="948005" y="0"/>
                  <a:pt x="1221432" y="273426"/>
                  <a:pt x="1221432" y="610715"/>
                </a:cubicBezTo>
                <a:cubicBezTo>
                  <a:pt x="1221432" y="948004"/>
                  <a:pt x="948005" y="1221430"/>
                  <a:pt x="610716" y="1221430"/>
                </a:cubicBezTo>
                <a:cubicBezTo>
                  <a:pt x="273427" y="1221430"/>
                  <a:pt x="0" y="948004"/>
                  <a:pt x="0" y="610715"/>
                </a:cubicBezTo>
                <a:cubicBezTo>
                  <a:pt x="0" y="273426"/>
                  <a:pt x="273427" y="0"/>
                  <a:pt x="610716" y="0"/>
                </a:cubicBezTo>
                <a:close/>
              </a:path>
            </a:pathLst>
          </a:custGeom>
          <a:noFill/>
          <a:ln cap="flat" cmpd="sng" w="38100">
            <a:solidFill>
              <a:srgbClr val="FFFFFF"/>
            </a:solidFill>
            <a:prstDash val="solid"/>
            <a:round/>
            <a:headEnd len="sm" w="sm" type="none"/>
            <a:tailEnd len="sm" w="sm" type="none"/>
          </a:ln>
          <a:effectLst>
            <a:outerShdw blurRad="190500" rotWithShape="0" algn="t" dir="5400000" dist="38100">
              <a:srgbClr val="000000">
                <a:alpha val="12549"/>
              </a:srgbClr>
            </a:outerShdw>
          </a:effectLst>
        </p:spPr>
      </p:pic>
      <p:sp>
        <p:nvSpPr>
          <p:cNvPr id="4595" name="Google Shape;4595;p13"/>
          <p:cNvSpPr txBox="1"/>
          <p:nvPr/>
        </p:nvSpPr>
        <p:spPr>
          <a:xfrm>
            <a:off x="8953329" y="1801832"/>
            <a:ext cx="2482200" cy="368400"/>
          </a:xfrm>
          <a:prstGeom prst="rect">
            <a:avLst/>
          </a:prstGeom>
          <a:noFill/>
          <a:ln>
            <a:noFill/>
          </a:ln>
        </p:spPr>
        <p:txBody>
          <a:bodyPr anchorCtr="0" anchor="t" bIns="60500" lIns="60500" spcFirstLastPara="1" rIns="60500" wrap="square" tIns="60500">
            <a:spAutoFit/>
          </a:bodyPr>
          <a:lstStyle/>
          <a:p>
            <a:pPr indent="0" lvl="0" marL="0" rtl="0" algn="l">
              <a:spcBef>
                <a:spcPts val="0"/>
              </a:spcBef>
              <a:spcAft>
                <a:spcPts val="0"/>
              </a:spcAft>
              <a:buNone/>
            </a:pPr>
            <a:r>
              <a:rPr lang="en-PH" sz="800">
                <a:solidFill>
                  <a:schemeClr val="lt1"/>
                </a:solidFill>
                <a:latin typeface="Open Sans"/>
                <a:ea typeface="Open Sans"/>
                <a:cs typeface="Open Sans"/>
                <a:sym typeface="Open Sans"/>
              </a:rPr>
              <a:t>Paolo Ferrari</a:t>
            </a:r>
            <a:endParaRPr sz="800">
              <a:solidFill>
                <a:schemeClr val="lt1"/>
              </a:solidFill>
              <a:latin typeface="Open Sans"/>
              <a:ea typeface="Open Sans"/>
              <a:cs typeface="Open Sans"/>
              <a:sym typeface="Open Sans"/>
            </a:endParaRPr>
          </a:p>
          <a:p>
            <a:pPr indent="0" lvl="0" marL="0" rtl="0" algn="l">
              <a:spcBef>
                <a:spcPts val="0"/>
              </a:spcBef>
              <a:spcAft>
                <a:spcPts val="0"/>
              </a:spcAft>
              <a:buNone/>
            </a:pPr>
            <a:r>
              <a:rPr lang="en-PH" sz="800">
                <a:solidFill>
                  <a:schemeClr val="lt1"/>
                </a:solidFill>
                <a:latin typeface="Open Sans"/>
                <a:ea typeface="Open Sans"/>
                <a:cs typeface="Open Sans"/>
                <a:sym typeface="Open Sans"/>
              </a:rPr>
              <a:t>CEO, Bridgestone Americas</a:t>
            </a:r>
            <a:endParaRPr sz="800">
              <a:solidFill>
                <a:schemeClr val="lt1"/>
              </a:solidFill>
              <a:latin typeface="Open Sans"/>
              <a:ea typeface="Open Sans"/>
              <a:cs typeface="Open Sans"/>
              <a:sym typeface="Open Sans"/>
            </a:endParaRPr>
          </a:p>
        </p:txBody>
      </p:sp>
      <p:sp>
        <p:nvSpPr>
          <p:cNvPr id="4596" name="Google Shape;4596;p13"/>
          <p:cNvSpPr/>
          <p:nvPr/>
        </p:nvSpPr>
        <p:spPr>
          <a:xfrm>
            <a:off x="304800" y="2489201"/>
            <a:ext cx="2085900" cy="2819700"/>
          </a:xfrm>
          <a:prstGeom prst="rect">
            <a:avLst/>
          </a:prstGeom>
          <a:solidFill>
            <a:schemeClr val="lt1"/>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97" name="Google Shape;4597;p13"/>
          <p:cNvSpPr/>
          <p:nvPr/>
        </p:nvSpPr>
        <p:spPr>
          <a:xfrm>
            <a:off x="5431787" y="2489201"/>
            <a:ext cx="2085900" cy="2819700"/>
          </a:xfrm>
          <a:prstGeom prst="rect">
            <a:avLst/>
          </a:prstGeom>
          <a:solidFill>
            <a:schemeClr val="lt1"/>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598" name="Google Shape;4598;p13"/>
          <p:cNvSpPr txBox="1"/>
          <p:nvPr/>
        </p:nvSpPr>
        <p:spPr>
          <a:xfrm>
            <a:off x="304800" y="2489200"/>
            <a:ext cx="2085900" cy="330300"/>
          </a:xfrm>
          <a:prstGeom prst="rect">
            <a:avLst/>
          </a:prstGeom>
          <a:solidFill>
            <a:schemeClr val="accent4"/>
          </a:solidFill>
          <a:ln cap="flat" cmpd="sng" w="12700">
            <a:solidFill>
              <a:schemeClr val="accent4"/>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lt1"/>
              </a:buClr>
              <a:buSzPts val="1200"/>
              <a:buFont typeface="Arial"/>
              <a:buNone/>
            </a:pPr>
            <a:r>
              <a:rPr b="1" lang="en-PH" sz="1200">
                <a:solidFill>
                  <a:schemeClr val="lt1"/>
                </a:solidFill>
              </a:rPr>
              <a:t>Azuga Solutions</a:t>
            </a:r>
            <a:endParaRPr b="0" i="0" sz="1400" u="none" cap="none" strike="noStrike">
              <a:solidFill>
                <a:srgbClr val="000000"/>
              </a:solidFill>
              <a:latin typeface="Arial"/>
              <a:ea typeface="Arial"/>
              <a:cs typeface="Arial"/>
              <a:sym typeface="Arial"/>
            </a:endParaRPr>
          </a:p>
        </p:txBody>
      </p:sp>
      <p:sp>
        <p:nvSpPr>
          <p:cNvPr id="4599" name="Google Shape;4599;p13"/>
          <p:cNvSpPr txBox="1"/>
          <p:nvPr/>
        </p:nvSpPr>
        <p:spPr>
          <a:xfrm>
            <a:off x="5431787" y="2489200"/>
            <a:ext cx="2085900" cy="330300"/>
          </a:xfrm>
          <a:prstGeom prst="rect">
            <a:avLst/>
          </a:prstGeom>
          <a:solidFill>
            <a:schemeClr val="accent4"/>
          </a:solidFill>
          <a:ln cap="flat" cmpd="sng" w="12700">
            <a:solidFill>
              <a:schemeClr val="accent4"/>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Header Text</a:t>
            </a:r>
            <a:endParaRPr b="0" i="0" sz="1400" u="none" cap="none" strike="noStrike">
              <a:solidFill>
                <a:srgbClr val="000000"/>
              </a:solidFill>
              <a:latin typeface="Arial"/>
              <a:ea typeface="Arial"/>
              <a:cs typeface="Arial"/>
              <a:sym typeface="Arial"/>
            </a:endParaRPr>
          </a:p>
        </p:txBody>
      </p:sp>
      <p:sp>
        <p:nvSpPr>
          <p:cNvPr id="4600" name="Google Shape;4600;p13"/>
          <p:cNvSpPr/>
          <p:nvPr/>
        </p:nvSpPr>
        <p:spPr>
          <a:xfrm>
            <a:off x="2611118" y="2489200"/>
            <a:ext cx="2600400" cy="2819700"/>
          </a:xfrm>
          <a:prstGeom prst="rect">
            <a:avLst/>
          </a:prstGeom>
          <a:noFill/>
          <a:ln cap="flat" cmpd="sng" w="19050">
            <a:solidFill>
              <a:srgbClr val="D8D8D8"/>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4601" name="Google Shape;4601;p13"/>
          <p:cNvPicPr preferRelativeResize="0"/>
          <p:nvPr/>
        </p:nvPicPr>
        <p:blipFill rotWithShape="1">
          <a:blip r:embed="rId6">
            <a:alphaModFix/>
          </a:blip>
          <a:srcRect b="-23014" l="-23014" r="-23014" t="-23014"/>
          <a:stretch/>
        </p:blipFill>
        <p:spPr>
          <a:xfrm>
            <a:off x="3695556" y="3814835"/>
            <a:ext cx="431400" cy="431400"/>
          </a:xfrm>
          <a:prstGeom prst="ellipse">
            <a:avLst/>
          </a:prstGeom>
          <a:solidFill>
            <a:schemeClr val="lt1"/>
          </a:solidFill>
          <a:ln cap="flat" cmpd="sng" w="12700">
            <a:solidFill>
              <a:srgbClr val="08212E"/>
            </a:solidFill>
            <a:prstDash val="solid"/>
            <a:round/>
            <a:headEnd len="sm" w="sm" type="none"/>
            <a:tailEnd len="sm" w="sm" type="none"/>
          </a:ln>
        </p:spPr>
      </p:pic>
      <p:sp>
        <p:nvSpPr>
          <p:cNvPr id="4602" name="Google Shape;4602;p13"/>
          <p:cNvSpPr txBox="1"/>
          <p:nvPr/>
        </p:nvSpPr>
        <p:spPr>
          <a:xfrm>
            <a:off x="3048000" y="4308263"/>
            <a:ext cx="1752600" cy="153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chemeClr val="dk2"/>
                </a:solidFill>
                <a:latin typeface="Arial"/>
                <a:ea typeface="Arial"/>
                <a:cs typeface="Arial"/>
                <a:sym typeface="Arial"/>
              </a:rPr>
              <a:t>Lorem ipsum dolor sit amet</a:t>
            </a:r>
            <a:endParaRPr b="0" i="0" sz="900" u="none" cap="none" strike="noStrike">
              <a:solidFill>
                <a:schemeClr val="dk2"/>
              </a:solidFill>
              <a:latin typeface="Arial"/>
              <a:ea typeface="Arial"/>
              <a:cs typeface="Arial"/>
              <a:sym typeface="Arial"/>
            </a:endParaRPr>
          </a:p>
        </p:txBody>
      </p:sp>
      <p:cxnSp>
        <p:nvCxnSpPr>
          <p:cNvPr id="4603" name="Google Shape;4603;p13"/>
          <p:cNvCxnSpPr/>
          <p:nvPr/>
        </p:nvCxnSpPr>
        <p:spPr>
          <a:xfrm rot="10800000">
            <a:off x="2390775" y="4030558"/>
            <a:ext cx="1257300" cy="0"/>
          </a:xfrm>
          <a:prstGeom prst="straightConnector1">
            <a:avLst/>
          </a:prstGeom>
          <a:noFill/>
          <a:ln cap="flat" cmpd="sng" w="19050">
            <a:solidFill>
              <a:schemeClr val="accent3"/>
            </a:solidFill>
            <a:prstDash val="solid"/>
            <a:miter lim="800000"/>
            <a:headEnd len="med" w="med" type="oval"/>
            <a:tailEnd len="med" w="med" type="oval"/>
          </a:ln>
        </p:spPr>
      </p:cxnSp>
      <p:cxnSp>
        <p:nvCxnSpPr>
          <p:cNvPr id="4604" name="Google Shape;4604;p13"/>
          <p:cNvCxnSpPr/>
          <p:nvPr/>
        </p:nvCxnSpPr>
        <p:spPr>
          <a:xfrm rot="10800000">
            <a:off x="4174487" y="4030558"/>
            <a:ext cx="1257300" cy="0"/>
          </a:xfrm>
          <a:prstGeom prst="straightConnector1">
            <a:avLst/>
          </a:prstGeom>
          <a:noFill/>
          <a:ln cap="flat" cmpd="sng" w="19050">
            <a:solidFill>
              <a:schemeClr val="accent3"/>
            </a:solidFill>
            <a:prstDash val="solid"/>
            <a:miter lim="800000"/>
            <a:headEnd len="med" w="med" type="oval"/>
            <a:tailEnd len="med" w="med" type="oval"/>
          </a:ln>
        </p:spPr>
      </p:cxnSp>
      <p:cxnSp>
        <p:nvCxnSpPr>
          <p:cNvPr id="4605" name="Google Shape;4605;p13"/>
          <p:cNvCxnSpPr>
            <a:endCxn id="4606" idx="2"/>
          </p:cNvCxnSpPr>
          <p:nvPr/>
        </p:nvCxnSpPr>
        <p:spPr>
          <a:xfrm rot="10800000">
            <a:off x="3930330" y="3586045"/>
            <a:ext cx="0" cy="185700"/>
          </a:xfrm>
          <a:prstGeom prst="straightConnector1">
            <a:avLst/>
          </a:prstGeom>
          <a:noFill/>
          <a:ln cap="flat" cmpd="sng" w="19050">
            <a:solidFill>
              <a:schemeClr val="accent3"/>
            </a:solidFill>
            <a:prstDash val="solid"/>
            <a:miter lim="800000"/>
            <a:headEnd len="med" w="med" type="oval"/>
            <a:tailEnd len="med" w="med" type="oval"/>
          </a:ln>
        </p:spPr>
      </p:cxnSp>
      <p:sp>
        <p:nvSpPr>
          <p:cNvPr id="4607" name="Google Shape;4607;p13"/>
          <p:cNvSpPr txBox="1"/>
          <p:nvPr/>
        </p:nvSpPr>
        <p:spPr>
          <a:xfrm>
            <a:off x="5598477" y="2926166"/>
            <a:ext cx="1752600" cy="161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Arial"/>
              <a:buNone/>
            </a:pPr>
            <a:r>
              <a:rPr b="1" i="0" lang="en-PH" sz="105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pic>
        <p:nvPicPr>
          <p:cNvPr id="4608" name="Google Shape;4608;p13"/>
          <p:cNvPicPr preferRelativeResize="0"/>
          <p:nvPr/>
        </p:nvPicPr>
        <p:blipFill rotWithShape="1">
          <a:blip r:embed="rId8">
            <a:alphaModFix/>
          </a:blip>
          <a:srcRect b="-27958" l="-27974" r="-27958" t="-27974"/>
          <a:stretch/>
        </p:blipFill>
        <p:spPr>
          <a:xfrm>
            <a:off x="3019424" y="4564618"/>
            <a:ext cx="431400" cy="431400"/>
          </a:xfrm>
          <a:prstGeom prst="ellipse">
            <a:avLst/>
          </a:prstGeom>
          <a:solidFill>
            <a:schemeClr val="lt1"/>
          </a:solidFill>
          <a:ln cap="flat" cmpd="sng" w="12700">
            <a:solidFill>
              <a:srgbClr val="08212E"/>
            </a:solidFill>
            <a:prstDash val="solid"/>
            <a:round/>
            <a:headEnd len="sm" w="sm" type="none"/>
            <a:tailEnd len="sm" w="sm" type="none"/>
          </a:ln>
        </p:spPr>
      </p:pic>
      <p:sp>
        <p:nvSpPr>
          <p:cNvPr id="4609" name="Google Shape;4609;p13"/>
          <p:cNvSpPr txBox="1"/>
          <p:nvPr/>
        </p:nvSpPr>
        <p:spPr>
          <a:xfrm>
            <a:off x="3625658" y="4641842"/>
            <a:ext cx="1228800" cy="2772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000000"/>
              </a:buClr>
              <a:buSzPts val="1000"/>
              <a:buFont typeface="Arial"/>
              <a:buNone/>
            </a:pPr>
            <a:r>
              <a:rPr b="1" i="0" lang="en-PH" sz="1000" u="none" cap="none" strike="noStrike">
                <a:solidFill>
                  <a:schemeClr val="dk2"/>
                </a:solidFill>
                <a:latin typeface="Arial"/>
                <a:ea typeface="Arial"/>
                <a:cs typeface="Arial"/>
                <a:sym typeface="Arial"/>
              </a:rPr>
              <a:t>Lorem ipsum dolor </a:t>
            </a:r>
            <a:r>
              <a:rPr b="0" i="0" lang="en-PH" sz="800" u="none" cap="none" strike="noStrike">
                <a:solidFill>
                  <a:schemeClr val="dk2"/>
                </a:solidFill>
                <a:latin typeface="Arial"/>
                <a:ea typeface="Arial"/>
                <a:cs typeface="Arial"/>
                <a:sym typeface="Arial"/>
              </a:rPr>
              <a:t>Consectetur adipiscing elit</a:t>
            </a:r>
            <a:endParaRPr b="0" i="0" sz="900" u="none" cap="none" strike="noStrike">
              <a:solidFill>
                <a:schemeClr val="dk2"/>
              </a:solidFill>
              <a:latin typeface="Arial"/>
              <a:ea typeface="Arial"/>
              <a:cs typeface="Arial"/>
              <a:sym typeface="Arial"/>
            </a:endParaRPr>
          </a:p>
        </p:txBody>
      </p:sp>
      <p:pic>
        <p:nvPicPr>
          <p:cNvPr id="4610" name="Google Shape;4610;p13"/>
          <p:cNvPicPr preferRelativeResize="0"/>
          <p:nvPr/>
        </p:nvPicPr>
        <p:blipFill rotWithShape="1">
          <a:blip r:embed="rId3">
            <a:alphaModFix/>
          </a:blip>
          <a:srcRect b="-30000" l="-30000" r="-30000" t="-30000"/>
          <a:stretch/>
        </p:blipFill>
        <p:spPr>
          <a:xfrm>
            <a:off x="3014586" y="2723136"/>
            <a:ext cx="343200" cy="343200"/>
          </a:xfrm>
          <a:prstGeom prst="ellipse">
            <a:avLst/>
          </a:prstGeom>
          <a:solidFill>
            <a:schemeClr val="lt1"/>
          </a:solidFill>
          <a:ln cap="flat" cmpd="sng" w="12700">
            <a:solidFill>
              <a:srgbClr val="08212E"/>
            </a:solidFill>
            <a:prstDash val="solid"/>
            <a:round/>
            <a:headEnd len="sm" w="sm" type="none"/>
            <a:tailEnd len="sm" w="sm" type="none"/>
          </a:ln>
        </p:spPr>
      </p:pic>
      <p:sp>
        <p:nvSpPr>
          <p:cNvPr id="4611" name="Google Shape;4611;p13"/>
          <p:cNvSpPr txBox="1"/>
          <p:nvPr/>
        </p:nvSpPr>
        <p:spPr>
          <a:xfrm>
            <a:off x="2980700" y="3109334"/>
            <a:ext cx="411000" cy="3693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800"/>
              <a:buFont typeface="Arial"/>
              <a:buNone/>
            </a:pPr>
            <a:r>
              <a:rPr b="1" i="0" lang="en-PH" sz="800" u="none" cap="none" strike="noStrike">
                <a:solidFill>
                  <a:schemeClr val="dk2"/>
                </a:solidFill>
                <a:latin typeface="Arial"/>
                <a:ea typeface="Arial"/>
                <a:cs typeface="Arial"/>
                <a:sym typeface="Arial"/>
              </a:rPr>
              <a:t>Lorem ipsum dolor</a:t>
            </a:r>
            <a:endParaRPr b="0" i="0" sz="700" u="none" cap="none" strike="noStrike">
              <a:solidFill>
                <a:schemeClr val="dk2"/>
              </a:solidFill>
              <a:latin typeface="Arial"/>
              <a:ea typeface="Arial"/>
              <a:cs typeface="Arial"/>
              <a:sym typeface="Arial"/>
            </a:endParaRPr>
          </a:p>
        </p:txBody>
      </p:sp>
      <p:pic>
        <p:nvPicPr>
          <p:cNvPr id="4612" name="Google Shape;4612;p13"/>
          <p:cNvPicPr preferRelativeResize="0"/>
          <p:nvPr/>
        </p:nvPicPr>
        <p:blipFill rotWithShape="1">
          <a:blip r:embed="rId4">
            <a:alphaModFix/>
          </a:blip>
          <a:srcRect b="-20224" l="-20224" r="-20224" t="-20224"/>
          <a:stretch/>
        </p:blipFill>
        <p:spPr>
          <a:xfrm>
            <a:off x="3510717" y="2723136"/>
            <a:ext cx="343200" cy="343200"/>
          </a:xfrm>
          <a:prstGeom prst="ellipse">
            <a:avLst/>
          </a:prstGeom>
          <a:solidFill>
            <a:schemeClr val="lt1"/>
          </a:solidFill>
          <a:ln cap="flat" cmpd="sng" w="12700">
            <a:solidFill>
              <a:srgbClr val="08212E"/>
            </a:solidFill>
            <a:prstDash val="solid"/>
            <a:round/>
            <a:headEnd len="sm" w="sm" type="none"/>
            <a:tailEnd len="sm" w="sm" type="none"/>
          </a:ln>
        </p:spPr>
      </p:pic>
      <p:sp>
        <p:nvSpPr>
          <p:cNvPr id="4613" name="Google Shape;4613;p13"/>
          <p:cNvSpPr txBox="1"/>
          <p:nvPr/>
        </p:nvSpPr>
        <p:spPr>
          <a:xfrm>
            <a:off x="3476831" y="3109334"/>
            <a:ext cx="411000" cy="3693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800"/>
              <a:buFont typeface="Arial"/>
              <a:buNone/>
            </a:pPr>
            <a:r>
              <a:rPr b="1" i="0" lang="en-PH" sz="800" u="none" cap="none" strike="noStrike">
                <a:solidFill>
                  <a:schemeClr val="dk2"/>
                </a:solidFill>
                <a:latin typeface="Arial"/>
                <a:ea typeface="Arial"/>
                <a:cs typeface="Arial"/>
                <a:sym typeface="Arial"/>
              </a:rPr>
              <a:t>Lorem ipsum dolor</a:t>
            </a:r>
            <a:endParaRPr b="0" i="0" sz="700" u="none" cap="none" strike="noStrike">
              <a:solidFill>
                <a:schemeClr val="dk2"/>
              </a:solidFill>
              <a:latin typeface="Arial"/>
              <a:ea typeface="Arial"/>
              <a:cs typeface="Arial"/>
              <a:sym typeface="Arial"/>
            </a:endParaRPr>
          </a:p>
        </p:txBody>
      </p:sp>
      <p:pic>
        <p:nvPicPr>
          <p:cNvPr id="4614" name="Google Shape;4614;p13"/>
          <p:cNvPicPr preferRelativeResize="0"/>
          <p:nvPr/>
        </p:nvPicPr>
        <p:blipFill rotWithShape="1">
          <a:blip r:embed="rId5">
            <a:alphaModFix/>
          </a:blip>
          <a:srcRect b="-24786" l="-24801" r="-24786" t="-24801"/>
          <a:stretch/>
        </p:blipFill>
        <p:spPr>
          <a:xfrm>
            <a:off x="4006848" y="2723136"/>
            <a:ext cx="343200" cy="343200"/>
          </a:xfrm>
          <a:prstGeom prst="ellipse">
            <a:avLst/>
          </a:prstGeom>
          <a:solidFill>
            <a:schemeClr val="lt1"/>
          </a:solidFill>
          <a:ln cap="flat" cmpd="sng" w="12700">
            <a:solidFill>
              <a:srgbClr val="08212E"/>
            </a:solidFill>
            <a:prstDash val="solid"/>
            <a:round/>
            <a:headEnd len="sm" w="sm" type="none"/>
            <a:tailEnd len="sm" w="sm" type="none"/>
          </a:ln>
        </p:spPr>
      </p:pic>
      <p:sp>
        <p:nvSpPr>
          <p:cNvPr id="4615" name="Google Shape;4615;p13"/>
          <p:cNvSpPr txBox="1"/>
          <p:nvPr/>
        </p:nvSpPr>
        <p:spPr>
          <a:xfrm>
            <a:off x="3972962" y="3109334"/>
            <a:ext cx="411000" cy="3693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800"/>
              <a:buFont typeface="Arial"/>
              <a:buNone/>
            </a:pPr>
            <a:r>
              <a:rPr b="1" i="0" lang="en-PH" sz="800" u="none" cap="none" strike="noStrike">
                <a:solidFill>
                  <a:schemeClr val="dk2"/>
                </a:solidFill>
                <a:latin typeface="Arial"/>
                <a:ea typeface="Arial"/>
                <a:cs typeface="Arial"/>
                <a:sym typeface="Arial"/>
              </a:rPr>
              <a:t>Lorem ipsum dolor</a:t>
            </a:r>
            <a:endParaRPr b="0" i="0" sz="700" u="none" cap="none" strike="noStrike">
              <a:solidFill>
                <a:schemeClr val="dk2"/>
              </a:solidFill>
              <a:latin typeface="Arial"/>
              <a:ea typeface="Arial"/>
              <a:cs typeface="Arial"/>
              <a:sym typeface="Arial"/>
            </a:endParaRPr>
          </a:p>
        </p:txBody>
      </p:sp>
      <p:pic>
        <p:nvPicPr>
          <p:cNvPr id="4616" name="Google Shape;4616;p13"/>
          <p:cNvPicPr preferRelativeResize="0"/>
          <p:nvPr/>
        </p:nvPicPr>
        <p:blipFill rotWithShape="1">
          <a:blip r:embed="rId8">
            <a:alphaModFix/>
          </a:blip>
          <a:srcRect b="-27958" l="-27974" r="-27958" t="-27974"/>
          <a:stretch/>
        </p:blipFill>
        <p:spPr>
          <a:xfrm>
            <a:off x="4502979" y="2723136"/>
            <a:ext cx="343200" cy="343200"/>
          </a:xfrm>
          <a:prstGeom prst="ellipse">
            <a:avLst/>
          </a:prstGeom>
          <a:solidFill>
            <a:schemeClr val="lt1"/>
          </a:solidFill>
          <a:ln cap="flat" cmpd="sng" w="12700">
            <a:solidFill>
              <a:srgbClr val="08212E"/>
            </a:solidFill>
            <a:prstDash val="solid"/>
            <a:round/>
            <a:headEnd len="sm" w="sm" type="none"/>
            <a:tailEnd len="sm" w="sm" type="none"/>
          </a:ln>
        </p:spPr>
      </p:pic>
      <p:sp>
        <p:nvSpPr>
          <p:cNvPr id="4617" name="Google Shape;4617;p13"/>
          <p:cNvSpPr txBox="1"/>
          <p:nvPr/>
        </p:nvSpPr>
        <p:spPr>
          <a:xfrm>
            <a:off x="4469093" y="3109334"/>
            <a:ext cx="411000" cy="3693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800"/>
              <a:buFont typeface="Arial"/>
              <a:buNone/>
            </a:pPr>
            <a:r>
              <a:rPr b="1" i="0" lang="en-PH" sz="800" u="none" cap="none" strike="noStrike">
                <a:solidFill>
                  <a:schemeClr val="dk2"/>
                </a:solidFill>
                <a:latin typeface="Arial"/>
                <a:ea typeface="Arial"/>
                <a:cs typeface="Arial"/>
                <a:sym typeface="Arial"/>
              </a:rPr>
              <a:t>Lorem ipsum dolor</a:t>
            </a:r>
            <a:endParaRPr b="0" i="0" sz="700" u="none" cap="none" strike="noStrike">
              <a:solidFill>
                <a:schemeClr val="dk2"/>
              </a:solidFill>
              <a:latin typeface="Arial"/>
              <a:ea typeface="Arial"/>
              <a:cs typeface="Arial"/>
              <a:sym typeface="Arial"/>
            </a:endParaRPr>
          </a:p>
        </p:txBody>
      </p:sp>
      <p:cxnSp>
        <p:nvCxnSpPr>
          <p:cNvPr id="4618" name="Google Shape;4618;p13"/>
          <p:cNvCxnSpPr/>
          <p:nvPr/>
        </p:nvCxnSpPr>
        <p:spPr>
          <a:xfrm rot="10800000">
            <a:off x="6474774" y="2000701"/>
            <a:ext cx="0" cy="437700"/>
          </a:xfrm>
          <a:prstGeom prst="straightConnector1">
            <a:avLst/>
          </a:prstGeom>
          <a:noFill/>
          <a:ln cap="flat" cmpd="sng" w="19050">
            <a:solidFill>
              <a:schemeClr val="accent3"/>
            </a:solidFill>
            <a:prstDash val="solid"/>
            <a:miter lim="800000"/>
            <a:headEnd len="med" w="med" type="oval"/>
            <a:tailEnd len="sm" w="sm" type="none"/>
          </a:ln>
        </p:spPr>
      </p:cxnSp>
      <p:sp>
        <p:nvSpPr>
          <p:cNvPr id="4619" name="Google Shape;4619;p13"/>
          <p:cNvSpPr/>
          <p:nvPr/>
        </p:nvSpPr>
        <p:spPr>
          <a:xfrm>
            <a:off x="471594" y="3032265"/>
            <a:ext cx="1752600" cy="1996500"/>
          </a:xfrm>
          <a:prstGeom prst="roundRect">
            <a:avLst>
              <a:gd fmla="val 7971" name="adj"/>
            </a:avLst>
          </a:prstGeom>
          <a:solidFill>
            <a:srgbClr val="F2F2F2"/>
          </a:solidFill>
          <a:ln>
            <a:noFill/>
          </a:ln>
        </p:spPr>
        <p:txBody>
          <a:bodyPr anchorCtr="0" anchor="ctr" bIns="45700" lIns="91425" spcFirstLastPara="1" rIns="91425" wrap="square" tIns="45700">
            <a:noAutofit/>
          </a:bodyPr>
          <a:lstStyle/>
          <a:p>
            <a:pPr indent="0" lvl="0" marL="457200" marR="0" rtl="0" algn="l">
              <a:lnSpc>
                <a:spcPct val="100000"/>
              </a:lnSpc>
              <a:spcBef>
                <a:spcPts val="0"/>
              </a:spcBef>
              <a:spcAft>
                <a:spcPts val="0"/>
              </a:spcAft>
              <a:buNone/>
            </a:pPr>
            <a:r>
              <a:t/>
            </a:r>
            <a:endParaRPr sz="1200">
              <a:solidFill>
                <a:srgbClr val="A5A5A5"/>
              </a:solidFill>
              <a:latin typeface="Open Sans"/>
              <a:ea typeface="Open Sans"/>
              <a:cs typeface="Open Sans"/>
              <a:sym typeface="Open Sans"/>
            </a:endParaRPr>
          </a:p>
        </p:txBody>
      </p:sp>
      <p:sp>
        <p:nvSpPr>
          <p:cNvPr id="4620" name="Google Shape;4620;p13"/>
          <p:cNvSpPr/>
          <p:nvPr/>
        </p:nvSpPr>
        <p:spPr>
          <a:xfrm>
            <a:off x="5598481" y="3194327"/>
            <a:ext cx="1752600" cy="1996500"/>
          </a:xfrm>
          <a:prstGeom prst="roundRect">
            <a:avLst>
              <a:gd fmla="val 7971" name="adj"/>
            </a:avLst>
          </a:prstGeom>
          <a:solidFill>
            <a:srgbClr val="F2F2F2"/>
          </a:solidFill>
          <a:ln>
            <a:noFill/>
          </a:ln>
        </p:spPr>
        <p:txBody>
          <a:bodyPr anchorCtr="0" anchor="ctr" bIns="45700" lIns="91425" spcFirstLastPara="1" rIns="91425" wrap="square" tIns="45700">
            <a:noAutofit/>
          </a:bodyPr>
          <a:lstStyle/>
          <a:p>
            <a:pPr indent="0" lvl="0" marL="457200" marR="0" rtl="0" algn="l">
              <a:lnSpc>
                <a:spcPct val="100000"/>
              </a:lnSpc>
              <a:spcBef>
                <a:spcPts val="0"/>
              </a:spcBef>
              <a:spcAft>
                <a:spcPts val="0"/>
              </a:spcAft>
              <a:buNone/>
            </a:pPr>
            <a:r>
              <a:t/>
            </a:r>
            <a:endParaRPr sz="1100">
              <a:solidFill>
                <a:srgbClr val="A5A5A5"/>
              </a:solidFill>
              <a:latin typeface="Open Sans"/>
              <a:ea typeface="Open Sans"/>
              <a:cs typeface="Open Sans"/>
              <a:sym typeface="Open Sans"/>
            </a:endParaRPr>
          </a:p>
        </p:txBody>
      </p:sp>
      <p:cxnSp>
        <p:nvCxnSpPr>
          <p:cNvPr id="4621" name="Google Shape;4621;p13"/>
          <p:cNvCxnSpPr/>
          <p:nvPr/>
        </p:nvCxnSpPr>
        <p:spPr>
          <a:xfrm rot="10800000">
            <a:off x="854262" y="2079926"/>
            <a:ext cx="0" cy="320100"/>
          </a:xfrm>
          <a:prstGeom prst="straightConnector1">
            <a:avLst/>
          </a:prstGeom>
          <a:noFill/>
          <a:ln cap="flat" cmpd="sng" w="19050">
            <a:solidFill>
              <a:schemeClr val="accent3"/>
            </a:solidFill>
            <a:prstDash val="solid"/>
            <a:miter lim="800000"/>
            <a:headEnd len="med" w="med" type="oval"/>
            <a:tailEnd len="sm" w="sm" type="none"/>
          </a:ln>
        </p:spPr>
      </p:cxnSp>
      <p:sp>
        <p:nvSpPr>
          <p:cNvPr id="4622" name="Google Shape;4622;p13"/>
          <p:cNvSpPr/>
          <p:nvPr/>
        </p:nvSpPr>
        <p:spPr>
          <a:xfrm>
            <a:off x="4806122" y="1805402"/>
            <a:ext cx="390600" cy="39060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623" name="Google Shape;4623;p13"/>
          <p:cNvSpPr/>
          <p:nvPr/>
        </p:nvSpPr>
        <p:spPr>
          <a:xfrm>
            <a:off x="5782221" y="1805402"/>
            <a:ext cx="390600" cy="39060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cxnSp>
        <p:nvCxnSpPr>
          <p:cNvPr id="4624" name="Google Shape;4624;p13"/>
          <p:cNvCxnSpPr/>
          <p:nvPr/>
        </p:nvCxnSpPr>
        <p:spPr>
          <a:xfrm rot="10800000">
            <a:off x="6235424" y="2001848"/>
            <a:ext cx="478800" cy="1500"/>
          </a:xfrm>
          <a:prstGeom prst="straightConnector1">
            <a:avLst/>
          </a:prstGeom>
          <a:noFill/>
          <a:ln cap="flat" cmpd="sng" w="19050">
            <a:solidFill>
              <a:schemeClr val="accent3"/>
            </a:solidFill>
            <a:prstDash val="solid"/>
            <a:miter lim="800000"/>
            <a:headEnd len="med" w="med" type="oval"/>
            <a:tailEnd len="med" w="med" type="oval"/>
          </a:ln>
        </p:spPr>
      </p:cxnSp>
      <p:cxnSp>
        <p:nvCxnSpPr>
          <p:cNvPr id="4625" name="Google Shape;4625;p13"/>
          <p:cNvCxnSpPr/>
          <p:nvPr/>
        </p:nvCxnSpPr>
        <p:spPr>
          <a:xfrm rot="10800000">
            <a:off x="5250177" y="2001848"/>
            <a:ext cx="478800" cy="1500"/>
          </a:xfrm>
          <a:prstGeom prst="straightConnector1">
            <a:avLst/>
          </a:prstGeom>
          <a:noFill/>
          <a:ln cap="flat" cmpd="sng" w="19050">
            <a:solidFill>
              <a:schemeClr val="accent3"/>
            </a:solidFill>
            <a:prstDash val="solid"/>
            <a:miter lim="800000"/>
            <a:headEnd len="med" w="med" type="oval"/>
            <a:tailEnd len="med" w="med" type="oval"/>
          </a:ln>
        </p:spPr>
      </p:cxnSp>
      <p:cxnSp>
        <p:nvCxnSpPr>
          <p:cNvPr id="4626" name="Google Shape;4626;p13"/>
          <p:cNvCxnSpPr/>
          <p:nvPr/>
        </p:nvCxnSpPr>
        <p:spPr>
          <a:xfrm rot="10800000">
            <a:off x="5001478" y="2235301"/>
            <a:ext cx="0" cy="203100"/>
          </a:xfrm>
          <a:prstGeom prst="straightConnector1">
            <a:avLst/>
          </a:prstGeom>
          <a:noFill/>
          <a:ln cap="flat" cmpd="sng" w="19050">
            <a:solidFill>
              <a:schemeClr val="accent3"/>
            </a:solidFill>
            <a:prstDash val="solid"/>
            <a:miter lim="800000"/>
            <a:headEnd len="med" w="med" type="oval"/>
            <a:tailEnd len="med" w="med" type="oval"/>
          </a:ln>
        </p:spPr>
      </p:cxnSp>
      <p:cxnSp>
        <p:nvCxnSpPr>
          <p:cNvPr id="4627" name="Google Shape;4627;p13"/>
          <p:cNvCxnSpPr/>
          <p:nvPr/>
        </p:nvCxnSpPr>
        <p:spPr>
          <a:xfrm rot="10800000">
            <a:off x="2806473" y="2235301"/>
            <a:ext cx="0" cy="203100"/>
          </a:xfrm>
          <a:prstGeom prst="straightConnector1">
            <a:avLst/>
          </a:prstGeom>
          <a:noFill/>
          <a:ln cap="flat" cmpd="sng" w="19050">
            <a:solidFill>
              <a:schemeClr val="accent3"/>
            </a:solidFill>
            <a:prstDash val="solid"/>
            <a:miter lim="800000"/>
            <a:headEnd len="med" w="med" type="oval"/>
            <a:tailEnd len="med" w="med" type="oval"/>
          </a:ln>
        </p:spPr>
      </p:cxnSp>
      <p:sp>
        <p:nvSpPr>
          <p:cNvPr id="4628" name="Google Shape;4628;p13"/>
          <p:cNvSpPr txBox="1"/>
          <p:nvPr/>
        </p:nvSpPr>
        <p:spPr>
          <a:xfrm>
            <a:off x="2908275" y="2267488"/>
            <a:ext cx="1991400" cy="276900"/>
          </a:xfrm>
          <a:prstGeom prst="rect">
            <a:avLst/>
          </a:prstGeom>
          <a:solidFill>
            <a:schemeClr val="accent4"/>
          </a:solidFill>
          <a:ln>
            <a:noFill/>
          </a:ln>
        </p:spPr>
        <p:txBody>
          <a:bodyPr anchorCtr="0" anchor="ctr" bIns="365750" lIns="0" spcFirstLastPara="1" rIns="0" wrap="square" tIns="45700">
            <a:noAutofit/>
          </a:bodyPr>
          <a:lstStyle/>
          <a:p>
            <a:pPr indent="0" lvl="0" marL="0" marR="0" rtl="0" algn="ctr">
              <a:lnSpc>
                <a:spcPct val="100000"/>
              </a:lnSpc>
              <a:spcBef>
                <a:spcPts val="0"/>
              </a:spcBef>
              <a:spcAft>
                <a:spcPts val="0"/>
              </a:spcAft>
              <a:buClr>
                <a:schemeClr val="lt1"/>
              </a:buClr>
              <a:buSzPts val="1200"/>
              <a:buFont typeface="Arial"/>
              <a:buNone/>
            </a:pPr>
            <a:r>
              <a:t/>
            </a:r>
            <a:endParaRPr b="1" sz="1200">
              <a:solidFill>
                <a:schemeClr val="lt1"/>
              </a:solidFill>
            </a:endParaRPr>
          </a:p>
          <a:p>
            <a:pPr indent="0" lvl="0" marL="0" marR="0" rtl="0" algn="ctr">
              <a:lnSpc>
                <a:spcPct val="100000"/>
              </a:lnSpc>
              <a:spcBef>
                <a:spcPts val="1000"/>
              </a:spcBef>
              <a:spcAft>
                <a:spcPts val="0"/>
              </a:spcAft>
              <a:buClr>
                <a:schemeClr val="lt1"/>
              </a:buClr>
              <a:buSzPts val="1200"/>
              <a:buFont typeface="Arial"/>
              <a:buNone/>
            </a:pPr>
            <a:r>
              <a:rPr b="1" lang="en-PH" sz="1200">
                <a:solidFill>
                  <a:schemeClr val="lt1"/>
                </a:solidFill>
              </a:rPr>
              <a:t>Operational Efficiency</a:t>
            </a:r>
            <a:endParaRPr b="1" sz="1200">
              <a:solidFill>
                <a:schemeClr val="lt1"/>
              </a:solidFill>
            </a:endParaRPr>
          </a:p>
        </p:txBody>
      </p:sp>
      <p:sp>
        <p:nvSpPr>
          <p:cNvPr id="4629" name="Google Shape;4629;p13"/>
          <p:cNvSpPr txBox="1"/>
          <p:nvPr/>
        </p:nvSpPr>
        <p:spPr>
          <a:xfrm>
            <a:off x="2611075" y="5184375"/>
            <a:ext cx="2600400" cy="276900"/>
          </a:xfrm>
          <a:prstGeom prst="rect">
            <a:avLst/>
          </a:prstGeom>
          <a:solidFill>
            <a:schemeClr val="accent4"/>
          </a:solidFill>
          <a:ln>
            <a:noFill/>
          </a:ln>
        </p:spPr>
        <p:txBody>
          <a:bodyPr anchorCtr="0" anchor="ctr" bIns="365750" lIns="0" spcFirstLastPara="1" rIns="0" wrap="square" tIns="45700">
            <a:noAutofit/>
          </a:bodyPr>
          <a:lstStyle/>
          <a:p>
            <a:pPr indent="0" lvl="0" marL="0" marR="0" rtl="0" algn="ctr">
              <a:lnSpc>
                <a:spcPct val="100000"/>
              </a:lnSpc>
              <a:spcBef>
                <a:spcPts val="0"/>
              </a:spcBef>
              <a:spcAft>
                <a:spcPts val="0"/>
              </a:spcAft>
              <a:buClr>
                <a:schemeClr val="lt1"/>
              </a:buClr>
              <a:buSzPts val="1200"/>
              <a:buFont typeface="Arial"/>
              <a:buNone/>
            </a:pPr>
            <a:r>
              <a:t/>
            </a:r>
            <a:endParaRPr b="1" sz="1200">
              <a:solidFill>
                <a:schemeClr val="lt1"/>
              </a:solidFill>
            </a:endParaRPr>
          </a:p>
          <a:p>
            <a:pPr indent="0" lvl="0" marL="0" marR="0" rtl="0" algn="ctr">
              <a:lnSpc>
                <a:spcPct val="100000"/>
              </a:lnSpc>
              <a:spcBef>
                <a:spcPts val="1000"/>
              </a:spcBef>
              <a:spcAft>
                <a:spcPts val="0"/>
              </a:spcAft>
              <a:buClr>
                <a:schemeClr val="lt1"/>
              </a:buClr>
              <a:buSzPts val="1200"/>
              <a:buFont typeface="Arial"/>
              <a:buNone/>
            </a:pPr>
            <a:r>
              <a:rPr b="1" lang="en-PH" sz="1200">
                <a:solidFill>
                  <a:schemeClr val="lt1"/>
                </a:solidFill>
              </a:rPr>
              <a:t>Risk Mitigation</a:t>
            </a:r>
            <a:endParaRPr b="1" sz="1200">
              <a:solidFill>
                <a:schemeClr val="lt1"/>
              </a:solidFill>
            </a:endParaRPr>
          </a:p>
        </p:txBody>
      </p:sp>
      <p:cxnSp>
        <p:nvCxnSpPr>
          <p:cNvPr id="4630" name="Google Shape;4630;p13"/>
          <p:cNvCxnSpPr/>
          <p:nvPr/>
        </p:nvCxnSpPr>
        <p:spPr>
          <a:xfrm rot="10800000">
            <a:off x="2309374" y="1962326"/>
            <a:ext cx="0" cy="437700"/>
          </a:xfrm>
          <a:prstGeom prst="straightConnector1">
            <a:avLst/>
          </a:prstGeom>
          <a:noFill/>
          <a:ln cap="flat" cmpd="sng" w="19050">
            <a:solidFill>
              <a:schemeClr val="accent3"/>
            </a:solidFill>
            <a:prstDash val="solid"/>
            <a:miter lim="800000"/>
            <a:headEnd len="med" w="med" type="oval"/>
            <a:tailEnd len="sm" w="sm" type="none"/>
          </a:ln>
        </p:spPr>
      </p:cxnSp>
      <p:cxnSp>
        <p:nvCxnSpPr>
          <p:cNvPr id="4631" name="Google Shape;4631;p13"/>
          <p:cNvCxnSpPr/>
          <p:nvPr/>
        </p:nvCxnSpPr>
        <p:spPr>
          <a:xfrm rot="10800000">
            <a:off x="2070024" y="1963473"/>
            <a:ext cx="478800" cy="1500"/>
          </a:xfrm>
          <a:prstGeom prst="straightConnector1">
            <a:avLst/>
          </a:prstGeom>
          <a:noFill/>
          <a:ln cap="flat" cmpd="sng" w="19050">
            <a:solidFill>
              <a:schemeClr val="accent3"/>
            </a:solidFill>
            <a:prstDash val="solid"/>
            <a:miter lim="800000"/>
            <a:headEnd len="med" w="med" type="oval"/>
            <a:tailEnd len="med" w="med" type="oval"/>
          </a:ln>
        </p:spPr>
      </p:cxnSp>
      <p:cxnSp>
        <p:nvCxnSpPr>
          <p:cNvPr id="4632" name="Google Shape;4632;p13"/>
          <p:cNvCxnSpPr/>
          <p:nvPr/>
        </p:nvCxnSpPr>
        <p:spPr>
          <a:xfrm rot="10800000">
            <a:off x="1084777" y="1963473"/>
            <a:ext cx="478800" cy="1500"/>
          </a:xfrm>
          <a:prstGeom prst="straightConnector1">
            <a:avLst/>
          </a:prstGeom>
          <a:noFill/>
          <a:ln cap="flat" cmpd="sng" w="19050">
            <a:solidFill>
              <a:schemeClr val="accent3"/>
            </a:solidFill>
            <a:prstDash val="solid"/>
            <a:miter lim="800000"/>
            <a:headEnd len="med" w="med" type="oval"/>
            <a:tailEnd len="med" w="med" type="oval"/>
          </a:ln>
        </p:spPr>
      </p:cxnSp>
      <p:cxnSp>
        <p:nvCxnSpPr>
          <p:cNvPr id="4633" name="Google Shape;4633;p13"/>
          <p:cNvCxnSpPr/>
          <p:nvPr/>
        </p:nvCxnSpPr>
        <p:spPr>
          <a:xfrm rot="10800000">
            <a:off x="1333174" y="1962000"/>
            <a:ext cx="0" cy="437700"/>
          </a:xfrm>
          <a:prstGeom prst="straightConnector1">
            <a:avLst/>
          </a:prstGeom>
          <a:noFill/>
          <a:ln cap="flat" cmpd="sng" w="19050">
            <a:solidFill>
              <a:schemeClr val="accent3"/>
            </a:solidFill>
            <a:prstDash val="solid"/>
            <a:miter lim="800000"/>
            <a:headEnd len="med" w="med" type="oval"/>
            <a:tailEnd len="sm" w="sm" type="none"/>
          </a:ln>
        </p:spPr>
      </p:cxnSp>
      <p:cxnSp>
        <p:nvCxnSpPr>
          <p:cNvPr id="4634" name="Google Shape;4634;p13"/>
          <p:cNvCxnSpPr/>
          <p:nvPr/>
        </p:nvCxnSpPr>
        <p:spPr>
          <a:xfrm rot="10800000">
            <a:off x="5480374" y="1998000"/>
            <a:ext cx="0" cy="437700"/>
          </a:xfrm>
          <a:prstGeom prst="straightConnector1">
            <a:avLst/>
          </a:prstGeom>
          <a:noFill/>
          <a:ln cap="flat" cmpd="sng" w="19050">
            <a:solidFill>
              <a:schemeClr val="accent3"/>
            </a:solidFill>
            <a:prstDash val="solid"/>
            <a:miter lim="800000"/>
            <a:headEnd len="med" w="med" type="oval"/>
            <a:tailEnd len="sm" w="sm" type="none"/>
          </a:ln>
        </p:spPr>
      </p:cxnSp>
      <p:cxnSp>
        <p:nvCxnSpPr>
          <p:cNvPr id="4635" name="Google Shape;4635;p13"/>
          <p:cNvCxnSpPr/>
          <p:nvPr/>
        </p:nvCxnSpPr>
        <p:spPr>
          <a:xfrm rot="10800000">
            <a:off x="6971987" y="2152800"/>
            <a:ext cx="0" cy="320100"/>
          </a:xfrm>
          <a:prstGeom prst="straightConnector1">
            <a:avLst/>
          </a:prstGeom>
          <a:noFill/>
          <a:ln cap="flat" cmpd="sng" w="19050">
            <a:solidFill>
              <a:schemeClr val="accent3"/>
            </a:solidFill>
            <a:prstDash val="solid"/>
            <a:miter lim="800000"/>
            <a:headEnd len="med" w="med" type="oval"/>
            <a:tailEnd len="sm" w="sm" type="none"/>
          </a:ln>
        </p:spPr>
      </p:cxnSp>
      <p:sp>
        <p:nvSpPr>
          <p:cNvPr id="4636" name="Google Shape;4636;p13"/>
          <p:cNvSpPr/>
          <p:nvPr/>
        </p:nvSpPr>
        <p:spPr>
          <a:xfrm>
            <a:off x="6776616" y="1805402"/>
            <a:ext cx="390600" cy="39060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637" name="Google Shape;4637;p13"/>
          <p:cNvGrpSpPr/>
          <p:nvPr/>
        </p:nvGrpSpPr>
        <p:grpSpPr>
          <a:xfrm>
            <a:off x="659285" y="1807348"/>
            <a:ext cx="392410" cy="325709"/>
            <a:chOff x="3359151" y="4915342"/>
            <a:chExt cx="425100" cy="355500"/>
          </a:xfrm>
        </p:grpSpPr>
        <p:sp>
          <p:nvSpPr>
            <p:cNvPr id="4638" name="Google Shape;4638;p13"/>
            <p:cNvSpPr/>
            <p:nvPr/>
          </p:nvSpPr>
          <p:spPr>
            <a:xfrm>
              <a:off x="3359151" y="4915342"/>
              <a:ext cx="425100" cy="355500"/>
            </a:xfrm>
            <a:prstGeom prst="roundRect">
              <a:avLst>
                <a:gd fmla="val 16667" name="adj"/>
              </a:avLst>
            </a:prstGeom>
            <a:solidFill>
              <a:srgbClr val="F2F2F2"/>
            </a:solidFill>
            <a:ln cap="flat" cmpd="sng" w="19050">
              <a:solidFill>
                <a:srgbClr val="10455D"/>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2100" lIns="0" spcFirstLastPara="1" rIns="1210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pic>
          <p:nvPicPr>
            <p:cNvPr id="4639" name="Google Shape;4639;p13"/>
            <p:cNvPicPr preferRelativeResize="0"/>
            <p:nvPr/>
          </p:nvPicPr>
          <p:blipFill rotWithShape="1">
            <a:blip r:embed="rId9">
              <a:alphaModFix/>
            </a:blip>
            <a:srcRect b="0" l="0" r="0" t="0"/>
            <a:stretch/>
          </p:blipFill>
          <p:spPr>
            <a:xfrm>
              <a:off x="3401972" y="4994557"/>
              <a:ext cx="364833" cy="213286"/>
            </a:xfrm>
            <a:prstGeom prst="rect">
              <a:avLst/>
            </a:prstGeom>
            <a:noFill/>
            <a:ln>
              <a:noFill/>
            </a:ln>
          </p:spPr>
        </p:pic>
      </p:grpSp>
      <p:grpSp>
        <p:nvGrpSpPr>
          <p:cNvPr id="4640" name="Google Shape;4640;p13"/>
          <p:cNvGrpSpPr/>
          <p:nvPr/>
        </p:nvGrpSpPr>
        <p:grpSpPr>
          <a:xfrm>
            <a:off x="1616885" y="1807361"/>
            <a:ext cx="392410" cy="325709"/>
            <a:chOff x="3359151" y="5328307"/>
            <a:chExt cx="425100" cy="355500"/>
          </a:xfrm>
        </p:grpSpPr>
        <p:sp>
          <p:nvSpPr>
            <p:cNvPr id="4641" name="Google Shape;4641;p13"/>
            <p:cNvSpPr/>
            <p:nvPr/>
          </p:nvSpPr>
          <p:spPr>
            <a:xfrm>
              <a:off x="3359151" y="5328307"/>
              <a:ext cx="425100" cy="355500"/>
            </a:xfrm>
            <a:prstGeom prst="roundRect">
              <a:avLst>
                <a:gd fmla="val 16667" name="adj"/>
              </a:avLst>
            </a:prstGeom>
            <a:solidFill>
              <a:srgbClr val="F2F2F2"/>
            </a:solidFill>
            <a:ln cap="flat" cmpd="sng" w="19050">
              <a:solidFill>
                <a:srgbClr val="10455D"/>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2100" lIns="0" spcFirstLastPara="1" rIns="1210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pic>
          <p:nvPicPr>
            <p:cNvPr id="4642" name="Google Shape;4642;p13"/>
            <p:cNvPicPr preferRelativeResize="0"/>
            <p:nvPr/>
          </p:nvPicPr>
          <p:blipFill rotWithShape="1">
            <a:blip r:embed="rId10">
              <a:alphaModFix/>
            </a:blip>
            <a:srcRect b="0" l="0" r="0" t="0"/>
            <a:stretch/>
          </p:blipFill>
          <p:spPr>
            <a:xfrm>
              <a:off x="3393282" y="5410161"/>
              <a:ext cx="346666" cy="176270"/>
            </a:xfrm>
            <a:prstGeom prst="rect">
              <a:avLst/>
            </a:prstGeom>
            <a:noFill/>
            <a:ln>
              <a:noFill/>
            </a:ln>
          </p:spPr>
        </p:pic>
      </p:grpSp>
      <p:grpSp>
        <p:nvGrpSpPr>
          <p:cNvPr id="4643" name="Google Shape;4643;p13"/>
          <p:cNvGrpSpPr/>
          <p:nvPr/>
        </p:nvGrpSpPr>
        <p:grpSpPr>
          <a:xfrm>
            <a:off x="2610659" y="1807235"/>
            <a:ext cx="414005" cy="360000"/>
            <a:chOff x="3360194" y="6154238"/>
            <a:chExt cx="425100" cy="372517"/>
          </a:xfrm>
        </p:grpSpPr>
        <p:sp>
          <p:nvSpPr>
            <p:cNvPr id="4644" name="Google Shape;4644;p13"/>
            <p:cNvSpPr/>
            <p:nvPr/>
          </p:nvSpPr>
          <p:spPr>
            <a:xfrm>
              <a:off x="3360194" y="6154238"/>
              <a:ext cx="425100" cy="355500"/>
            </a:xfrm>
            <a:prstGeom prst="roundRect">
              <a:avLst>
                <a:gd fmla="val 16667" name="adj"/>
              </a:avLst>
            </a:prstGeom>
            <a:solidFill>
              <a:srgbClr val="F2F2F2"/>
            </a:solidFill>
            <a:ln cap="flat" cmpd="sng" w="19050">
              <a:solidFill>
                <a:srgbClr val="10455D"/>
              </a:solidFill>
              <a:prstDash val="solid"/>
              <a:round/>
              <a:headEnd len="sm" w="sm" type="none"/>
              <a:tailEnd len="sm" w="sm" type="none"/>
            </a:ln>
            <a:effectLst>
              <a:outerShdw blurRad="50800" rotWithShape="0" algn="tl" dir="2700000" dist="12700">
                <a:srgbClr val="000000">
                  <a:alpha val="40000"/>
                </a:srgbClr>
              </a:outerShdw>
            </a:effectLst>
          </p:spPr>
          <p:txBody>
            <a:bodyPr anchorCtr="0" anchor="ctr" bIns="12100" lIns="0" spcFirstLastPara="1" rIns="1210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pic>
          <p:nvPicPr>
            <p:cNvPr id="4645" name="Google Shape;4645;p13"/>
            <p:cNvPicPr preferRelativeResize="0"/>
            <p:nvPr/>
          </p:nvPicPr>
          <p:blipFill rotWithShape="1">
            <a:blip r:embed="rId11">
              <a:alphaModFix/>
            </a:blip>
            <a:srcRect b="0" l="0" r="0" t="0"/>
            <a:stretch/>
          </p:blipFill>
          <p:spPr>
            <a:xfrm>
              <a:off x="3388288" y="6170586"/>
              <a:ext cx="356169" cy="356169"/>
            </a:xfrm>
            <a:prstGeom prst="rect">
              <a:avLst/>
            </a:prstGeom>
            <a:noFill/>
            <a:ln>
              <a:noFill/>
            </a:ln>
          </p:spPr>
        </p:pic>
      </p:grpSp>
      <p:grpSp>
        <p:nvGrpSpPr>
          <p:cNvPr id="4646" name="Google Shape;4646;p13"/>
          <p:cNvGrpSpPr/>
          <p:nvPr/>
        </p:nvGrpSpPr>
        <p:grpSpPr>
          <a:xfrm>
            <a:off x="4791225" y="1752750"/>
            <a:ext cx="392414" cy="431642"/>
            <a:chOff x="2459038" y="2598738"/>
            <a:chExt cx="457199" cy="457199"/>
          </a:xfrm>
        </p:grpSpPr>
        <p:sp>
          <p:nvSpPr>
            <p:cNvPr id="4647" name="Google Shape;4647;p13"/>
            <p:cNvSpPr/>
            <p:nvPr/>
          </p:nvSpPr>
          <p:spPr>
            <a:xfrm>
              <a:off x="2459038" y="2598738"/>
              <a:ext cx="457199" cy="457199"/>
            </a:xfrm>
            <a:custGeom>
              <a:rect b="b" l="l" r="r" t="t"/>
              <a:pathLst>
                <a:path extrusionOk="0" h="1612" w="1612">
                  <a:moveTo>
                    <a:pt x="1585" y="1450"/>
                  </a:moveTo>
                  <a:cubicBezTo>
                    <a:pt x="1504" y="1450"/>
                    <a:pt x="1504" y="1450"/>
                    <a:pt x="1504" y="1450"/>
                  </a:cubicBezTo>
                  <a:cubicBezTo>
                    <a:pt x="1504" y="27"/>
                    <a:pt x="1504" y="27"/>
                    <a:pt x="1504" y="27"/>
                  </a:cubicBezTo>
                  <a:cubicBezTo>
                    <a:pt x="1504" y="11"/>
                    <a:pt x="1493" y="0"/>
                    <a:pt x="1477" y="0"/>
                  </a:cubicBezTo>
                  <a:cubicBezTo>
                    <a:pt x="134" y="0"/>
                    <a:pt x="134" y="0"/>
                    <a:pt x="134" y="0"/>
                  </a:cubicBezTo>
                  <a:cubicBezTo>
                    <a:pt x="118" y="0"/>
                    <a:pt x="107" y="11"/>
                    <a:pt x="107" y="27"/>
                  </a:cubicBezTo>
                  <a:cubicBezTo>
                    <a:pt x="107" y="1450"/>
                    <a:pt x="107" y="1450"/>
                    <a:pt x="107" y="1450"/>
                  </a:cubicBezTo>
                  <a:cubicBezTo>
                    <a:pt x="27" y="1450"/>
                    <a:pt x="27" y="1450"/>
                    <a:pt x="27" y="1450"/>
                  </a:cubicBezTo>
                  <a:cubicBezTo>
                    <a:pt x="11" y="1450"/>
                    <a:pt x="0" y="1461"/>
                    <a:pt x="0" y="1477"/>
                  </a:cubicBezTo>
                  <a:cubicBezTo>
                    <a:pt x="0" y="1585"/>
                    <a:pt x="0" y="1585"/>
                    <a:pt x="0" y="1585"/>
                  </a:cubicBezTo>
                  <a:cubicBezTo>
                    <a:pt x="0" y="1601"/>
                    <a:pt x="11" y="1612"/>
                    <a:pt x="27" y="1612"/>
                  </a:cubicBezTo>
                  <a:cubicBezTo>
                    <a:pt x="1585" y="1612"/>
                    <a:pt x="1585" y="1612"/>
                    <a:pt x="1585" y="1612"/>
                  </a:cubicBezTo>
                  <a:cubicBezTo>
                    <a:pt x="1601" y="1612"/>
                    <a:pt x="1612" y="1601"/>
                    <a:pt x="1612" y="1585"/>
                  </a:cubicBezTo>
                  <a:cubicBezTo>
                    <a:pt x="1612" y="1477"/>
                    <a:pt x="1612" y="1477"/>
                    <a:pt x="1612" y="1477"/>
                  </a:cubicBezTo>
                  <a:cubicBezTo>
                    <a:pt x="1612" y="1461"/>
                    <a:pt x="1601" y="1450"/>
                    <a:pt x="1585" y="1450"/>
                  </a:cubicBezTo>
                  <a:close/>
                  <a:moveTo>
                    <a:pt x="161" y="54"/>
                  </a:moveTo>
                  <a:cubicBezTo>
                    <a:pt x="1450" y="54"/>
                    <a:pt x="1450" y="54"/>
                    <a:pt x="1450" y="54"/>
                  </a:cubicBezTo>
                  <a:cubicBezTo>
                    <a:pt x="1450" y="1450"/>
                    <a:pt x="1450" y="1450"/>
                    <a:pt x="1450" y="1450"/>
                  </a:cubicBezTo>
                  <a:cubicBezTo>
                    <a:pt x="1048" y="1450"/>
                    <a:pt x="1048" y="1450"/>
                    <a:pt x="1048" y="1450"/>
                  </a:cubicBezTo>
                  <a:cubicBezTo>
                    <a:pt x="1048" y="1155"/>
                    <a:pt x="1048" y="1155"/>
                    <a:pt x="1048" y="1155"/>
                  </a:cubicBezTo>
                  <a:cubicBezTo>
                    <a:pt x="1048" y="1139"/>
                    <a:pt x="1037" y="1128"/>
                    <a:pt x="1021" y="1128"/>
                  </a:cubicBezTo>
                  <a:cubicBezTo>
                    <a:pt x="591" y="1128"/>
                    <a:pt x="591" y="1128"/>
                    <a:pt x="591" y="1128"/>
                  </a:cubicBezTo>
                  <a:cubicBezTo>
                    <a:pt x="575" y="1128"/>
                    <a:pt x="564" y="1139"/>
                    <a:pt x="564" y="1155"/>
                  </a:cubicBezTo>
                  <a:cubicBezTo>
                    <a:pt x="564" y="1450"/>
                    <a:pt x="564" y="1450"/>
                    <a:pt x="564" y="1450"/>
                  </a:cubicBezTo>
                  <a:cubicBezTo>
                    <a:pt x="161" y="1450"/>
                    <a:pt x="161" y="1450"/>
                    <a:pt x="161" y="1450"/>
                  </a:cubicBezTo>
                  <a:lnTo>
                    <a:pt x="161" y="54"/>
                  </a:lnTo>
                  <a:close/>
                  <a:moveTo>
                    <a:pt x="618" y="1450"/>
                  </a:moveTo>
                  <a:cubicBezTo>
                    <a:pt x="618" y="1182"/>
                    <a:pt x="618" y="1182"/>
                    <a:pt x="618" y="1182"/>
                  </a:cubicBezTo>
                  <a:cubicBezTo>
                    <a:pt x="779" y="1182"/>
                    <a:pt x="779" y="1182"/>
                    <a:pt x="779" y="1182"/>
                  </a:cubicBezTo>
                  <a:cubicBezTo>
                    <a:pt x="779" y="1450"/>
                    <a:pt x="779" y="1450"/>
                    <a:pt x="779" y="1450"/>
                  </a:cubicBezTo>
                  <a:lnTo>
                    <a:pt x="618" y="1450"/>
                  </a:lnTo>
                  <a:close/>
                  <a:moveTo>
                    <a:pt x="833" y="1182"/>
                  </a:moveTo>
                  <a:cubicBezTo>
                    <a:pt x="994" y="1182"/>
                    <a:pt x="994" y="1182"/>
                    <a:pt x="994" y="1182"/>
                  </a:cubicBezTo>
                  <a:cubicBezTo>
                    <a:pt x="994" y="1450"/>
                    <a:pt x="994" y="1450"/>
                    <a:pt x="994" y="1450"/>
                  </a:cubicBezTo>
                  <a:cubicBezTo>
                    <a:pt x="833" y="1450"/>
                    <a:pt x="833" y="1450"/>
                    <a:pt x="833" y="1450"/>
                  </a:cubicBezTo>
                  <a:lnTo>
                    <a:pt x="833" y="1182"/>
                  </a:lnTo>
                  <a:close/>
                  <a:moveTo>
                    <a:pt x="1558" y="1558"/>
                  </a:moveTo>
                  <a:cubicBezTo>
                    <a:pt x="54" y="1558"/>
                    <a:pt x="54" y="1558"/>
                    <a:pt x="54" y="1558"/>
                  </a:cubicBezTo>
                  <a:cubicBezTo>
                    <a:pt x="54" y="1504"/>
                    <a:pt x="54" y="1504"/>
                    <a:pt x="54" y="1504"/>
                  </a:cubicBezTo>
                  <a:cubicBezTo>
                    <a:pt x="1558" y="1504"/>
                    <a:pt x="1558" y="1504"/>
                    <a:pt x="1558" y="1504"/>
                  </a:cubicBezTo>
                  <a:lnTo>
                    <a:pt x="1558" y="1558"/>
                  </a:lnTo>
                  <a:close/>
                  <a:moveTo>
                    <a:pt x="1558" y="1558"/>
                  </a:moveTo>
                  <a:cubicBezTo>
                    <a:pt x="1558" y="1558"/>
                    <a:pt x="1558" y="1558"/>
                    <a:pt x="1558" y="1558"/>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48" name="Google Shape;4648;p13"/>
            <p:cNvSpPr/>
            <p:nvPr/>
          </p:nvSpPr>
          <p:spPr>
            <a:xfrm>
              <a:off x="2535238" y="2636838"/>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49" name="Google Shape;4649;p13"/>
            <p:cNvSpPr/>
            <p:nvPr/>
          </p:nvSpPr>
          <p:spPr>
            <a:xfrm>
              <a:off x="2535238" y="2720976"/>
              <a:ext cx="76200" cy="60325"/>
            </a:xfrm>
            <a:custGeom>
              <a:rect b="b" l="l" r="r" t="t"/>
              <a:pathLst>
                <a:path extrusionOk="0" h="215" w="268">
                  <a:moveTo>
                    <a:pt x="241" y="0"/>
                  </a:moveTo>
                  <a:cubicBezTo>
                    <a:pt x="26" y="0"/>
                    <a:pt x="26" y="0"/>
                    <a:pt x="26" y="0"/>
                  </a:cubicBezTo>
                  <a:cubicBezTo>
                    <a:pt x="10" y="0"/>
                    <a:pt x="0" y="10"/>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0"/>
                    <a:pt x="257" y="0"/>
                    <a:pt x="241" y="0"/>
                  </a:cubicBezTo>
                  <a:close/>
                  <a:moveTo>
                    <a:pt x="214" y="161"/>
                  </a:moveTo>
                  <a:cubicBezTo>
                    <a:pt x="53" y="161"/>
                    <a:pt x="53" y="161"/>
                    <a:pt x="53" y="161"/>
                  </a:cubicBezTo>
                  <a:cubicBezTo>
                    <a:pt x="53" y="53"/>
                    <a:pt x="53" y="53"/>
                    <a:pt x="53" y="53"/>
                  </a:cubicBezTo>
                  <a:cubicBezTo>
                    <a:pt x="214" y="53"/>
                    <a:pt x="214" y="53"/>
                    <a:pt x="214" y="53"/>
                  </a:cubicBezTo>
                  <a:lnTo>
                    <a:pt x="214" y="161"/>
                  </a:lnTo>
                  <a:close/>
                  <a:moveTo>
                    <a:pt x="214" y="161"/>
                  </a:moveTo>
                  <a:cubicBezTo>
                    <a:pt x="214" y="161"/>
                    <a:pt x="214" y="161"/>
                    <a:pt x="214" y="161"/>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0" name="Google Shape;4650;p13"/>
            <p:cNvSpPr/>
            <p:nvPr/>
          </p:nvSpPr>
          <p:spPr>
            <a:xfrm>
              <a:off x="26495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1" name="Google Shape;4651;p13"/>
            <p:cNvSpPr/>
            <p:nvPr/>
          </p:nvSpPr>
          <p:spPr>
            <a:xfrm>
              <a:off x="27638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2" name="Google Shape;4652;p13"/>
            <p:cNvSpPr/>
            <p:nvPr/>
          </p:nvSpPr>
          <p:spPr>
            <a:xfrm>
              <a:off x="26495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3" name="Google Shape;4653;p13"/>
            <p:cNvSpPr/>
            <p:nvPr/>
          </p:nvSpPr>
          <p:spPr>
            <a:xfrm>
              <a:off x="27638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4" name="Google Shape;4654;p13"/>
            <p:cNvSpPr/>
            <p:nvPr/>
          </p:nvSpPr>
          <p:spPr>
            <a:xfrm>
              <a:off x="2535238" y="2805113"/>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5" name="Google Shape;4655;p13"/>
            <p:cNvSpPr/>
            <p:nvPr/>
          </p:nvSpPr>
          <p:spPr>
            <a:xfrm>
              <a:off x="26495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6" name="Google Shape;4656;p13"/>
            <p:cNvSpPr/>
            <p:nvPr/>
          </p:nvSpPr>
          <p:spPr>
            <a:xfrm>
              <a:off x="27638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57" name="Google Shape;4657;p13"/>
            <p:cNvSpPr/>
            <p:nvPr/>
          </p:nvSpPr>
          <p:spPr>
            <a:xfrm>
              <a:off x="2633663" y="2889251"/>
              <a:ext cx="106363" cy="14288"/>
            </a:xfrm>
            <a:custGeom>
              <a:rect b="b" l="l" r="r" t="t"/>
              <a:pathLst>
                <a:path extrusionOk="0" h="53" w="376">
                  <a:moveTo>
                    <a:pt x="27" y="53"/>
                  </a:moveTo>
                  <a:cubicBezTo>
                    <a:pt x="349" y="53"/>
                    <a:pt x="349" y="53"/>
                    <a:pt x="349" y="53"/>
                  </a:cubicBezTo>
                  <a:cubicBezTo>
                    <a:pt x="365" y="53"/>
                    <a:pt x="376" y="43"/>
                    <a:pt x="376" y="26"/>
                  </a:cubicBezTo>
                  <a:cubicBezTo>
                    <a:pt x="376" y="10"/>
                    <a:pt x="365" y="0"/>
                    <a:pt x="349" y="0"/>
                  </a:cubicBezTo>
                  <a:cubicBezTo>
                    <a:pt x="27" y="0"/>
                    <a:pt x="27" y="0"/>
                    <a:pt x="27" y="0"/>
                  </a:cubicBezTo>
                  <a:cubicBezTo>
                    <a:pt x="11" y="0"/>
                    <a:pt x="0" y="10"/>
                    <a:pt x="0" y="26"/>
                  </a:cubicBezTo>
                  <a:cubicBezTo>
                    <a:pt x="0" y="43"/>
                    <a:pt x="11" y="53"/>
                    <a:pt x="27" y="53"/>
                  </a:cubicBezTo>
                  <a:close/>
                  <a:moveTo>
                    <a:pt x="27" y="53"/>
                  </a:moveTo>
                  <a:cubicBezTo>
                    <a:pt x="27" y="53"/>
                    <a:pt x="27" y="53"/>
                    <a:pt x="27" y="53"/>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grpSp>
      <p:grpSp>
        <p:nvGrpSpPr>
          <p:cNvPr id="4658" name="Google Shape;4658;p13"/>
          <p:cNvGrpSpPr/>
          <p:nvPr/>
        </p:nvGrpSpPr>
        <p:grpSpPr>
          <a:xfrm>
            <a:off x="5767200" y="1807200"/>
            <a:ext cx="435983" cy="360015"/>
            <a:chOff x="12479641" y="5737011"/>
            <a:chExt cx="425100" cy="355500"/>
          </a:xfrm>
        </p:grpSpPr>
        <p:sp>
          <p:nvSpPr>
            <p:cNvPr id="4659" name="Google Shape;4659;p13"/>
            <p:cNvSpPr/>
            <p:nvPr/>
          </p:nvSpPr>
          <p:spPr>
            <a:xfrm>
              <a:off x="12479641" y="5737011"/>
              <a:ext cx="425100" cy="355500"/>
            </a:xfrm>
            <a:prstGeom prst="roundRect">
              <a:avLst>
                <a:gd fmla="val 16667" name="adj"/>
              </a:avLst>
            </a:prstGeom>
            <a:solidFill>
              <a:srgbClr val="F2F2F2"/>
            </a:solidFill>
            <a:ln cap="flat" cmpd="sng" w="19050">
              <a:solidFill>
                <a:srgbClr val="D29F1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2100" lIns="0" spcFirstLastPara="1" rIns="1210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grpSp>
          <p:nvGrpSpPr>
            <p:cNvPr id="4660" name="Google Shape;4660;p13"/>
            <p:cNvGrpSpPr/>
            <p:nvPr/>
          </p:nvGrpSpPr>
          <p:grpSpPr>
            <a:xfrm>
              <a:off x="12561415" y="5777848"/>
              <a:ext cx="265920" cy="271578"/>
              <a:chOff x="5762625" y="1309688"/>
              <a:chExt cx="447677" cy="457201"/>
            </a:xfrm>
          </p:grpSpPr>
          <p:sp>
            <p:nvSpPr>
              <p:cNvPr id="4661" name="Google Shape;4661;p13"/>
              <p:cNvSpPr/>
              <p:nvPr/>
            </p:nvSpPr>
            <p:spPr>
              <a:xfrm>
                <a:off x="5815013"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90"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3" y="200"/>
                      <a:pt x="73" y="200"/>
                      <a:pt x="73"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2" name="Google Shape;4662;p13"/>
              <p:cNvSpPr/>
              <p:nvPr/>
            </p:nvSpPr>
            <p:spPr>
              <a:xfrm>
                <a:off x="5762625"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6" y="4"/>
                      <a:pt x="267" y="0"/>
                      <a:pt x="259" y="0"/>
                    </a:cubicBezTo>
                    <a:cubicBezTo>
                      <a:pt x="221" y="0"/>
                      <a:pt x="221" y="0"/>
                      <a:pt x="221" y="0"/>
                    </a:cubicBezTo>
                    <a:cubicBezTo>
                      <a:pt x="208" y="0"/>
                      <a:pt x="195" y="2"/>
                      <a:pt x="182" y="4"/>
                    </a:cubicBezTo>
                    <a:cubicBezTo>
                      <a:pt x="97" y="20"/>
                      <a:pt x="29" y="88"/>
                      <a:pt x="14" y="173"/>
                    </a:cubicBezTo>
                    <a:cubicBezTo>
                      <a:pt x="2" y="242"/>
                      <a:pt x="2" y="242"/>
                      <a:pt x="2"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7"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3" name="Google Shape;4663;p13"/>
              <p:cNvSpPr/>
              <p:nvPr/>
            </p:nvSpPr>
            <p:spPr>
              <a:xfrm>
                <a:off x="6072188"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89"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2" y="200"/>
                      <a:pt x="72" y="200"/>
                      <a:pt x="72"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4" name="Google Shape;4664;p13"/>
              <p:cNvSpPr/>
              <p:nvPr/>
            </p:nvSpPr>
            <p:spPr>
              <a:xfrm>
                <a:off x="6018213"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5" y="4"/>
                      <a:pt x="267" y="0"/>
                      <a:pt x="259" y="0"/>
                    </a:cubicBezTo>
                    <a:cubicBezTo>
                      <a:pt x="221" y="0"/>
                      <a:pt x="221" y="0"/>
                      <a:pt x="221" y="0"/>
                    </a:cubicBezTo>
                    <a:cubicBezTo>
                      <a:pt x="208" y="0"/>
                      <a:pt x="195" y="2"/>
                      <a:pt x="182" y="4"/>
                    </a:cubicBezTo>
                    <a:cubicBezTo>
                      <a:pt x="97" y="20"/>
                      <a:pt x="29" y="88"/>
                      <a:pt x="14" y="173"/>
                    </a:cubicBezTo>
                    <a:cubicBezTo>
                      <a:pt x="1" y="242"/>
                      <a:pt x="1" y="242"/>
                      <a:pt x="1"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6"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5" name="Google Shape;4665;p13"/>
              <p:cNvSpPr/>
              <p:nvPr/>
            </p:nvSpPr>
            <p:spPr>
              <a:xfrm>
                <a:off x="5943600" y="1309688"/>
                <a:ext cx="85725" cy="117475"/>
              </a:xfrm>
              <a:custGeom>
                <a:rect b="b" l="l" r="r" t="t"/>
                <a:pathLst>
                  <a:path extrusionOk="0" h="424" w="307">
                    <a:moveTo>
                      <a:pt x="275" y="36"/>
                    </a:moveTo>
                    <a:cubicBezTo>
                      <a:pt x="253" y="13"/>
                      <a:pt x="223" y="0"/>
                      <a:pt x="191" y="0"/>
                    </a:cubicBezTo>
                    <a:cubicBezTo>
                      <a:pt x="116" y="0"/>
                      <a:pt x="116" y="0"/>
                      <a:pt x="116" y="0"/>
                    </a:cubicBezTo>
                    <a:cubicBezTo>
                      <a:pt x="85" y="0"/>
                      <a:pt x="55" y="13"/>
                      <a:pt x="33" y="36"/>
                    </a:cubicBezTo>
                    <a:cubicBezTo>
                      <a:pt x="12" y="59"/>
                      <a:pt x="0" y="90"/>
                      <a:pt x="2" y="122"/>
                    </a:cubicBezTo>
                    <a:cubicBezTo>
                      <a:pt x="6" y="173"/>
                      <a:pt x="6" y="173"/>
                      <a:pt x="6" y="173"/>
                    </a:cubicBezTo>
                    <a:cubicBezTo>
                      <a:pt x="14" y="292"/>
                      <a:pt x="14" y="292"/>
                      <a:pt x="14" y="292"/>
                    </a:cubicBezTo>
                    <a:cubicBezTo>
                      <a:pt x="17" y="340"/>
                      <a:pt x="44" y="383"/>
                      <a:pt x="86" y="406"/>
                    </a:cubicBezTo>
                    <a:cubicBezTo>
                      <a:pt x="107" y="418"/>
                      <a:pt x="131" y="424"/>
                      <a:pt x="154" y="424"/>
                    </a:cubicBezTo>
                    <a:cubicBezTo>
                      <a:pt x="177" y="424"/>
                      <a:pt x="200" y="418"/>
                      <a:pt x="222" y="406"/>
                    </a:cubicBezTo>
                    <a:cubicBezTo>
                      <a:pt x="264" y="383"/>
                      <a:pt x="291" y="340"/>
                      <a:pt x="294" y="292"/>
                    </a:cubicBezTo>
                    <a:cubicBezTo>
                      <a:pt x="303" y="156"/>
                      <a:pt x="303" y="156"/>
                      <a:pt x="303" y="156"/>
                    </a:cubicBezTo>
                    <a:cubicBezTo>
                      <a:pt x="305" y="122"/>
                      <a:pt x="305" y="122"/>
                      <a:pt x="305" y="122"/>
                    </a:cubicBezTo>
                    <a:cubicBezTo>
                      <a:pt x="307" y="90"/>
                      <a:pt x="296" y="59"/>
                      <a:pt x="275" y="36"/>
                    </a:cubicBezTo>
                    <a:close/>
                    <a:moveTo>
                      <a:pt x="68" y="117"/>
                    </a:moveTo>
                    <a:cubicBezTo>
                      <a:pt x="67" y="104"/>
                      <a:pt x="71" y="91"/>
                      <a:pt x="81" y="81"/>
                    </a:cubicBezTo>
                    <a:cubicBezTo>
                      <a:pt x="90" y="71"/>
                      <a:pt x="103" y="65"/>
                      <a:pt x="116" y="65"/>
                    </a:cubicBezTo>
                    <a:cubicBezTo>
                      <a:pt x="168" y="65"/>
                      <a:pt x="168" y="65"/>
                      <a:pt x="168" y="65"/>
                    </a:cubicBezTo>
                    <a:cubicBezTo>
                      <a:pt x="159" y="90"/>
                      <a:pt x="159" y="90"/>
                      <a:pt x="159" y="90"/>
                    </a:cubicBezTo>
                    <a:cubicBezTo>
                      <a:pt x="154" y="96"/>
                      <a:pt x="131" y="124"/>
                      <a:pt x="69" y="135"/>
                    </a:cubicBezTo>
                    <a:lnTo>
                      <a:pt x="68" y="117"/>
                    </a:lnTo>
                    <a:close/>
                    <a:moveTo>
                      <a:pt x="229" y="288"/>
                    </a:moveTo>
                    <a:cubicBezTo>
                      <a:pt x="227" y="314"/>
                      <a:pt x="213" y="337"/>
                      <a:pt x="190" y="349"/>
                    </a:cubicBezTo>
                    <a:cubicBezTo>
                      <a:pt x="167" y="362"/>
                      <a:pt x="140" y="362"/>
                      <a:pt x="118" y="349"/>
                    </a:cubicBezTo>
                    <a:cubicBezTo>
                      <a:pt x="95" y="337"/>
                      <a:pt x="80" y="314"/>
                      <a:pt x="79" y="288"/>
                    </a:cubicBezTo>
                    <a:cubicBezTo>
                      <a:pt x="73" y="200"/>
                      <a:pt x="73" y="200"/>
                      <a:pt x="73" y="200"/>
                    </a:cubicBezTo>
                    <a:cubicBezTo>
                      <a:pt x="126" y="192"/>
                      <a:pt x="161" y="174"/>
                      <a:pt x="183" y="157"/>
                    </a:cubicBezTo>
                    <a:cubicBezTo>
                      <a:pt x="187" y="159"/>
                      <a:pt x="192" y="162"/>
                      <a:pt x="196" y="164"/>
                    </a:cubicBezTo>
                    <a:cubicBezTo>
                      <a:pt x="206" y="169"/>
                      <a:pt x="219" y="174"/>
                      <a:pt x="236" y="179"/>
                    </a:cubicBezTo>
                    <a:lnTo>
                      <a:pt x="229" y="288"/>
                    </a:lnTo>
                    <a:close/>
                    <a:moveTo>
                      <a:pt x="226" y="106"/>
                    </a:moveTo>
                    <a:cubicBezTo>
                      <a:pt x="225" y="106"/>
                      <a:pt x="224" y="105"/>
                      <a:pt x="223" y="104"/>
                    </a:cubicBezTo>
                    <a:cubicBezTo>
                      <a:pt x="230" y="85"/>
                      <a:pt x="230" y="85"/>
                      <a:pt x="230" y="85"/>
                    </a:cubicBezTo>
                    <a:cubicBezTo>
                      <a:pt x="236" y="93"/>
                      <a:pt x="240" y="102"/>
                      <a:pt x="240" y="112"/>
                    </a:cubicBezTo>
                    <a:cubicBezTo>
                      <a:pt x="232" y="109"/>
                      <a:pt x="228" y="107"/>
                      <a:pt x="226" y="106"/>
                    </a:cubicBezTo>
                    <a:close/>
                    <a:moveTo>
                      <a:pt x="226" y="106"/>
                    </a:moveTo>
                    <a:cubicBezTo>
                      <a:pt x="226" y="106"/>
                      <a:pt x="226" y="106"/>
                      <a:pt x="226" y="106"/>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6" name="Google Shape;4666;p13"/>
              <p:cNvSpPr/>
              <p:nvPr/>
            </p:nvSpPr>
            <p:spPr>
              <a:xfrm>
                <a:off x="5889625" y="1433513"/>
                <a:ext cx="192089" cy="77788"/>
              </a:xfrm>
              <a:custGeom>
                <a:rect b="b" l="l" r="r" t="t"/>
                <a:pathLst>
                  <a:path extrusionOk="0" h="280" w="687">
                    <a:moveTo>
                      <a:pt x="686" y="242"/>
                    </a:moveTo>
                    <a:cubicBezTo>
                      <a:pt x="673" y="173"/>
                      <a:pt x="673" y="173"/>
                      <a:pt x="673" y="173"/>
                    </a:cubicBezTo>
                    <a:cubicBezTo>
                      <a:pt x="658" y="88"/>
                      <a:pt x="590" y="20"/>
                      <a:pt x="505" y="4"/>
                    </a:cubicBezTo>
                    <a:cubicBezTo>
                      <a:pt x="492" y="1"/>
                      <a:pt x="479" y="0"/>
                      <a:pt x="466" y="0"/>
                    </a:cubicBezTo>
                    <a:cubicBezTo>
                      <a:pt x="429" y="0"/>
                      <a:pt x="429" y="0"/>
                      <a:pt x="429" y="0"/>
                    </a:cubicBezTo>
                    <a:cubicBezTo>
                      <a:pt x="420" y="0"/>
                      <a:pt x="412" y="4"/>
                      <a:pt x="406" y="10"/>
                    </a:cubicBezTo>
                    <a:cubicBezTo>
                      <a:pt x="344" y="72"/>
                      <a:pt x="344" y="72"/>
                      <a:pt x="344" y="72"/>
                    </a:cubicBezTo>
                    <a:cubicBezTo>
                      <a:pt x="282" y="10"/>
                      <a:pt x="282" y="10"/>
                      <a:pt x="282" y="10"/>
                    </a:cubicBezTo>
                    <a:cubicBezTo>
                      <a:pt x="276" y="4"/>
                      <a:pt x="268" y="0"/>
                      <a:pt x="259" y="0"/>
                    </a:cubicBezTo>
                    <a:cubicBezTo>
                      <a:pt x="222" y="0"/>
                      <a:pt x="222" y="0"/>
                      <a:pt x="222" y="0"/>
                    </a:cubicBezTo>
                    <a:cubicBezTo>
                      <a:pt x="209" y="0"/>
                      <a:pt x="195" y="1"/>
                      <a:pt x="183" y="4"/>
                    </a:cubicBezTo>
                    <a:cubicBezTo>
                      <a:pt x="97" y="20"/>
                      <a:pt x="30" y="88"/>
                      <a:pt x="14" y="173"/>
                    </a:cubicBezTo>
                    <a:cubicBezTo>
                      <a:pt x="2" y="242"/>
                      <a:pt x="2" y="242"/>
                      <a:pt x="2" y="242"/>
                    </a:cubicBezTo>
                    <a:cubicBezTo>
                      <a:pt x="0" y="251"/>
                      <a:pt x="3" y="261"/>
                      <a:pt x="9" y="269"/>
                    </a:cubicBezTo>
                    <a:cubicBezTo>
                      <a:pt x="15" y="276"/>
                      <a:pt x="24" y="280"/>
                      <a:pt x="34" y="280"/>
                    </a:cubicBezTo>
                    <a:cubicBezTo>
                      <a:pt x="654" y="280"/>
                      <a:pt x="654" y="280"/>
                      <a:pt x="654" y="280"/>
                    </a:cubicBezTo>
                    <a:cubicBezTo>
                      <a:pt x="663" y="280"/>
                      <a:pt x="673" y="276"/>
                      <a:pt x="679" y="269"/>
                    </a:cubicBezTo>
                    <a:cubicBezTo>
                      <a:pt x="685" y="261"/>
                      <a:pt x="687" y="251"/>
                      <a:pt x="686" y="242"/>
                    </a:cubicBezTo>
                    <a:close/>
                    <a:moveTo>
                      <a:pt x="73" y="215"/>
                    </a:moveTo>
                    <a:cubicBezTo>
                      <a:pt x="79" y="185"/>
                      <a:pt x="79" y="185"/>
                      <a:pt x="79" y="185"/>
                    </a:cubicBezTo>
                    <a:cubicBezTo>
                      <a:pt x="89" y="126"/>
                      <a:pt x="136" y="79"/>
                      <a:pt x="195" y="68"/>
                    </a:cubicBezTo>
                    <a:cubicBezTo>
                      <a:pt x="204" y="66"/>
                      <a:pt x="213" y="65"/>
                      <a:pt x="222" y="65"/>
                    </a:cubicBezTo>
                    <a:cubicBezTo>
                      <a:pt x="246" y="65"/>
                      <a:pt x="246" y="65"/>
                      <a:pt x="246" y="65"/>
                    </a:cubicBezTo>
                    <a:cubicBezTo>
                      <a:pt x="321" y="141"/>
                      <a:pt x="321" y="141"/>
                      <a:pt x="321" y="141"/>
                    </a:cubicBezTo>
                    <a:cubicBezTo>
                      <a:pt x="334" y="153"/>
                      <a:pt x="354" y="153"/>
                      <a:pt x="367" y="141"/>
                    </a:cubicBezTo>
                    <a:cubicBezTo>
                      <a:pt x="442" y="65"/>
                      <a:pt x="442" y="65"/>
                      <a:pt x="442" y="65"/>
                    </a:cubicBezTo>
                    <a:cubicBezTo>
                      <a:pt x="466" y="65"/>
                      <a:pt x="466" y="65"/>
                      <a:pt x="466" y="65"/>
                    </a:cubicBezTo>
                    <a:cubicBezTo>
                      <a:pt x="475" y="65"/>
                      <a:pt x="484" y="66"/>
                      <a:pt x="493" y="68"/>
                    </a:cubicBezTo>
                    <a:cubicBezTo>
                      <a:pt x="552" y="79"/>
                      <a:pt x="598" y="126"/>
                      <a:pt x="609" y="185"/>
                    </a:cubicBezTo>
                    <a:cubicBezTo>
                      <a:pt x="615" y="215"/>
                      <a:pt x="615" y="215"/>
                      <a:pt x="615" y="215"/>
                    </a:cubicBezTo>
                    <a:lnTo>
                      <a:pt x="73" y="215"/>
                    </a:lnTo>
                    <a:close/>
                    <a:moveTo>
                      <a:pt x="73" y="215"/>
                    </a:moveTo>
                    <a:cubicBezTo>
                      <a:pt x="73" y="215"/>
                      <a:pt x="73" y="215"/>
                      <a:pt x="73" y="215"/>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7" name="Google Shape;4667;p13"/>
              <p:cNvSpPr/>
              <p:nvPr/>
            </p:nvSpPr>
            <p:spPr>
              <a:xfrm>
                <a:off x="5973763" y="1527176"/>
                <a:ext cx="19050" cy="22225"/>
              </a:xfrm>
              <a:custGeom>
                <a:rect b="b" l="l" r="r" t="t"/>
                <a:pathLst>
                  <a:path extrusionOk="0" h="75" w="66">
                    <a:moveTo>
                      <a:pt x="33" y="0"/>
                    </a:moveTo>
                    <a:cubicBezTo>
                      <a:pt x="15" y="0"/>
                      <a:pt x="0" y="14"/>
                      <a:pt x="0" y="32"/>
                    </a:cubicBezTo>
                    <a:cubicBezTo>
                      <a:pt x="0" y="42"/>
                      <a:pt x="0" y="42"/>
                      <a:pt x="0" y="42"/>
                    </a:cubicBezTo>
                    <a:cubicBezTo>
                      <a:pt x="0" y="60"/>
                      <a:pt x="15" y="75"/>
                      <a:pt x="33" y="75"/>
                    </a:cubicBezTo>
                    <a:cubicBezTo>
                      <a:pt x="51" y="75"/>
                      <a:pt x="66" y="60"/>
                      <a:pt x="66" y="42"/>
                    </a:cubicBezTo>
                    <a:cubicBezTo>
                      <a:pt x="66" y="32"/>
                      <a:pt x="66" y="32"/>
                      <a:pt x="66" y="32"/>
                    </a:cubicBezTo>
                    <a:cubicBezTo>
                      <a:pt x="66" y="14"/>
                      <a:pt x="51" y="0"/>
                      <a:pt x="33" y="0"/>
                    </a:cubicBezTo>
                    <a:close/>
                    <a:moveTo>
                      <a:pt x="33" y="0"/>
                    </a:moveTo>
                    <a:cubicBezTo>
                      <a:pt x="33" y="0"/>
                      <a:pt x="33" y="0"/>
                      <a:pt x="33" y="0"/>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68" name="Google Shape;4668;p13"/>
              <p:cNvSpPr/>
              <p:nvPr/>
            </p:nvSpPr>
            <p:spPr>
              <a:xfrm>
                <a:off x="5913438" y="1557338"/>
                <a:ext cx="139700" cy="92075"/>
              </a:xfrm>
              <a:custGeom>
                <a:rect b="b" l="l" r="r" t="t"/>
                <a:pathLst>
                  <a:path extrusionOk="0" h="329" w="500">
                    <a:moveTo>
                      <a:pt x="479" y="268"/>
                    </a:moveTo>
                    <a:cubicBezTo>
                      <a:pt x="283" y="154"/>
                      <a:pt x="283" y="154"/>
                      <a:pt x="283" y="154"/>
                    </a:cubicBezTo>
                    <a:cubicBezTo>
                      <a:pt x="283" y="32"/>
                      <a:pt x="283" y="32"/>
                      <a:pt x="283" y="32"/>
                    </a:cubicBezTo>
                    <a:cubicBezTo>
                      <a:pt x="283" y="14"/>
                      <a:pt x="268" y="0"/>
                      <a:pt x="250" y="0"/>
                    </a:cubicBezTo>
                    <a:cubicBezTo>
                      <a:pt x="232" y="0"/>
                      <a:pt x="217" y="14"/>
                      <a:pt x="217" y="32"/>
                    </a:cubicBezTo>
                    <a:cubicBezTo>
                      <a:pt x="217" y="154"/>
                      <a:pt x="217" y="154"/>
                      <a:pt x="217" y="154"/>
                    </a:cubicBezTo>
                    <a:cubicBezTo>
                      <a:pt x="21" y="268"/>
                      <a:pt x="21" y="268"/>
                      <a:pt x="21" y="268"/>
                    </a:cubicBezTo>
                    <a:cubicBezTo>
                      <a:pt x="5" y="277"/>
                      <a:pt x="0" y="297"/>
                      <a:pt x="9" y="312"/>
                    </a:cubicBezTo>
                    <a:cubicBezTo>
                      <a:pt x="15" y="323"/>
                      <a:pt x="26" y="329"/>
                      <a:pt x="37" y="329"/>
                    </a:cubicBezTo>
                    <a:cubicBezTo>
                      <a:pt x="43" y="329"/>
                      <a:pt x="48" y="327"/>
                      <a:pt x="53" y="324"/>
                    </a:cubicBezTo>
                    <a:cubicBezTo>
                      <a:pt x="250" y="211"/>
                      <a:pt x="250" y="211"/>
                      <a:pt x="250" y="211"/>
                    </a:cubicBezTo>
                    <a:cubicBezTo>
                      <a:pt x="447" y="324"/>
                      <a:pt x="447" y="324"/>
                      <a:pt x="447" y="324"/>
                    </a:cubicBezTo>
                    <a:cubicBezTo>
                      <a:pt x="452" y="327"/>
                      <a:pt x="457" y="329"/>
                      <a:pt x="463" y="329"/>
                    </a:cubicBezTo>
                    <a:cubicBezTo>
                      <a:pt x="474" y="329"/>
                      <a:pt x="485" y="323"/>
                      <a:pt x="491" y="312"/>
                    </a:cubicBezTo>
                    <a:cubicBezTo>
                      <a:pt x="500" y="297"/>
                      <a:pt x="495" y="277"/>
                      <a:pt x="479" y="268"/>
                    </a:cubicBezTo>
                    <a:close/>
                    <a:moveTo>
                      <a:pt x="479" y="268"/>
                    </a:moveTo>
                    <a:cubicBezTo>
                      <a:pt x="479" y="268"/>
                      <a:pt x="479" y="268"/>
                      <a:pt x="479" y="268"/>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grpSp>
      </p:grpSp>
      <p:grpSp>
        <p:nvGrpSpPr>
          <p:cNvPr id="4669" name="Google Shape;4669;p13"/>
          <p:cNvGrpSpPr/>
          <p:nvPr/>
        </p:nvGrpSpPr>
        <p:grpSpPr>
          <a:xfrm>
            <a:off x="6775200" y="1807200"/>
            <a:ext cx="435983" cy="360015"/>
            <a:chOff x="12480684" y="6149977"/>
            <a:chExt cx="425100" cy="355500"/>
          </a:xfrm>
        </p:grpSpPr>
        <p:sp>
          <p:nvSpPr>
            <p:cNvPr id="4670" name="Google Shape;4670;p13"/>
            <p:cNvSpPr/>
            <p:nvPr/>
          </p:nvSpPr>
          <p:spPr>
            <a:xfrm>
              <a:off x="12480684" y="6149977"/>
              <a:ext cx="425100" cy="355500"/>
            </a:xfrm>
            <a:prstGeom prst="roundRect">
              <a:avLst>
                <a:gd fmla="val 16667" name="adj"/>
              </a:avLst>
            </a:prstGeom>
            <a:solidFill>
              <a:srgbClr val="F2F2F2"/>
            </a:solidFill>
            <a:ln cap="flat" cmpd="sng" w="19050">
              <a:solidFill>
                <a:srgbClr val="D29F13"/>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12100" lIns="0" spcFirstLastPara="1" rIns="1210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grpSp>
          <p:nvGrpSpPr>
            <p:cNvPr id="4671" name="Google Shape;4671;p13"/>
            <p:cNvGrpSpPr/>
            <p:nvPr/>
          </p:nvGrpSpPr>
          <p:grpSpPr>
            <a:xfrm>
              <a:off x="12585500" y="6194707"/>
              <a:ext cx="219377" cy="262158"/>
              <a:chOff x="2959100" y="3309938"/>
              <a:chExt cx="382590" cy="457199"/>
            </a:xfrm>
          </p:grpSpPr>
          <p:sp>
            <p:nvSpPr>
              <p:cNvPr id="4672" name="Google Shape;4672;p13"/>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close/>
                    <a:moveTo>
                      <a:pt x="52" y="73"/>
                    </a:moveTo>
                    <a:lnTo>
                      <a:pt x="52" y="73"/>
                    </a:lnTo>
                    <a:close/>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73" name="Google Shape;4673;p13"/>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moveTo>
                      <a:pt x="52" y="73"/>
                    </a:moveTo>
                    <a:lnTo>
                      <a:pt x="52" y="73"/>
                    </a:ln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sp>
            <p:nvSpPr>
              <p:cNvPr id="4674" name="Google Shape;4674;p13"/>
              <p:cNvSpPr/>
              <p:nvPr/>
            </p:nvSpPr>
            <p:spPr>
              <a:xfrm>
                <a:off x="2959100" y="3309938"/>
                <a:ext cx="382590" cy="457199"/>
              </a:xfrm>
              <a:custGeom>
                <a:rect b="b" l="l" r="r" t="t"/>
                <a:pathLst>
                  <a:path extrusionOk="0" h="1638" w="1370">
                    <a:moveTo>
                      <a:pt x="1211" y="209"/>
                    </a:moveTo>
                    <a:cubicBezTo>
                      <a:pt x="1056" y="181"/>
                      <a:pt x="913" y="96"/>
                      <a:pt x="842" y="48"/>
                    </a:cubicBezTo>
                    <a:cubicBezTo>
                      <a:pt x="795" y="17"/>
                      <a:pt x="741" y="0"/>
                      <a:pt x="685" y="0"/>
                    </a:cubicBezTo>
                    <a:cubicBezTo>
                      <a:pt x="629" y="0"/>
                      <a:pt x="575" y="17"/>
                      <a:pt x="528" y="48"/>
                    </a:cubicBezTo>
                    <a:cubicBezTo>
                      <a:pt x="457" y="96"/>
                      <a:pt x="314" y="181"/>
                      <a:pt x="159" y="209"/>
                    </a:cubicBezTo>
                    <a:cubicBezTo>
                      <a:pt x="67" y="225"/>
                      <a:pt x="0" y="305"/>
                      <a:pt x="0" y="398"/>
                    </a:cubicBezTo>
                    <a:cubicBezTo>
                      <a:pt x="0" y="784"/>
                      <a:pt x="0" y="784"/>
                      <a:pt x="0" y="784"/>
                    </a:cubicBezTo>
                    <a:cubicBezTo>
                      <a:pt x="0" y="912"/>
                      <a:pt x="36" y="1036"/>
                      <a:pt x="106" y="1154"/>
                    </a:cubicBezTo>
                    <a:cubicBezTo>
                      <a:pt x="161" y="1246"/>
                      <a:pt x="238" y="1334"/>
                      <a:pt x="333" y="1415"/>
                    </a:cubicBezTo>
                    <a:cubicBezTo>
                      <a:pt x="493" y="1552"/>
                      <a:pt x="652" y="1624"/>
                      <a:pt x="659" y="1627"/>
                    </a:cubicBezTo>
                    <a:cubicBezTo>
                      <a:pt x="685" y="1638"/>
                      <a:pt x="685" y="1638"/>
                      <a:pt x="685" y="1638"/>
                    </a:cubicBezTo>
                    <a:cubicBezTo>
                      <a:pt x="711" y="1627"/>
                      <a:pt x="711" y="1627"/>
                      <a:pt x="711" y="1627"/>
                    </a:cubicBezTo>
                    <a:cubicBezTo>
                      <a:pt x="718" y="1624"/>
                      <a:pt x="877" y="1552"/>
                      <a:pt x="1037" y="1415"/>
                    </a:cubicBezTo>
                    <a:cubicBezTo>
                      <a:pt x="1133" y="1334"/>
                      <a:pt x="1209" y="1246"/>
                      <a:pt x="1264" y="1154"/>
                    </a:cubicBezTo>
                    <a:cubicBezTo>
                      <a:pt x="1334" y="1036"/>
                      <a:pt x="1370" y="912"/>
                      <a:pt x="1370" y="784"/>
                    </a:cubicBezTo>
                    <a:cubicBezTo>
                      <a:pt x="1370" y="398"/>
                      <a:pt x="1370" y="398"/>
                      <a:pt x="1370" y="398"/>
                    </a:cubicBezTo>
                    <a:cubicBezTo>
                      <a:pt x="1370" y="305"/>
                      <a:pt x="1303" y="225"/>
                      <a:pt x="1211" y="209"/>
                    </a:cubicBezTo>
                    <a:close/>
                    <a:moveTo>
                      <a:pt x="1242" y="784"/>
                    </a:moveTo>
                    <a:cubicBezTo>
                      <a:pt x="1242" y="974"/>
                      <a:pt x="1146" y="1153"/>
                      <a:pt x="956" y="1316"/>
                    </a:cubicBezTo>
                    <a:cubicBezTo>
                      <a:pt x="846" y="1410"/>
                      <a:pt x="734" y="1472"/>
                      <a:pt x="685" y="1497"/>
                    </a:cubicBezTo>
                    <a:cubicBezTo>
                      <a:pt x="572" y="1440"/>
                      <a:pt x="128" y="1188"/>
                      <a:pt x="128" y="784"/>
                    </a:cubicBezTo>
                    <a:cubicBezTo>
                      <a:pt x="128" y="398"/>
                      <a:pt x="128" y="398"/>
                      <a:pt x="128" y="398"/>
                    </a:cubicBezTo>
                    <a:cubicBezTo>
                      <a:pt x="128" y="367"/>
                      <a:pt x="150" y="340"/>
                      <a:pt x="181" y="335"/>
                    </a:cubicBezTo>
                    <a:cubicBezTo>
                      <a:pt x="360" y="303"/>
                      <a:pt x="520" y="208"/>
                      <a:pt x="600" y="154"/>
                    </a:cubicBezTo>
                    <a:cubicBezTo>
                      <a:pt x="625" y="137"/>
                      <a:pt x="655" y="128"/>
                      <a:pt x="685" y="128"/>
                    </a:cubicBezTo>
                    <a:cubicBezTo>
                      <a:pt x="715" y="128"/>
                      <a:pt x="745" y="137"/>
                      <a:pt x="770" y="154"/>
                    </a:cubicBezTo>
                    <a:cubicBezTo>
                      <a:pt x="850" y="208"/>
                      <a:pt x="1011" y="303"/>
                      <a:pt x="1189" y="335"/>
                    </a:cubicBezTo>
                    <a:cubicBezTo>
                      <a:pt x="1220" y="340"/>
                      <a:pt x="1242" y="367"/>
                      <a:pt x="1242" y="398"/>
                    </a:cubicBezTo>
                    <a:lnTo>
                      <a:pt x="1242" y="784"/>
                    </a:lnTo>
                    <a:close/>
                    <a:moveTo>
                      <a:pt x="1242" y="784"/>
                    </a:moveTo>
                    <a:cubicBezTo>
                      <a:pt x="1242" y="784"/>
                      <a:pt x="1242" y="784"/>
                      <a:pt x="1242" y="784"/>
                    </a:cubicBezTo>
                  </a:path>
                </a:pathLst>
              </a:custGeom>
              <a:solidFill>
                <a:srgbClr val="D29F13"/>
              </a:solidFill>
              <a:ln>
                <a:noFill/>
              </a:ln>
            </p:spPr>
            <p:txBody>
              <a:bodyPr anchorCtr="0" anchor="t" bIns="30250" lIns="60500" spcFirstLastPara="1" rIns="60500" wrap="square" tIns="30250">
                <a:noAutofit/>
              </a:bodyPr>
              <a:lstStyle/>
              <a:p>
                <a:pPr indent="0" lvl="0" marL="0" marR="0" rtl="0" algn="ctr">
                  <a:spcBef>
                    <a:spcPts val="0"/>
                  </a:spcBef>
                  <a:spcAft>
                    <a:spcPts val="0"/>
                  </a:spcAft>
                  <a:buNone/>
                </a:pPr>
                <a:r>
                  <a:t/>
                </a:r>
                <a:endParaRPr sz="900">
                  <a:solidFill>
                    <a:srgbClr val="000000"/>
                  </a:solidFill>
                  <a:latin typeface="Arial"/>
                  <a:ea typeface="Arial"/>
                  <a:cs typeface="Arial"/>
                  <a:sym typeface="Arial"/>
                </a:endParaRPr>
              </a:p>
            </p:txBody>
          </p:sp>
        </p:grpSp>
      </p:grpSp>
      <p:sp>
        <p:nvSpPr>
          <p:cNvPr id="4675" name="Google Shape;4675;p13"/>
          <p:cNvSpPr txBox="1"/>
          <p:nvPr/>
        </p:nvSpPr>
        <p:spPr>
          <a:xfrm>
            <a:off x="736325" y="3482825"/>
            <a:ext cx="117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4676" name="Google Shape;4676;p13"/>
          <p:cNvPicPr preferRelativeResize="0"/>
          <p:nvPr/>
        </p:nvPicPr>
        <p:blipFill>
          <a:blip r:embed="rId12">
            <a:alphaModFix/>
          </a:blip>
          <a:stretch>
            <a:fillRect/>
          </a:stretch>
        </p:blipFill>
        <p:spPr>
          <a:xfrm>
            <a:off x="695525" y="3614872"/>
            <a:ext cx="1257299" cy="693403"/>
          </a:xfrm>
          <a:prstGeom prst="rect">
            <a:avLst/>
          </a:prstGeom>
          <a:noFill/>
          <a:ln>
            <a:noFill/>
          </a:ln>
        </p:spPr>
      </p:pic>
      <p:pic>
        <p:nvPicPr>
          <p:cNvPr id="4677" name="Google Shape;4677;p13"/>
          <p:cNvPicPr preferRelativeResize="0"/>
          <p:nvPr/>
        </p:nvPicPr>
        <p:blipFill>
          <a:blip r:embed="rId13">
            <a:alphaModFix/>
          </a:blip>
          <a:stretch>
            <a:fillRect/>
          </a:stretch>
        </p:blipFill>
        <p:spPr>
          <a:xfrm>
            <a:off x="5862328" y="3760180"/>
            <a:ext cx="1256401" cy="40278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1" name="Shape 4681"/>
        <p:cNvGrpSpPr/>
        <p:nvPr/>
      </p:nvGrpSpPr>
      <p:grpSpPr>
        <a:xfrm>
          <a:off x="0" y="0"/>
          <a:ext cx="0" cy="0"/>
          <a:chOff x="0" y="0"/>
          <a:chExt cx="0" cy="0"/>
        </a:xfrm>
      </p:grpSpPr>
      <p:sp>
        <p:nvSpPr>
          <p:cNvPr id="4682" name="Google Shape;4682;g1a37c33ce89_0_5517"/>
          <p:cNvSpPr txBox="1"/>
          <p:nvPr>
            <p:ph idx="1" type="body"/>
          </p:nvPr>
        </p:nvSpPr>
        <p:spPr>
          <a:xfrm>
            <a:off x="228596" y="914400"/>
            <a:ext cx="5727600" cy="2310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2"/>
              </a:buClr>
              <a:buSzPts val="1500"/>
              <a:buNone/>
            </a:pPr>
            <a:r>
              <a:rPr lang="en-PH"/>
              <a:t>Giving fleets the power to enhance fleet operations</a:t>
            </a:r>
            <a:endParaRPr/>
          </a:p>
        </p:txBody>
      </p:sp>
      <p:sp>
        <p:nvSpPr>
          <p:cNvPr id="4683" name="Google Shape;4683;g1a37c33ce89_0_5517"/>
          <p:cNvSpPr txBox="1"/>
          <p:nvPr>
            <p:ph idx="2" type="body"/>
          </p:nvPr>
        </p:nvSpPr>
        <p:spPr>
          <a:xfrm>
            <a:off x="9365190" y="6519556"/>
            <a:ext cx="2522100" cy="1644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684" name="Google Shape;4684;g1a37c33ce89_0_5517"/>
          <p:cNvSpPr txBox="1"/>
          <p:nvPr>
            <p:ph type="title"/>
          </p:nvPr>
        </p:nvSpPr>
        <p:spPr>
          <a:xfrm>
            <a:off x="228600" y="200024"/>
            <a:ext cx="5728800" cy="594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Azuga’s Safety Approach</a:t>
            </a:r>
            <a:endParaRPr/>
          </a:p>
        </p:txBody>
      </p:sp>
      <p:sp>
        <p:nvSpPr>
          <p:cNvPr id="4685" name="Google Shape;4685;g1a37c33ce89_0_5517"/>
          <p:cNvSpPr txBox="1"/>
          <p:nvPr>
            <p:ph idx="4" type="body"/>
          </p:nvPr>
        </p:nvSpPr>
        <p:spPr>
          <a:xfrm>
            <a:off x="5401205" y="1479438"/>
            <a:ext cx="1798500" cy="4344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500"/>
              <a:buNone/>
            </a:pPr>
            <a:r>
              <a:rPr lang="en-PH"/>
              <a:t>IDENTIFY</a:t>
            </a:r>
            <a:endParaRPr/>
          </a:p>
        </p:txBody>
      </p:sp>
      <p:sp>
        <p:nvSpPr>
          <p:cNvPr id="4686" name="Google Shape;4686;g1a37c33ce89_0_5517"/>
          <p:cNvSpPr txBox="1"/>
          <p:nvPr>
            <p:ph idx="6" type="body"/>
          </p:nvPr>
        </p:nvSpPr>
        <p:spPr>
          <a:xfrm>
            <a:off x="123826" y="4373563"/>
            <a:ext cx="1226700" cy="57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BFBFBF"/>
              </a:buClr>
              <a:buSzPts val="1500"/>
              <a:buNone/>
            </a:pPr>
            <a:r>
              <a:rPr lang="en-PH">
                <a:solidFill>
                  <a:srgbClr val="8BD2F0"/>
                </a:solidFill>
              </a:rPr>
              <a:t>EMPOWER</a:t>
            </a:r>
            <a:endParaRPr>
              <a:solidFill>
                <a:srgbClr val="8BD2F0"/>
              </a:solidFill>
            </a:endParaRPr>
          </a:p>
        </p:txBody>
      </p:sp>
      <p:sp>
        <p:nvSpPr>
          <p:cNvPr id="4687" name="Google Shape;4687;g1a37c33ce89_0_5517"/>
          <p:cNvSpPr txBox="1"/>
          <p:nvPr>
            <p:ph idx="7" type="body"/>
          </p:nvPr>
        </p:nvSpPr>
        <p:spPr>
          <a:xfrm>
            <a:off x="8946467" y="1219200"/>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91D27E"/>
                </a:solidFill>
              </a:rPr>
              <a:t>Driver Behavior Scores</a:t>
            </a:r>
            <a:endParaRPr>
              <a:solidFill>
                <a:srgbClr val="91D27E"/>
              </a:solidFill>
            </a:endParaRPr>
          </a:p>
        </p:txBody>
      </p:sp>
      <p:sp>
        <p:nvSpPr>
          <p:cNvPr id="4688" name="Google Shape;4688;g1a37c33ce89_0_5517"/>
          <p:cNvSpPr txBox="1"/>
          <p:nvPr/>
        </p:nvSpPr>
        <p:spPr>
          <a:xfrm>
            <a:off x="2686949" y="3521425"/>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ROI</a:t>
            </a:r>
            <a:endParaRPr b="1" i="0" sz="1100" u="none" cap="none" strike="noStrike">
              <a:solidFill>
                <a:schemeClr val="lt1"/>
              </a:solidFill>
              <a:latin typeface="Arial"/>
              <a:ea typeface="Arial"/>
              <a:cs typeface="Arial"/>
              <a:sym typeface="Arial"/>
            </a:endParaRPr>
          </a:p>
        </p:txBody>
      </p:sp>
      <p:sp>
        <p:nvSpPr>
          <p:cNvPr id="4689" name="Google Shape;4689;g1a37c33ce89_0_5517"/>
          <p:cNvSpPr txBox="1"/>
          <p:nvPr/>
        </p:nvSpPr>
        <p:spPr>
          <a:xfrm>
            <a:off x="4477649" y="3521425"/>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Safety</a:t>
            </a:r>
            <a:endParaRPr b="1" i="0" sz="1100" u="none" cap="none" strike="noStrike">
              <a:solidFill>
                <a:schemeClr val="lt1"/>
              </a:solidFill>
              <a:latin typeface="Arial"/>
              <a:ea typeface="Arial"/>
              <a:cs typeface="Arial"/>
              <a:sym typeface="Arial"/>
            </a:endParaRPr>
          </a:p>
        </p:txBody>
      </p:sp>
      <p:sp>
        <p:nvSpPr>
          <p:cNvPr id="4690" name="Google Shape;4690;g1a37c33ce89_0_5517"/>
          <p:cNvSpPr txBox="1"/>
          <p:nvPr/>
        </p:nvSpPr>
        <p:spPr>
          <a:xfrm>
            <a:off x="3601349" y="5066334"/>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Efficiencies</a:t>
            </a:r>
            <a:endParaRPr b="1" i="0" sz="1100" u="none" cap="none" strike="noStrike">
              <a:solidFill>
                <a:schemeClr val="lt1"/>
              </a:solidFill>
              <a:latin typeface="Arial"/>
              <a:ea typeface="Arial"/>
              <a:cs typeface="Arial"/>
              <a:sym typeface="Arial"/>
            </a:endParaRPr>
          </a:p>
        </p:txBody>
      </p:sp>
      <p:sp>
        <p:nvSpPr>
          <p:cNvPr id="4691" name="Google Shape;4691;g1a37c33ce89_0_5517"/>
          <p:cNvSpPr txBox="1"/>
          <p:nvPr/>
        </p:nvSpPr>
        <p:spPr>
          <a:xfrm>
            <a:off x="3527532" y="2439033"/>
            <a:ext cx="1177500" cy="400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Driver Performance</a:t>
            </a:r>
            <a:endParaRPr b="1" i="0" sz="1300" u="none" cap="none" strike="noStrike">
              <a:solidFill>
                <a:schemeClr val="lt1"/>
              </a:solidFill>
              <a:latin typeface="Arial"/>
              <a:ea typeface="Arial"/>
              <a:cs typeface="Arial"/>
              <a:sym typeface="Arial"/>
            </a:endParaRPr>
          </a:p>
        </p:txBody>
      </p:sp>
      <p:sp>
        <p:nvSpPr>
          <p:cNvPr id="4692" name="Google Shape;4692;g1a37c33ce89_0_5517"/>
          <p:cNvSpPr txBox="1"/>
          <p:nvPr/>
        </p:nvSpPr>
        <p:spPr>
          <a:xfrm>
            <a:off x="5015165" y="4912433"/>
            <a:ext cx="1226700" cy="2001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Vulnerabilities</a:t>
            </a:r>
            <a:endParaRPr b="1" i="0" sz="1300" u="none" cap="none" strike="noStrike">
              <a:solidFill>
                <a:schemeClr val="lt1"/>
              </a:solidFill>
              <a:latin typeface="Arial"/>
              <a:ea typeface="Arial"/>
              <a:cs typeface="Arial"/>
              <a:sym typeface="Arial"/>
            </a:endParaRPr>
          </a:p>
        </p:txBody>
      </p:sp>
      <p:sp>
        <p:nvSpPr>
          <p:cNvPr id="4693" name="Google Shape;4693;g1a37c33ce89_0_5517"/>
          <p:cNvSpPr txBox="1"/>
          <p:nvPr/>
        </p:nvSpPr>
        <p:spPr>
          <a:xfrm>
            <a:off x="1990722" y="4912446"/>
            <a:ext cx="1029900" cy="2001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Insight</a:t>
            </a:r>
            <a:endParaRPr b="1" i="0" sz="1300" u="none" cap="none" strike="noStrike">
              <a:solidFill>
                <a:schemeClr val="lt1"/>
              </a:solidFill>
              <a:latin typeface="Arial"/>
              <a:ea typeface="Arial"/>
              <a:cs typeface="Arial"/>
              <a:sym typeface="Arial"/>
            </a:endParaRPr>
          </a:p>
        </p:txBody>
      </p:sp>
      <p:cxnSp>
        <p:nvCxnSpPr>
          <p:cNvPr id="4694" name="Google Shape;4694;g1a37c33ce89_0_5517"/>
          <p:cNvCxnSpPr/>
          <p:nvPr/>
        </p:nvCxnSpPr>
        <p:spPr>
          <a:xfrm>
            <a:off x="8524875" y="3633890"/>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4695" name="Google Shape;4695;g1a37c33ce89_0_5517"/>
          <p:cNvCxnSpPr/>
          <p:nvPr/>
        </p:nvCxnSpPr>
        <p:spPr>
          <a:xfrm>
            <a:off x="8524875" y="2740921"/>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4696" name="Google Shape;4696;g1a37c33ce89_0_5517"/>
          <p:cNvCxnSpPr/>
          <p:nvPr/>
        </p:nvCxnSpPr>
        <p:spPr>
          <a:xfrm>
            <a:off x="8524875" y="1847952"/>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4697" name="Google Shape;4697;g1a37c33ce89_0_5517"/>
          <p:cNvCxnSpPr/>
          <p:nvPr/>
        </p:nvCxnSpPr>
        <p:spPr>
          <a:xfrm>
            <a:off x="8524875" y="4526859"/>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4698" name="Google Shape;4698;g1a37c33ce89_0_5517"/>
          <p:cNvCxnSpPr/>
          <p:nvPr/>
        </p:nvCxnSpPr>
        <p:spPr>
          <a:xfrm>
            <a:off x="8524875" y="5419827"/>
            <a:ext cx="3373500" cy="0"/>
          </a:xfrm>
          <a:prstGeom prst="straightConnector1">
            <a:avLst/>
          </a:prstGeom>
          <a:noFill/>
          <a:ln cap="flat" cmpd="sng" w="9525">
            <a:solidFill>
              <a:srgbClr val="D8D8D8"/>
            </a:solidFill>
            <a:prstDash val="solid"/>
            <a:miter lim="800000"/>
            <a:headEnd len="sm" w="sm" type="none"/>
            <a:tailEnd len="sm" w="sm" type="none"/>
          </a:ln>
        </p:spPr>
      </p:cxnSp>
      <p:sp>
        <p:nvSpPr>
          <p:cNvPr id="4699" name="Google Shape;4699;g1a37c33ce89_0_5517"/>
          <p:cNvSpPr txBox="1"/>
          <p:nvPr>
            <p:ph idx="6" type="body"/>
          </p:nvPr>
        </p:nvSpPr>
        <p:spPr>
          <a:xfrm>
            <a:off x="6822593" y="4526863"/>
            <a:ext cx="12267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BFBFBF"/>
              </a:buClr>
              <a:buSzPts val="1500"/>
              <a:buNone/>
            </a:pPr>
            <a:r>
              <a:rPr lang="en-PH">
                <a:solidFill>
                  <a:srgbClr val="45ADDE"/>
                </a:solidFill>
              </a:rPr>
              <a:t>CHANGE</a:t>
            </a:r>
            <a:endParaRPr>
              <a:solidFill>
                <a:srgbClr val="45ADDE"/>
              </a:solidFill>
            </a:endParaRPr>
          </a:p>
        </p:txBody>
      </p:sp>
      <p:sp>
        <p:nvSpPr>
          <p:cNvPr id="4700" name="Google Shape;4700;g1a37c33ce89_0_5517"/>
          <p:cNvSpPr txBox="1"/>
          <p:nvPr>
            <p:ph idx="7" type="body"/>
          </p:nvPr>
        </p:nvSpPr>
        <p:spPr>
          <a:xfrm>
            <a:off x="8946467" y="376598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8BD2F0"/>
                </a:solidFill>
              </a:rPr>
              <a:t>Azuga SafetyCam, Coach, DriveSafe</a:t>
            </a:r>
            <a:endParaRPr>
              <a:solidFill>
                <a:srgbClr val="8BD2F0"/>
              </a:solidFill>
            </a:endParaRPr>
          </a:p>
        </p:txBody>
      </p:sp>
      <p:sp>
        <p:nvSpPr>
          <p:cNvPr id="4701" name="Google Shape;4701;g1a37c33ce89_0_5517"/>
          <p:cNvSpPr txBox="1"/>
          <p:nvPr>
            <p:ph idx="7" type="body"/>
          </p:nvPr>
        </p:nvSpPr>
        <p:spPr>
          <a:xfrm>
            <a:off x="8946467" y="1980050"/>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91D27E"/>
                </a:solidFill>
              </a:rPr>
              <a:t>Cell Phone Monitoring</a:t>
            </a:r>
            <a:endParaRPr>
              <a:solidFill>
                <a:srgbClr val="8BD2F0"/>
              </a:solidFill>
            </a:endParaRPr>
          </a:p>
        </p:txBody>
      </p:sp>
      <p:sp>
        <p:nvSpPr>
          <p:cNvPr id="4702" name="Google Shape;4702;g1a37c33ce89_0_5517"/>
          <p:cNvSpPr txBox="1"/>
          <p:nvPr>
            <p:ph idx="7" type="body"/>
          </p:nvPr>
        </p:nvSpPr>
        <p:spPr>
          <a:xfrm>
            <a:off x="8946467" y="468003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45ADDE"/>
                </a:solidFill>
              </a:rPr>
              <a:t>Gamification &amp; Rewards</a:t>
            </a:r>
            <a:endParaRPr>
              <a:solidFill>
                <a:srgbClr val="45ADDE"/>
              </a:solidFill>
            </a:endParaRPr>
          </a:p>
        </p:txBody>
      </p:sp>
      <p:sp>
        <p:nvSpPr>
          <p:cNvPr id="4703" name="Google Shape;4703;g1a37c33ce89_0_5517"/>
          <p:cNvSpPr txBox="1"/>
          <p:nvPr>
            <p:ph idx="7" type="body"/>
          </p:nvPr>
        </p:nvSpPr>
        <p:spPr>
          <a:xfrm>
            <a:off x="8946467" y="553083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chemeClr val="accent2"/>
                </a:solidFill>
              </a:rPr>
              <a:t>Custom Reporting</a:t>
            </a:r>
            <a:endParaRPr>
              <a:solidFill>
                <a:schemeClr val="accent2"/>
              </a:solidFill>
            </a:endParaRPr>
          </a:p>
        </p:txBody>
      </p:sp>
      <p:sp>
        <p:nvSpPr>
          <p:cNvPr id="4704" name="Google Shape;4704;g1a37c33ce89_0_5517"/>
          <p:cNvSpPr txBox="1"/>
          <p:nvPr/>
        </p:nvSpPr>
        <p:spPr>
          <a:xfrm>
            <a:off x="8211667" y="2941217"/>
            <a:ext cx="3999900" cy="492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PH" sz="1600">
                <a:solidFill>
                  <a:srgbClr val="8BD2F0"/>
                </a:solidFill>
              </a:rPr>
              <a:t>In-cab Alerts</a:t>
            </a:r>
            <a:endParaRPr sz="1900"/>
          </a:p>
        </p:txBody>
      </p:sp>
      <p:pic>
        <p:nvPicPr>
          <p:cNvPr id="4705" name="Google Shape;4705;g1a37c33ce89_0_5517"/>
          <p:cNvPicPr preferRelativeResize="0"/>
          <p:nvPr>
            <p:ph idx="2" type="pic"/>
          </p:nvPr>
        </p:nvPicPr>
        <p:blipFill rotWithShape="1">
          <a:blip r:embed="rId3">
            <a:alphaModFix/>
          </a:blip>
          <a:srcRect b="0" l="0" r="0" t="0"/>
          <a:stretch/>
        </p:blipFill>
        <p:spPr>
          <a:xfrm>
            <a:off x="3824320" y="4002602"/>
            <a:ext cx="584100" cy="584100"/>
          </a:xfrm>
          <a:prstGeom prst="ellipse">
            <a:avLst/>
          </a:prstGeom>
          <a:solidFill>
            <a:schemeClr val="lt1"/>
          </a:solidFill>
          <a:ln cap="flat" cmpd="sng" w="12700">
            <a:solidFill>
              <a:srgbClr val="08212E"/>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9" name="Shape 4709"/>
        <p:cNvGrpSpPr/>
        <p:nvPr/>
      </p:nvGrpSpPr>
      <p:grpSpPr>
        <a:xfrm>
          <a:off x="0" y="0"/>
          <a:ext cx="0" cy="0"/>
          <a:chOff x="0" y="0"/>
          <a:chExt cx="0" cy="0"/>
        </a:xfrm>
      </p:grpSpPr>
      <p:sp>
        <p:nvSpPr>
          <p:cNvPr id="4710" name="Google Shape;4710;g15b87989459_0_1728"/>
          <p:cNvSpPr txBox="1"/>
          <p:nvPr>
            <p:ph type="title"/>
          </p:nvPr>
        </p:nvSpPr>
        <p:spPr>
          <a:xfrm>
            <a:off x="304800" y="160533"/>
            <a:ext cx="11257500" cy="960900"/>
          </a:xfrm>
          <a:prstGeom prst="rect">
            <a:avLst/>
          </a:prstGeom>
        </p:spPr>
        <p:txBody>
          <a:bodyPr anchorCtr="0" anchor="ctr" bIns="60925" lIns="121900" spcFirstLastPara="1" rIns="121900" wrap="square" tIns="60925">
            <a:noAutofit/>
          </a:bodyPr>
          <a:lstStyle/>
          <a:p>
            <a:pPr indent="0" lvl="0" marL="0" rtl="0" algn="l">
              <a:spcBef>
                <a:spcPts val="0"/>
              </a:spcBef>
              <a:spcAft>
                <a:spcPts val="0"/>
              </a:spcAft>
              <a:buNone/>
            </a:pPr>
            <a:r>
              <a:rPr lang="en-PH"/>
              <a:t>Customers love Azuga</a:t>
            </a:r>
            <a:endParaRPr/>
          </a:p>
        </p:txBody>
      </p:sp>
      <p:sp>
        <p:nvSpPr>
          <p:cNvPr id="4711" name="Google Shape;4711;g15b87989459_0_1728"/>
          <p:cNvSpPr txBox="1"/>
          <p:nvPr>
            <p:ph idx="12" type="sldNum"/>
          </p:nvPr>
        </p:nvSpPr>
        <p:spPr>
          <a:xfrm>
            <a:off x="13998222" y="8493758"/>
            <a:ext cx="1140300" cy="631500"/>
          </a:xfrm>
          <a:prstGeom prst="rect">
            <a:avLst/>
          </a:prstGeom>
        </p:spPr>
        <p:txBody>
          <a:bodyPr anchorCtr="0" anchor="ctr" bIns="60925" lIns="121900" spcFirstLastPara="1" rIns="121900" wrap="square" tIns="60925">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pic>
        <p:nvPicPr>
          <p:cNvPr id="4712" name="Google Shape;4712;g15b87989459_0_1728"/>
          <p:cNvPicPr preferRelativeResize="0"/>
          <p:nvPr/>
        </p:nvPicPr>
        <p:blipFill>
          <a:blip r:embed="rId3">
            <a:alphaModFix/>
          </a:blip>
          <a:stretch>
            <a:fillRect/>
          </a:stretch>
        </p:blipFill>
        <p:spPr>
          <a:xfrm>
            <a:off x="4915949" y="5800784"/>
            <a:ext cx="1835233" cy="401866"/>
          </a:xfrm>
          <a:prstGeom prst="rect">
            <a:avLst/>
          </a:prstGeom>
          <a:noFill/>
          <a:ln>
            <a:noFill/>
          </a:ln>
        </p:spPr>
      </p:pic>
      <p:pic>
        <p:nvPicPr>
          <p:cNvPr id="4713" name="Google Shape;4713;g15b87989459_0_1728"/>
          <p:cNvPicPr preferRelativeResize="0"/>
          <p:nvPr/>
        </p:nvPicPr>
        <p:blipFill>
          <a:blip r:embed="rId4">
            <a:alphaModFix/>
          </a:blip>
          <a:stretch>
            <a:fillRect/>
          </a:stretch>
        </p:blipFill>
        <p:spPr>
          <a:xfrm>
            <a:off x="3424021" y="5160748"/>
            <a:ext cx="1438580" cy="394383"/>
          </a:xfrm>
          <a:prstGeom prst="rect">
            <a:avLst/>
          </a:prstGeom>
          <a:noFill/>
          <a:ln>
            <a:noFill/>
          </a:ln>
        </p:spPr>
      </p:pic>
      <p:pic>
        <p:nvPicPr>
          <p:cNvPr id="4714" name="Google Shape;4714;g15b87989459_0_1728"/>
          <p:cNvPicPr preferRelativeResize="0"/>
          <p:nvPr/>
        </p:nvPicPr>
        <p:blipFill>
          <a:blip r:embed="rId5">
            <a:alphaModFix/>
          </a:blip>
          <a:stretch>
            <a:fillRect/>
          </a:stretch>
        </p:blipFill>
        <p:spPr>
          <a:xfrm>
            <a:off x="1845934" y="5156115"/>
            <a:ext cx="674448" cy="499474"/>
          </a:xfrm>
          <a:prstGeom prst="rect">
            <a:avLst/>
          </a:prstGeom>
          <a:noFill/>
          <a:ln>
            <a:noFill/>
          </a:ln>
        </p:spPr>
      </p:pic>
      <p:pic>
        <p:nvPicPr>
          <p:cNvPr id="4715" name="Google Shape;4715;g15b87989459_0_1728"/>
          <p:cNvPicPr preferRelativeResize="0"/>
          <p:nvPr/>
        </p:nvPicPr>
        <p:blipFill>
          <a:blip r:embed="rId6">
            <a:alphaModFix/>
          </a:blip>
          <a:stretch>
            <a:fillRect/>
          </a:stretch>
        </p:blipFill>
        <p:spPr>
          <a:xfrm>
            <a:off x="0" y="5189118"/>
            <a:ext cx="1729115" cy="433450"/>
          </a:xfrm>
          <a:prstGeom prst="rect">
            <a:avLst/>
          </a:prstGeom>
          <a:noFill/>
          <a:ln>
            <a:noFill/>
          </a:ln>
        </p:spPr>
      </p:pic>
      <p:pic>
        <p:nvPicPr>
          <p:cNvPr id="4716" name="Google Shape;4716;g15b87989459_0_1728"/>
          <p:cNvPicPr preferRelativeResize="0"/>
          <p:nvPr/>
        </p:nvPicPr>
        <p:blipFill rotWithShape="1">
          <a:blip r:embed="rId7">
            <a:alphaModFix/>
          </a:blip>
          <a:srcRect b="22988" l="0" r="0" t="18633"/>
          <a:stretch/>
        </p:blipFill>
        <p:spPr>
          <a:xfrm>
            <a:off x="3203967" y="5764733"/>
            <a:ext cx="1605399" cy="473976"/>
          </a:xfrm>
          <a:prstGeom prst="rect">
            <a:avLst/>
          </a:prstGeom>
          <a:noFill/>
          <a:ln>
            <a:noFill/>
          </a:ln>
        </p:spPr>
      </p:pic>
      <p:pic>
        <p:nvPicPr>
          <p:cNvPr id="4717" name="Google Shape;4717;g15b87989459_0_1728"/>
          <p:cNvPicPr preferRelativeResize="0"/>
          <p:nvPr/>
        </p:nvPicPr>
        <p:blipFill>
          <a:blip r:embed="rId8">
            <a:alphaModFix/>
          </a:blip>
          <a:stretch>
            <a:fillRect/>
          </a:stretch>
        </p:blipFill>
        <p:spPr>
          <a:xfrm>
            <a:off x="8375668" y="5146253"/>
            <a:ext cx="3720136" cy="378667"/>
          </a:xfrm>
          <a:prstGeom prst="rect">
            <a:avLst/>
          </a:prstGeom>
          <a:noFill/>
          <a:ln>
            <a:noFill/>
          </a:ln>
        </p:spPr>
      </p:pic>
      <p:pic>
        <p:nvPicPr>
          <p:cNvPr id="4718" name="Google Shape;4718;g15b87989459_0_1728"/>
          <p:cNvPicPr preferRelativeResize="0"/>
          <p:nvPr/>
        </p:nvPicPr>
        <p:blipFill>
          <a:blip r:embed="rId9">
            <a:alphaModFix/>
          </a:blip>
          <a:stretch>
            <a:fillRect/>
          </a:stretch>
        </p:blipFill>
        <p:spPr>
          <a:xfrm>
            <a:off x="5768698" y="5085837"/>
            <a:ext cx="2401957" cy="499500"/>
          </a:xfrm>
          <a:prstGeom prst="rect">
            <a:avLst/>
          </a:prstGeom>
          <a:noFill/>
          <a:ln>
            <a:noFill/>
          </a:ln>
        </p:spPr>
      </p:pic>
      <p:pic>
        <p:nvPicPr>
          <p:cNvPr id="4719" name="Google Shape;4719;g15b87989459_0_1728"/>
          <p:cNvPicPr preferRelativeResize="0"/>
          <p:nvPr/>
        </p:nvPicPr>
        <p:blipFill>
          <a:blip r:embed="rId10">
            <a:alphaModFix/>
          </a:blip>
          <a:stretch>
            <a:fillRect/>
          </a:stretch>
        </p:blipFill>
        <p:spPr>
          <a:xfrm>
            <a:off x="5016267" y="5095067"/>
            <a:ext cx="592368" cy="539973"/>
          </a:xfrm>
          <a:prstGeom prst="rect">
            <a:avLst/>
          </a:prstGeom>
          <a:noFill/>
          <a:ln>
            <a:noFill/>
          </a:ln>
        </p:spPr>
      </p:pic>
      <p:pic>
        <p:nvPicPr>
          <p:cNvPr id="4720" name="Google Shape;4720;g15b87989459_0_1728"/>
          <p:cNvPicPr preferRelativeResize="0"/>
          <p:nvPr/>
        </p:nvPicPr>
        <p:blipFill rotWithShape="1">
          <a:blip r:embed="rId11">
            <a:alphaModFix/>
          </a:blip>
          <a:srcRect b="18338" l="0" r="0" t="20224"/>
          <a:stretch/>
        </p:blipFill>
        <p:spPr>
          <a:xfrm>
            <a:off x="1492000" y="5718449"/>
            <a:ext cx="1605400" cy="499500"/>
          </a:xfrm>
          <a:prstGeom prst="rect">
            <a:avLst/>
          </a:prstGeom>
          <a:noFill/>
          <a:ln>
            <a:noFill/>
          </a:ln>
        </p:spPr>
      </p:pic>
      <p:pic>
        <p:nvPicPr>
          <p:cNvPr id="4721" name="Google Shape;4721;g15b87989459_0_1728"/>
          <p:cNvPicPr preferRelativeResize="0"/>
          <p:nvPr/>
        </p:nvPicPr>
        <p:blipFill>
          <a:blip r:embed="rId12">
            <a:alphaModFix/>
          </a:blip>
          <a:stretch>
            <a:fillRect/>
          </a:stretch>
        </p:blipFill>
        <p:spPr>
          <a:xfrm>
            <a:off x="6894816" y="5751453"/>
            <a:ext cx="1835243" cy="433470"/>
          </a:xfrm>
          <a:prstGeom prst="rect">
            <a:avLst/>
          </a:prstGeom>
          <a:noFill/>
          <a:ln>
            <a:noFill/>
          </a:ln>
        </p:spPr>
      </p:pic>
      <p:pic>
        <p:nvPicPr>
          <p:cNvPr id="4722" name="Google Shape;4722;g15b87989459_0_1728"/>
          <p:cNvPicPr preferRelativeResize="0"/>
          <p:nvPr/>
        </p:nvPicPr>
        <p:blipFill>
          <a:blip r:embed="rId13">
            <a:alphaModFix/>
          </a:blip>
          <a:stretch>
            <a:fillRect/>
          </a:stretch>
        </p:blipFill>
        <p:spPr>
          <a:xfrm>
            <a:off x="2470829" y="5081555"/>
            <a:ext cx="799521" cy="648600"/>
          </a:xfrm>
          <a:prstGeom prst="rect">
            <a:avLst/>
          </a:prstGeom>
          <a:noFill/>
          <a:ln>
            <a:noFill/>
          </a:ln>
        </p:spPr>
      </p:pic>
      <p:pic>
        <p:nvPicPr>
          <p:cNvPr id="4723" name="Google Shape;4723;g15b87989459_0_1728"/>
          <p:cNvPicPr preferRelativeResize="0"/>
          <p:nvPr/>
        </p:nvPicPr>
        <p:blipFill>
          <a:blip r:embed="rId14">
            <a:alphaModFix/>
          </a:blip>
          <a:stretch>
            <a:fillRect/>
          </a:stretch>
        </p:blipFill>
        <p:spPr>
          <a:xfrm>
            <a:off x="9004357" y="5688788"/>
            <a:ext cx="1494299" cy="558812"/>
          </a:xfrm>
          <a:prstGeom prst="rect">
            <a:avLst/>
          </a:prstGeom>
          <a:noFill/>
          <a:ln>
            <a:noFill/>
          </a:ln>
        </p:spPr>
      </p:pic>
      <p:sp>
        <p:nvSpPr>
          <p:cNvPr id="4724" name="Google Shape;4724;g15b87989459_0_1728"/>
          <p:cNvSpPr/>
          <p:nvPr/>
        </p:nvSpPr>
        <p:spPr>
          <a:xfrm>
            <a:off x="6559333" y="1320733"/>
            <a:ext cx="5080500" cy="926400"/>
          </a:xfrm>
          <a:prstGeom prst="wedgeRoundRectCallout">
            <a:avLst>
              <a:gd fmla="val -5684" name="adj1"/>
              <a:gd fmla="val 80394" name="adj2"/>
              <a:gd fmla="val 0" name="adj3"/>
            </a:avLst>
          </a:pr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5" name="Google Shape;4725;g15b87989459_0_1728"/>
          <p:cNvSpPr/>
          <p:nvPr/>
        </p:nvSpPr>
        <p:spPr>
          <a:xfrm>
            <a:off x="6959367"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6" name="Google Shape;4726;g15b87989459_0_1728"/>
          <p:cNvSpPr/>
          <p:nvPr/>
        </p:nvSpPr>
        <p:spPr>
          <a:xfrm>
            <a:off x="7881350"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7" name="Google Shape;4727;g15b87989459_0_1728"/>
          <p:cNvSpPr/>
          <p:nvPr/>
        </p:nvSpPr>
        <p:spPr>
          <a:xfrm>
            <a:off x="8740500"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8" name="Google Shape;4728;g15b87989459_0_1728"/>
          <p:cNvSpPr/>
          <p:nvPr/>
        </p:nvSpPr>
        <p:spPr>
          <a:xfrm>
            <a:off x="9599667" y="14700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9" name="Google Shape;4729;g15b87989459_0_1728"/>
          <p:cNvSpPr/>
          <p:nvPr/>
        </p:nvSpPr>
        <p:spPr>
          <a:xfrm>
            <a:off x="10514067" y="1470083"/>
            <a:ext cx="592500" cy="560700"/>
          </a:xfrm>
          <a:prstGeom prst="star5">
            <a:avLst>
              <a:gd fmla="val 19098" name="adj"/>
              <a:gd fmla="val 105146" name="hf"/>
              <a:gd fmla="val 110557" name="vf"/>
            </a:avLst>
          </a:prstGeom>
          <a:solidFill>
            <a:srgbClr val="FFFF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0" name="Google Shape;4730;g15b87989459_0_1728"/>
          <p:cNvSpPr/>
          <p:nvPr/>
        </p:nvSpPr>
        <p:spPr>
          <a:xfrm>
            <a:off x="564933" y="1320733"/>
            <a:ext cx="5080500" cy="926400"/>
          </a:xfrm>
          <a:prstGeom prst="wedgeRoundRectCallout">
            <a:avLst>
              <a:gd fmla="val -5684" name="adj1"/>
              <a:gd fmla="val 80394" name="adj2"/>
              <a:gd fmla="val 0" name="adj3"/>
            </a:avLst>
          </a:prstGeom>
          <a:solidFill>
            <a:srgbClr val="00B05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1" name="Google Shape;4731;g15b87989459_0_1728"/>
          <p:cNvSpPr/>
          <p:nvPr/>
        </p:nvSpPr>
        <p:spPr>
          <a:xfrm>
            <a:off x="964967"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2" name="Google Shape;4732;g15b87989459_0_1728"/>
          <p:cNvSpPr/>
          <p:nvPr/>
        </p:nvSpPr>
        <p:spPr>
          <a:xfrm>
            <a:off x="1886950"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3" name="Google Shape;4733;g15b87989459_0_1728"/>
          <p:cNvSpPr/>
          <p:nvPr/>
        </p:nvSpPr>
        <p:spPr>
          <a:xfrm>
            <a:off x="2746100" y="14795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4" name="Google Shape;4734;g15b87989459_0_1728"/>
          <p:cNvSpPr/>
          <p:nvPr/>
        </p:nvSpPr>
        <p:spPr>
          <a:xfrm>
            <a:off x="3605267" y="1470083"/>
            <a:ext cx="592500" cy="560700"/>
          </a:xfrm>
          <a:prstGeom prst="star5">
            <a:avLst>
              <a:gd fmla="val 19098" name="adj"/>
              <a:gd fmla="val 105146" name="hf"/>
              <a:gd fmla="val 110557" name="vf"/>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735" name="Google Shape;4735;g15b87989459_0_1728"/>
          <p:cNvPicPr preferRelativeResize="0"/>
          <p:nvPr/>
        </p:nvPicPr>
        <p:blipFill rotWithShape="1">
          <a:blip r:embed="rId15">
            <a:alphaModFix/>
          </a:blip>
          <a:srcRect b="0" l="44030" r="0" t="10650"/>
          <a:stretch/>
        </p:blipFill>
        <p:spPr>
          <a:xfrm>
            <a:off x="4649733" y="1385932"/>
            <a:ext cx="537700" cy="827767"/>
          </a:xfrm>
          <a:prstGeom prst="rect">
            <a:avLst/>
          </a:prstGeom>
          <a:noFill/>
          <a:ln>
            <a:noFill/>
          </a:ln>
        </p:spPr>
      </p:pic>
      <p:pic>
        <p:nvPicPr>
          <p:cNvPr id="4736" name="Google Shape;4736;g15b87989459_0_1728"/>
          <p:cNvPicPr preferRelativeResize="0"/>
          <p:nvPr/>
        </p:nvPicPr>
        <p:blipFill rotWithShape="1">
          <a:blip r:embed="rId16">
            <a:alphaModFix/>
          </a:blip>
          <a:srcRect b="0" l="0" r="44845" t="0"/>
          <a:stretch/>
        </p:blipFill>
        <p:spPr>
          <a:xfrm>
            <a:off x="4339583" y="1361967"/>
            <a:ext cx="411733" cy="777033"/>
          </a:xfrm>
          <a:prstGeom prst="rect">
            <a:avLst/>
          </a:prstGeom>
          <a:noFill/>
          <a:ln>
            <a:noFill/>
          </a:ln>
        </p:spPr>
      </p:pic>
      <p:pic>
        <p:nvPicPr>
          <p:cNvPr id="4737" name="Google Shape;4737;g15b87989459_0_1728"/>
          <p:cNvPicPr preferRelativeResize="0"/>
          <p:nvPr/>
        </p:nvPicPr>
        <p:blipFill>
          <a:blip r:embed="rId17">
            <a:alphaModFix/>
          </a:blip>
          <a:stretch>
            <a:fillRect/>
          </a:stretch>
        </p:blipFill>
        <p:spPr>
          <a:xfrm>
            <a:off x="402458" y="2932421"/>
            <a:ext cx="5405433" cy="1477355"/>
          </a:xfrm>
          <a:prstGeom prst="rect">
            <a:avLst/>
          </a:prstGeom>
          <a:noFill/>
          <a:ln>
            <a:noFill/>
          </a:ln>
        </p:spPr>
      </p:pic>
      <p:pic>
        <p:nvPicPr>
          <p:cNvPr id="4738" name="Google Shape;4738;g15b87989459_0_1728"/>
          <p:cNvPicPr preferRelativeResize="0"/>
          <p:nvPr/>
        </p:nvPicPr>
        <p:blipFill>
          <a:blip r:embed="rId18">
            <a:alphaModFix/>
          </a:blip>
          <a:stretch>
            <a:fillRect/>
          </a:stretch>
        </p:blipFill>
        <p:spPr>
          <a:xfrm>
            <a:off x="5972096" y="2666400"/>
            <a:ext cx="6219904" cy="147733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2" name="Shape 4742"/>
        <p:cNvGrpSpPr/>
        <p:nvPr/>
      </p:nvGrpSpPr>
      <p:grpSpPr>
        <a:xfrm>
          <a:off x="0" y="0"/>
          <a:ext cx="0" cy="0"/>
          <a:chOff x="0" y="0"/>
          <a:chExt cx="0" cy="0"/>
        </a:xfrm>
      </p:grpSpPr>
      <p:sp>
        <p:nvSpPr>
          <p:cNvPr id="4743" name="Google Shape;4743;g1a37c33ce89_0_2140"/>
          <p:cNvSpPr txBox="1"/>
          <p:nvPr>
            <p:ph type="title"/>
          </p:nvPr>
        </p:nvSpPr>
        <p:spPr>
          <a:xfrm>
            <a:off x="1117600" y="118720"/>
            <a:ext cx="14020800" cy="1281300"/>
          </a:xfrm>
          <a:prstGeom prst="rect">
            <a:avLst/>
          </a:prstGeom>
        </p:spPr>
        <p:txBody>
          <a:bodyPr anchorCtr="0" anchor="ctr" bIns="60925" lIns="121900" spcFirstLastPara="1" rIns="121900" wrap="square" tIns="60925">
            <a:noAutofit/>
          </a:bodyPr>
          <a:lstStyle/>
          <a:p>
            <a:pPr indent="0" lvl="0" marL="0" rtl="0" algn="l">
              <a:spcBef>
                <a:spcPts val="0"/>
              </a:spcBef>
              <a:spcAft>
                <a:spcPts val="0"/>
              </a:spcAft>
              <a:buNone/>
            </a:pPr>
            <a:r>
              <a:rPr lang="en-PH" sz="2800"/>
              <a:t>G2 Crowd Rates us #1 in Fleet Management Software</a:t>
            </a:r>
            <a:endParaRPr sz="2800"/>
          </a:p>
        </p:txBody>
      </p:sp>
      <p:pic>
        <p:nvPicPr>
          <p:cNvPr id="4744" name="Google Shape;4744;g1a37c33ce89_0_2140"/>
          <p:cNvPicPr preferRelativeResize="0"/>
          <p:nvPr/>
        </p:nvPicPr>
        <p:blipFill>
          <a:blip r:embed="rId3">
            <a:alphaModFix/>
          </a:blip>
          <a:stretch>
            <a:fillRect/>
          </a:stretch>
        </p:blipFill>
        <p:spPr>
          <a:xfrm>
            <a:off x="767033" y="1004433"/>
            <a:ext cx="10009175" cy="4202568"/>
          </a:xfrm>
          <a:prstGeom prst="rect">
            <a:avLst/>
          </a:prstGeom>
          <a:noFill/>
          <a:ln>
            <a:noFill/>
          </a:ln>
        </p:spPr>
      </p:pic>
      <p:sp>
        <p:nvSpPr>
          <p:cNvPr id="4745" name="Google Shape;4745;g1a37c33ce89_0_2140"/>
          <p:cNvSpPr txBox="1"/>
          <p:nvPr/>
        </p:nvSpPr>
        <p:spPr>
          <a:xfrm>
            <a:off x="133000" y="5344333"/>
            <a:ext cx="11925900" cy="892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PH" sz="1400">
                <a:solidFill>
                  <a:srgbClr val="505059"/>
                </a:solidFill>
                <a:highlight>
                  <a:srgbClr val="FEFEFE"/>
                </a:highlight>
              </a:rPr>
              <a:t>Check out the full list of the </a:t>
            </a:r>
            <a:r>
              <a:rPr lang="en-PH" sz="1400" u="sng">
                <a:solidFill>
                  <a:schemeClr val="hlink"/>
                </a:solidFill>
                <a:highlight>
                  <a:srgbClr val="FEFEFE"/>
                </a:highlight>
                <a:hlinkClick r:id="rId4"/>
              </a:rPr>
              <a:t>G2 Crowd’s top Fleet Management Software</a:t>
            </a:r>
            <a:r>
              <a:rPr lang="en-PH" sz="1400">
                <a:solidFill>
                  <a:srgbClr val="505059"/>
                </a:solidFill>
                <a:highlight>
                  <a:srgbClr val="FEFEFE"/>
                </a:highlight>
              </a:rPr>
              <a:t> products based on user satisfaction. G2 Crowd’s product satisfaction score is calculated by a </a:t>
            </a:r>
            <a:r>
              <a:rPr lang="en-PH" sz="1400">
                <a:solidFill>
                  <a:srgbClr val="246F9E"/>
                </a:solidFill>
                <a:highlight>
                  <a:srgbClr val="FEFEFE"/>
                </a:highlight>
                <a:uFill>
                  <a:noFill/>
                </a:uFill>
                <a:hlinkClick r:id="rId5">
                  <a:extLst>
                    <a:ext uri="{A12FA001-AC4F-418D-AE19-62706E023703}">
                      <ahyp:hlinkClr val="tx"/>
                    </a:ext>
                  </a:extLst>
                </a:hlinkClick>
              </a:rPr>
              <a:t>proprietary algorithm</a:t>
            </a:r>
            <a:r>
              <a:rPr lang="en-PH" sz="1400">
                <a:solidFill>
                  <a:srgbClr val="505059"/>
                </a:solidFill>
                <a:highlight>
                  <a:srgbClr val="FEFEFE"/>
                </a:highlight>
              </a:rPr>
              <a:t> that factors in real-user satisfaction ratings from review data. Software buyers can compare products according to their satisfaction scores to streamline the buying process and quickly identify the best products based on the experiences of their peers.</a:t>
            </a:r>
            <a:endParaRPr sz="17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9" name="Shape 4749"/>
        <p:cNvGrpSpPr/>
        <p:nvPr/>
      </p:nvGrpSpPr>
      <p:grpSpPr>
        <a:xfrm>
          <a:off x="0" y="0"/>
          <a:ext cx="0" cy="0"/>
          <a:chOff x="0" y="0"/>
          <a:chExt cx="0" cy="0"/>
        </a:xfrm>
      </p:grpSpPr>
      <p:sp>
        <p:nvSpPr>
          <p:cNvPr id="4750" name="Google Shape;4750;g1a37c33ce89_0_2146"/>
          <p:cNvSpPr txBox="1"/>
          <p:nvPr>
            <p:ph type="title"/>
          </p:nvPr>
        </p:nvSpPr>
        <p:spPr>
          <a:xfrm>
            <a:off x="485733" y="128207"/>
            <a:ext cx="10515600" cy="960900"/>
          </a:xfrm>
          <a:prstGeom prst="rect">
            <a:avLst/>
          </a:prstGeom>
        </p:spPr>
        <p:txBody>
          <a:bodyPr anchorCtr="0" anchor="ctr" bIns="60925" lIns="121900" spcFirstLastPara="1" rIns="121900" wrap="square" tIns="60925">
            <a:noAutofit/>
          </a:bodyPr>
          <a:lstStyle/>
          <a:p>
            <a:pPr indent="0" lvl="0" marL="0" rtl="0" algn="l">
              <a:spcBef>
                <a:spcPts val="0"/>
              </a:spcBef>
              <a:spcAft>
                <a:spcPts val="0"/>
              </a:spcAft>
              <a:buNone/>
            </a:pPr>
            <a:r>
              <a:rPr lang="en-PH" sz="2800"/>
              <a:t>Your Success is Our Success</a:t>
            </a:r>
            <a:endParaRPr sz="2800"/>
          </a:p>
        </p:txBody>
      </p:sp>
      <p:pic>
        <p:nvPicPr>
          <p:cNvPr id="4751" name="Google Shape;4751;g1a37c33ce89_0_2146"/>
          <p:cNvPicPr preferRelativeResize="0"/>
          <p:nvPr/>
        </p:nvPicPr>
        <p:blipFill>
          <a:blip r:embed="rId3">
            <a:alphaModFix/>
          </a:blip>
          <a:stretch>
            <a:fillRect/>
          </a:stretch>
        </p:blipFill>
        <p:spPr>
          <a:xfrm>
            <a:off x="0" y="1219207"/>
            <a:ext cx="6286500" cy="4724400"/>
          </a:xfrm>
          <a:prstGeom prst="rect">
            <a:avLst/>
          </a:prstGeom>
          <a:noFill/>
          <a:ln>
            <a:noFill/>
          </a:ln>
        </p:spPr>
      </p:pic>
      <p:pic>
        <p:nvPicPr>
          <p:cNvPr id="4752" name="Google Shape;4752;g1a37c33ce89_0_2146"/>
          <p:cNvPicPr preferRelativeResize="0"/>
          <p:nvPr/>
        </p:nvPicPr>
        <p:blipFill>
          <a:blip r:embed="rId4">
            <a:alphaModFix/>
          </a:blip>
          <a:stretch>
            <a:fillRect/>
          </a:stretch>
        </p:blipFill>
        <p:spPr>
          <a:xfrm>
            <a:off x="6549333" y="1171023"/>
            <a:ext cx="4635500" cy="3314700"/>
          </a:xfrm>
          <a:prstGeom prst="rect">
            <a:avLst/>
          </a:prstGeom>
          <a:noFill/>
          <a:ln>
            <a:noFill/>
          </a:ln>
        </p:spPr>
      </p:pic>
      <p:pic>
        <p:nvPicPr>
          <p:cNvPr id="4753" name="Google Shape;4753;g1a37c33ce89_0_2146"/>
          <p:cNvPicPr preferRelativeResize="0"/>
          <p:nvPr/>
        </p:nvPicPr>
        <p:blipFill>
          <a:blip r:embed="rId5">
            <a:alphaModFix/>
          </a:blip>
          <a:stretch>
            <a:fillRect/>
          </a:stretch>
        </p:blipFill>
        <p:spPr>
          <a:xfrm>
            <a:off x="5783450" y="4567750"/>
            <a:ext cx="6286500" cy="13843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7" name="Shape 4757"/>
        <p:cNvGrpSpPr/>
        <p:nvPr/>
      </p:nvGrpSpPr>
      <p:grpSpPr>
        <a:xfrm>
          <a:off x="0" y="0"/>
          <a:ext cx="0" cy="0"/>
          <a:chOff x="0" y="0"/>
          <a:chExt cx="0" cy="0"/>
        </a:xfrm>
      </p:grpSpPr>
      <p:sp>
        <p:nvSpPr>
          <p:cNvPr id="4758" name="Google Shape;4758;g1a37c33ce89_0_2153"/>
          <p:cNvSpPr txBox="1"/>
          <p:nvPr>
            <p:ph type="title"/>
          </p:nvPr>
        </p:nvSpPr>
        <p:spPr>
          <a:xfrm>
            <a:off x="1117600" y="118720"/>
            <a:ext cx="14020800" cy="1281300"/>
          </a:xfrm>
          <a:prstGeom prst="rect">
            <a:avLst/>
          </a:prstGeom>
        </p:spPr>
        <p:txBody>
          <a:bodyPr anchorCtr="0" anchor="ctr" bIns="60925" lIns="121900" spcFirstLastPara="1" rIns="121900" wrap="square" tIns="60925">
            <a:noAutofit/>
          </a:bodyPr>
          <a:lstStyle/>
          <a:p>
            <a:pPr indent="0" lvl="0" marL="0" rtl="0" algn="l">
              <a:spcBef>
                <a:spcPts val="0"/>
              </a:spcBef>
              <a:spcAft>
                <a:spcPts val="0"/>
              </a:spcAft>
              <a:buNone/>
            </a:pPr>
            <a:r>
              <a:rPr lang="en-PH" sz="2800"/>
              <a:t>Quarterly Insights Review</a:t>
            </a:r>
            <a:endParaRPr sz="2800"/>
          </a:p>
        </p:txBody>
      </p:sp>
      <p:pic>
        <p:nvPicPr>
          <p:cNvPr id="4759" name="Google Shape;4759;g1a37c33ce89_0_2153"/>
          <p:cNvPicPr preferRelativeResize="0"/>
          <p:nvPr/>
        </p:nvPicPr>
        <p:blipFill>
          <a:blip r:embed="rId3">
            <a:alphaModFix/>
          </a:blip>
          <a:stretch>
            <a:fillRect/>
          </a:stretch>
        </p:blipFill>
        <p:spPr>
          <a:xfrm>
            <a:off x="304800" y="974100"/>
            <a:ext cx="7355134" cy="5160000"/>
          </a:xfrm>
          <a:prstGeom prst="rect">
            <a:avLst/>
          </a:prstGeom>
          <a:noFill/>
          <a:ln>
            <a:noFill/>
          </a:ln>
        </p:spPr>
      </p:pic>
      <p:sp>
        <p:nvSpPr>
          <p:cNvPr id="4760" name="Google Shape;4760;g1a37c33ce89_0_2153"/>
          <p:cNvSpPr txBox="1"/>
          <p:nvPr/>
        </p:nvSpPr>
        <p:spPr>
          <a:xfrm>
            <a:off x="7909233" y="1520933"/>
            <a:ext cx="4308900" cy="4340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PH" sz="1900"/>
              <a:t>Every quarter, our team goes over all the data collected to offer insights and best practices.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rPr lang="en-PH" sz="1900"/>
              <a:t>This report is shows results from a customer who thought his drivers were safe.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rPr lang="en-PH" sz="1900"/>
              <a:t>After collecting data and implementing a safety program he said, “I had to fix a problem I didn’t know I had!”</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rPr lang="en-PH" sz="1900"/>
              <a:t>The results speak for themselves….. </a:t>
            </a:r>
            <a:endParaRPr sz="19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4" name="Shape 4764"/>
        <p:cNvGrpSpPr/>
        <p:nvPr/>
      </p:nvGrpSpPr>
      <p:grpSpPr>
        <a:xfrm>
          <a:off x="0" y="0"/>
          <a:ext cx="0" cy="0"/>
          <a:chOff x="0" y="0"/>
          <a:chExt cx="0" cy="0"/>
        </a:xfrm>
      </p:grpSpPr>
      <p:sp>
        <p:nvSpPr>
          <p:cNvPr id="4765" name="Google Shape;4765;g1a37c33ce89_0_3825"/>
          <p:cNvSpPr txBox="1"/>
          <p:nvPr>
            <p:ph type="title"/>
          </p:nvPr>
        </p:nvSpPr>
        <p:spPr>
          <a:xfrm>
            <a:off x="406400" y="355599"/>
            <a:ext cx="13575900" cy="1057200"/>
          </a:xfrm>
          <a:prstGeom prst="rect">
            <a:avLst/>
          </a:prstGeom>
        </p:spPr>
        <p:txBody>
          <a:bodyPr anchorCtr="0" anchor="ctr" bIns="0" lIns="0" spcFirstLastPara="1" rIns="0" wrap="square" tIns="0">
            <a:noAutofit/>
          </a:bodyPr>
          <a:lstStyle/>
          <a:p>
            <a:pPr indent="0" lvl="0" marL="0" rtl="0" algn="l">
              <a:lnSpc>
                <a:spcPct val="100000"/>
              </a:lnSpc>
              <a:spcBef>
                <a:spcPts val="0"/>
              </a:spcBef>
              <a:spcAft>
                <a:spcPts val="0"/>
              </a:spcAft>
              <a:buNone/>
            </a:pPr>
            <a:r>
              <a:rPr b="0" lang="en-PH" sz="4800">
                <a:latin typeface="Open Sans Light"/>
                <a:ea typeface="Open Sans Light"/>
                <a:cs typeface="Open Sans Light"/>
                <a:sym typeface="Open Sans Light"/>
              </a:rPr>
              <a:t>Dynamic Route Optimization</a:t>
            </a:r>
            <a:endParaRPr b="0" sz="4800">
              <a:latin typeface="Open Sans Light"/>
              <a:ea typeface="Open Sans Light"/>
              <a:cs typeface="Open Sans Light"/>
              <a:sym typeface="Open Sans Light"/>
            </a:endParaRPr>
          </a:p>
          <a:p>
            <a:pPr indent="0" lvl="0" marL="0" rtl="0" algn="l">
              <a:lnSpc>
                <a:spcPct val="100000"/>
              </a:lnSpc>
              <a:spcBef>
                <a:spcPts val="0"/>
              </a:spcBef>
              <a:spcAft>
                <a:spcPts val="0"/>
              </a:spcAft>
              <a:buNone/>
            </a:pPr>
            <a:r>
              <a:rPr b="0" lang="en-PH" sz="2000">
                <a:latin typeface="Open Sans Light"/>
                <a:ea typeface="Open Sans Light"/>
                <a:cs typeface="Open Sans Light"/>
                <a:sym typeface="Open Sans Light"/>
              </a:rPr>
              <a:t> Incorporate Real-World Business Scenarios</a:t>
            </a:r>
            <a:endParaRPr/>
          </a:p>
        </p:txBody>
      </p:sp>
      <p:sp>
        <p:nvSpPr>
          <p:cNvPr id="4766" name="Google Shape;4766;g1a37c33ce89_0_3825"/>
          <p:cNvSpPr txBox="1"/>
          <p:nvPr>
            <p:ph idx="2" type="body"/>
          </p:nvPr>
        </p:nvSpPr>
        <p:spPr>
          <a:xfrm>
            <a:off x="9105959" y="8695803"/>
            <a:ext cx="6743700" cy="292500"/>
          </a:xfrm>
          <a:prstGeom prst="rect">
            <a:avLst/>
          </a:prstGeom>
        </p:spPr>
        <p:txBody>
          <a:bodyPr anchorCtr="0" anchor="ctr" bIns="0" lIns="0" spcFirstLastPara="1" rIns="0" wrap="square" tIns="0">
            <a:noAutofit/>
          </a:bodyPr>
          <a:lstStyle/>
          <a:p>
            <a:pPr indent="0" lvl="0" marL="0" rtl="0" algn="r">
              <a:spcBef>
                <a:spcPts val="600"/>
              </a:spcBef>
              <a:spcAft>
                <a:spcPts val="0"/>
              </a:spcAft>
              <a:buNone/>
            </a:pPr>
            <a:r>
              <a:t/>
            </a:r>
            <a:endParaRPr/>
          </a:p>
        </p:txBody>
      </p:sp>
      <p:pic>
        <p:nvPicPr>
          <p:cNvPr id="4767" name="Google Shape;4767;g1a37c33ce89_0_3825"/>
          <p:cNvPicPr preferRelativeResize="0"/>
          <p:nvPr/>
        </p:nvPicPr>
        <p:blipFill>
          <a:blip r:embed="rId3">
            <a:alphaModFix/>
          </a:blip>
          <a:stretch>
            <a:fillRect/>
          </a:stretch>
        </p:blipFill>
        <p:spPr>
          <a:xfrm>
            <a:off x="203200" y="1262700"/>
            <a:ext cx="11310365" cy="505596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1" name="Shape 4771"/>
        <p:cNvGrpSpPr/>
        <p:nvPr/>
      </p:nvGrpSpPr>
      <p:grpSpPr>
        <a:xfrm>
          <a:off x="0" y="0"/>
          <a:ext cx="0" cy="0"/>
          <a:chOff x="0" y="0"/>
          <a:chExt cx="0" cy="0"/>
        </a:xfrm>
      </p:grpSpPr>
      <p:sp>
        <p:nvSpPr>
          <p:cNvPr id="4772" name="Google Shape;4772;g15b87989459_0_3562"/>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4773" name="Google Shape;4773;g15b87989459_0_3562"/>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774" name="Google Shape;4774;g15b87989459_0_3562"/>
          <p:cNvSpPr txBox="1"/>
          <p:nvPr>
            <p:ph idx="2" type="body"/>
          </p:nvPr>
        </p:nvSpPr>
        <p:spPr>
          <a:xfrm>
            <a:off x="1449419" y="1495827"/>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HVAC &amp; Plumbing</a:t>
            </a:r>
            <a:endParaRPr/>
          </a:p>
        </p:txBody>
      </p:sp>
      <p:sp>
        <p:nvSpPr>
          <p:cNvPr id="4775" name="Google Shape;4775;g15b87989459_0_3562"/>
          <p:cNvSpPr txBox="1"/>
          <p:nvPr>
            <p:ph idx="4" type="body"/>
          </p:nvPr>
        </p:nvSpPr>
        <p:spPr>
          <a:xfrm>
            <a:off x="1449418" y="1846367"/>
            <a:ext cx="2013300" cy="329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2018</a:t>
            </a:r>
            <a:endParaRPr/>
          </a:p>
        </p:txBody>
      </p:sp>
      <p:sp>
        <p:nvSpPr>
          <p:cNvPr id="4776" name="Google Shape;4776;g15b87989459_0_3562"/>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4777" name="Google Shape;4777;g15b87989459_0_3562"/>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Easier user interface and better customer experience</a:t>
            </a:r>
            <a:endParaRPr/>
          </a:p>
        </p:txBody>
      </p:sp>
      <p:sp>
        <p:nvSpPr>
          <p:cNvPr id="4778" name="Google Shape;4778;g15b87989459_0_3562"/>
          <p:cNvSpPr txBox="1"/>
          <p:nvPr>
            <p:ph idx="7" type="body"/>
          </p:nvPr>
        </p:nvSpPr>
        <p:spPr>
          <a:xfrm>
            <a:off x="707136" y="3565289"/>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Increase safety metrics across the organization</a:t>
            </a:r>
            <a:endParaRPr/>
          </a:p>
        </p:txBody>
      </p:sp>
      <p:sp>
        <p:nvSpPr>
          <p:cNvPr id="4779" name="Google Shape;4779;g15b87989459_0_3562"/>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Open API for integrations with other service providers</a:t>
            </a:r>
            <a:endParaRPr/>
          </a:p>
        </p:txBody>
      </p:sp>
      <p:pic>
        <p:nvPicPr>
          <p:cNvPr id="4780" name="Google Shape;4780;g15b87989459_0_3562"/>
          <p:cNvPicPr preferRelativeResize="0"/>
          <p:nvPr>
            <p:ph idx="9" type="pic"/>
          </p:nvPr>
        </p:nvPicPr>
        <p:blipFill rotWithShape="1">
          <a:blip r:embed="rId3">
            <a:alphaModFix/>
          </a:blip>
          <a:srcRect b="-18528" l="-18646" r="-18659" t="-18514"/>
          <a:stretch/>
        </p:blipFill>
        <p:spPr>
          <a:xfrm>
            <a:off x="3875088" y="1412875"/>
            <a:ext cx="8241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4781" name="Google Shape;4781;g15b87989459_0_3562"/>
          <p:cNvSpPr txBox="1"/>
          <p:nvPr>
            <p:ph idx="13" type="body"/>
          </p:nvPr>
        </p:nvSpPr>
        <p:spPr>
          <a:xfrm>
            <a:off x="4967041" y="1659008"/>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500"/>
              <a:buNone/>
            </a:pPr>
            <a:r>
              <a:rPr lang="en-PH"/>
              <a:t>Fleetmatics/Verizon</a:t>
            </a:r>
            <a:endParaRPr/>
          </a:p>
        </p:txBody>
      </p:sp>
      <p:sp>
        <p:nvSpPr>
          <p:cNvPr id="4782" name="Google Shape;4782;g15b87989459_0_3562"/>
          <p:cNvSpPr txBox="1"/>
          <p:nvPr>
            <p:ph idx="14" type="body"/>
          </p:nvPr>
        </p:nvSpPr>
        <p:spPr>
          <a:xfrm>
            <a:off x="952136" y="4881211"/>
            <a:ext cx="5536800" cy="790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PH">
                <a:solidFill>
                  <a:srgbClr val="000000"/>
                </a:solidFill>
              </a:rPr>
              <a:t>Azuga’s reminders have been a game changer. We are now much more proactive than reactive when it comes to our vehicle performance, such as oil changes and battery deterioration.</a:t>
            </a:r>
            <a:endParaRPr/>
          </a:p>
          <a:p>
            <a:pPr indent="-400050" lvl="0" marL="609600" rtl="0" algn="l">
              <a:lnSpc>
                <a:spcPct val="100000"/>
              </a:lnSpc>
              <a:spcBef>
                <a:spcPts val="700"/>
              </a:spcBef>
              <a:spcAft>
                <a:spcPts val="0"/>
              </a:spcAft>
              <a:buSzPts val="1500"/>
              <a:buChar char="-"/>
            </a:pPr>
            <a:r>
              <a:rPr lang="en-PH"/>
              <a:t>Megan Kroll, Fleet Manager</a:t>
            </a:r>
            <a:endParaRPr/>
          </a:p>
        </p:txBody>
      </p:sp>
      <p:sp>
        <p:nvSpPr>
          <p:cNvPr id="4783" name="Google Shape;4783;g15b87989459_0_3562"/>
          <p:cNvSpPr txBox="1"/>
          <p:nvPr>
            <p:ph idx="15" type="body"/>
          </p:nvPr>
        </p:nvSpPr>
        <p:spPr>
          <a:xfrm>
            <a:off x="304800" y="4643033"/>
            <a:ext cx="578100" cy="12315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4784" name="Google Shape;4784;g15b87989459_0_3562"/>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500"/>
              <a:buNone/>
            </a:pPr>
            <a:r>
              <a:rPr lang="en-PH"/>
              <a:t>Fleet Improvements</a:t>
            </a:r>
            <a:endParaRPr/>
          </a:p>
        </p:txBody>
      </p:sp>
      <p:sp>
        <p:nvSpPr>
          <p:cNvPr id="4785" name="Google Shape;4785;g15b87989459_0_3562"/>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5.36%</a:t>
            </a:r>
            <a:endParaRPr/>
          </a:p>
        </p:txBody>
      </p:sp>
      <p:sp>
        <p:nvSpPr>
          <p:cNvPr id="4786" name="Google Shape;4786;g15b87989459_0_3562"/>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An average of 5.36% of HomeWorks’ fleet have recorded DTC (Diagnostic Trouble Code) events compared to 22.7% vehicles in the same industry</a:t>
            </a:r>
            <a:endParaRPr/>
          </a:p>
        </p:txBody>
      </p:sp>
      <p:sp>
        <p:nvSpPr>
          <p:cNvPr id="4787" name="Google Shape;4787;g15b87989459_0_3562"/>
          <p:cNvSpPr txBox="1"/>
          <p:nvPr>
            <p:ph idx="4294967295" type="body"/>
          </p:nvPr>
        </p:nvSpPr>
        <p:spPr>
          <a:xfrm>
            <a:off x="7932346" y="3001722"/>
            <a:ext cx="3510300" cy="3297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80%</a:t>
            </a:r>
            <a:endParaRPr b="1" sz="1600">
              <a:solidFill>
                <a:srgbClr val="53A63A"/>
              </a:solidFill>
            </a:endParaRPr>
          </a:p>
        </p:txBody>
      </p:sp>
      <p:sp>
        <p:nvSpPr>
          <p:cNvPr id="4788" name="Google Shape;4788;g15b87989459_0_3562"/>
          <p:cNvSpPr txBox="1"/>
          <p:nvPr>
            <p:ph idx="4294967295" type="body"/>
          </p:nvPr>
        </p:nvSpPr>
        <p:spPr>
          <a:xfrm>
            <a:off x="7932346" y="3372582"/>
            <a:ext cx="3510300" cy="479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Reduction in wear and tear on vehicles since using Azuga</a:t>
            </a:r>
            <a:endParaRPr sz="1200"/>
          </a:p>
        </p:txBody>
      </p:sp>
      <p:pic>
        <p:nvPicPr>
          <p:cNvPr id="4789" name="Google Shape;4789;g15b87989459_0_3562"/>
          <p:cNvPicPr preferRelativeResize="0"/>
          <p:nvPr/>
        </p:nvPicPr>
        <p:blipFill rotWithShape="1">
          <a:blip r:embed="rId4">
            <a:alphaModFix/>
          </a:blip>
          <a:srcRect b="9004" l="2927" r="2927" t="20374"/>
          <a:stretch/>
        </p:blipFill>
        <p:spPr>
          <a:xfrm>
            <a:off x="137028" y="1412600"/>
            <a:ext cx="1262700" cy="822300"/>
          </a:xfrm>
          <a:prstGeom prst="rect">
            <a:avLst/>
          </a:prstGeom>
          <a:noFill/>
          <a:ln>
            <a:noFill/>
          </a:ln>
        </p:spPr>
      </p:pic>
      <p:pic>
        <p:nvPicPr>
          <p:cNvPr id="4790" name="Google Shape;4790;g15b87989459_0_3562"/>
          <p:cNvPicPr preferRelativeResize="0"/>
          <p:nvPr/>
        </p:nvPicPr>
        <p:blipFill>
          <a:blip r:embed="rId5">
            <a:alphaModFix/>
          </a:blip>
          <a:stretch>
            <a:fillRect/>
          </a:stretch>
        </p:blipFill>
        <p:spPr>
          <a:xfrm>
            <a:off x="7720786" y="4258599"/>
            <a:ext cx="3933490" cy="2263269"/>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4" name="Shape 4794"/>
        <p:cNvGrpSpPr/>
        <p:nvPr/>
      </p:nvGrpSpPr>
      <p:grpSpPr>
        <a:xfrm>
          <a:off x="0" y="0"/>
          <a:ext cx="0" cy="0"/>
          <a:chOff x="0" y="0"/>
          <a:chExt cx="0" cy="0"/>
        </a:xfrm>
      </p:grpSpPr>
      <p:sp>
        <p:nvSpPr>
          <p:cNvPr id="4795" name="Google Shape;4795;g15b87989459_0_3584"/>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4796" name="Google Shape;4796;g15b87989459_0_3584"/>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797" name="Google Shape;4797;g15b87989459_0_3584"/>
          <p:cNvSpPr txBox="1"/>
          <p:nvPr>
            <p:ph idx="2" type="body"/>
          </p:nvPr>
        </p:nvSpPr>
        <p:spPr>
          <a:xfrm>
            <a:off x="1449419" y="1495827"/>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HVAC &amp; Plumbing</a:t>
            </a:r>
            <a:endParaRPr/>
          </a:p>
        </p:txBody>
      </p:sp>
      <p:sp>
        <p:nvSpPr>
          <p:cNvPr id="4798" name="Google Shape;4798;g15b87989459_0_3584"/>
          <p:cNvSpPr txBox="1"/>
          <p:nvPr>
            <p:ph idx="4" type="body"/>
          </p:nvPr>
        </p:nvSpPr>
        <p:spPr>
          <a:xfrm>
            <a:off x="1449418" y="1846367"/>
            <a:ext cx="2013300" cy="329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2018</a:t>
            </a:r>
            <a:endParaRPr/>
          </a:p>
        </p:txBody>
      </p:sp>
      <p:sp>
        <p:nvSpPr>
          <p:cNvPr id="4799" name="Google Shape;4799;g15b87989459_0_3584"/>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4800" name="Google Shape;4800;g15b87989459_0_3584"/>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Consistency in reporting, tracking</a:t>
            </a:r>
            <a:endParaRPr/>
          </a:p>
        </p:txBody>
      </p:sp>
      <p:sp>
        <p:nvSpPr>
          <p:cNvPr id="4801" name="Google Shape;4801;g15b87989459_0_3584"/>
          <p:cNvSpPr txBox="1"/>
          <p:nvPr>
            <p:ph idx="7" type="body"/>
          </p:nvPr>
        </p:nvSpPr>
        <p:spPr>
          <a:xfrm>
            <a:off x="707003" y="356527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Increase safety metrics across the organization, including accident reduction</a:t>
            </a:r>
            <a:endParaRPr/>
          </a:p>
        </p:txBody>
      </p:sp>
      <p:sp>
        <p:nvSpPr>
          <p:cNvPr id="4802" name="Google Shape;4802;g15b87989459_0_3584"/>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More cost-effective option with quick installation</a:t>
            </a:r>
            <a:endParaRPr/>
          </a:p>
        </p:txBody>
      </p:sp>
      <p:pic>
        <p:nvPicPr>
          <p:cNvPr id="4803" name="Google Shape;4803;g15b87989459_0_3584"/>
          <p:cNvPicPr preferRelativeResize="0"/>
          <p:nvPr>
            <p:ph idx="9" type="pic"/>
          </p:nvPr>
        </p:nvPicPr>
        <p:blipFill rotWithShape="1">
          <a:blip r:embed="rId3">
            <a:alphaModFix/>
          </a:blip>
          <a:srcRect b="-18528" l="-18646" r="-18659" t="-18514"/>
          <a:stretch/>
        </p:blipFill>
        <p:spPr>
          <a:xfrm>
            <a:off x="3875088" y="1412875"/>
            <a:ext cx="8241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4804" name="Google Shape;4804;g15b87989459_0_3584"/>
          <p:cNvSpPr txBox="1"/>
          <p:nvPr>
            <p:ph idx="13" type="body"/>
          </p:nvPr>
        </p:nvSpPr>
        <p:spPr>
          <a:xfrm>
            <a:off x="4967041" y="1659008"/>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500"/>
              <a:buNone/>
            </a:pPr>
            <a:r>
              <a:rPr lang="en-PH"/>
              <a:t>Rhino Track &amp; Fleetmatics/Verizon</a:t>
            </a:r>
            <a:endParaRPr/>
          </a:p>
        </p:txBody>
      </p:sp>
      <p:sp>
        <p:nvSpPr>
          <p:cNvPr id="4805" name="Google Shape;4805;g15b87989459_0_3584"/>
          <p:cNvSpPr txBox="1"/>
          <p:nvPr>
            <p:ph idx="14" type="body"/>
          </p:nvPr>
        </p:nvSpPr>
        <p:spPr>
          <a:xfrm>
            <a:off x="952136" y="4881211"/>
            <a:ext cx="5536800" cy="790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PH" sz="1600">
                <a:solidFill>
                  <a:srgbClr val="20232D"/>
                </a:solidFill>
                <a:highlight>
                  <a:srgbClr val="FFFFFF"/>
                </a:highlight>
              </a:rPr>
              <a:t>We have Azuga running in all our vehicles, while still paying out the rest of our contract with another company. You set the gold standard with price and service.</a:t>
            </a:r>
            <a:endParaRPr/>
          </a:p>
          <a:p>
            <a:pPr indent="-400050" lvl="0" marL="609600" rtl="0" algn="l">
              <a:lnSpc>
                <a:spcPct val="100000"/>
              </a:lnSpc>
              <a:spcBef>
                <a:spcPts val="700"/>
              </a:spcBef>
              <a:spcAft>
                <a:spcPts val="0"/>
              </a:spcAft>
              <a:buSzPts val="1500"/>
              <a:buChar char="-"/>
            </a:pPr>
            <a:r>
              <a:rPr lang="en-PH"/>
              <a:t>John Phillips, Service Manager</a:t>
            </a:r>
            <a:endParaRPr/>
          </a:p>
        </p:txBody>
      </p:sp>
      <p:sp>
        <p:nvSpPr>
          <p:cNvPr id="4806" name="Google Shape;4806;g15b87989459_0_3584"/>
          <p:cNvSpPr txBox="1"/>
          <p:nvPr>
            <p:ph idx="15" type="body"/>
          </p:nvPr>
        </p:nvSpPr>
        <p:spPr>
          <a:xfrm>
            <a:off x="304800" y="4643033"/>
            <a:ext cx="578100" cy="12315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4807" name="Google Shape;4807;g15b87989459_0_3584"/>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500"/>
              <a:buNone/>
            </a:pPr>
            <a:r>
              <a:rPr lang="en-PH"/>
              <a:t>Fleet Improvements</a:t>
            </a:r>
            <a:endParaRPr/>
          </a:p>
        </p:txBody>
      </p:sp>
      <p:sp>
        <p:nvSpPr>
          <p:cNvPr id="4808" name="Google Shape;4808;g15b87989459_0_3584"/>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~10%</a:t>
            </a:r>
            <a:endParaRPr/>
          </a:p>
        </p:txBody>
      </p:sp>
      <p:sp>
        <p:nvSpPr>
          <p:cNvPr id="4809" name="Google Shape;4809;g15b87989459_0_3584"/>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Improvement in driver behavior within the first six months of deployment</a:t>
            </a:r>
            <a:endParaRPr/>
          </a:p>
        </p:txBody>
      </p:sp>
      <p:sp>
        <p:nvSpPr>
          <p:cNvPr id="4810" name="Google Shape;4810;g15b87989459_0_3584"/>
          <p:cNvSpPr txBox="1"/>
          <p:nvPr>
            <p:ph idx="4294967295" type="body"/>
          </p:nvPr>
        </p:nvSpPr>
        <p:spPr>
          <a:xfrm>
            <a:off x="7932346" y="3001722"/>
            <a:ext cx="3510300" cy="3297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$80,000</a:t>
            </a:r>
            <a:endParaRPr b="1" sz="1600">
              <a:solidFill>
                <a:srgbClr val="53A63A"/>
              </a:solidFill>
            </a:endParaRPr>
          </a:p>
        </p:txBody>
      </p:sp>
      <p:sp>
        <p:nvSpPr>
          <p:cNvPr id="4811" name="Google Shape;4811;g15b87989459_0_3584"/>
          <p:cNvSpPr txBox="1"/>
          <p:nvPr>
            <p:ph idx="4294967295" type="body"/>
          </p:nvPr>
        </p:nvSpPr>
        <p:spPr>
          <a:xfrm>
            <a:off x="7932346" y="3372582"/>
            <a:ext cx="3510300" cy="479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Reduction in insurance premiums after using Azuga the first year.</a:t>
            </a:r>
            <a:endParaRPr sz="1200"/>
          </a:p>
        </p:txBody>
      </p:sp>
      <p:pic>
        <p:nvPicPr>
          <p:cNvPr id="4812" name="Google Shape;4812;g15b87989459_0_3584"/>
          <p:cNvPicPr preferRelativeResize="0"/>
          <p:nvPr/>
        </p:nvPicPr>
        <p:blipFill>
          <a:blip r:embed="rId4">
            <a:alphaModFix/>
          </a:blip>
          <a:stretch>
            <a:fillRect/>
          </a:stretch>
        </p:blipFill>
        <p:spPr>
          <a:xfrm>
            <a:off x="-98668" y="1584000"/>
            <a:ext cx="1598657" cy="479600"/>
          </a:xfrm>
          <a:prstGeom prst="rect">
            <a:avLst/>
          </a:prstGeom>
          <a:noFill/>
          <a:ln>
            <a:noFill/>
          </a:ln>
        </p:spPr>
      </p:pic>
      <p:pic>
        <p:nvPicPr>
          <p:cNvPr id="4813" name="Google Shape;4813;g15b87989459_0_3584"/>
          <p:cNvPicPr preferRelativeResize="0"/>
          <p:nvPr/>
        </p:nvPicPr>
        <p:blipFill>
          <a:blip r:embed="rId5">
            <a:alphaModFix/>
          </a:blip>
          <a:stretch>
            <a:fillRect/>
          </a:stretch>
        </p:blipFill>
        <p:spPr>
          <a:xfrm>
            <a:off x="7720786" y="4144765"/>
            <a:ext cx="3933490" cy="226326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7" name="Shape 4817"/>
        <p:cNvGrpSpPr/>
        <p:nvPr/>
      </p:nvGrpSpPr>
      <p:grpSpPr>
        <a:xfrm>
          <a:off x="0" y="0"/>
          <a:ext cx="0" cy="0"/>
          <a:chOff x="0" y="0"/>
          <a:chExt cx="0" cy="0"/>
        </a:xfrm>
      </p:grpSpPr>
      <p:sp>
        <p:nvSpPr>
          <p:cNvPr id="4818" name="Google Shape;4818;g15b87989459_0_3606"/>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4819" name="Google Shape;4819;g15b87989459_0_3606"/>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820" name="Google Shape;4820;g15b87989459_0_3606"/>
          <p:cNvSpPr txBox="1"/>
          <p:nvPr>
            <p:ph idx="2" type="body"/>
          </p:nvPr>
        </p:nvSpPr>
        <p:spPr>
          <a:xfrm>
            <a:off x="1754219" y="1495827"/>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Pest Control</a:t>
            </a:r>
            <a:endParaRPr/>
          </a:p>
        </p:txBody>
      </p:sp>
      <p:sp>
        <p:nvSpPr>
          <p:cNvPr id="4821" name="Google Shape;4821;g15b87989459_0_3606"/>
          <p:cNvSpPr txBox="1"/>
          <p:nvPr>
            <p:ph idx="4" type="body"/>
          </p:nvPr>
        </p:nvSpPr>
        <p:spPr>
          <a:xfrm>
            <a:off x="1754218" y="1846367"/>
            <a:ext cx="2013300" cy="329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2018</a:t>
            </a:r>
            <a:endParaRPr/>
          </a:p>
        </p:txBody>
      </p:sp>
      <p:sp>
        <p:nvSpPr>
          <p:cNvPr id="4822" name="Google Shape;4822;g15b87989459_0_3606"/>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4823" name="Google Shape;4823;g15b87989459_0_3606"/>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Significant business growth</a:t>
            </a:r>
            <a:endParaRPr/>
          </a:p>
        </p:txBody>
      </p:sp>
      <p:sp>
        <p:nvSpPr>
          <p:cNvPr id="4824" name="Google Shape;4824;g15b87989459_0_3606"/>
          <p:cNvSpPr txBox="1"/>
          <p:nvPr>
            <p:ph idx="7" type="body"/>
          </p:nvPr>
        </p:nvSpPr>
        <p:spPr>
          <a:xfrm>
            <a:off x="707136" y="3565289"/>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Needed to know where technicians were</a:t>
            </a:r>
            <a:endParaRPr/>
          </a:p>
        </p:txBody>
      </p:sp>
      <p:sp>
        <p:nvSpPr>
          <p:cNvPr id="4825" name="Google Shape;4825;g15b87989459_0_3606"/>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Better customer service </a:t>
            </a:r>
            <a:endParaRPr/>
          </a:p>
        </p:txBody>
      </p:sp>
      <p:pic>
        <p:nvPicPr>
          <p:cNvPr id="4826" name="Google Shape;4826;g15b87989459_0_3606"/>
          <p:cNvPicPr preferRelativeResize="0"/>
          <p:nvPr>
            <p:ph idx="9" type="pic"/>
          </p:nvPr>
        </p:nvPicPr>
        <p:blipFill rotWithShape="1">
          <a:blip r:embed="rId3">
            <a:alphaModFix/>
          </a:blip>
          <a:srcRect b="-18528" l="-18646" r="-18659" t="-18514"/>
          <a:stretch/>
        </p:blipFill>
        <p:spPr>
          <a:xfrm>
            <a:off x="3875088" y="1412875"/>
            <a:ext cx="8241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4827" name="Google Shape;4827;g15b87989459_0_3606"/>
          <p:cNvSpPr txBox="1"/>
          <p:nvPr>
            <p:ph idx="13" type="body"/>
          </p:nvPr>
        </p:nvSpPr>
        <p:spPr>
          <a:xfrm>
            <a:off x="4967041" y="1659008"/>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500"/>
              <a:buNone/>
            </a:pPr>
            <a:r>
              <a:rPr lang="en-PH"/>
              <a:t>PestPac</a:t>
            </a:r>
            <a:endParaRPr/>
          </a:p>
        </p:txBody>
      </p:sp>
      <p:sp>
        <p:nvSpPr>
          <p:cNvPr id="4828" name="Google Shape;4828;g15b87989459_0_3606"/>
          <p:cNvSpPr txBox="1"/>
          <p:nvPr>
            <p:ph idx="14" type="body"/>
          </p:nvPr>
        </p:nvSpPr>
        <p:spPr>
          <a:xfrm>
            <a:off x="952133" y="4643034"/>
            <a:ext cx="5536800" cy="1028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PH" sz="1600">
                <a:solidFill>
                  <a:srgbClr val="20232D"/>
                </a:solidFill>
                <a:highlight>
                  <a:srgbClr val="FFFFFF"/>
                </a:highlight>
              </a:rPr>
              <a:t>Azuga has more features that you can grow into. As you want more, there is more to have. Easy to install and get more. So many features that are there - simple format but complexity if you want it. Competitively priced.</a:t>
            </a:r>
            <a:endParaRPr/>
          </a:p>
          <a:p>
            <a:pPr indent="-400050" lvl="0" marL="609600" rtl="0" algn="l">
              <a:lnSpc>
                <a:spcPct val="100000"/>
              </a:lnSpc>
              <a:spcBef>
                <a:spcPts val="700"/>
              </a:spcBef>
              <a:spcAft>
                <a:spcPts val="0"/>
              </a:spcAft>
              <a:buSzPts val="1500"/>
              <a:buChar char="-"/>
            </a:pPr>
            <a:r>
              <a:rPr lang="en-PH"/>
              <a:t>Tommy Kellogg, Co-Founder</a:t>
            </a:r>
            <a:endParaRPr/>
          </a:p>
        </p:txBody>
      </p:sp>
      <p:sp>
        <p:nvSpPr>
          <p:cNvPr id="4829" name="Google Shape;4829;g15b87989459_0_3606"/>
          <p:cNvSpPr txBox="1"/>
          <p:nvPr>
            <p:ph idx="15" type="body"/>
          </p:nvPr>
        </p:nvSpPr>
        <p:spPr>
          <a:xfrm>
            <a:off x="304800" y="4643033"/>
            <a:ext cx="578100" cy="12315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4830" name="Google Shape;4830;g15b87989459_0_3606"/>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500"/>
              <a:buNone/>
            </a:pPr>
            <a:r>
              <a:rPr lang="en-PH"/>
              <a:t>Fleet Improvements</a:t>
            </a:r>
            <a:endParaRPr/>
          </a:p>
        </p:txBody>
      </p:sp>
      <p:sp>
        <p:nvSpPr>
          <p:cNvPr id="4831" name="Google Shape;4831;g15b87989459_0_3606"/>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80%</a:t>
            </a:r>
            <a:endParaRPr/>
          </a:p>
        </p:txBody>
      </p:sp>
      <p:sp>
        <p:nvSpPr>
          <p:cNvPr id="4832" name="Google Shape;4832;g15b87989459_0_3606"/>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Less Posted Speed Limit violations compared to the pest control industry average, per 100 miles driven.</a:t>
            </a:r>
            <a:endParaRPr/>
          </a:p>
        </p:txBody>
      </p:sp>
      <p:sp>
        <p:nvSpPr>
          <p:cNvPr id="4833" name="Google Shape;4833;g15b87989459_0_3606"/>
          <p:cNvSpPr txBox="1"/>
          <p:nvPr>
            <p:ph idx="4294967295" type="body"/>
          </p:nvPr>
        </p:nvSpPr>
        <p:spPr>
          <a:xfrm>
            <a:off x="7932346" y="3001722"/>
            <a:ext cx="3510300" cy="3297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20%</a:t>
            </a:r>
            <a:endParaRPr b="1" sz="1600">
              <a:solidFill>
                <a:srgbClr val="53A63A"/>
              </a:solidFill>
            </a:endParaRPr>
          </a:p>
        </p:txBody>
      </p:sp>
      <p:sp>
        <p:nvSpPr>
          <p:cNvPr id="4834" name="Google Shape;4834;g15b87989459_0_3606"/>
          <p:cNvSpPr txBox="1"/>
          <p:nvPr>
            <p:ph idx="4294967295" type="body"/>
          </p:nvPr>
        </p:nvSpPr>
        <p:spPr>
          <a:xfrm>
            <a:off x="7932346" y="3372582"/>
            <a:ext cx="3510300" cy="479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Less Sudden Acceleration events compared to the pest control industry average, per 100 miles driven.</a:t>
            </a:r>
            <a:endParaRPr sz="1200"/>
          </a:p>
        </p:txBody>
      </p:sp>
      <p:pic>
        <p:nvPicPr>
          <p:cNvPr id="4835" name="Google Shape;4835;g15b87989459_0_3606"/>
          <p:cNvPicPr preferRelativeResize="0"/>
          <p:nvPr/>
        </p:nvPicPr>
        <p:blipFill>
          <a:blip r:embed="rId4">
            <a:alphaModFix/>
          </a:blip>
          <a:stretch>
            <a:fillRect/>
          </a:stretch>
        </p:blipFill>
        <p:spPr>
          <a:xfrm>
            <a:off x="39500" y="1584000"/>
            <a:ext cx="1669634" cy="479600"/>
          </a:xfrm>
          <a:prstGeom prst="rect">
            <a:avLst/>
          </a:prstGeom>
          <a:noFill/>
          <a:ln>
            <a:noFill/>
          </a:ln>
        </p:spPr>
      </p:pic>
      <p:pic>
        <p:nvPicPr>
          <p:cNvPr id="4836" name="Google Shape;4836;g15b87989459_0_3606"/>
          <p:cNvPicPr preferRelativeResize="0"/>
          <p:nvPr/>
        </p:nvPicPr>
        <p:blipFill>
          <a:blip r:embed="rId5">
            <a:alphaModFix/>
          </a:blip>
          <a:stretch>
            <a:fillRect/>
          </a:stretch>
        </p:blipFill>
        <p:spPr>
          <a:xfrm>
            <a:off x="7791450" y="4244215"/>
            <a:ext cx="3792179" cy="226326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4" name="Shape 2964"/>
        <p:cNvGrpSpPr/>
        <p:nvPr/>
      </p:nvGrpSpPr>
      <p:grpSpPr>
        <a:xfrm>
          <a:off x="0" y="0"/>
          <a:ext cx="0" cy="0"/>
          <a:chOff x="0" y="0"/>
          <a:chExt cx="0" cy="0"/>
        </a:xfrm>
      </p:grpSpPr>
      <p:sp>
        <p:nvSpPr>
          <p:cNvPr id="2965" name="Google Shape;2965;g1a37c33ce89_0_8002"/>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2966" name="Google Shape;2966;g1a37c33ce89_0_8002"/>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2</a:t>
            </a:r>
            <a:endParaRPr/>
          </a:p>
        </p:txBody>
      </p:sp>
      <p:sp>
        <p:nvSpPr>
          <p:cNvPr id="2967" name="Google Shape;2967;g1a37c33ce89_0_8002"/>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Go-To-Market </a:t>
            </a:r>
            <a:r>
              <a:rPr b="1" lang="en-PH" sz="2500">
                <a:solidFill>
                  <a:srgbClr val="10455D"/>
                </a:solidFill>
              </a:rPr>
              <a:t>Highlights</a:t>
            </a:r>
            <a:endParaRPr sz="1200"/>
          </a:p>
        </p:txBody>
      </p:sp>
      <p:sp>
        <p:nvSpPr>
          <p:cNvPr id="2968" name="Google Shape;2968;g1a37c33ce89_0_8002"/>
          <p:cNvSpPr/>
          <p:nvPr/>
        </p:nvSpPr>
        <p:spPr>
          <a:xfrm rot="-1836056">
            <a:off x="850744" y="128535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69" name="Google Shape;2969;g1a37c33ce89_0_8002"/>
          <p:cNvPicPr preferRelativeResize="0"/>
          <p:nvPr/>
        </p:nvPicPr>
        <p:blipFill rotWithShape="1">
          <a:blip r:embed="rId3">
            <a:alphaModFix/>
          </a:blip>
          <a:srcRect b="0" l="0" r="0" t="0"/>
          <a:stretch/>
        </p:blipFill>
        <p:spPr>
          <a:xfrm>
            <a:off x="1345858" y="1513432"/>
            <a:ext cx="1193427" cy="1193427"/>
          </a:xfrm>
          <a:prstGeom prst="rect">
            <a:avLst/>
          </a:prstGeom>
          <a:noFill/>
          <a:ln>
            <a:noFill/>
          </a:ln>
        </p:spPr>
      </p:pic>
      <p:sp>
        <p:nvSpPr>
          <p:cNvPr id="2970" name="Google Shape;2970;g1a37c33ce89_0_8002"/>
          <p:cNvSpPr txBox="1"/>
          <p:nvPr/>
        </p:nvSpPr>
        <p:spPr>
          <a:xfrm>
            <a:off x="1180710" y="2730346"/>
            <a:ext cx="1405200" cy="7587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Targeted GTM Strategy Across SMB and Enterprise Accounts</a:t>
            </a:r>
            <a:endParaRPr b="1" sz="1100">
              <a:solidFill>
                <a:schemeClr val="dk2"/>
              </a:solidFill>
              <a:latin typeface="Arial"/>
              <a:ea typeface="Arial"/>
              <a:cs typeface="Arial"/>
              <a:sym typeface="Arial"/>
            </a:endParaRPr>
          </a:p>
        </p:txBody>
      </p:sp>
      <p:sp>
        <p:nvSpPr>
          <p:cNvPr id="2971" name="Google Shape;2971;g1a37c33ce89_0_8002"/>
          <p:cNvSpPr/>
          <p:nvPr/>
        </p:nvSpPr>
        <p:spPr>
          <a:xfrm rot="-1836056">
            <a:off x="3667421" y="128535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72" name="Google Shape;2972;g1a37c33ce89_0_8002"/>
          <p:cNvPicPr preferRelativeResize="0"/>
          <p:nvPr/>
        </p:nvPicPr>
        <p:blipFill rotWithShape="1">
          <a:blip r:embed="rId4">
            <a:alphaModFix/>
          </a:blip>
          <a:srcRect b="0" l="0" r="0" t="0"/>
          <a:stretch/>
        </p:blipFill>
        <p:spPr>
          <a:xfrm>
            <a:off x="4095799" y="1489541"/>
            <a:ext cx="1306743" cy="1306743"/>
          </a:xfrm>
          <a:prstGeom prst="rect">
            <a:avLst/>
          </a:prstGeom>
          <a:noFill/>
          <a:ln>
            <a:noFill/>
          </a:ln>
        </p:spPr>
      </p:pic>
      <p:sp>
        <p:nvSpPr>
          <p:cNvPr id="2973" name="Google Shape;2973;g1a37c33ce89_0_8002"/>
          <p:cNvSpPr txBox="1"/>
          <p:nvPr/>
        </p:nvSpPr>
        <p:spPr>
          <a:xfrm>
            <a:off x="3982215" y="2730346"/>
            <a:ext cx="15456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High Velocity Inside Sales SMB Model</a:t>
            </a:r>
            <a:endParaRPr b="1" sz="1100">
              <a:solidFill>
                <a:schemeClr val="dk2"/>
              </a:solidFill>
              <a:latin typeface="Arial"/>
              <a:ea typeface="Arial"/>
              <a:cs typeface="Arial"/>
              <a:sym typeface="Arial"/>
            </a:endParaRPr>
          </a:p>
        </p:txBody>
      </p:sp>
      <p:sp>
        <p:nvSpPr>
          <p:cNvPr id="2974" name="Google Shape;2974;g1a37c33ce89_0_8002"/>
          <p:cNvSpPr/>
          <p:nvPr/>
        </p:nvSpPr>
        <p:spPr>
          <a:xfrm rot="-1836056">
            <a:off x="6484098" y="128535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75" name="Google Shape;2975;g1a37c33ce89_0_8002"/>
          <p:cNvPicPr preferRelativeResize="0"/>
          <p:nvPr/>
        </p:nvPicPr>
        <p:blipFill rotWithShape="1">
          <a:blip r:embed="rId5">
            <a:alphaModFix/>
          </a:blip>
          <a:srcRect b="0" l="0" r="0" t="0"/>
          <a:stretch/>
        </p:blipFill>
        <p:spPr>
          <a:xfrm>
            <a:off x="6585483" y="1139411"/>
            <a:ext cx="1910094" cy="1910094"/>
          </a:xfrm>
          <a:prstGeom prst="rect">
            <a:avLst/>
          </a:prstGeom>
          <a:noFill/>
          <a:ln>
            <a:noFill/>
          </a:ln>
        </p:spPr>
      </p:pic>
      <p:sp>
        <p:nvSpPr>
          <p:cNvPr id="2976" name="Google Shape;2976;g1a37c33ce89_0_8002"/>
          <p:cNvSpPr txBox="1"/>
          <p:nvPr/>
        </p:nvSpPr>
        <p:spPr>
          <a:xfrm>
            <a:off x="6899958" y="2730346"/>
            <a:ext cx="1277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Unique Insurance Channel Proposition</a:t>
            </a:r>
            <a:endParaRPr b="1" sz="1100">
              <a:solidFill>
                <a:schemeClr val="dk2"/>
              </a:solidFill>
              <a:latin typeface="Arial"/>
              <a:ea typeface="Arial"/>
              <a:cs typeface="Arial"/>
              <a:sym typeface="Arial"/>
            </a:endParaRPr>
          </a:p>
        </p:txBody>
      </p:sp>
      <p:sp>
        <p:nvSpPr>
          <p:cNvPr id="2977" name="Google Shape;2977;g1a37c33ce89_0_8002"/>
          <p:cNvSpPr/>
          <p:nvPr/>
        </p:nvSpPr>
        <p:spPr>
          <a:xfrm rot="-1836056">
            <a:off x="2259082" y="329453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78" name="Google Shape;2978;g1a37c33ce89_0_8002"/>
          <p:cNvPicPr preferRelativeResize="0"/>
          <p:nvPr/>
        </p:nvPicPr>
        <p:blipFill rotWithShape="1">
          <a:blip r:embed="rId6">
            <a:alphaModFix/>
          </a:blip>
          <a:srcRect b="0" l="0" r="0" t="0"/>
          <a:stretch/>
        </p:blipFill>
        <p:spPr>
          <a:xfrm>
            <a:off x="2428851" y="3332742"/>
            <a:ext cx="1724902" cy="1724902"/>
          </a:xfrm>
          <a:prstGeom prst="rect">
            <a:avLst/>
          </a:prstGeom>
          <a:noFill/>
          <a:ln>
            <a:noFill/>
          </a:ln>
        </p:spPr>
      </p:pic>
      <p:sp>
        <p:nvSpPr>
          <p:cNvPr id="2979" name="Google Shape;2979;g1a37c33ce89_0_8002"/>
          <p:cNvSpPr txBox="1"/>
          <p:nvPr/>
        </p:nvSpPr>
        <p:spPr>
          <a:xfrm>
            <a:off x="2671350" y="4767392"/>
            <a:ext cx="1277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Unmatched Customer Economics</a:t>
            </a:r>
            <a:endParaRPr b="1" sz="1100">
              <a:solidFill>
                <a:schemeClr val="dk2"/>
              </a:solidFill>
              <a:latin typeface="Arial"/>
              <a:ea typeface="Arial"/>
              <a:cs typeface="Arial"/>
              <a:sym typeface="Arial"/>
            </a:endParaRPr>
          </a:p>
        </p:txBody>
      </p:sp>
      <p:sp>
        <p:nvSpPr>
          <p:cNvPr id="2980" name="Google Shape;2980;g1a37c33ce89_0_8002"/>
          <p:cNvSpPr/>
          <p:nvPr/>
        </p:nvSpPr>
        <p:spPr>
          <a:xfrm rot="-1836056">
            <a:off x="5075759" y="329453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81" name="Google Shape;2981;g1a37c33ce89_0_8002"/>
          <p:cNvPicPr preferRelativeResize="0"/>
          <p:nvPr/>
        </p:nvPicPr>
        <p:blipFill rotWithShape="1">
          <a:blip r:embed="rId7">
            <a:alphaModFix/>
          </a:blip>
          <a:srcRect b="0" l="0" r="0" t="0"/>
          <a:stretch/>
        </p:blipFill>
        <p:spPr>
          <a:xfrm>
            <a:off x="5623986" y="3593470"/>
            <a:ext cx="1084934" cy="1084934"/>
          </a:xfrm>
          <a:prstGeom prst="rect">
            <a:avLst/>
          </a:prstGeom>
          <a:noFill/>
          <a:ln>
            <a:noFill/>
          </a:ln>
        </p:spPr>
      </p:pic>
      <p:sp>
        <p:nvSpPr>
          <p:cNvPr id="2982" name="Google Shape;2982;g1a37c33ce89_0_8002"/>
          <p:cNvSpPr txBox="1"/>
          <p:nvPr/>
        </p:nvSpPr>
        <p:spPr>
          <a:xfrm>
            <a:off x="5499288" y="4879204"/>
            <a:ext cx="12774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Upsell Mindset</a:t>
            </a:r>
            <a:endParaRPr b="1" sz="1100">
              <a:solidFill>
                <a:schemeClr val="dk2"/>
              </a:solidFill>
              <a:latin typeface="Arial"/>
              <a:ea typeface="Arial"/>
              <a:cs typeface="Arial"/>
              <a:sym typeface="Arial"/>
            </a:endParaRPr>
          </a:p>
        </p:txBody>
      </p:sp>
      <p:sp>
        <p:nvSpPr>
          <p:cNvPr id="2983" name="Google Shape;2983;g1a37c33ce89_0_8002"/>
          <p:cNvSpPr/>
          <p:nvPr/>
        </p:nvSpPr>
        <p:spPr>
          <a:xfrm rot="-1836056">
            <a:off x="7892437" y="3294529"/>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pic>
        <p:nvPicPr>
          <p:cNvPr id="2984" name="Google Shape;2984;g1a37c33ce89_0_8002"/>
          <p:cNvPicPr preferRelativeResize="0"/>
          <p:nvPr/>
        </p:nvPicPr>
        <p:blipFill rotWithShape="1">
          <a:blip r:embed="rId8">
            <a:alphaModFix/>
          </a:blip>
          <a:srcRect b="0" l="0" r="0" t="0"/>
          <a:stretch/>
        </p:blipFill>
        <p:spPr>
          <a:xfrm>
            <a:off x="8433309" y="3577332"/>
            <a:ext cx="1084934" cy="1084934"/>
          </a:xfrm>
          <a:prstGeom prst="rect">
            <a:avLst/>
          </a:prstGeom>
          <a:noFill/>
          <a:ln>
            <a:noFill/>
          </a:ln>
        </p:spPr>
      </p:pic>
      <p:sp>
        <p:nvSpPr>
          <p:cNvPr id="2985" name="Google Shape;2985;g1a37c33ce89_0_8002"/>
          <p:cNvSpPr txBox="1"/>
          <p:nvPr/>
        </p:nvSpPr>
        <p:spPr>
          <a:xfrm>
            <a:off x="8438083" y="4879204"/>
            <a:ext cx="10557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Proven Customer ROI</a:t>
            </a:r>
            <a:endParaRPr b="1" sz="1100">
              <a:solidFill>
                <a:schemeClr val="dk2"/>
              </a:solidFill>
              <a:latin typeface="Arial"/>
              <a:ea typeface="Arial"/>
              <a:cs typeface="Arial"/>
              <a:sym typeface="Arial"/>
            </a:endParaRPr>
          </a:p>
        </p:txBody>
      </p:sp>
      <p:sp>
        <p:nvSpPr>
          <p:cNvPr id="2986" name="Google Shape;2986;g1a37c33ce89_0_8002"/>
          <p:cNvSpPr/>
          <p:nvPr/>
        </p:nvSpPr>
        <p:spPr>
          <a:xfrm rot="-1836056">
            <a:off x="9360944" y="1307040"/>
            <a:ext cx="2098954" cy="2419775"/>
          </a:xfrm>
          <a:custGeom>
            <a:rect b="b" l="l" r="r" t="t"/>
            <a:pathLst>
              <a:path extrusionOk="0" h="445" w="386">
                <a:moveTo>
                  <a:pt x="193" y="445"/>
                </a:moveTo>
                <a:lnTo>
                  <a:pt x="0" y="334"/>
                </a:lnTo>
                <a:lnTo>
                  <a:pt x="0" y="111"/>
                </a:lnTo>
                <a:lnTo>
                  <a:pt x="193" y="0"/>
                </a:lnTo>
                <a:lnTo>
                  <a:pt x="386" y="111"/>
                </a:lnTo>
                <a:lnTo>
                  <a:pt x="386" y="334"/>
                </a:lnTo>
                <a:lnTo>
                  <a:pt x="193" y="445"/>
                </a:lnTo>
                <a:close/>
              </a:path>
            </a:pathLst>
          </a:custGeom>
          <a:solidFill>
            <a:schemeClr val="lt1"/>
          </a:solidFill>
          <a:ln cap="flat" cmpd="sng" w="28575">
            <a:solidFill>
              <a:srgbClr val="DAF0D3"/>
            </a:solidFill>
            <a:prstDash val="solid"/>
            <a:round/>
            <a:headEnd len="sm" w="sm" type="none"/>
            <a:tailEnd len="sm" w="sm" type="none"/>
          </a:ln>
          <a:effectLst>
            <a:outerShdw blurRad="44450" algn="ctr" dir="5400000" dist="27940">
              <a:srgbClr val="000000">
                <a:alpha val="31760"/>
              </a:srgbClr>
            </a:outerShdw>
          </a:effectLst>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2987" name="Google Shape;2987;g1a37c33ce89_0_8002"/>
          <p:cNvSpPr txBox="1"/>
          <p:nvPr/>
        </p:nvSpPr>
        <p:spPr>
          <a:xfrm>
            <a:off x="9682153" y="2730346"/>
            <a:ext cx="15456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dk2"/>
                </a:solidFill>
                <a:latin typeface="Arial"/>
                <a:ea typeface="Arial"/>
                <a:cs typeface="Arial"/>
                <a:sym typeface="Arial"/>
              </a:rPr>
              <a:t>Best-in-Class Proprietary Automated Performance System</a:t>
            </a:r>
            <a:endParaRPr b="1" sz="1100">
              <a:solidFill>
                <a:schemeClr val="dk2"/>
              </a:solidFill>
              <a:latin typeface="Arial"/>
              <a:ea typeface="Arial"/>
              <a:cs typeface="Arial"/>
              <a:sym typeface="Arial"/>
            </a:endParaRPr>
          </a:p>
        </p:txBody>
      </p:sp>
      <p:sp>
        <p:nvSpPr>
          <p:cNvPr descr="Driver Rewards on Fleet Tracking App Icon" id="2988" name="Google Shape;2988;g1a37c33ce89_0_8002"/>
          <p:cNvSpPr/>
          <p:nvPr/>
        </p:nvSpPr>
        <p:spPr>
          <a:xfrm>
            <a:off x="1456765" y="-806824"/>
            <a:ext cx="588300" cy="5505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descr="Driver Rewards on Fleet Tracking App Icon" id="2989" name="Google Shape;2989;g1a37c33ce89_0_8002"/>
          <p:cNvSpPr/>
          <p:nvPr/>
        </p:nvSpPr>
        <p:spPr>
          <a:xfrm>
            <a:off x="137272" y="-127467"/>
            <a:ext cx="268800" cy="2688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pic>
        <p:nvPicPr>
          <p:cNvPr id="2990" name="Google Shape;2990;g1a37c33ce89_0_8002"/>
          <p:cNvPicPr preferRelativeResize="0"/>
          <p:nvPr/>
        </p:nvPicPr>
        <p:blipFill rotWithShape="1">
          <a:blip r:embed="rId9">
            <a:alphaModFix/>
          </a:blip>
          <a:srcRect b="0" l="0" r="0" t="0"/>
          <a:stretch/>
        </p:blipFill>
        <p:spPr>
          <a:xfrm>
            <a:off x="9726706" y="1613647"/>
            <a:ext cx="1235449" cy="1067360"/>
          </a:xfrm>
          <a:prstGeom prst="rect">
            <a:avLst/>
          </a:prstGeom>
          <a:noFill/>
          <a:ln>
            <a:noFill/>
          </a:ln>
        </p:spPr>
      </p:pic>
      <p:sp>
        <p:nvSpPr>
          <p:cNvPr id="2991" name="Google Shape;2991;g1a37c33ce89_0_8002"/>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0" name="Shape 4840"/>
        <p:cNvGrpSpPr/>
        <p:nvPr/>
      </p:nvGrpSpPr>
      <p:grpSpPr>
        <a:xfrm>
          <a:off x="0" y="0"/>
          <a:ext cx="0" cy="0"/>
          <a:chOff x="0" y="0"/>
          <a:chExt cx="0" cy="0"/>
        </a:xfrm>
      </p:grpSpPr>
      <p:sp>
        <p:nvSpPr>
          <p:cNvPr id="4841" name="Google Shape;4841;g15b87989459_0_3628"/>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4842" name="Google Shape;4842;g15b87989459_0_3628"/>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843" name="Google Shape;4843;g15b87989459_0_3628"/>
          <p:cNvSpPr txBox="1"/>
          <p:nvPr>
            <p:ph idx="2" type="body"/>
          </p:nvPr>
        </p:nvSpPr>
        <p:spPr>
          <a:xfrm>
            <a:off x="1754219" y="1495827"/>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Pest Control</a:t>
            </a:r>
            <a:endParaRPr/>
          </a:p>
        </p:txBody>
      </p:sp>
      <p:sp>
        <p:nvSpPr>
          <p:cNvPr id="4844" name="Google Shape;4844;g15b87989459_0_3628"/>
          <p:cNvSpPr txBox="1"/>
          <p:nvPr>
            <p:ph idx="4" type="body"/>
          </p:nvPr>
        </p:nvSpPr>
        <p:spPr>
          <a:xfrm>
            <a:off x="1754218" y="1846367"/>
            <a:ext cx="2013300" cy="329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2019</a:t>
            </a:r>
            <a:endParaRPr/>
          </a:p>
        </p:txBody>
      </p:sp>
      <p:sp>
        <p:nvSpPr>
          <p:cNvPr id="4845" name="Google Shape;4845;g15b87989459_0_3628"/>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4846" name="Google Shape;4846;g15b87989459_0_3628"/>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Significant business growth</a:t>
            </a:r>
            <a:endParaRPr/>
          </a:p>
        </p:txBody>
      </p:sp>
      <p:sp>
        <p:nvSpPr>
          <p:cNvPr id="4847" name="Google Shape;4847;g15b87989459_0_3628"/>
          <p:cNvSpPr txBox="1"/>
          <p:nvPr>
            <p:ph idx="7" type="body"/>
          </p:nvPr>
        </p:nvSpPr>
        <p:spPr>
          <a:xfrm>
            <a:off x="707136" y="3565289"/>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Needed to know where technicians were</a:t>
            </a:r>
            <a:endParaRPr/>
          </a:p>
        </p:txBody>
      </p:sp>
      <p:sp>
        <p:nvSpPr>
          <p:cNvPr id="4848" name="Google Shape;4848;g15b87989459_0_3628"/>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Better customer service </a:t>
            </a:r>
            <a:endParaRPr/>
          </a:p>
        </p:txBody>
      </p:sp>
      <p:pic>
        <p:nvPicPr>
          <p:cNvPr id="4849" name="Google Shape;4849;g15b87989459_0_3628"/>
          <p:cNvPicPr preferRelativeResize="0"/>
          <p:nvPr>
            <p:ph idx="9" type="pic"/>
          </p:nvPr>
        </p:nvPicPr>
        <p:blipFill rotWithShape="1">
          <a:blip r:embed="rId3">
            <a:alphaModFix/>
          </a:blip>
          <a:srcRect b="-18528" l="-18646" r="-18659" t="-18514"/>
          <a:stretch/>
        </p:blipFill>
        <p:spPr>
          <a:xfrm>
            <a:off x="3773488" y="1412875"/>
            <a:ext cx="8241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4850" name="Google Shape;4850;g15b87989459_0_3628"/>
          <p:cNvSpPr txBox="1"/>
          <p:nvPr>
            <p:ph idx="13" type="body"/>
          </p:nvPr>
        </p:nvSpPr>
        <p:spPr>
          <a:xfrm>
            <a:off x="4865433" y="1659000"/>
            <a:ext cx="22857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500"/>
              <a:buNone/>
            </a:pPr>
            <a:r>
              <a:rPr lang="en-PH"/>
              <a:t>Verizon &amp; MyFleet (AT&amp;T)</a:t>
            </a:r>
            <a:endParaRPr/>
          </a:p>
        </p:txBody>
      </p:sp>
      <p:sp>
        <p:nvSpPr>
          <p:cNvPr id="4851" name="Google Shape;4851;g15b87989459_0_3628"/>
          <p:cNvSpPr txBox="1"/>
          <p:nvPr>
            <p:ph idx="14" type="body"/>
          </p:nvPr>
        </p:nvSpPr>
        <p:spPr>
          <a:xfrm>
            <a:off x="952133" y="4556096"/>
            <a:ext cx="5536800" cy="1115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PH" sz="1600">
                <a:solidFill>
                  <a:srgbClr val="20232D"/>
                </a:solidFill>
                <a:highlight>
                  <a:srgbClr val="FFFFFF"/>
                </a:highlight>
              </a:rPr>
              <a:t>We found a solution that meets our needs of a busy pest control company, while not hurting our bottom line. Very affordable for a great set of features we need, but they are also quick in helping with account questions and making billing simple. The solution helps us keep track of our drivers in real-time while integrating with our other software.</a:t>
            </a:r>
            <a:endParaRPr/>
          </a:p>
        </p:txBody>
      </p:sp>
      <p:sp>
        <p:nvSpPr>
          <p:cNvPr id="4852" name="Google Shape;4852;g15b87989459_0_3628"/>
          <p:cNvSpPr txBox="1"/>
          <p:nvPr>
            <p:ph idx="15" type="body"/>
          </p:nvPr>
        </p:nvSpPr>
        <p:spPr>
          <a:xfrm>
            <a:off x="304800" y="4643033"/>
            <a:ext cx="578100" cy="12315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4853" name="Google Shape;4853;g15b87989459_0_3628"/>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500"/>
              <a:buNone/>
            </a:pPr>
            <a:r>
              <a:rPr lang="en-PH"/>
              <a:t>Fleet Improvements</a:t>
            </a:r>
            <a:endParaRPr/>
          </a:p>
        </p:txBody>
      </p:sp>
      <p:sp>
        <p:nvSpPr>
          <p:cNvPr id="4854" name="Google Shape;4854;g15b87989459_0_3628"/>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50%</a:t>
            </a:r>
            <a:endParaRPr/>
          </a:p>
        </p:txBody>
      </p:sp>
      <p:sp>
        <p:nvSpPr>
          <p:cNvPr id="4855" name="Google Shape;4855;g15b87989459_0_3628"/>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Saved by switching to Azuga</a:t>
            </a:r>
            <a:endParaRPr/>
          </a:p>
        </p:txBody>
      </p:sp>
      <p:sp>
        <p:nvSpPr>
          <p:cNvPr id="4856" name="Google Shape;4856;g15b87989459_0_3628"/>
          <p:cNvSpPr txBox="1"/>
          <p:nvPr>
            <p:ph idx="4294967295" type="body"/>
          </p:nvPr>
        </p:nvSpPr>
        <p:spPr>
          <a:xfrm>
            <a:off x="7932346" y="3001722"/>
            <a:ext cx="3510300" cy="3297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20%</a:t>
            </a:r>
            <a:endParaRPr b="1" sz="1600">
              <a:solidFill>
                <a:srgbClr val="53A63A"/>
              </a:solidFill>
            </a:endParaRPr>
          </a:p>
        </p:txBody>
      </p:sp>
      <p:sp>
        <p:nvSpPr>
          <p:cNvPr id="4857" name="Google Shape;4857;g15b87989459_0_3628"/>
          <p:cNvSpPr txBox="1"/>
          <p:nvPr>
            <p:ph idx="4294967295" type="body"/>
          </p:nvPr>
        </p:nvSpPr>
        <p:spPr>
          <a:xfrm>
            <a:off x="7932346" y="3372582"/>
            <a:ext cx="3510300" cy="479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Less Sudden Acceleration events compared to the pest control industry average, per 100 miles driven.</a:t>
            </a:r>
            <a:endParaRPr sz="1200"/>
          </a:p>
        </p:txBody>
      </p:sp>
      <p:pic>
        <p:nvPicPr>
          <p:cNvPr id="4858" name="Google Shape;4858;g15b87989459_0_3628"/>
          <p:cNvPicPr preferRelativeResize="0"/>
          <p:nvPr/>
        </p:nvPicPr>
        <p:blipFill>
          <a:blip r:embed="rId4">
            <a:alphaModFix/>
          </a:blip>
          <a:stretch>
            <a:fillRect/>
          </a:stretch>
        </p:blipFill>
        <p:spPr>
          <a:xfrm>
            <a:off x="-17467" y="1428867"/>
            <a:ext cx="1664033" cy="790400"/>
          </a:xfrm>
          <a:prstGeom prst="rect">
            <a:avLst/>
          </a:prstGeom>
          <a:noFill/>
          <a:ln>
            <a:noFill/>
          </a:ln>
        </p:spPr>
      </p:pic>
      <p:pic>
        <p:nvPicPr>
          <p:cNvPr id="4859" name="Google Shape;4859;g15b87989459_0_3628"/>
          <p:cNvPicPr preferRelativeResize="0"/>
          <p:nvPr/>
        </p:nvPicPr>
        <p:blipFill>
          <a:blip r:embed="rId5">
            <a:alphaModFix/>
          </a:blip>
          <a:stretch>
            <a:fillRect/>
          </a:stretch>
        </p:blipFill>
        <p:spPr>
          <a:xfrm>
            <a:off x="8324117" y="4244215"/>
            <a:ext cx="2726831" cy="226327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3" name="Shape 4863"/>
        <p:cNvGrpSpPr/>
        <p:nvPr/>
      </p:nvGrpSpPr>
      <p:grpSpPr>
        <a:xfrm>
          <a:off x="0" y="0"/>
          <a:ext cx="0" cy="0"/>
          <a:chOff x="0" y="0"/>
          <a:chExt cx="0" cy="0"/>
        </a:xfrm>
      </p:grpSpPr>
      <p:sp>
        <p:nvSpPr>
          <p:cNvPr id="4864" name="Google Shape;4864;g15b87989459_0_3650"/>
          <p:cNvSpPr txBox="1"/>
          <p:nvPr>
            <p:ph type="title"/>
          </p:nvPr>
        </p:nvSpPr>
        <p:spPr>
          <a:xfrm>
            <a:off x="304799" y="266699"/>
            <a:ext cx="66753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4865" name="Google Shape;4865;g15b87989459_0_3650"/>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4866" name="Google Shape;4866;g15b87989459_0_3650"/>
          <p:cNvSpPr txBox="1"/>
          <p:nvPr>
            <p:ph idx="2" type="body"/>
          </p:nvPr>
        </p:nvSpPr>
        <p:spPr>
          <a:xfrm>
            <a:off x="1754219" y="1495827"/>
            <a:ext cx="20133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Installation &amp; Repair</a:t>
            </a:r>
            <a:endParaRPr/>
          </a:p>
        </p:txBody>
      </p:sp>
      <p:sp>
        <p:nvSpPr>
          <p:cNvPr id="4867" name="Google Shape;4867;g15b87989459_0_3650"/>
          <p:cNvSpPr txBox="1"/>
          <p:nvPr>
            <p:ph idx="4" type="body"/>
          </p:nvPr>
        </p:nvSpPr>
        <p:spPr>
          <a:xfrm>
            <a:off x="1754218" y="1846367"/>
            <a:ext cx="2013300" cy="329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2017</a:t>
            </a:r>
            <a:endParaRPr/>
          </a:p>
        </p:txBody>
      </p:sp>
      <p:sp>
        <p:nvSpPr>
          <p:cNvPr id="4868" name="Google Shape;4868;g15b87989459_0_3650"/>
          <p:cNvSpPr txBox="1"/>
          <p:nvPr>
            <p:ph idx="5" type="body"/>
          </p:nvPr>
        </p:nvSpPr>
        <p:spPr>
          <a:xfrm>
            <a:off x="462593" y="2836922"/>
            <a:ext cx="60261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4869" name="Google Shape;4869;g15b87989459_0_3650"/>
          <p:cNvSpPr txBox="1"/>
          <p:nvPr>
            <p:ph idx="6" type="body"/>
          </p:nvPr>
        </p:nvSpPr>
        <p:spPr>
          <a:xfrm>
            <a:off x="707136" y="3245645"/>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Fleet visibility for better customer service</a:t>
            </a:r>
            <a:endParaRPr/>
          </a:p>
        </p:txBody>
      </p:sp>
      <p:sp>
        <p:nvSpPr>
          <p:cNvPr id="4870" name="Google Shape;4870;g15b87989459_0_3650"/>
          <p:cNvSpPr txBox="1"/>
          <p:nvPr>
            <p:ph idx="7" type="body"/>
          </p:nvPr>
        </p:nvSpPr>
        <p:spPr>
          <a:xfrm>
            <a:off x="707136" y="3565289"/>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Increase safety metrics through driving behaviors</a:t>
            </a:r>
            <a:endParaRPr/>
          </a:p>
        </p:txBody>
      </p:sp>
      <p:sp>
        <p:nvSpPr>
          <p:cNvPr id="4871" name="Google Shape;4871;g15b87989459_0_3650"/>
          <p:cNvSpPr txBox="1"/>
          <p:nvPr>
            <p:ph idx="8" type="body"/>
          </p:nvPr>
        </p:nvSpPr>
        <p:spPr>
          <a:xfrm>
            <a:off x="707136" y="3884932"/>
            <a:ext cx="5781600" cy="2409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Optimize fleet performance through reporting and analysis</a:t>
            </a:r>
            <a:endParaRPr/>
          </a:p>
        </p:txBody>
      </p:sp>
      <p:pic>
        <p:nvPicPr>
          <p:cNvPr id="4872" name="Google Shape;4872;g15b87989459_0_3650"/>
          <p:cNvPicPr preferRelativeResize="0"/>
          <p:nvPr>
            <p:ph idx="9" type="pic"/>
          </p:nvPr>
        </p:nvPicPr>
        <p:blipFill rotWithShape="1">
          <a:blip r:embed="rId3">
            <a:alphaModFix/>
          </a:blip>
          <a:srcRect b="-18528" l="-18646" r="-18659" t="-18514"/>
          <a:stretch/>
        </p:blipFill>
        <p:spPr>
          <a:xfrm>
            <a:off x="3773488" y="1412875"/>
            <a:ext cx="8241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4873" name="Google Shape;4873;g15b87989459_0_3650"/>
          <p:cNvSpPr txBox="1"/>
          <p:nvPr>
            <p:ph idx="13" type="body"/>
          </p:nvPr>
        </p:nvSpPr>
        <p:spPr>
          <a:xfrm>
            <a:off x="4865433" y="1659000"/>
            <a:ext cx="2285700" cy="3297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500"/>
              <a:buNone/>
            </a:pPr>
            <a:r>
              <a:rPr lang="en-PH"/>
              <a:t>On-Board Communications</a:t>
            </a:r>
            <a:endParaRPr/>
          </a:p>
        </p:txBody>
      </p:sp>
      <p:sp>
        <p:nvSpPr>
          <p:cNvPr id="4874" name="Google Shape;4874;g15b87989459_0_3650"/>
          <p:cNvSpPr txBox="1"/>
          <p:nvPr>
            <p:ph idx="14" type="body"/>
          </p:nvPr>
        </p:nvSpPr>
        <p:spPr>
          <a:xfrm>
            <a:off x="952133" y="4743467"/>
            <a:ext cx="5536800" cy="928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PH" sz="1600">
                <a:solidFill>
                  <a:srgbClr val="20232D"/>
                </a:solidFill>
                <a:highlight>
                  <a:srgbClr val="FFFFFF"/>
                </a:highlight>
              </a:rPr>
              <a:t>It has been about a year since our company switched over to Azuga Fleet. The old software does not compare to Azuga Fleet. Aguza Fleet is much easier to use. This software gives great detail on reports for vehicles.</a:t>
            </a:r>
            <a:endParaRPr/>
          </a:p>
          <a:p>
            <a:pPr indent="-400050" lvl="0" marL="609600" rtl="0" algn="l">
              <a:lnSpc>
                <a:spcPct val="100000"/>
              </a:lnSpc>
              <a:spcBef>
                <a:spcPts val="700"/>
              </a:spcBef>
              <a:spcAft>
                <a:spcPts val="0"/>
              </a:spcAft>
              <a:buSzPts val="1500"/>
              <a:buChar char="-"/>
            </a:pPr>
            <a:r>
              <a:rPr lang="en-PH"/>
              <a:t>Tyson Williams, Branch Manager</a:t>
            </a:r>
            <a:endParaRPr/>
          </a:p>
        </p:txBody>
      </p:sp>
      <p:sp>
        <p:nvSpPr>
          <p:cNvPr id="4875" name="Google Shape;4875;g15b87989459_0_3650"/>
          <p:cNvSpPr txBox="1"/>
          <p:nvPr>
            <p:ph idx="15" type="body"/>
          </p:nvPr>
        </p:nvSpPr>
        <p:spPr>
          <a:xfrm>
            <a:off x="304800" y="4643033"/>
            <a:ext cx="578100" cy="1231500"/>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4876" name="Google Shape;4876;g15b87989459_0_3650"/>
          <p:cNvSpPr txBox="1"/>
          <p:nvPr>
            <p:ph idx="16" type="body"/>
          </p:nvPr>
        </p:nvSpPr>
        <p:spPr>
          <a:xfrm>
            <a:off x="7487919" y="1219266"/>
            <a:ext cx="4399200" cy="386100"/>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500"/>
              <a:buNone/>
            </a:pPr>
            <a:r>
              <a:rPr lang="en-PH"/>
              <a:t>Fleet Improvements</a:t>
            </a:r>
            <a:endParaRPr/>
          </a:p>
        </p:txBody>
      </p:sp>
      <p:sp>
        <p:nvSpPr>
          <p:cNvPr id="4877" name="Google Shape;4877;g15b87989459_0_3650"/>
          <p:cNvSpPr txBox="1"/>
          <p:nvPr>
            <p:ph idx="18" type="body"/>
          </p:nvPr>
        </p:nvSpPr>
        <p:spPr>
          <a:xfrm>
            <a:off x="7932346" y="1823658"/>
            <a:ext cx="3510300" cy="2652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17%</a:t>
            </a:r>
            <a:endParaRPr/>
          </a:p>
        </p:txBody>
      </p:sp>
      <p:sp>
        <p:nvSpPr>
          <p:cNvPr id="4878" name="Google Shape;4878;g15b87989459_0_3650"/>
          <p:cNvSpPr txBox="1"/>
          <p:nvPr>
            <p:ph idx="19" type="body"/>
          </p:nvPr>
        </p:nvSpPr>
        <p:spPr>
          <a:xfrm>
            <a:off x="7932346" y="2194518"/>
            <a:ext cx="3510300" cy="386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Risk reduction of preventable accidents by decreasing hard braking across a large fleet of 1,300 vehicles </a:t>
            </a:r>
            <a:endParaRPr/>
          </a:p>
        </p:txBody>
      </p:sp>
      <p:sp>
        <p:nvSpPr>
          <p:cNvPr id="4879" name="Google Shape;4879;g15b87989459_0_3650"/>
          <p:cNvSpPr txBox="1"/>
          <p:nvPr>
            <p:ph idx="4294967295" type="body"/>
          </p:nvPr>
        </p:nvSpPr>
        <p:spPr>
          <a:xfrm>
            <a:off x="7932346" y="3001722"/>
            <a:ext cx="3510300" cy="3297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20%</a:t>
            </a:r>
            <a:endParaRPr b="1" sz="1600">
              <a:solidFill>
                <a:srgbClr val="53A63A"/>
              </a:solidFill>
            </a:endParaRPr>
          </a:p>
        </p:txBody>
      </p:sp>
      <p:sp>
        <p:nvSpPr>
          <p:cNvPr id="4880" name="Google Shape;4880;g15b87989459_0_3650"/>
          <p:cNvSpPr txBox="1"/>
          <p:nvPr>
            <p:ph idx="4294967295" type="body"/>
          </p:nvPr>
        </p:nvSpPr>
        <p:spPr>
          <a:xfrm>
            <a:off x="7932346" y="3372582"/>
            <a:ext cx="3510300" cy="479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Less Sudden Acceleration events compared to the pest control industry average, per 100 miles driven.</a:t>
            </a:r>
            <a:endParaRPr sz="1200"/>
          </a:p>
        </p:txBody>
      </p:sp>
      <p:pic>
        <p:nvPicPr>
          <p:cNvPr id="4881" name="Google Shape;4881;g15b87989459_0_3650"/>
          <p:cNvPicPr preferRelativeResize="0"/>
          <p:nvPr/>
        </p:nvPicPr>
        <p:blipFill>
          <a:blip r:embed="rId4">
            <a:alphaModFix/>
          </a:blip>
          <a:stretch>
            <a:fillRect/>
          </a:stretch>
        </p:blipFill>
        <p:spPr>
          <a:xfrm>
            <a:off x="149634" y="1495833"/>
            <a:ext cx="1522779" cy="575733"/>
          </a:xfrm>
          <a:prstGeom prst="rect">
            <a:avLst/>
          </a:prstGeom>
          <a:noFill/>
          <a:ln>
            <a:noFill/>
          </a:ln>
        </p:spPr>
      </p:pic>
      <p:pic>
        <p:nvPicPr>
          <p:cNvPr id="4882" name="Google Shape;4882;g15b87989459_0_3650"/>
          <p:cNvPicPr preferRelativeResize="0"/>
          <p:nvPr/>
        </p:nvPicPr>
        <p:blipFill>
          <a:blip r:embed="rId5">
            <a:alphaModFix/>
          </a:blip>
          <a:stretch>
            <a:fillRect/>
          </a:stretch>
        </p:blipFill>
        <p:spPr>
          <a:xfrm>
            <a:off x="7720783" y="4244215"/>
            <a:ext cx="3933490" cy="2263269"/>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6" name="Shape 4886"/>
        <p:cNvGrpSpPr/>
        <p:nvPr/>
      </p:nvGrpSpPr>
      <p:grpSpPr>
        <a:xfrm>
          <a:off x="0" y="0"/>
          <a:ext cx="0" cy="0"/>
          <a:chOff x="0" y="0"/>
          <a:chExt cx="0" cy="0"/>
        </a:xfrm>
      </p:grpSpPr>
      <p:sp>
        <p:nvSpPr>
          <p:cNvPr id="4887" name="Google Shape;4887;g15b87989459_0_5731"/>
          <p:cNvSpPr txBox="1"/>
          <p:nvPr>
            <p:ph type="ctrTitle"/>
          </p:nvPr>
        </p:nvSpPr>
        <p:spPr>
          <a:xfrm>
            <a:off x="300943" y="5253423"/>
            <a:ext cx="9144000" cy="8076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PH"/>
              <a:t>Platform Overview</a:t>
            </a:r>
            <a:endParaRPr/>
          </a:p>
        </p:txBody>
      </p:sp>
      <p:sp>
        <p:nvSpPr>
          <p:cNvPr id="4888" name="Google Shape;4888;g15b87989459_0_5731"/>
          <p:cNvSpPr txBox="1"/>
          <p:nvPr>
            <p:ph idx="1" type="subTitle"/>
          </p:nvPr>
        </p:nvSpPr>
        <p:spPr>
          <a:xfrm>
            <a:off x="300943" y="6156425"/>
            <a:ext cx="9144000" cy="290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PH"/>
              <a:t>Product Focused Growth Strategy</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3" name="Shape 4893"/>
        <p:cNvGrpSpPr/>
        <p:nvPr/>
      </p:nvGrpSpPr>
      <p:grpSpPr>
        <a:xfrm>
          <a:off x="0" y="0"/>
          <a:ext cx="0" cy="0"/>
          <a:chOff x="0" y="0"/>
          <a:chExt cx="0" cy="0"/>
        </a:xfrm>
      </p:grpSpPr>
      <p:sp>
        <p:nvSpPr>
          <p:cNvPr id="4894" name="Google Shape;4894;g15b87989459_0_8145"/>
          <p:cNvSpPr txBox="1"/>
          <p:nvPr>
            <p:ph type="title"/>
          </p:nvPr>
        </p:nvSpPr>
        <p:spPr>
          <a:xfrm>
            <a:off x="238316" y="402331"/>
            <a:ext cx="10529700" cy="470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sz="3200"/>
              <a:t>The Connected Vehicle and Field Worker</a:t>
            </a:r>
            <a:endParaRPr sz="3200"/>
          </a:p>
        </p:txBody>
      </p:sp>
      <p:sp>
        <p:nvSpPr>
          <p:cNvPr id="4895" name="Google Shape;4895;g15b87989459_0_8145"/>
          <p:cNvSpPr txBox="1"/>
          <p:nvPr/>
        </p:nvSpPr>
        <p:spPr>
          <a:xfrm>
            <a:off x="3137647" y="3689941"/>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Payments</a:t>
            </a:r>
            <a:endParaRPr sz="1200"/>
          </a:p>
        </p:txBody>
      </p:sp>
      <p:grpSp>
        <p:nvGrpSpPr>
          <p:cNvPr id="4896" name="Google Shape;4896;g15b87989459_0_8145"/>
          <p:cNvGrpSpPr/>
          <p:nvPr/>
        </p:nvGrpSpPr>
        <p:grpSpPr>
          <a:xfrm>
            <a:off x="3526561" y="3147459"/>
            <a:ext cx="375566" cy="596238"/>
            <a:chOff x="3908609" y="2200051"/>
            <a:chExt cx="386982" cy="614362"/>
          </a:xfrm>
        </p:grpSpPr>
        <p:sp>
          <p:nvSpPr>
            <p:cNvPr id="4897" name="Google Shape;4897;g15b87989459_0_8145"/>
            <p:cNvSpPr/>
            <p:nvPr/>
          </p:nvSpPr>
          <p:spPr>
            <a:xfrm>
              <a:off x="3908609" y="2200051"/>
              <a:ext cx="386982" cy="614362"/>
            </a:xfrm>
            <a:custGeom>
              <a:rect b="b" l="l" r="r" t="t"/>
              <a:pathLst>
                <a:path extrusionOk="0" h="1568" w="988">
                  <a:moveTo>
                    <a:pt x="944" y="872"/>
                  </a:moveTo>
                  <a:cubicBezTo>
                    <a:pt x="927" y="859"/>
                    <a:pt x="743" y="655"/>
                    <a:pt x="693" y="626"/>
                  </a:cubicBezTo>
                  <a:cubicBezTo>
                    <a:pt x="693" y="97"/>
                    <a:pt x="693" y="97"/>
                    <a:pt x="693" y="97"/>
                  </a:cubicBezTo>
                  <a:cubicBezTo>
                    <a:pt x="693" y="43"/>
                    <a:pt x="650" y="0"/>
                    <a:pt x="596" y="0"/>
                  </a:cubicBezTo>
                  <a:cubicBezTo>
                    <a:pt x="97" y="0"/>
                    <a:pt x="97" y="0"/>
                    <a:pt x="97" y="0"/>
                  </a:cubicBezTo>
                  <a:cubicBezTo>
                    <a:pt x="43" y="0"/>
                    <a:pt x="0" y="44"/>
                    <a:pt x="0" y="97"/>
                  </a:cubicBezTo>
                  <a:cubicBezTo>
                    <a:pt x="0" y="1023"/>
                    <a:pt x="0" y="1023"/>
                    <a:pt x="0" y="1023"/>
                  </a:cubicBezTo>
                  <a:cubicBezTo>
                    <a:pt x="0" y="1077"/>
                    <a:pt x="44" y="1120"/>
                    <a:pt x="97" y="1120"/>
                  </a:cubicBezTo>
                  <a:cubicBezTo>
                    <a:pt x="315" y="1120"/>
                    <a:pt x="315" y="1120"/>
                    <a:pt x="315" y="1120"/>
                  </a:cubicBezTo>
                  <a:cubicBezTo>
                    <a:pt x="306" y="1044"/>
                    <a:pt x="306" y="1044"/>
                    <a:pt x="306" y="1044"/>
                  </a:cubicBezTo>
                  <a:cubicBezTo>
                    <a:pt x="303" y="1041"/>
                    <a:pt x="301" y="1040"/>
                    <a:pt x="298" y="1037"/>
                  </a:cubicBezTo>
                  <a:cubicBezTo>
                    <a:pt x="202" y="1037"/>
                    <a:pt x="202" y="1037"/>
                    <a:pt x="202" y="1037"/>
                  </a:cubicBezTo>
                  <a:cubicBezTo>
                    <a:pt x="205" y="1024"/>
                    <a:pt x="206" y="1010"/>
                    <a:pt x="204" y="996"/>
                  </a:cubicBezTo>
                  <a:cubicBezTo>
                    <a:pt x="196" y="956"/>
                    <a:pt x="165" y="924"/>
                    <a:pt x="125" y="916"/>
                  </a:cubicBezTo>
                  <a:cubicBezTo>
                    <a:pt x="110" y="913"/>
                    <a:pt x="96" y="914"/>
                    <a:pt x="83" y="917"/>
                  </a:cubicBezTo>
                  <a:cubicBezTo>
                    <a:pt x="83" y="196"/>
                    <a:pt x="83" y="196"/>
                    <a:pt x="83" y="196"/>
                  </a:cubicBezTo>
                  <a:cubicBezTo>
                    <a:pt x="88" y="197"/>
                    <a:pt x="94" y="198"/>
                    <a:pt x="100" y="198"/>
                  </a:cubicBezTo>
                  <a:cubicBezTo>
                    <a:pt x="155" y="198"/>
                    <a:pt x="199" y="154"/>
                    <a:pt x="199" y="100"/>
                  </a:cubicBezTo>
                  <a:cubicBezTo>
                    <a:pt x="199" y="94"/>
                    <a:pt x="198" y="88"/>
                    <a:pt x="197" y="83"/>
                  </a:cubicBezTo>
                  <a:cubicBezTo>
                    <a:pt x="495" y="83"/>
                    <a:pt x="495" y="83"/>
                    <a:pt x="495" y="83"/>
                  </a:cubicBezTo>
                  <a:cubicBezTo>
                    <a:pt x="494" y="88"/>
                    <a:pt x="494" y="94"/>
                    <a:pt x="494" y="100"/>
                  </a:cubicBezTo>
                  <a:cubicBezTo>
                    <a:pt x="494" y="154"/>
                    <a:pt x="538" y="198"/>
                    <a:pt x="592" y="198"/>
                  </a:cubicBezTo>
                  <a:cubicBezTo>
                    <a:pt x="598" y="198"/>
                    <a:pt x="604" y="197"/>
                    <a:pt x="610" y="196"/>
                  </a:cubicBezTo>
                  <a:cubicBezTo>
                    <a:pt x="610" y="1102"/>
                    <a:pt x="610" y="1102"/>
                    <a:pt x="610" y="1102"/>
                  </a:cubicBezTo>
                  <a:cubicBezTo>
                    <a:pt x="576" y="1077"/>
                    <a:pt x="538" y="999"/>
                    <a:pt x="538" y="999"/>
                  </a:cubicBezTo>
                  <a:cubicBezTo>
                    <a:pt x="538" y="999"/>
                    <a:pt x="520" y="792"/>
                    <a:pt x="414" y="792"/>
                  </a:cubicBezTo>
                  <a:cubicBezTo>
                    <a:pt x="412" y="792"/>
                    <a:pt x="409" y="792"/>
                    <a:pt x="406" y="792"/>
                  </a:cubicBezTo>
                  <a:cubicBezTo>
                    <a:pt x="406" y="792"/>
                    <a:pt x="326" y="799"/>
                    <a:pt x="392" y="1027"/>
                  </a:cubicBezTo>
                  <a:cubicBezTo>
                    <a:pt x="422" y="1280"/>
                    <a:pt x="422" y="1280"/>
                    <a:pt x="422" y="1280"/>
                  </a:cubicBezTo>
                  <a:cubicBezTo>
                    <a:pt x="422" y="1280"/>
                    <a:pt x="455" y="1417"/>
                    <a:pt x="546" y="1512"/>
                  </a:cubicBezTo>
                  <a:cubicBezTo>
                    <a:pt x="546" y="1540"/>
                    <a:pt x="546" y="1540"/>
                    <a:pt x="546" y="1540"/>
                  </a:cubicBezTo>
                  <a:cubicBezTo>
                    <a:pt x="546" y="1555"/>
                    <a:pt x="558" y="1568"/>
                    <a:pt x="573" y="1568"/>
                  </a:cubicBezTo>
                  <a:cubicBezTo>
                    <a:pt x="869" y="1568"/>
                    <a:pt x="869" y="1568"/>
                    <a:pt x="869" y="1568"/>
                  </a:cubicBezTo>
                  <a:cubicBezTo>
                    <a:pt x="883" y="1568"/>
                    <a:pt x="895" y="1557"/>
                    <a:pt x="896" y="1543"/>
                  </a:cubicBezTo>
                  <a:cubicBezTo>
                    <a:pt x="907" y="1445"/>
                    <a:pt x="948" y="1078"/>
                    <a:pt x="972" y="1023"/>
                  </a:cubicBezTo>
                  <a:cubicBezTo>
                    <a:pt x="976" y="1014"/>
                    <a:pt x="979" y="1005"/>
                    <a:pt x="980" y="995"/>
                  </a:cubicBezTo>
                  <a:cubicBezTo>
                    <a:pt x="986" y="964"/>
                    <a:pt x="988" y="906"/>
                    <a:pt x="944" y="872"/>
                  </a:cubicBezTo>
                  <a:close/>
                  <a:moveTo>
                    <a:pt x="944" y="872"/>
                  </a:moveTo>
                  <a:cubicBezTo>
                    <a:pt x="944" y="872"/>
                    <a:pt x="944" y="872"/>
                    <a:pt x="944" y="87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898" name="Google Shape;4898;g15b87989459_0_8145"/>
            <p:cNvSpPr/>
            <p:nvPr/>
          </p:nvSpPr>
          <p:spPr>
            <a:xfrm>
              <a:off x="4025942" y="2277302"/>
              <a:ext cx="45913" cy="46642"/>
            </a:xfrm>
            <a:custGeom>
              <a:rect b="b" l="l" r="r" t="t"/>
              <a:pathLst>
                <a:path extrusionOk="0" h="118" w="117">
                  <a:moveTo>
                    <a:pt x="117" y="59"/>
                  </a:moveTo>
                  <a:cubicBezTo>
                    <a:pt x="117" y="91"/>
                    <a:pt x="91" y="118"/>
                    <a:pt x="58" y="118"/>
                  </a:cubicBezTo>
                  <a:cubicBezTo>
                    <a:pt x="26" y="118"/>
                    <a:pt x="0" y="91"/>
                    <a:pt x="0" y="59"/>
                  </a:cubicBezTo>
                  <a:cubicBezTo>
                    <a:pt x="0" y="26"/>
                    <a:pt x="26" y="0"/>
                    <a:pt x="58" y="0"/>
                  </a:cubicBezTo>
                  <a:cubicBezTo>
                    <a:pt x="91" y="0"/>
                    <a:pt x="117" y="26"/>
                    <a:pt x="117" y="59"/>
                  </a:cubicBezTo>
                  <a:close/>
                  <a:moveTo>
                    <a:pt x="117" y="59"/>
                  </a:moveTo>
                  <a:cubicBezTo>
                    <a:pt x="117" y="59"/>
                    <a:pt x="117" y="59"/>
                    <a:pt x="117" y="5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899" name="Google Shape;4899;g15b87989459_0_8145"/>
            <p:cNvSpPr/>
            <p:nvPr/>
          </p:nvSpPr>
          <p:spPr>
            <a:xfrm>
              <a:off x="3961081" y="2338519"/>
              <a:ext cx="166890" cy="164704"/>
            </a:xfrm>
            <a:custGeom>
              <a:rect b="b" l="l" r="r" t="t"/>
              <a:pathLst>
                <a:path extrusionOk="0" h="420" w="425">
                  <a:moveTo>
                    <a:pt x="0" y="213"/>
                  </a:moveTo>
                  <a:cubicBezTo>
                    <a:pt x="0" y="314"/>
                    <a:pt x="71" y="399"/>
                    <a:pt x="166" y="420"/>
                  </a:cubicBezTo>
                  <a:cubicBezTo>
                    <a:pt x="169" y="415"/>
                    <a:pt x="172" y="410"/>
                    <a:pt x="175" y="405"/>
                  </a:cubicBezTo>
                  <a:cubicBezTo>
                    <a:pt x="207" y="359"/>
                    <a:pt x="249" y="351"/>
                    <a:pt x="264" y="350"/>
                  </a:cubicBezTo>
                  <a:cubicBezTo>
                    <a:pt x="270" y="349"/>
                    <a:pt x="275" y="349"/>
                    <a:pt x="281" y="349"/>
                  </a:cubicBezTo>
                  <a:cubicBezTo>
                    <a:pt x="302" y="349"/>
                    <a:pt x="329" y="353"/>
                    <a:pt x="358" y="368"/>
                  </a:cubicBezTo>
                  <a:cubicBezTo>
                    <a:pt x="399" y="329"/>
                    <a:pt x="425" y="274"/>
                    <a:pt x="425" y="213"/>
                  </a:cubicBezTo>
                  <a:cubicBezTo>
                    <a:pt x="425" y="95"/>
                    <a:pt x="330" y="0"/>
                    <a:pt x="213" y="0"/>
                  </a:cubicBezTo>
                  <a:cubicBezTo>
                    <a:pt x="95" y="0"/>
                    <a:pt x="0" y="95"/>
                    <a:pt x="0" y="213"/>
                  </a:cubicBezTo>
                  <a:close/>
                  <a:moveTo>
                    <a:pt x="85" y="194"/>
                  </a:moveTo>
                  <a:cubicBezTo>
                    <a:pt x="98" y="194"/>
                    <a:pt x="98" y="194"/>
                    <a:pt x="100" y="181"/>
                  </a:cubicBezTo>
                  <a:cubicBezTo>
                    <a:pt x="102" y="171"/>
                    <a:pt x="105" y="162"/>
                    <a:pt x="109" y="153"/>
                  </a:cubicBezTo>
                  <a:cubicBezTo>
                    <a:pt x="111" y="147"/>
                    <a:pt x="114" y="146"/>
                    <a:pt x="119" y="147"/>
                  </a:cubicBezTo>
                  <a:cubicBezTo>
                    <a:pt x="127" y="149"/>
                    <a:pt x="135" y="152"/>
                    <a:pt x="143" y="154"/>
                  </a:cubicBezTo>
                  <a:cubicBezTo>
                    <a:pt x="150" y="156"/>
                    <a:pt x="151" y="159"/>
                    <a:pt x="148" y="166"/>
                  </a:cubicBezTo>
                  <a:cubicBezTo>
                    <a:pt x="141" y="180"/>
                    <a:pt x="138" y="195"/>
                    <a:pt x="139" y="211"/>
                  </a:cubicBezTo>
                  <a:cubicBezTo>
                    <a:pt x="140" y="215"/>
                    <a:pt x="140" y="219"/>
                    <a:pt x="142" y="223"/>
                  </a:cubicBezTo>
                  <a:cubicBezTo>
                    <a:pt x="148" y="237"/>
                    <a:pt x="163" y="239"/>
                    <a:pt x="172" y="227"/>
                  </a:cubicBezTo>
                  <a:cubicBezTo>
                    <a:pt x="177" y="221"/>
                    <a:pt x="180" y="215"/>
                    <a:pt x="183" y="208"/>
                  </a:cubicBezTo>
                  <a:cubicBezTo>
                    <a:pt x="188" y="195"/>
                    <a:pt x="193" y="183"/>
                    <a:pt x="199" y="172"/>
                  </a:cubicBezTo>
                  <a:cubicBezTo>
                    <a:pt x="219" y="136"/>
                    <a:pt x="265" y="126"/>
                    <a:pt x="296" y="152"/>
                  </a:cubicBezTo>
                  <a:cubicBezTo>
                    <a:pt x="308" y="161"/>
                    <a:pt x="315" y="173"/>
                    <a:pt x="319" y="187"/>
                  </a:cubicBezTo>
                  <a:cubicBezTo>
                    <a:pt x="321" y="193"/>
                    <a:pt x="324" y="196"/>
                    <a:pt x="330" y="196"/>
                  </a:cubicBezTo>
                  <a:cubicBezTo>
                    <a:pt x="337" y="195"/>
                    <a:pt x="343" y="196"/>
                    <a:pt x="349" y="196"/>
                  </a:cubicBezTo>
                  <a:cubicBezTo>
                    <a:pt x="355" y="196"/>
                    <a:pt x="358" y="199"/>
                    <a:pt x="358" y="204"/>
                  </a:cubicBezTo>
                  <a:cubicBezTo>
                    <a:pt x="358" y="211"/>
                    <a:pt x="358" y="218"/>
                    <a:pt x="358" y="224"/>
                  </a:cubicBezTo>
                  <a:cubicBezTo>
                    <a:pt x="358" y="230"/>
                    <a:pt x="354" y="233"/>
                    <a:pt x="349" y="233"/>
                  </a:cubicBezTo>
                  <a:cubicBezTo>
                    <a:pt x="335" y="233"/>
                    <a:pt x="335" y="233"/>
                    <a:pt x="335" y="233"/>
                  </a:cubicBezTo>
                  <a:cubicBezTo>
                    <a:pt x="325" y="233"/>
                    <a:pt x="324" y="233"/>
                    <a:pt x="323" y="243"/>
                  </a:cubicBezTo>
                  <a:cubicBezTo>
                    <a:pt x="321" y="256"/>
                    <a:pt x="318" y="268"/>
                    <a:pt x="312" y="279"/>
                  </a:cubicBezTo>
                  <a:cubicBezTo>
                    <a:pt x="308" y="288"/>
                    <a:pt x="306" y="289"/>
                    <a:pt x="296" y="287"/>
                  </a:cubicBezTo>
                  <a:cubicBezTo>
                    <a:pt x="289" y="285"/>
                    <a:pt x="282" y="283"/>
                    <a:pt x="276" y="281"/>
                  </a:cubicBezTo>
                  <a:cubicBezTo>
                    <a:pt x="268" y="278"/>
                    <a:pt x="267" y="276"/>
                    <a:pt x="270" y="268"/>
                  </a:cubicBezTo>
                  <a:cubicBezTo>
                    <a:pt x="277" y="256"/>
                    <a:pt x="281" y="242"/>
                    <a:pt x="283" y="228"/>
                  </a:cubicBezTo>
                  <a:cubicBezTo>
                    <a:pt x="284" y="219"/>
                    <a:pt x="283" y="210"/>
                    <a:pt x="279" y="202"/>
                  </a:cubicBezTo>
                  <a:cubicBezTo>
                    <a:pt x="272" y="186"/>
                    <a:pt x="254" y="184"/>
                    <a:pt x="243" y="197"/>
                  </a:cubicBezTo>
                  <a:cubicBezTo>
                    <a:pt x="239" y="202"/>
                    <a:pt x="237" y="207"/>
                    <a:pt x="235" y="212"/>
                  </a:cubicBezTo>
                  <a:cubicBezTo>
                    <a:pt x="229" y="226"/>
                    <a:pt x="224" y="241"/>
                    <a:pt x="216" y="253"/>
                  </a:cubicBezTo>
                  <a:cubicBezTo>
                    <a:pt x="204" y="274"/>
                    <a:pt x="187" y="288"/>
                    <a:pt x="161" y="286"/>
                  </a:cubicBezTo>
                  <a:cubicBezTo>
                    <a:pt x="132" y="284"/>
                    <a:pt x="114" y="268"/>
                    <a:pt x="104" y="242"/>
                  </a:cubicBezTo>
                  <a:cubicBezTo>
                    <a:pt x="101" y="231"/>
                    <a:pt x="101" y="231"/>
                    <a:pt x="89" y="230"/>
                  </a:cubicBezTo>
                  <a:cubicBezTo>
                    <a:pt x="78" y="230"/>
                    <a:pt x="78" y="230"/>
                    <a:pt x="78" y="230"/>
                  </a:cubicBezTo>
                  <a:cubicBezTo>
                    <a:pt x="69" y="230"/>
                    <a:pt x="67" y="229"/>
                    <a:pt x="67" y="220"/>
                  </a:cubicBezTo>
                  <a:cubicBezTo>
                    <a:pt x="67" y="212"/>
                    <a:pt x="67" y="212"/>
                    <a:pt x="67" y="212"/>
                  </a:cubicBezTo>
                  <a:cubicBezTo>
                    <a:pt x="67" y="194"/>
                    <a:pt x="67" y="194"/>
                    <a:pt x="85" y="194"/>
                  </a:cubicBezTo>
                  <a:close/>
                  <a:moveTo>
                    <a:pt x="85" y="194"/>
                  </a:moveTo>
                  <a:cubicBezTo>
                    <a:pt x="85" y="194"/>
                    <a:pt x="85" y="194"/>
                    <a:pt x="85" y="19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900" name="Google Shape;4900;g15b87989459_0_8145"/>
          <p:cNvSpPr txBox="1"/>
          <p:nvPr/>
        </p:nvSpPr>
        <p:spPr>
          <a:xfrm>
            <a:off x="3423591" y="5110652"/>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Routing</a:t>
            </a:r>
            <a:endParaRPr sz="1200"/>
          </a:p>
        </p:txBody>
      </p:sp>
      <p:sp>
        <p:nvSpPr>
          <p:cNvPr id="4901" name="Google Shape;4901;g15b87989459_0_8145"/>
          <p:cNvSpPr/>
          <p:nvPr/>
        </p:nvSpPr>
        <p:spPr>
          <a:xfrm>
            <a:off x="3769251" y="4621948"/>
            <a:ext cx="413894" cy="488133"/>
          </a:xfrm>
          <a:custGeom>
            <a:rect b="b" l="l" r="r" t="t"/>
            <a:pathLst>
              <a:path extrusionOk="0" h="1645" w="1260">
                <a:moveTo>
                  <a:pt x="1212" y="868"/>
                </a:moveTo>
                <a:cubicBezTo>
                  <a:pt x="492" y="868"/>
                  <a:pt x="492" y="868"/>
                  <a:pt x="492" y="868"/>
                </a:cubicBezTo>
                <a:cubicBezTo>
                  <a:pt x="492" y="483"/>
                  <a:pt x="492" y="483"/>
                  <a:pt x="492" y="483"/>
                </a:cubicBezTo>
                <a:cubicBezTo>
                  <a:pt x="636" y="483"/>
                  <a:pt x="636" y="483"/>
                  <a:pt x="636" y="483"/>
                </a:cubicBezTo>
                <a:cubicBezTo>
                  <a:pt x="681" y="483"/>
                  <a:pt x="696" y="437"/>
                  <a:pt x="675" y="408"/>
                </a:cubicBezTo>
                <a:cubicBezTo>
                  <a:pt x="387" y="24"/>
                  <a:pt x="387" y="24"/>
                  <a:pt x="387" y="24"/>
                </a:cubicBezTo>
                <a:cubicBezTo>
                  <a:pt x="369" y="0"/>
                  <a:pt x="328" y="0"/>
                  <a:pt x="310" y="24"/>
                </a:cubicBezTo>
                <a:cubicBezTo>
                  <a:pt x="22" y="408"/>
                  <a:pt x="22" y="408"/>
                  <a:pt x="22" y="408"/>
                </a:cubicBezTo>
                <a:cubicBezTo>
                  <a:pt x="0" y="437"/>
                  <a:pt x="15" y="483"/>
                  <a:pt x="60" y="483"/>
                </a:cubicBezTo>
                <a:cubicBezTo>
                  <a:pt x="204" y="483"/>
                  <a:pt x="204" y="483"/>
                  <a:pt x="204" y="483"/>
                </a:cubicBezTo>
                <a:cubicBezTo>
                  <a:pt x="204" y="1109"/>
                  <a:pt x="204" y="1109"/>
                  <a:pt x="204" y="1109"/>
                </a:cubicBezTo>
                <a:cubicBezTo>
                  <a:pt x="204" y="1136"/>
                  <a:pt x="226" y="1155"/>
                  <a:pt x="252" y="1155"/>
                </a:cubicBezTo>
                <a:cubicBezTo>
                  <a:pt x="972" y="1155"/>
                  <a:pt x="972" y="1155"/>
                  <a:pt x="972" y="1155"/>
                </a:cubicBezTo>
                <a:cubicBezTo>
                  <a:pt x="972" y="1597"/>
                  <a:pt x="972" y="1597"/>
                  <a:pt x="972" y="1597"/>
                </a:cubicBezTo>
                <a:cubicBezTo>
                  <a:pt x="972" y="1623"/>
                  <a:pt x="994" y="1645"/>
                  <a:pt x="1020" y="1645"/>
                </a:cubicBezTo>
                <a:cubicBezTo>
                  <a:pt x="1212" y="1645"/>
                  <a:pt x="1212" y="1645"/>
                  <a:pt x="1212" y="1645"/>
                </a:cubicBezTo>
                <a:cubicBezTo>
                  <a:pt x="1239" y="1645"/>
                  <a:pt x="1260" y="1623"/>
                  <a:pt x="1260" y="1597"/>
                </a:cubicBezTo>
                <a:cubicBezTo>
                  <a:pt x="1260" y="917"/>
                  <a:pt x="1260" y="917"/>
                  <a:pt x="1260" y="917"/>
                </a:cubicBezTo>
                <a:cubicBezTo>
                  <a:pt x="1260" y="891"/>
                  <a:pt x="1239" y="868"/>
                  <a:pt x="1212" y="868"/>
                </a:cubicBezTo>
                <a:close/>
                <a:moveTo>
                  <a:pt x="1212" y="868"/>
                </a:moveTo>
                <a:cubicBezTo>
                  <a:pt x="1212" y="868"/>
                  <a:pt x="1212" y="868"/>
                  <a:pt x="1212" y="86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2" name="Google Shape;4902;g15b87989459_0_8145"/>
          <p:cNvSpPr txBox="1"/>
          <p:nvPr/>
        </p:nvSpPr>
        <p:spPr>
          <a:xfrm>
            <a:off x="987137" y="3768281"/>
            <a:ext cx="8028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Scores and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Rewards</a:t>
            </a:r>
            <a:endParaRPr sz="1200"/>
          </a:p>
        </p:txBody>
      </p:sp>
      <p:grpSp>
        <p:nvGrpSpPr>
          <p:cNvPr id="4903" name="Google Shape;4903;g15b87989459_0_8145"/>
          <p:cNvGrpSpPr/>
          <p:nvPr/>
        </p:nvGrpSpPr>
        <p:grpSpPr>
          <a:xfrm>
            <a:off x="1200635" y="3215339"/>
            <a:ext cx="381334" cy="491496"/>
            <a:chOff x="5245100" y="3573463"/>
            <a:chExt cx="357188" cy="460375"/>
          </a:xfrm>
        </p:grpSpPr>
        <p:sp>
          <p:nvSpPr>
            <p:cNvPr id="4904" name="Google Shape;4904;g15b87989459_0_8145"/>
            <p:cNvSpPr/>
            <p:nvPr/>
          </p:nvSpPr>
          <p:spPr>
            <a:xfrm>
              <a:off x="5337175" y="3722688"/>
              <a:ext cx="249238" cy="307975"/>
            </a:xfrm>
            <a:custGeom>
              <a:rect b="b" l="l" r="r" t="t"/>
              <a:pathLst>
                <a:path extrusionOk="0" h="194" w="157">
                  <a:moveTo>
                    <a:pt x="87" y="0"/>
                  </a:moveTo>
                  <a:lnTo>
                    <a:pt x="0" y="40"/>
                  </a:lnTo>
                  <a:lnTo>
                    <a:pt x="70" y="194"/>
                  </a:lnTo>
                  <a:lnTo>
                    <a:pt x="108" y="162"/>
                  </a:lnTo>
                  <a:lnTo>
                    <a:pt x="157" y="155"/>
                  </a:lnTo>
                  <a:lnTo>
                    <a:pt x="87" y="0"/>
                  </a:lnTo>
                  <a:close/>
                  <a:moveTo>
                    <a:pt x="87" y="0"/>
                  </a:moveTo>
                  <a:lnTo>
                    <a:pt x="87" y="0"/>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5" name="Google Shape;4905;g15b87989459_0_8145"/>
            <p:cNvSpPr/>
            <p:nvPr/>
          </p:nvSpPr>
          <p:spPr>
            <a:xfrm>
              <a:off x="5337175" y="3722688"/>
              <a:ext cx="249238" cy="307975"/>
            </a:xfrm>
            <a:custGeom>
              <a:rect b="b" l="l" r="r" t="t"/>
              <a:pathLst>
                <a:path extrusionOk="0" h="194" w="157">
                  <a:moveTo>
                    <a:pt x="87" y="0"/>
                  </a:moveTo>
                  <a:lnTo>
                    <a:pt x="0" y="40"/>
                  </a:lnTo>
                  <a:lnTo>
                    <a:pt x="70" y="194"/>
                  </a:lnTo>
                  <a:lnTo>
                    <a:pt x="108" y="162"/>
                  </a:lnTo>
                  <a:lnTo>
                    <a:pt x="157" y="155"/>
                  </a:lnTo>
                  <a:lnTo>
                    <a:pt x="87" y="0"/>
                  </a:lnTo>
                  <a:moveTo>
                    <a:pt x="87" y="0"/>
                  </a:moveTo>
                  <a:lnTo>
                    <a:pt x="87" y="0"/>
                  </a:ln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6" name="Google Shape;4906;g15b87989459_0_8145"/>
            <p:cNvSpPr/>
            <p:nvPr/>
          </p:nvSpPr>
          <p:spPr>
            <a:xfrm>
              <a:off x="5260975" y="3725863"/>
              <a:ext cx="249238" cy="307975"/>
            </a:xfrm>
            <a:custGeom>
              <a:rect b="b" l="l" r="r" t="t"/>
              <a:pathLst>
                <a:path extrusionOk="0" h="194" w="157">
                  <a:moveTo>
                    <a:pt x="71" y="0"/>
                  </a:moveTo>
                  <a:lnTo>
                    <a:pt x="157" y="39"/>
                  </a:lnTo>
                  <a:lnTo>
                    <a:pt x="87" y="194"/>
                  </a:lnTo>
                  <a:lnTo>
                    <a:pt x="49" y="162"/>
                  </a:lnTo>
                  <a:lnTo>
                    <a:pt x="0" y="155"/>
                  </a:lnTo>
                  <a:lnTo>
                    <a:pt x="71" y="0"/>
                  </a:lnTo>
                  <a:lnTo>
                    <a:pt x="71" y="0"/>
                  </a:lnTo>
                  <a:close/>
                  <a:moveTo>
                    <a:pt x="71" y="0"/>
                  </a:moveTo>
                  <a:lnTo>
                    <a:pt x="71" y="0"/>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7" name="Google Shape;4907;g15b87989459_0_8145"/>
            <p:cNvSpPr/>
            <p:nvPr/>
          </p:nvSpPr>
          <p:spPr>
            <a:xfrm>
              <a:off x="5260975" y="3725863"/>
              <a:ext cx="249238" cy="307975"/>
            </a:xfrm>
            <a:custGeom>
              <a:rect b="b" l="l" r="r" t="t"/>
              <a:pathLst>
                <a:path extrusionOk="0" h="194" w="157">
                  <a:moveTo>
                    <a:pt x="71" y="0"/>
                  </a:moveTo>
                  <a:lnTo>
                    <a:pt x="157" y="39"/>
                  </a:lnTo>
                  <a:lnTo>
                    <a:pt x="87" y="194"/>
                  </a:lnTo>
                  <a:lnTo>
                    <a:pt x="49" y="162"/>
                  </a:lnTo>
                  <a:lnTo>
                    <a:pt x="0" y="155"/>
                  </a:lnTo>
                  <a:lnTo>
                    <a:pt x="71" y="0"/>
                  </a:lnTo>
                  <a:lnTo>
                    <a:pt x="71" y="0"/>
                  </a:lnTo>
                  <a:moveTo>
                    <a:pt x="71" y="0"/>
                  </a:moveTo>
                  <a:lnTo>
                    <a:pt x="71" y="0"/>
                  </a:ln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8" name="Google Shape;4908;g15b87989459_0_8145"/>
            <p:cNvSpPr/>
            <p:nvPr/>
          </p:nvSpPr>
          <p:spPr>
            <a:xfrm>
              <a:off x="5245100" y="3573463"/>
              <a:ext cx="357188" cy="363538"/>
            </a:xfrm>
            <a:custGeom>
              <a:rect b="b" l="l" r="r" t="t"/>
              <a:pathLst>
                <a:path extrusionOk="0" h="1281" w="1260">
                  <a:moveTo>
                    <a:pt x="1260" y="641"/>
                  </a:moveTo>
                  <a:cubicBezTo>
                    <a:pt x="1260" y="687"/>
                    <a:pt x="1194" y="726"/>
                    <a:pt x="1183" y="770"/>
                  </a:cubicBezTo>
                  <a:cubicBezTo>
                    <a:pt x="1173" y="816"/>
                    <a:pt x="1217" y="880"/>
                    <a:pt x="1199" y="922"/>
                  </a:cubicBezTo>
                  <a:cubicBezTo>
                    <a:pt x="1178" y="963"/>
                    <a:pt x="1102" y="968"/>
                    <a:pt x="1074" y="1004"/>
                  </a:cubicBezTo>
                  <a:cubicBezTo>
                    <a:pt x="1046" y="1039"/>
                    <a:pt x="1059" y="1117"/>
                    <a:pt x="1023" y="1146"/>
                  </a:cubicBezTo>
                  <a:cubicBezTo>
                    <a:pt x="988" y="1175"/>
                    <a:pt x="918" y="1145"/>
                    <a:pt x="877" y="1165"/>
                  </a:cubicBezTo>
                  <a:cubicBezTo>
                    <a:pt x="837" y="1185"/>
                    <a:pt x="815" y="1261"/>
                    <a:pt x="771" y="1271"/>
                  </a:cubicBezTo>
                  <a:cubicBezTo>
                    <a:pt x="728" y="1281"/>
                    <a:pt x="677" y="1223"/>
                    <a:pt x="631" y="1223"/>
                  </a:cubicBezTo>
                  <a:cubicBezTo>
                    <a:pt x="586" y="1223"/>
                    <a:pt x="534" y="1281"/>
                    <a:pt x="492" y="1271"/>
                  </a:cubicBezTo>
                  <a:cubicBezTo>
                    <a:pt x="447" y="1261"/>
                    <a:pt x="426" y="1185"/>
                    <a:pt x="386" y="1165"/>
                  </a:cubicBezTo>
                  <a:cubicBezTo>
                    <a:pt x="345" y="1145"/>
                    <a:pt x="273" y="1175"/>
                    <a:pt x="239" y="1146"/>
                  </a:cubicBezTo>
                  <a:cubicBezTo>
                    <a:pt x="204" y="1117"/>
                    <a:pt x="217" y="1039"/>
                    <a:pt x="189" y="1004"/>
                  </a:cubicBezTo>
                  <a:cubicBezTo>
                    <a:pt x="161" y="968"/>
                    <a:pt x="84" y="963"/>
                    <a:pt x="64" y="922"/>
                  </a:cubicBezTo>
                  <a:cubicBezTo>
                    <a:pt x="45" y="881"/>
                    <a:pt x="89" y="816"/>
                    <a:pt x="79" y="770"/>
                  </a:cubicBezTo>
                  <a:cubicBezTo>
                    <a:pt x="67" y="726"/>
                    <a:pt x="0" y="687"/>
                    <a:pt x="0" y="641"/>
                  </a:cubicBezTo>
                  <a:cubicBezTo>
                    <a:pt x="0" y="594"/>
                    <a:pt x="67" y="555"/>
                    <a:pt x="77" y="511"/>
                  </a:cubicBezTo>
                  <a:cubicBezTo>
                    <a:pt x="87" y="465"/>
                    <a:pt x="43" y="401"/>
                    <a:pt x="62" y="360"/>
                  </a:cubicBezTo>
                  <a:cubicBezTo>
                    <a:pt x="82" y="318"/>
                    <a:pt x="159" y="313"/>
                    <a:pt x="187" y="278"/>
                  </a:cubicBezTo>
                  <a:cubicBezTo>
                    <a:pt x="214" y="242"/>
                    <a:pt x="202" y="164"/>
                    <a:pt x="237" y="135"/>
                  </a:cubicBezTo>
                  <a:cubicBezTo>
                    <a:pt x="272" y="106"/>
                    <a:pt x="343" y="137"/>
                    <a:pt x="383" y="116"/>
                  </a:cubicBezTo>
                  <a:cubicBezTo>
                    <a:pt x="423" y="96"/>
                    <a:pt x="445" y="21"/>
                    <a:pt x="489" y="10"/>
                  </a:cubicBezTo>
                  <a:cubicBezTo>
                    <a:pt x="532" y="0"/>
                    <a:pt x="584" y="58"/>
                    <a:pt x="629" y="58"/>
                  </a:cubicBezTo>
                  <a:cubicBezTo>
                    <a:pt x="674" y="58"/>
                    <a:pt x="726" y="0"/>
                    <a:pt x="769" y="10"/>
                  </a:cubicBezTo>
                  <a:cubicBezTo>
                    <a:pt x="813" y="21"/>
                    <a:pt x="834" y="96"/>
                    <a:pt x="875" y="116"/>
                  </a:cubicBezTo>
                  <a:cubicBezTo>
                    <a:pt x="915" y="137"/>
                    <a:pt x="987" y="106"/>
                    <a:pt x="1021" y="135"/>
                  </a:cubicBezTo>
                  <a:cubicBezTo>
                    <a:pt x="1056" y="164"/>
                    <a:pt x="1044" y="242"/>
                    <a:pt x="1071" y="278"/>
                  </a:cubicBezTo>
                  <a:cubicBezTo>
                    <a:pt x="1099" y="313"/>
                    <a:pt x="1176" y="318"/>
                    <a:pt x="1196" y="360"/>
                  </a:cubicBezTo>
                  <a:cubicBezTo>
                    <a:pt x="1215" y="400"/>
                    <a:pt x="1171" y="465"/>
                    <a:pt x="1181" y="511"/>
                  </a:cubicBezTo>
                  <a:cubicBezTo>
                    <a:pt x="1194" y="555"/>
                    <a:pt x="1260" y="594"/>
                    <a:pt x="1260" y="641"/>
                  </a:cubicBezTo>
                  <a:close/>
                  <a:moveTo>
                    <a:pt x="1260" y="641"/>
                  </a:moveTo>
                  <a:cubicBezTo>
                    <a:pt x="1260" y="641"/>
                    <a:pt x="1260" y="641"/>
                    <a:pt x="1260" y="64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09" name="Google Shape;4909;g15b87989459_0_8145"/>
            <p:cNvSpPr/>
            <p:nvPr/>
          </p:nvSpPr>
          <p:spPr>
            <a:xfrm>
              <a:off x="5295900" y="3627438"/>
              <a:ext cx="257175" cy="255588"/>
            </a:xfrm>
            <a:custGeom>
              <a:rect b="b" l="l" r="r" t="t"/>
              <a:pathLst>
                <a:path extrusionOk="0" h="907" w="908">
                  <a:moveTo>
                    <a:pt x="454" y="202"/>
                  </a:moveTo>
                  <a:cubicBezTo>
                    <a:pt x="314" y="202"/>
                    <a:pt x="202" y="315"/>
                    <a:pt x="202" y="454"/>
                  </a:cubicBezTo>
                  <a:cubicBezTo>
                    <a:pt x="202" y="592"/>
                    <a:pt x="316" y="706"/>
                    <a:pt x="454" y="706"/>
                  </a:cubicBezTo>
                  <a:cubicBezTo>
                    <a:pt x="594" y="706"/>
                    <a:pt x="706" y="592"/>
                    <a:pt x="706" y="454"/>
                  </a:cubicBezTo>
                  <a:cubicBezTo>
                    <a:pt x="706" y="315"/>
                    <a:pt x="594" y="202"/>
                    <a:pt x="454" y="202"/>
                  </a:cubicBezTo>
                  <a:close/>
                  <a:moveTo>
                    <a:pt x="454" y="567"/>
                  </a:moveTo>
                  <a:cubicBezTo>
                    <a:pt x="391" y="567"/>
                    <a:pt x="341" y="517"/>
                    <a:pt x="341" y="454"/>
                  </a:cubicBezTo>
                  <a:cubicBezTo>
                    <a:pt x="341" y="391"/>
                    <a:pt x="391" y="340"/>
                    <a:pt x="454" y="340"/>
                  </a:cubicBezTo>
                  <a:cubicBezTo>
                    <a:pt x="517" y="340"/>
                    <a:pt x="568" y="391"/>
                    <a:pt x="568" y="454"/>
                  </a:cubicBezTo>
                  <a:cubicBezTo>
                    <a:pt x="568" y="517"/>
                    <a:pt x="517" y="567"/>
                    <a:pt x="454" y="567"/>
                  </a:cubicBezTo>
                  <a:close/>
                  <a:moveTo>
                    <a:pt x="454" y="0"/>
                  </a:moveTo>
                  <a:cubicBezTo>
                    <a:pt x="203" y="0"/>
                    <a:pt x="0" y="203"/>
                    <a:pt x="0" y="454"/>
                  </a:cubicBezTo>
                  <a:cubicBezTo>
                    <a:pt x="0" y="704"/>
                    <a:pt x="203" y="907"/>
                    <a:pt x="454" y="907"/>
                  </a:cubicBezTo>
                  <a:cubicBezTo>
                    <a:pt x="705" y="907"/>
                    <a:pt x="908" y="704"/>
                    <a:pt x="908" y="454"/>
                  </a:cubicBezTo>
                  <a:cubicBezTo>
                    <a:pt x="908" y="203"/>
                    <a:pt x="705" y="0"/>
                    <a:pt x="454" y="0"/>
                  </a:cubicBezTo>
                  <a:close/>
                  <a:moveTo>
                    <a:pt x="454" y="832"/>
                  </a:moveTo>
                  <a:cubicBezTo>
                    <a:pt x="245" y="832"/>
                    <a:pt x="76" y="663"/>
                    <a:pt x="76" y="454"/>
                  </a:cubicBezTo>
                  <a:cubicBezTo>
                    <a:pt x="76" y="244"/>
                    <a:pt x="245" y="76"/>
                    <a:pt x="454" y="76"/>
                  </a:cubicBezTo>
                  <a:cubicBezTo>
                    <a:pt x="663" y="76"/>
                    <a:pt x="832" y="244"/>
                    <a:pt x="832" y="454"/>
                  </a:cubicBezTo>
                  <a:cubicBezTo>
                    <a:pt x="832" y="663"/>
                    <a:pt x="663" y="832"/>
                    <a:pt x="454" y="832"/>
                  </a:cubicBezTo>
                  <a:close/>
                  <a:moveTo>
                    <a:pt x="454" y="832"/>
                  </a:moveTo>
                  <a:cubicBezTo>
                    <a:pt x="454" y="832"/>
                    <a:pt x="454" y="832"/>
                    <a:pt x="454" y="832"/>
                  </a:cubicBezTo>
                </a:path>
              </a:pathLst>
            </a:custGeom>
            <a:solidFill>
              <a:schemeClr val="lt2"/>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910" name="Google Shape;4910;g15b87989459_0_8145"/>
          <p:cNvSpPr txBox="1"/>
          <p:nvPr/>
        </p:nvSpPr>
        <p:spPr>
          <a:xfrm>
            <a:off x="2427724" y="2244194"/>
            <a:ext cx="11025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Scheduling</a:t>
            </a:r>
            <a:endParaRPr sz="1200"/>
          </a:p>
        </p:txBody>
      </p:sp>
      <p:grpSp>
        <p:nvGrpSpPr>
          <p:cNvPr id="4911" name="Google Shape;4911;g15b87989459_0_8145"/>
          <p:cNvGrpSpPr/>
          <p:nvPr/>
        </p:nvGrpSpPr>
        <p:grpSpPr>
          <a:xfrm>
            <a:off x="2759211" y="1806909"/>
            <a:ext cx="433872" cy="440653"/>
            <a:chOff x="685800" y="3598863"/>
            <a:chExt cx="406399" cy="412751"/>
          </a:xfrm>
        </p:grpSpPr>
        <p:sp>
          <p:nvSpPr>
            <p:cNvPr id="4912" name="Google Shape;4912;g15b87989459_0_8145"/>
            <p:cNvSpPr/>
            <p:nvPr/>
          </p:nvSpPr>
          <p:spPr>
            <a:xfrm>
              <a:off x="962025" y="3598863"/>
              <a:ext cx="57150" cy="87313"/>
            </a:xfrm>
            <a:custGeom>
              <a:rect b="b" l="l" r="r" t="t"/>
              <a:pathLst>
                <a:path extrusionOk="0" h="354" w="232">
                  <a:moveTo>
                    <a:pt x="116" y="354"/>
                  </a:moveTo>
                  <a:cubicBezTo>
                    <a:pt x="180" y="354"/>
                    <a:pt x="232" y="302"/>
                    <a:pt x="232" y="238"/>
                  </a:cubicBezTo>
                  <a:cubicBezTo>
                    <a:pt x="232" y="116"/>
                    <a:pt x="232" y="116"/>
                    <a:pt x="232" y="116"/>
                  </a:cubicBezTo>
                  <a:cubicBezTo>
                    <a:pt x="232" y="52"/>
                    <a:pt x="180" y="0"/>
                    <a:pt x="116" y="0"/>
                  </a:cubicBezTo>
                  <a:cubicBezTo>
                    <a:pt x="52" y="0"/>
                    <a:pt x="0" y="52"/>
                    <a:pt x="0" y="116"/>
                  </a:cubicBezTo>
                  <a:cubicBezTo>
                    <a:pt x="0" y="238"/>
                    <a:pt x="0" y="238"/>
                    <a:pt x="0" y="238"/>
                  </a:cubicBezTo>
                  <a:cubicBezTo>
                    <a:pt x="0" y="302"/>
                    <a:pt x="52" y="354"/>
                    <a:pt x="116" y="354"/>
                  </a:cubicBezTo>
                  <a:close/>
                  <a:moveTo>
                    <a:pt x="116" y="354"/>
                  </a:moveTo>
                  <a:cubicBezTo>
                    <a:pt x="116" y="354"/>
                    <a:pt x="116" y="354"/>
                    <a:pt x="116" y="3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3" name="Google Shape;4913;g15b87989459_0_8145"/>
            <p:cNvSpPr/>
            <p:nvPr/>
          </p:nvSpPr>
          <p:spPr>
            <a:xfrm>
              <a:off x="685800" y="3648076"/>
              <a:ext cx="406399" cy="363538"/>
            </a:xfrm>
            <a:custGeom>
              <a:rect b="b" l="l" r="r" t="t"/>
              <a:pathLst>
                <a:path extrusionOk="0" h="1477" w="1650">
                  <a:moveTo>
                    <a:pt x="1649" y="3"/>
                  </a:moveTo>
                  <a:cubicBezTo>
                    <a:pt x="1415" y="3"/>
                    <a:pt x="1415" y="3"/>
                    <a:pt x="1415" y="3"/>
                  </a:cubicBezTo>
                  <a:cubicBezTo>
                    <a:pt x="1415" y="62"/>
                    <a:pt x="1415" y="62"/>
                    <a:pt x="1415" y="62"/>
                  </a:cubicBezTo>
                  <a:cubicBezTo>
                    <a:pt x="1415" y="160"/>
                    <a:pt x="1335" y="239"/>
                    <a:pt x="1238" y="239"/>
                  </a:cubicBezTo>
                  <a:cubicBezTo>
                    <a:pt x="1140" y="239"/>
                    <a:pt x="1061" y="160"/>
                    <a:pt x="1061" y="62"/>
                  </a:cubicBezTo>
                  <a:cubicBezTo>
                    <a:pt x="1061" y="3"/>
                    <a:pt x="1061" y="3"/>
                    <a:pt x="1061" y="3"/>
                  </a:cubicBezTo>
                  <a:cubicBezTo>
                    <a:pt x="589" y="3"/>
                    <a:pt x="589" y="3"/>
                    <a:pt x="589" y="3"/>
                  </a:cubicBezTo>
                  <a:cubicBezTo>
                    <a:pt x="589" y="62"/>
                    <a:pt x="589" y="62"/>
                    <a:pt x="589" y="62"/>
                  </a:cubicBezTo>
                  <a:cubicBezTo>
                    <a:pt x="589" y="160"/>
                    <a:pt x="510" y="239"/>
                    <a:pt x="412" y="239"/>
                  </a:cubicBezTo>
                  <a:cubicBezTo>
                    <a:pt x="315" y="239"/>
                    <a:pt x="235" y="160"/>
                    <a:pt x="235" y="62"/>
                  </a:cubicBezTo>
                  <a:cubicBezTo>
                    <a:pt x="235" y="3"/>
                    <a:pt x="235" y="3"/>
                    <a:pt x="235" y="3"/>
                  </a:cubicBezTo>
                  <a:cubicBezTo>
                    <a:pt x="0" y="0"/>
                    <a:pt x="0" y="0"/>
                    <a:pt x="0" y="0"/>
                  </a:cubicBezTo>
                  <a:cubicBezTo>
                    <a:pt x="0" y="1477"/>
                    <a:pt x="0" y="1477"/>
                    <a:pt x="0" y="1477"/>
                  </a:cubicBezTo>
                  <a:cubicBezTo>
                    <a:pt x="1533" y="1477"/>
                    <a:pt x="1533" y="1477"/>
                    <a:pt x="1533" y="1477"/>
                  </a:cubicBezTo>
                  <a:cubicBezTo>
                    <a:pt x="1650" y="1477"/>
                    <a:pt x="1650" y="1477"/>
                    <a:pt x="1650" y="1477"/>
                  </a:cubicBezTo>
                  <a:lnTo>
                    <a:pt x="1649" y="3"/>
                  </a:lnTo>
                  <a:close/>
                  <a:moveTo>
                    <a:pt x="1532" y="1359"/>
                  </a:moveTo>
                  <a:cubicBezTo>
                    <a:pt x="118" y="1359"/>
                    <a:pt x="118" y="1359"/>
                    <a:pt x="118" y="1359"/>
                  </a:cubicBezTo>
                  <a:cubicBezTo>
                    <a:pt x="118" y="416"/>
                    <a:pt x="118" y="416"/>
                    <a:pt x="118" y="416"/>
                  </a:cubicBezTo>
                  <a:cubicBezTo>
                    <a:pt x="1533" y="416"/>
                    <a:pt x="1533" y="416"/>
                    <a:pt x="1533" y="416"/>
                  </a:cubicBezTo>
                  <a:cubicBezTo>
                    <a:pt x="1533" y="1359"/>
                    <a:pt x="1533" y="1359"/>
                    <a:pt x="1533" y="1359"/>
                  </a:cubicBezTo>
                  <a:lnTo>
                    <a:pt x="1532" y="1359"/>
                  </a:lnTo>
                  <a:close/>
                  <a:moveTo>
                    <a:pt x="1532" y="1359"/>
                  </a:moveTo>
                  <a:cubicBezTo>
                    <a:pt x="1532" y="1359"/>
                    <a:pt x="1532" y="1359"/>
                    <a:pt x="1532" y="135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4" name="Google Shape;4914;g15b87989459_0_8145"/>
            <p:cNvSpPr/>
            <p:nvPr/>
          </p:nvSpPr>
          <p:spPr>
            <a:xfrm>
              <a:off x="758825" y="3598863"/>
              <a:ext cx="57150" cy="87313"/>
            </a:xfrm>
            <a:custGeom>
              <a:rect b="b" l="l" r="r" t="t"/>
              <a:pathLst>
                <a:path extrusionOk="0" h="354" w="233">
                  <a:moveTo>
                    <a:pt x="116" y="354"/>
                  </a:moveTo>
                  <a:cubicBezTo>
                    <a:pt x="181" y="354"/>
                    <a:pt x="233" y="302"/>
                    <a:pt x="233" y="238"/>
                  </a:cubicBezTo>
                  <a:cubicBezTo>
                    <a:pt x="233" y="116"/>
                    <a:pt x="233" y="116"/>
                    <a:pt x="233" y="116"/>
                  </a:cubicBezTo>
                  <a:cubicBezTo>
                    <a:pt x="233" y="52"/>
                    <a:pt x="181" y="0"/>
                    <a:pt x="116" y="0"/>
                  </a:cubicBezTo>
                  <a:cubicBezTo>
                    <a:pt x="52" y="0"/>
                    <a:pt x="0" y="52"/>
                    <a:pt x="0" y="116"/>
                  </a:cubicBezTo>
                  <a:cubicBezTo>
                    <a:pt x="0" y="238"/>
                    <a:pt x="0" y="238"/>
                    <a:pt x="0" y="238"/>
                  </a:cubicBezTo>
                  <a:cubicBezTo>
                    <a:pt x="0" y="302"/>
                    <a:pt x="52" y="354"/>
                    <a:pt x="116" y="354"/>
                  </a:cubicBezTo>
                  <a:close/>
                  <a:moveTo>
                    <a:pt x="116" y="354"/>
                  </a:moveTo>
                  <a:cubicBezTo>
                    <a:pt x="116" y="354"/>
                    <a:pt x="116" y="354"/>
                    <a:pt x="116" y="3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5" name="Google Shape;4915;g15b87989459_0_8145"/>
            <p:cNvSpPr/>
            <p:nvPr/>
          </p:nvSpPr>
          <p:spPr>
            <a:xfrm>
              <a:off x="831850" y="3781426"/>
              <a:ext cx="444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6" name="Google Shape;4916;g15b87989459_0_8145"/>
            <p:cNvSpPr/>
            <p:nvPr/>
          </p:nvSpPr>
          <p:spPr>
            <a:xfrm>
              <a:off x="904875" y="3781426"/>
              <a:ext cx="459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7" name="Google Shape;4917;g15b87989459_0_8145"/>
            <p:cNvSpPr/>
            <p:nvPr/>
          </p:nvSpPr>
          <p:spPr>
            <a:xfrm>
              <a:off x="974725" y="3781426"/>
              <a:ext cx="44400" cy="396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8" name="Google Shape;4918;g15b87989459_0_8145"/>
            <p:cNvSpPr/>
            <p:nvPr/>
          </p:nvSpPr>
          <p:spPr>
            <a:xfrm>
              <a:off x="831850" y="3848101"/>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19" name="Google Shape;4919;g15b87989459_0_8145"/>
            <p:cNvSpPr/>
            <p:nvPr/>
          </p:nvSpPr>
          <p:spPr>
            <a:xfrm>
              <a:off x="904875" y="3848101"/>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0" name="Google Shape;4920;g15b87989459_0_8145"/>
            <p:cNvSpPr/>
            <p:nvPr/>
          </p:nvSpPr>
          <p:spPr>
            <a:xfrm>
              <a:off x="974725" y="3848101"/>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1" name="Google Shape;4921;g15b87989459_0_8145"/>
            <p:cNvSpPr/>
            <p:nvPr/>
          </p:nvSpPr>
          <p:spPr>
            <a:xfrm>
              <a:off x="831850" y="3916363"/>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2" name="Google Shape;4922;g15b87989459_0_8145"/>
            <p:cNvSpPr/>
            <p:nvPr/>
          </p:nvSpPr>
          <p:spPr>
            <a:xfrm>
              <a:off x="758825" y="3848101"/>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3" name="Google Shape;4923;g15b87989459_0_8145"/>
            <p:cNvSpPr/>
            <p:nvPr/>
          </p:nvSpPr>
          <p:spPr>
            <a:xfrm>
              <a:off x="758825" y="3916363"/>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4" name="Google Shape;4924;g15b87989459_0_8145"/>
            <p:cNvSpPr/>
            <p:nvPr/>
          </p:nvSpPr>
          <p:spPr>
            <a:xfrm>
              <a:off x="904875" y="3916363"/>
              <a:ext cx="459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5" name="Google Shape;4925;g15b87989459_0_8145"/>
            <p:cNvSpPr/>
            <p:nvPr/>
          </p:nvSpPr>
          <p:spPr>
            <a:xfrm>
              <a:off x="974725" y="3916363"/>
              <a:ext cx="44400" cy="414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4926" name="Google Shape;4926;g15b87989459_0_8145"/>
          <p:cNvSpPr txBox="1"/>
          <p:nvPr/>
        </p:nvSpPr>
        <p:spPr>
          <a:xfrm>
            <a:off x="971856" y="5118326"/>
            <a:ext cx="11025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Driver</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Identification</a:t>
            </a:r>
            <a:endParaRPr sz="1200"/>
          </a:p>
        </p:txBody>
      </p:sp>
      <p:grpSp>
        <p:nvGrpSpPr>
          <p:cNvPr id="4927" name="Google Shape;4927;g15b87989459_0_8145"/>
          <p:cNvGrpSpPr/>
          <p:nvPr/>
        </p:nvGrpSpPr>
        <p:grpSpPr>
          <a:xfrm>
            <a:off x="1293314" y="4684013"/>
            <a:ext cx="514438" cy="473341"/>
            <a:chOff x="7896225" y="5338763"/>
            <a:chExt cx="530075" cy="536425"/>
          </a:xfrm>
        </p:grpSpPr>
        <p:sp>
          <p:nvSpPr>
            <p:cNvPr id="4928" name="Google Shape;4928;g15b87989459_0_8145"/>
            <p:cNvSpPr/>
            <p:nvPr/>
          </p:nvSpPr>
          <p:spPr>
            <a:xfrm>
              <a:off x="7896225" y="5338763"/>
              <a:ext cx="252413" cy="457200"/>
            </a:xfrm>
            <a:custGeom>
              <a:rect b="b" l="l" r="r" t="t"/>
              <a:pathLst>
                <a:path extrusionOk="0" h="155" w="86">
                  <a:moveTo>
                    <a:pt x="86" y="155"/>
                  </a:moveTo>
                  <a:cubicBezTo>
                    <a:pt x="0" y="155"/>
                    <a:pt x="0" y="155"/>
                    <a:pt x="0" y="155"/>
                  </a:cubicBezTo>
                  <a:cubicBezTo>
                    <a:pt x="0" y="155"/>
                    <a:pt x="1" y="133"/>
                    <a:pt x="18" y="129"/>
                  </a:cubicBezTo>
                  <a:cubicBezTo>
                    <a:pt x="33" y="125"/>
                    <a:pt x="47" y="115"/>
                    <a:pt x="47" y="115"/>
                  </a:cubicBezTo>
                  <a:cubicBezTo>
                    <a:pt x="51" y="111"/>
                    <a:pt x="51" y="111"/>
                    <a:pt x="51" y="111"/>
                  </a:cubicBezTo>
                  <a:cubicBezTo>
                    <a:pt x="52" y="90"/>
                    <a:pt x="52" y="90"/>
                    <a:pt x="52" y="90"/>
                  </a:cubicBezTo>
                  <a:cubicBezTo>
                    <a:pt x="52" y="90"/>
                    <a:pt x="46" y="87"/>
                    <a:pt x="45" y="84"/>
                  </a:cubicBezTo>
                  <a:cubicBezTo>
                    <a:pt x="44" y="79"/>
                    <a:pt x="40" y="71"/>
                    <a:pt x="40" y="71"/>
                  </a:cubicBezTo>
                  <a:cubicBezTo>
                    <a:pt x="40" y="71"/>
                    <a:pt x="37" y="65"/>
                    <a:pt x="37" y="63"/>
                  </a:cubicBezTo>
                  <a:cubicBezTo>
                    <a:pt x="37" y="61"/>
                    <a:pt x="40" y="55"/>
                    <a:pt x="40" y="55"/>
                  </a:cubicBezTo>
                  <a:cubicBezTo>
                    <a:pt x="40" y="55"/>
                    <a:pt x="36" y="44"/>
                    <a:pt x="38" y="26"/>
                  </a:cubicBezTo>
                  <a:cubicBezTo>
                    <a:pt x="42" y="0"/>
                    <a:pt x="69" y="2"/>
                    <a:pt x="69" y="2"/>
                  </a:cubicBezTo>
                </a:path>
              </a:pathLst>
            </a:cu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29" name="Google Shape;4929;g15b87989459_0_8145"/>
            <p:cNvSpPr/>
            <p:nvPr/>
          </p:nvSpPr>
          <p:spPr>
            <a:xfrm>
              <a:off x="8104188" y="5338763"/>
              <a:ext cx="98425" cy="339725"/>
            </a:xfrm>
            <a:custGeom>
              <a:rect b="b" l="l" r="r" t="t"/>
              <a:pathLst>
                <a:path extrusionOk="0" h="115" w="33">
                  <a:moveTo>
                    <a:pt x="22" y="115"/>
                  </a:moveTo>
                  <a:cubicBezTo>
                    <a:pt x="18" y="111"/>
                    <a:pt x="18" y="111"/>
                    <a:pt x="18" y="111"/>
                  </a:cubicBezTo>
                  <a:cubicBezTo>
                    <a:pt x="18" y="90"/>
                    <a:pt x="18" y="90"/>
                    <a:pt x="18" y="90"/>
                  </a:cubicBezTo>
                  <a:cubicBezTo>
                    <a:pt x="18" y="90"/>
                    <a:pt x="24" y="87"/>
                    <a:pt x="24" y="84"/>
                  </a:cubicBezTo>
                  <a:cubicBezTo>
                    <a:pt x="25" y="79"/>
                    <a:pt x="29" y="71"/>
                    <a:pt x="29" y="71"/>
                  </a:cubicBezTo>
                  <a:cubicBezTo>
                    <a:pt x="29" y="71"/>
                    <a:pt x="32" y="65"/>
                    <a:pt x="32" y="63"/>
                  </a:cubicBezTo>
                  <a:cubicBezTo>
                    <a:pt x="32" y="61"/>
                    <a:pt x="29" y="55"/>
                    <a:pt x="29" y="55"/>
                  </a:cubicBezTo>
                  <a:cubicBezTo>
                    <a:pt x="29" y="55"/>
                    <a:pt x="33" y="44"/>
                    <a:pt x="31" y="26"/>
                  </a:cubicBezTo>
                  <a:cubicBezTo>
                    <a:pt x="28" y="0"/>
                    <a:pt x="0" y="2"/>
                    <a:pt x="0" y="2"/>
                  </a:cubicBezTo>
                </a:path>
              </a:pathLst>
            </a:cu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30" name="Google Shape;4930;g15b87989459_0_8145"/>
            <p:cNvSpPr/>
            <p:nvPr/>
          </p:nvSpPr>
          <p:spPr>
            <a:xfrm>
              <a:off x="8248650" y="5710238"/>
              <a:ext cx="112713" cy="79375"/>
            </a:xfrm>
            <a:custGeom>
              <a:rect b="b" l="l" r="r" t="t"/>
              <a:pathLst>
                <a:path extrusionOk="0" h="50" w="71">
                  <a:moveTo>
                    <a:pt x="0" y="21"/>
                  </a:moveTo>
                  <a:lnTo>
                    <a:pt x="32" y="50"/>
                  </a:lnTo>
                  <a:lnTo>
                    <a:pt x="71" y="0"/>
                  </a:lnTo>
                </a:path>
              </a:pathLst>
            </a:custGeom>
            <a:noFill/>
            <a:ln cap="rnd" cmpd="sng" w="20625">
              <a:solidFill>
                <a:schemeClr val="accent1"/>
              </a:solidFill>
              <a:prstDash val="solid"/>
              <a:round/>
              <a:headEnd len="med" w="med" type="none"/>
              <a:tailEnd len="med" w="med"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4931" name="Google Shape;4931;g15b87989459_0_8145"/>
            <p:cNvSpPr/>
            <p:nvPr/>
          </p:nvSpPr>
          <p:spPr>
            <a:xfrm>
              <a:off x="8178800" y="5627688"/>
              <a:ext cx="247500" cy="247500"/>
            </a:xfrm>
            <a:prstGeom prst="ellipse">
              <a:avLst/>
            </a:prstGeom>
            <a:noFill/>
            <a:ln cap="rnd" cmpd="sng" w="206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cxnSp>
        <p:nvCxnSpPr>
          <p:cNvPr id="4932" name="Google Shape;4932;g15b87989459_0_8145"/>
          <p:cNvCxnSpPr>
            <a:stCxn id="4910" idx="2"/>
          </p:cNvCxnSpPr>
          <p:nvPr/>
        </p:nvCxnSpPr>
        <p:spPr>
          <a:xfrm rot="5400000">
            <a:off x="2599774" y="2562194"/>
            <a:ext cx="446400" cy="3120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933" name="Google Shape;4933;g15b87989459_0_8145"/>
          <p:cNvCxnSpPr>
            <a:stCxn id="4902" idx="3"/>
          </p:cNvCxnSpPr>
          <p:nvPr/>
        </p:nvCxnSpPr>
        <p:spPr>
          <a:xfrm flipH="1" rot="10800000">
            <a:off x="1789937" y="3847181"/>
            <a:ext cx="459600" cy="1311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934" name="Google Shape;4934;g15b87989459_0_8145"/>
          <p:cNvCxnSpPr/>
          <p:nvPr/>
        </p:nvCxnSpPr>
        <p:spPr>
          <a:xfrm flipH="1">
            <a:off x="3096812" y="3445329"/>
            <a:ext cx="403500" cy="3360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935" name="Google Shape;4935;g15b87989459_0_8145"/>
          <p:cNvCxnSpPr/>
          <p:nvPr/>
        </p:nvCxnSpPr>
        <p:spPr>
          <a:xfrm flipH="1" rot="10800000">
            <a:off x="1722650" y="4647785"/>
            <a:ext cx="515100" cy="2016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cxnSp>
        <p:nvCxnSpPr>
          <p:cNvPr id="4936" name="Google Shape;4936;g15b87989459_0_8145"/>
          <p:cNvCxnSpPr/>
          <p:nvPr/>
        </p:nvCxnSpPr>
        <p:spPr>
          <a:xfrm rot="10800000">
            <a:off x="3276565" y="4689289"/>
            <a:ext cx="515100" cy="201600"/>
          </a:xfrm>
          <a:prstGeom prst="bentConnector3">
            <a:avLst>
              <a:gd fmla="val 50000" name="adj1"/>
            </a:avLst>
          </a:prstGeom>
          <a:noFill/>
          <a:ln cap="flat" cmpd="sng" w="19050">
            <a:solidFill>
              <a:schemeClr val="accent2"/>
            </a:solidFill>
            <a:prstDash val="solid"/>
            <a:miter lim="800000"/>
            <a:headEnd len="sm" w="sm" type="none"/>
            <a:tailEnd len="med" w="med" type="oval"/>
          </a:ln>
        </p:spPr>
      </p:cxnSp>
      <p:grpSp>
        <p:nvGrpSpPr>
          <p:cNvPr id="4937" name="Google Shape;4937;g15b87989459_0_8145"/>
          <p:cNvGrpSpPr/>
          <p:nvPr/>
        </p:nvGrpSpPr>
        <p:grpSpPr>
          <a:xfrm>
            <a:off x="5332706" y="1882462"/>
            <a:ext cx="4594976" cy="3031269"/>
            <a:chOff x="3786659" y="1848528"/>
            <a:chExt cx="4514172" cy="3011992"/>
          </a:xfrm>
        </p:grpSpPr>
        <p:sp>
          <p:nvSpPr>
            <p:cNvPr id="4938" name="Google Shape;4938;g15b87989459_0_8145"/>
            <p:cNvSpPr/>
            <p:nvPr/>
          </p:nvSpPr>
          <p:spPr>
            <a:xfrm>
              <a:off x="5993578" y="2424175"/>
              <a:ext cx="763986" cy="986997"/>
            </a:xfrm>
            <a:custGeom>
              <a:rect b="b" l="l" r="r" t="t"/>
              <a:pathLst>
                <a:path extrusionOk="0" h="986997" w="763986">
                  <a:moveTo>
                    <a:pt x="481697" y="4091"/>
                  </a:moveTo>
                  <a:lnTo>
                    <a:pt x="86343" y="108128"/>
                  </a:lnTo>
                  <a:cubicBezTo>
                    <a:pt x="24940" y="124932"/>
                    <a:pt x="-18260" y="704953"/>
                    <a:pt x="7672" y="705831"/>
                  </a:cubicBezTo>
                  <a:lnTo>
                    <a:pt x="312847" y="731262"/>
                  </a:lnTo>
                  <a:cubicBezTo>
                    <a:pt x="576077" y="763070"/>
                    <a:pt x="531652" y="982020"/>
                    <a:pt x="626372" y="986998"/>
                  </a:cubicBezTo>
                  <a:lnTo>
                    <a:pt x="673309" y="986998"/>
                  </a:lnTo>
                  <a:cubicBezTo>
                    <a:pt x="709376" y="986998"/>
                    <a:pt x="739834" y="960559"/>
                    <a:pt x="745349" y="924919"/>
                  </a:cubicBezTo>
                  <a:cubicBezTo>
                    <a:pt x="790768" y="631107"/>
                    <a:pt x="756000" y="342003"/>
                    <a:pt x="609779" y="59465"/>
                  </a:cubicBezTo>
                  <a:cubicBezTo>
                    <a:pt x="585734" y="13001"/>
                    <a:pt x="532101" y="-9941"/>
                    <a:pt x="481697" y="4091"/>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39" name="Google Shape;4939;g15b87989459_0_8145"/>
            <p:cNvSpPr/>
            <p:nvPr/>
          </p:nvSpPr>
          <p:spPr>
            <a:xfrm>
              <a:off x="6875367" y="3764481"/>
              <a:ext cx="603127" cy="300795"/>
            </a:xfrm>
            <a:custGeom>
              <a:rect b="b" l="l" r="r" t="t"/>
              <a:pathLst>
                <a:path extrusionOk="0" h="300795" w="603127">
                  <a:moveTo>
                    <a:pt x="84512" y="300684"/>
                  </a:moveTo>
                  <a:lnTo>
                    <a:pt x="527035" y="277430"/>
                  </a:lnTo>
                  <a:cubicBezTo>
                    <a:pt x="572853" y="275021"/>
                    <a:pt x="607346" y="234774"/>
                    <a:pt x="602710" y="189122"/>
                  </a:cubicBezTo>
                  <a:lnTo>
                    <a:pt x="590818" y="72171"/>
                  </a:lnTo>
                  <a:cubicBezTo>
                    <a:pt x="586653" y="31184"/>
                    <a:pt x="552139" y="0"/>
                    <a:pt x="510934" y="0"/>
                  </a:cubicBezTo>
                  <a:lnTo>
                    <a:pt x="80290" y="0"/>
                  </a:lnTo>
                  <a:cubicBezTo>
                    <a:pt x="35944" y="0"/>
                    <a:pt x="0" y="35951"/>
                    <a:pt x="0" y="80290"/>
                  </a:cubicBezTo>
                  <a:lnTo>
                    <a:pt x="0" y="220495"/>
                  </a:lnTo>
                  <a:cubicBezTo>
                    <a:pt x="7" y="266495"/>
                    <a:pt x="38570" y="303092"/>
                    <a:pt x="84512" y="300684"/>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40" name="Google Shape;4940;g15b87989459_0_8145"/>
            <p:cNvSpPr/>
            <p:nvPr/>
          </p:nvSpPr>
          <p:spPr>
            <a:xfrm>
              <a:off x="8116113" y="3762014"/>
              <a:ext cx="165262" cy="250641"/>
            </a:xfrm>
            <a:custGeom>
              <a:rect b="b" l="l" r="r" t="t"/>
              <a:pathLst>
                <a:path extrusionOk="0" h="250641" w="165262">
                  <a:moveTo>
                    <a:pt x="146242" y="5028"/>
                  </a:moveTo>
                  <a:lnTo>
                    <a:pt x="29827" y="7"/>
                  </a:lnTo>
                  <a:cubicBezTo>
                    <a:pt x="17848" y="-508"/>
                    <a:pt x="6827" y="29022"/>
                    <a:pt x="5231" y="65974"/>
                  </a:cubicBezTo>
                  <a:lnTo>
                    <a:pt x="196" y="182795"/>
                  </a:lnTo>
                  <a:cubicBezTo>
                    <a:pt x="-1466" y="221119"/>
                    <a:pt x="7647" y="252064"/>
                    <a:pt x="20156" y="250591"/>
                  </a:cubicBezTo>
                  <a:lnTo>
                    <a:pt x="140619" y="236385"/>
                  </a:lnTo>
                  <a:cubicBezTo>
                    <a:pt x="153099" y="234912"/>
                    <a:pt x="163866" y="201776"/>
                    <a:pt x="164251" y="163684"/>
                  </a:cubicBezTo>
                  <a:lnTo>
                    <a:pt x="165252" y="66105"/>
                  </a:lnTo>
                  <a:cubicBezTo>
                    <a:pt x="165593" y="31895"/>
                    <a:pt x="157380" y="5507"/>
                    <a:pt x="146242" y="5028"/>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41" name="Google Shape;4941;g15b87989459_0_8145"/>
            <p:cNvSpPr/>
            <p:nvPr/>
          </p:nvSpPr>
          <p:spPr>
            <a:xfrm>
              <a:off x="3786659" y="1848528"/>
              <a:ext cx="4307631" cy="3011992"/>
            </a:xfrm>
            <a:custGeom>
              <a:rect b="b" l="l" r="r" t="t"/>
              <a:pathLst>
                <a:path extrusionOk="0" h="3011992" w="4307631">
                  <a:moveTo>
                    <a:pt x="4298387" y="2856299"/>
                  </a:moveTo>
                  <a:lnTo>
                    <a:pt x="3795281" y="2830498"/>
                  </a:lnTo>
                  <a:cubicBezTo>
                    <a:pt x="3900348" y="2830498"/>
                    <a:pt x="3993378" y="2634381"/>
                    <a:pt x="3993378" y="2515485"/>
                  </a:cubicBezTo>
                  <a:lnTo>
                    <a:pt x="3379938" y="2566310"/>
                  </a:lnTo>
                  <a:cubicBezTo>
                    <a:pt x="3393825" y="2676565"/>
                    <a:pt x="3447008" y="2804306"/>
                    <a:pt x="3504508" y="2814442"/>
                  </a:cubicBezTo>
                  <a:lnTo>
                    <a:pt x="2845909" y="2751456"/>
                  </a:lnTo>
                  <a:cubicBezTo>
                    <a:pt x="2864977" y="2709781"/>
                    <a:pt x="2867835" y="2627162"/>
                    <a:pt x="2868263" y="2540647"/>
                  </a:cubicBezTo>
                  <a:lnTo>
                    <a:pt x="2756833" y="2515478"/>
                  </a:lnTo>
                  <a:cubicBezTo>
                    <a:pt x="2662010" y="2471110"/>
                    <a:pt x="2645925" y="1985526"/>
                    <a:pt x="2462411" y="1985526"/>
                  </a:cubicBezTo>
                  <a:lnTo>
                    <a:pt x="2136666" y="1991440"/>
                  </a:lnTo>
                  <a:cubicBezTo>
                    <a:pt x="2094700" y="1992202"/>
                    <a:pt x="2060280" y="1958354"/>
                    <a:pt x="2060338" y="1916381"/>
                  </a:cubicBezTo>
                  <a:cubicBezTo>
                    <a:pt x="2065308" y="1429564"/>
                    <a:pt x="2075343" y="957861"/>
                    <a:pt x="2142689" y="656952"/>
                  </a:cubicBezTo>
                  <a:cubicBezTo>
                    <a:pt x="2149001" y="628750"/>
                    <a:pt x="2170390" y="606366"/>
                    <a:pt x="2198273" y="598784"/>
                  </a:cubicBezTo>
                  <a:cubicBezTo>
                    <a:pt x="2849900" y="421641"/>
                    <a:pt x="2836194" y="394868"/>
                    <a:pt x="3410433" y="474591"/>
                  </a:cubicBezTo>
                  <a:lnTo>
                    <a:pt x="3410433" y="239636"/>
                  </a:lnTo>
                  <a:lnTo>
                    <a:pt x="1707429" y="0"/>
                  </a:lnTo>
                  <a:lnTo>
                    <a:pt x="0" y="436485"/>
                  </a:lnTo>
                  <a:lnTo>
                    <a:pt x="0" y="2066346"/>
                  </a:lnTo>
                  <a:lnTo>
                    <a:pt x="417541" y="2066346"/>
                  </a:lnTo>
                  <a:lnTo>
                    <a:pt x="385421" y="2333487"/>
                  </a:lnTo>
                  <a:lnTo>
                    <a:pt x="519249" y="2328133"/>
                  </a:lnTo>
                  <a:cubicBezTo>
                    <a:pt x="508097" y="2354746"/>
                    <a:pt x="501662" y="2431582"/>
                    <a:pt x="501662" y="2516573"/>
                  </a:cubicBezTo>
                  <a:cubicBezTo>
                    <a:pt x="501662" y="2658999"/>
                    <a:pt x="561984" y="2843681"/>
                    <a:pt x="641788" y="2843681"/>
                  </a:cubicBezTo>
                  <a:lnTo>
                    <a:pt x="2452601" y="3001482"/>
                  </a:lnTo>
                  <a:cubicBezTo>
                    <a:pt x="3048469" y="3035227"/>
                    <a:pt x="3665958" y="2986245"/>
                    <a:pt x="4299526" y="2875693"/>
                  </a:cubicBezTo>
                  <a:cubicBezTo>
                    <a:pt x="4310997" y="2873690"/>
                    <a:pt x="4310002" y="2856894"/>
                    <a:pt x="4298387" y="2856299"/>
                  </a:cubicBezTo>
                  <a:close/>
                  <a:moveTo>
                    <a:pt x="646054" y="2705217"/>
                  </a:moveTo>
                  <a:cubicBezTo>
                    <a:pt x="603624" y="2705217"/>
                    <a:pt x="569240" y="2620755"/>
                    <a:pt x="569240" y="2516573"/>
                  </a:cubicBezTo>
                  <a:cubicBezTo>
                    <a:pt x="569240" y="2412391"/>
                    <a:pt x="603631" y="2327929"/>
                    <a:pt x="646054" y="2327929"/>
                  </a:cubicBezTo>
                  <a:cubicBezTo>
                    <a:pt x="664737" y="2327929"/>
                    <a:pt x="681853" y="2344320"/>
                    <a:pt x="695167" y="2371550"/>
                  </a:cubicBezTo>
                  <a:cubicBezTo>
                    <a:pt x="672312" y="2376237"/>
                    <a:pt x="654202" y="2439280"/>
                    <a:pt x="654202" y="2516573"/>
                  </a:cubicBezTo>
                  <a:cubicBezTo>
                    <a:pt x="654202" y="2593866"/>
                    <a:pt x="672312" y="2656910"/>
                    <a:pt x="695167" y="2661590"/>
                  </a:cubicBezTo>
                  <a:cubicBezTo>
                    <a:pt x="681853" y="2688819"/>
                    <a:pt x="664737" y="2705217"/>
                    <a:pt x="646054" y="2705217"/>
                  </a:cubicBezTo>
                  <a:close/>
                  <a:moveTo>
                    <a:pt x="1006705" y="2742314"/>
                  </a:moveTo>
                  <a:cubicBezTo>
                    <a:pt x="1037650" y="2706552"/>
                    <a:pt x="1056238" y="2575633"/>
                    <a:pt x="1056238" y="2527239"/>
                  </a:cubicBezTo>
                  <a:lnTo>
                    <a:pt x="1487848" y="2527239"/>
                  </a:lnTo>
                  <a:cubicBezTo>
                    <a:pt x="1485570" y="2607833"/>
                    <a:pt x="1517247" y="2660712"/>
                    <a:pt x="1559192" y="2705210"/>
                  </a:cubicBezTo>
                  <a:lnTo>
                    <a:pt x="1006705" y="2742314"/>
                  </a:lnTo>
                  <a:close/>
                  <a:moveTo>
                    <a:pt x="1928643" y="2720541"/>
                  </a:moveTo>
                  <a:cubicBezTo>
                    <a:pt x="1985338" y="2720541"/>
                    <a:pt x="2025468" y="2590202"/>
                    <a:pt x="2025468" y="2501765"/>
                  </a:cubicBezTo>
                  <a:lnTo>
                    <a:pt x="2174337" y="2504783"/>
                  </a:lnTo>
                  <a:cubicBezTo>
                    <a:pt x="2161139" y="2586001"/>
                    <a:pt x="2171689" y="2650561"/>
                    <a:pt x="2191801" y="2742314"/>
                  </a:cubicBezTo>
                  <a:lnTo>
                    <a:pt x="1928643" y="2720541"/>
                  </a:lnTo>
                  <a:close/>
                  <a:moveTo>
                    <a:pt x="2403597" y="2880445"/>
                  </a:moveTo>
                  <a:cubicBezTo>
                    <a:pt x="2307150" y="2880445"/>
                    <a:pt x="2228971" y="2752675"/>
                    <a:pt x="2228971" y="2595056"/>
                  </a:cubicBezTo>
                  <a:cubicBezTo>
                    <a:pt x="2228971" y="2437444"/>
                    <a:pt x="2307150" y="2309674"/>
                    <a:pt x="2403597" y="2309674"/>
                  </a:cubicBezTo>
                  <a:cubicBezTo>
                    <a:pt x="2500038" y="2309674"/>
                    <a:pt x="2578224" y="2437444"/>
                    <a:pt x="2578224" y="2595056"/>
                  </a:cubicBezTo>
                  <a:cubicBezTo>
                    <a:pt x="2578231" y="2752675"/>
                    <a:pt x="2500038" y="2880445"/>
                    <a:pt x="2403597" y="2880445"/>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42" name="Google Shape;4942;g15b87989459_0_8145"/>
            <p:cNvSpPr/>
            <p:nvPr/>
          </p:nvSpPr>
          <p:spPr>
            <a:xfrm>
              <a:off x="6728186" y="2364113"/>
              <a:ext cx="1572645" cy="1098115"/>
            </a:xfrm>
            <a:custGeom>
              <a:rect b="b" l="l" r="r" t="t"/>
              <a:pathLst>
                <a:path extrusionOk="0" h="1098115" w="1572645">
                  <a:moveTo>
                    <a:pt x="1571594" y="431102"/>
                  </a:moveTo>
                  <a:cubicBezTo>
                    <a:pt x="1571536" y="389738"/>
                    <a:pt x="1552824" y="348614"/>
                    <a:pt x="1517177" y="311915"/>
                  </a:cubicBezTo>
                  <a:cubicBezTo>
                    <a:pt x="1429922" y="222063"/>
                    <a:pt x="1254324" y="168423"/>
                    <a:pt x="1047476" y="168423"/>
                  </a:cubicBezTo>
                  <a:cubicBezTo>
                    <a:pt x="1043906" y="168423"/>
                    <a:pt x="1040526" y="169155"/>
                    <a:pt x="1037362" y="170338"/>
                  </a:cubicBezTo>
                  <a:cubicBezTo>
                    <a:pt x="1034307" y="168981"/>
                    <a:pt x="1031231" y="167683"/>
                    <a:pt x="1028046" y="166645"/>
                  </a:cubicBezTo>
                  <a:cubicBezTo>
                    <a:pt x="744921" y="74188"/>
                    <a:pt x="474195" y="26700"/>
                    <a:pt x="209216" y="0"/>
                  </a:cubicBezTo>
                  <a:cubicBezTo>
                    <a:pt x="249324" y="19713"/>
                    <a:pt x="284927" y="44999"/>
                    <a:pt x="314798" y="75443"/>
                  </a:cubicBezTo>
                  <a:cubicBezTo>
                    <a:pt x="370136" y="131826"/>
                    <a:pt x="400109" y="201334"/>
                    <a:pt x="399449" y="271379"/>
                  </a:cubicBezTo>
                  <a:cubicBezTo>
                    <a:pt x="439942" y="284330"/>
                    <a:pt x="468905" y="318249"/>
                    <a:pt x="468905" y="358184"/>
                  </a:cubicBezTo>
                  <a:lnTo>
                    <a:pt x="468905" y="641135"/>
                  </a:lnTo>
                  <a:cubicBezTo>
                    <a:pt x="468905" y="692221"/>
                    <a:pt x="421592" y="733636"/>
                    <a:pt x="363229" y="733636"/>
                  </a:cubicBezTo>
                  <a:cubicBezTo>
                    <a:pt x="304865" y="733636"/>
                    <a:pt x="257559" y="692221"/>
                    <a:pt x="257559" y="641135"/>
                  </a:cubicBezTo>
                  <a:lnTo>
                    <a:pt x="257559" y="358184"/>
                  </a:lnTo>
                  <a:cubicBezTo>
                    <a:pt x="257559" y="318286"/>
                    <a:pt x="286473" y="284388"/>
                    <a:pt x="326922" y="271408"/>
                  </a:cubicBezTo>
                  <a:cubicBezTo>
                    <a:pt x="327619" y="220510"/>
                    <a:pt x="304967" y="168996"/>
                    <a:pt x="263023" y="126261"/>
                  </a:cubicBezTo>
                  <a:cubicBezTo>
                    <a:pt x="201866" y="63950"/>
                    <a:pt x="109742" y="27760"/>
                    <a:pt x="1773" y="23102"/>
                  </a:cubicBezTo>
                  <a:cubicBezTo>
                    <a:pt x="-324" y="30734"/>
                    <a:pt x="-658" y="39013"/>
                    <a:pt x="1294" y="47444"/>
                  </a:cubicBezTo>
                  <a:cubicBezTo>
                    <a:pt x="83608" y="402754"/>
                    <a:pt x="196134" y="690828"/>
                    <a:pt x="322417" y="948334"/>
                  </a:cubicBezTo>
                  <a:cubicBezTo>
                    <a:pt x="349414" y="1003382"/>
                    <a:pt x="402967" y="1040530"/>
                    <a:pt x="463921" y="1047045"/>
                  </a:cubicBezTo>
                  <a:cubicBezTo>
                    <a:pt x="867837" y="1090223"/>
                    <a:pt x="1221123" y="1111329"/>
                    <a:pt x="1475422" y="1089273"/>
                  </a:cubicBezTo>
                  <a:cubicBezTo>
                    <a:pt x="1501476" y="1087016"/>
                    <a:pt x="1520399" y="1063254"/>
                    <a:pt x="1516314" y="1037425"/>
                  </a:cubicBezTo>
                  <a:cubicBezTo>
                    <a:pt x="1468028" y="732576"/>
                    <a:pt x="1319588" y="466719"/>
                    <a:pt x="1101915" y="227795"/>
                  </a:cubicBezTo>
                  <a:cubicBezTo>
                    <a:pt x="1296152" y="237263"/>
                    <a:pt x="1421361" y="296533"/>
                    <a:pt x="1475560" y="352336"/>
                  </a:cubicBezTo>
                  <a:cubicBezTo>
                    <a:pt x="1483251" y="360251"/>
                    <a:pt x="1489664" y="368327"/>
                    <a:pt x="1495070" y="376460"/>
                  </a:cubicBezTo>
                  <a:cubicBezTo>
                    <a:pt x="1475103" y="387837"/>
                    <a:pt x="1461092" y="414363"/>
                    <a:pt x="1461092" y="445272"/>
                  </a:cubicBezTo>
                  <a:lnTo>
                    <a:pt x="1461092" y="673901"/>
                  </a:lnTo>
                  <a:cubicBezTo>
                    <a:pt x="1461092" y="715177"/>
                    <a:pt x="1486058" y="748647"/>
                    <a:pt x="1516873" y="748647"/>
                  </a:cubicBezTo>
                  <a:cubicBezTo>
                    <a:pt x="1547672" y="748647"/>
                    <a:pt x="1572646" y="715185"/>
                    <a:pt x="1572646" y="673901"/>
                  </a:cubicBezTo>
                  <a:lnTo>
                    <a:pt x="1572646" y="445272"/>
                  </a:lnTo>
                  <a:cubicBezTo>
                    <a:pt x="1572631" y="440447"/>
                    <a:pt x="1572254" y="435702"/>
                    <a:pt x="1571594" y="431102"/>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43" name="Google Shape;4943;g15b87989459_0_8145"/>
            <p:cNvSpPr/>
            <p:nvPr/>
          </p:nvSpPr>
          <p:spPr>
            <a:xfrm>
              <a:off x="7551744" y="3822002"/>
              <a:ext cx="537455" cy="65918"/>
            </a:xfrm>
            <a:custGeom>
              <a:rect b="b" l="l" r="r" t="t"/>
              <a:pathLst>
                <a:path extrusionOk="0" h="65918" w="537455">
                  <a:moveTo>
                    <a:pt x="537429" y="31330"/>
                  </a:moveTo>
                  <a:cubicBezTo>
                    <a:pt x="538147" y="14192"/>
                    <a:pt x="524405" y="-79"/>
                    <a:pt x="507253" y="0"/>
                  </a:cubicBezTo>
                  <a:lnTo>
                    <a:pt x="31508" y="1996"/>
                  </a:lnTo>
                  <a:cubicBezTo>
                    <a:pt x="13870" y="2068"/>
                    <a:pt x="-293" y="16536"/>
                    <a:pt x="5" y="34167"/>
                  </a:cubicBezTo>
                  <a:lnTo>
                    <a:pt x="12" y="34812"/>
                  </a:lnTo>
                  <a:cubicBezTo>
                    <a:pt x="302" y="52204"/>
                    <a:pt x="14595" y="66106"/>
                    <a:pt x="31987" y="65917"/>
                  </a:cubicBezTo>
                  <a:lnTo>
                    <a:pt x="507681" y="60751"/>
                  </a:lnTo>
                  <a:cubicBezTo>
                    <a:pt x="523672" y="60577"/>
                    <a:pt x="536732" y="47909"/>
                    <a:pt x="537407" y="31932"/>
                  </a:cubicBezTo>
                  <a:lnTo>
                    <a:pt x="537429" y="31330"/>
                  </a:ln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sp>
          <p:nvSpPr>
            <p:cNvPr id="4944" name="Google Shape;4944;g15b87989459_0_8145"/>
            <p:cNvSpPr/>
            <p:nvPr/>
          </p:nvSpPr>
          <p:spPr>
            <a:xfrm>
              <a:off x="7553681" y="3923815"/>
              <a:ext cx="531146" cy="82784"/>
            </a:xfrm>
            <a:custGeom>
              <a:rect b="b" l="l" r="r" t="t"/>
              <a:pathLst>
                <a:path extrusionOk="0" h="82784" w="531146">
                  <a:moveTo>
                    <a:pt x="497749" y="12"/>
                  </a:moveTo>
                  <a:lnTo>
                    <a:pt x="33911" y="12411"/>
                  </a:lnTo>
                  <a:cubicBezTo>
                    <a:pt x="14807" y="12919"/>
                    <a:pt x="-321" y="28722"/>
                    <a:pt x="5" y="47826"/>
                  </a:cubicBezTo>
                  <a:lnTo>
                    <a:pt x="20" y="48537"/>
                  </a:lnTo>
                  <a:cubicBezTo>
                    <a:pt x="346" y="68039"/>
                    <a:pt x="16628" y="83472"/>
                    <a:pt x="36130" y="82761"/>
                  </a:cubicBezTo>
                  <a:lnTo>
                    <a:pt x="499788" y="65689"/>
                  </a:lnTo>
                  <a:cubicBezTo>
                    <a:pt x="516751" y="65065"/>
                    <a:pt x="530385" y="51504"/>
                    <a:pt x="531088" y="34548"/>
                  </a:cubicBezTo>
                  <a:lnTo>
                    <a:pt x="531117" y="33888"/>
                  </a:lnTo>
                  <a:cubicBezTo>
                    <a:pt x="531908" y="15060"/>
                    <a:pt x="516584" y="-489"/>
                    <a:pt x="497749" y="12"/>
                  </a:cubicBezTo>
                  <a:close/>
                </a:path>
              </a:pathLst>
            </a:custGeom>
            <a:solidFill>
              <a:schemeClr val="accent4"/>
            </a:solidFill>
            <a:ln>
              <a:noFill/>
            </a:ln>
          </p:spPr>
          <p:txBody>
            <a:bodyPr anchorCtr="0" anchor="ctr" bIns="30225" lIns="60500" spcFirstLastPara="1" rIns="60500" wrap="square" tIns="302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900" u="none" cap="none" strike="noStrike">
                <a:solidFill>
                  <a:schemeClr val="dk1"/>
                </a:solidFill>
                <a:latin typeface="Arial"/>
                <a:ea typeface="Arial"/>
                <a:cs typeface="Arial"/>
                <a:sym typeface="Arial"/>
              </a:endParaRPr>
            </a:p>
          </p:txBody>
        </p:sp>
      </p:grpSp>
      <p:grpSp>
        <p:nvGrpSpPr>
          <p:cNvPr id="4945" name="Google Shape;4945;g15b87989459_0_8145"/>
          <p:cNvGrpSpPr/>
          <p:nvPr/>
        </p:nvGrpSpPr>
        <p:grpSpPr>
          <a:xfrm>
            <a:off x="9409636" y="2267530"/>
            <a:ext cx="853532" cy="945294"/>
            <a:chOff x="7795010" y="2420849"/>
            <a:chExt cx="1130057" cy="951000"/>
          </a:xfrm>
        </p:grpSpPr>
        <p:cxnSp>
          <p:nvCxnSpPr>
            <p:cNvPr id="4946" name="Google Shape;4946;g15b87989459_0_8145"/>
            <p:cNvCxnSpPr/>
            <p:nvPr/>
          </p:nvCxnSpPr>
          <p:spPr>
            <a:xfrm rot="10800000">
              <a:off x="7795010" y="3362510"/>
              <a:ext cx="3687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947" name="Google Shape;4947;g15b87989459_0_8145"/>
            <p:cNvCxnSpPr/>
            <p:nvPr/>
          </p:nvCxnSpPr>
          <p:spPr>
            <a:xfrm>
              <a:off x="8163711" y="2420849"/>
              <a:ext cx="0" cy="951000"/>
            </a:xfrm>
            <a:prstGeom prst="straightConnector1">
              <a:avLst/>
            </a:prstGeom>
            <a:noFill/>
            <a:ln cap="flat" cmpd="sng" w="19050">
              <a:solidFill>
                <a:schemeClr val="accent2"/>
              </a:solidFill>
              <a:prstDash val="solid"/>
              <a:miter lim="800000"/>
              <a:headEnd len="sm" w="sm" type="none"/>
              <a:tailEnd len="sm" w="sm" type="none"/>
            </a:ln>
          </p:spPr>
        </p:cxnSp>
        <p:cxnSp>
          <p:nvCxnSpPr>
            <p:cNvPr id="4948" name="Google Shape;4948;g15b87989459_0_8145"/>
            <p:cNvCxnSpPr/>
            <p:nvPr/>
          </p:nvCxnSpPr>
          <p:spPr>
            <a:xfrm rot="10800000">
              <a:off x="8153467" y="2420849"/>
              <a:ext cx="7716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949" name="Google Shape;4949;g15b87989459_0_8145"/>
          <p:cNvSpPr txBox="1"/>
          <p:nvPr/>
        </p:nvSpPr>
        <p:spPr>
          <a:xfrm>
            <a:off x="9939601" y="2003307"/>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Video</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Telematics</a:t>
            </a:r>
            <a:endParaRPr sz="1200"/>
          </a:p>
        </p:txBody>
      </p:sp>
      <p:pic>
        <p:nvPicPr>
          <p:cNvPr id="4950" name="Google Shape;4950;g15b87989459_0_8145"/>
          <p:cNvPicPr preferRelativeResize="0"/>
          <p:nvPr/>
        </p:nvPicPr>
        <p:blipFill rotWithShape="1">
          <a:blip r:embed="rId3">
            <a:alphaModFix/>
          </a:blip>
          <a:srcRect b="0" l="0" r="0" t="0"/>
          <a:stretch/>
        </p:blipFill>
        <p:spPr>
          <a:xfrm>
            <a:off x="7985877" y="3574950"/>
            <a:ext cx="433891" cy="414029"/>
          </a:xfrm>
          <a:prstGeom prst="rect">
            <a:avLst/>
          </a:prstGeom>
          <a:solidFill>
            <a:schemeClr val="lt1"/>
          </a:solidFill>
          <a:ln>
            <a:noFill/>
          </a:ln>
        </p:spPr>
      </p:pic>
      <p:cxnSp>
        <p:nvCxnSpPr>
          <p:cNvPr id="4951" name="Google Shape;4951;g15b87989459_0_8145"/>
          <p:cNvCxnSpPr/>
          <p:nvPr/>
        </p:nvCxnSpPr>
        <p:spPr>
          <a:xfrm flipH="1" rot="10800000">
            <a:off x="8218751" y="4056277"/>
            <a:ext cx="8100" cy="1004100"/>
          </a:xfrm>
          <a:prstGeom prst="straightConnector1">
            <a:avLst/>
          </a:prstGeom>
          <a:noFill/>
          <a:ln cap="flat" cmpd="sng" w="19050">
            <a:solidFill>
              <a:schemeClr val="accent2"/>
            </a:solidFill>
            <a:prstDash val="solid"/>
            <a:miter lim="800000"/>
            <a:headEnd len="sm" w="sm" type="none"/>
            <a:tailEnd len="med" w="med" type="oval"/>
          </a:ln>
        </p:spPr>
      </p:cxnSp>
      <p:sp>
        <p:nvSpPr>
          <p:cNvPr id="4952" name="Google Shape;4952;g15b87989459_0_8145"/>
          <p:cNvSpPr txBox="1"/>
          <p:nvPr/>
        </p:nvSpPr>
        <p:spPr>
          <a:xfrm>
            <a:off x="7436461" y="5107471"/>
            <a:ext cx="1622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Azuga</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Device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(OB</a:t>
            </a:r>
            <a:r>
              <a:rPr b="1" lang="en-PH" sz="1100">
                <a:solidFill>
                  <a:schemeClr val="accent1"/>
                </a:solidFill>
              </a:rPr>
              <a:t>D</a:t>
            </a:r>
            <a:r>
              <a:rPr b="1" lang="en-PH" sz="1100">
                <a:solidFill>
                  <a:schemeClr val="accent1"/>
                </a:solidFill>
                <a:latin typeface="Arial"/>
                <a:ea typeface="Arial"/>
                <a:cs typeface="Arial"/>
                <a:sym typeface="Arial"/>
              </a:rPr>
              <a:t>II)</a:t>
            </a:r>
            <a:endParaRPr sz="1200"/>
          </a:p>
        </p:txBody>
      </p:sp>
      <p:grpSp>
        <p:nvGrpSpPr>
          <p:cNvPr id="4953" name="Google Shape;4953;g15b87989459_0_8145"/>
          <p:cNvGrpSpPr/>
          <p:nvPr/>
        </p:nvGrpSpPr>
        <p:grpSpPr>
          <a:xfrm>
            <a:off x="9076036" y="4625107"/>
            <a:ext cx="909256" cy="575763"/>
            <a:chOff x="8614405" y="5327741"/>
            <a:chExt cx="1500670" cy="448379"/>
          </a:xfrm>
        </p:grpSpPr>
        <p:cxnSp>
          <p:nvCxnSpPr>
            <p:cNvPr id="4954" name="Google Shape;4954;g15b87989459_0_8145"/>
            <p:cNvCxnSpPr/>
            <p:nvPr/>
          </p:nvCxnSpPr>
          <p:spPr>
            <a:xfrm rot="10800000">
              <a:off x="8614405" y="5327742"/>
              <a:ext cx="6378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955" name="Google Shape;4955;g15b87989459_0_8145"/>
            <p:cNvCxnSpPr/>
            <p:nvPr/>
          </p:nvCxnSpPr>
          <p:spPr>
            <a:xfrm>
              <a:off x="9252205" y="5327741"/>
              <a:ext cx="0" cy="448200"/>
            </a:xfrm>
            <a:prstGeom prst="straightConnector1">
              <a:avLst/>
            </a:prstGeom>
            <a:noFill/>
            <a:ln cap="flat" cmpd="sng" w="19050">
              <a:solidFill>
                <a:schemeClr val="accent2"/>
              </a:solidFill>
              <a:prstDash val="solid"/>
              <a:miter lim="800000"/>
              <a:headEnd len="sm" w="sm" type="none"/>
              <a:tailEnd len="sm" w="sm" type="none"/>
            </a:ln>
          </p:spPr>
        </p:cxnSp>
        <p:cxnSp>
          <p:nvCxnSpPr>
            <p:cNvPr id="4956" name="Google Shape;4956;g15b87989459_0_8145"/>
            <p:cNvCxnSpPr/>
            <p:nvPr/>
          </p:nvCxnSpPr>
          <p:spPr>
            <a:xfrm rot="10800000">
              <a:off x="9252274" y="5776120"/>
              <a:ext cx="8628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957" name="Google Shape;4957;g15b87989459_0_8145"/>
          <p:cNvSpPr txBox="1"/>
          <p:nvPr/>
        </p:nvSpPr>
        <p:spPr>
          <a:xfrm>
            <a:off x="9723790" y="4960011"/>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Tire Tread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Capabilities</a:t>
            </a:r>
            <a:endParaRPr sz="1200"/>
          </a:p>
        </p:txBody>
      </p:sp>
      <p:cxnSp>
        <p:nvCxnSpPr>
          <p:cNvPr id="4958" name="Google Shape;4958;g15b87989459_0_8145"/>
          <p:cNvCxnSpPr/>
          <p:nvPr/>
        </p:nvCxnSpPr>
        <p:spPr>
          <a:xfrm rot="10800000">
            <a:off x="9470781" y="3716260"/>
            <a:ext cx="751200" cy="0"/>
          </a:xfrm>
          <a:prstGeom prst="straightConnector1">
            <a:avLst/>
          </a:prstGeom>
          <a:noFill/>
          <a:ln cap="flat" cmpd="sng" w="19050">
            <a:solidFill>
              <a:schemeClr val="accent2"/>
            </a:solidFill>
            <a:prstDash val="solid"/>
            <a:miter lim="800000"/>
            <a:headEnd len="sm" w="sm" type="none"/>
            <a:tailEnd len="med" w="med" type="oval"/>
          </a:ln>
        </p:spPr>
      </p:cxnSp>
      <p:sp>
        <p:nvSpPr>
          <p:cNvPr id="4959" name="Google Shape;4959;g15b87989459_0_8145"/>
          <p:cNvSpPr txBox="1"/>
          <p:nvPr/>
        </p:nvSpPr>
        <p:spPr>
          <a:xfrm>
            <a:off x="9991001" y="3316038"/>
            <a:ext cx="1622400" cy="589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Advanced</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Vehicle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Diagnostics</a:t>
            </a:r>
            <a:endParaRPr sz="1200"/>
          </a:p>
        </p:txBody>
      </p:sp>
      <p:cxnSp>
        <p:nvCxnSpPr>
          <p:cNvPr id="4960" name="Google Shape;4960;g15b87989459_0_8145"/>
          <p:cNvCxnSpPr/>
          <p:nvPr/>
        </p:nvCxnSpPr>
        <p:spPr>
          <a:xfrm>
            <a:off x="5237223" y="4423411"/>
            <a:ext cx="531600" cy="0"/>
          </a:xfrm>
          <a:prstGeom prst="straightConnector1">
            <a:avLst/>
          </a:prstGeom>
          <a:noFill/>
          <a:ln cap="flat" cmpd="sng" w="19050">
            <a:solidFill>
              <a:schemeClr val="accent2"/>
            </a:solidFill>
            <a:prstDash val="solid"/>
            <a:miter lim="800000"/>
            <a:headEnd len="sm" w="sm" type="none"/>
            <a:tailEnd len="med" w="med" type="oval"/>
          </a:ln>
        </p:spPr>
      </p:cxnSp>
      <p:sp>
        <p:nvSpPr>
          <p:cNvPr id="4961" name="Google Shape;4961;g15b87989459_0_8145"/>
          <p:cNvSpPr txBox="1"/>
          <p:nvPr/>
        </p:nvSpPr>
        <p:spPr>
          <a:xfrm>
            <a:off x="4318339" y="4271885"/>
            <a:ext cx="10059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Geofencing</a:t>
            </a:r>
            <a:endParaRPr b="1" sz="1100">
              <a:solidFill>
                <a:schemeClr val="accent1"/>
              </a:solidFill>
              <a:latin typeface="Arial"/>
              <a:ea typeface="Arial"/>
              <a:cs typeface="Arial"/>
              <a:sym typeface="Arial"/>
            </a:endParaRPr>
          </a:p>
        </p:txBody>
      </p:sp>
      <p:cxnSp>
        <p:nvCxnSpPr>
          <p:cNvPr id="4962" name="Google Shape;4962;g15b87989459_0_8145"/>
          <p:cNvCxnSpPr/>
          <p:nvPr/>
        </p:nvCxnSpPr>
        <p:spPr>
          <a:xfrm>
            <a:off x="6561563" y="4308612"/>
            <a:ext cx="9453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963" name="Google Shape;4963;g15b87989459_0_8145"/>
          <p:cNvCxnSpPr/>
          <p:nvPr/>
        </p:nvCxnSpPr>
        <p:spPr>
          <a:xfrm>
            <a:off x="6559878" y="4289210"/>
            <a:ext cx="0" cy="911700"/>
          </a:xfrm>
          <a:prstGeom prst="straightConnector1">
            <a:avLst/>
          </a:prstGeom>
          <a:noFill/>
          <a:ln cap="flat" cmpd="sng" w="19050">
            <a:solidFill>
              <a:schemeClr val="accent2"/>
            </a:solidFill>
            <a:prstDash val="solid"/>
            <a:miter lim="800000"/>
            <a:headEnd len="sm" w="sm" type="none"/>
            <a:tailEnd len="sm" w="sm" type="none"/>
          </a:ln>
        </p:spPr>
      </p:cxnSp>
      <p:sp>
        <p:nvSpPr>
          <p:cNvPr id="4964" name="Google Shape;4964;g15b87989459_0_8145"/>
          <p:cNvSpPr txBox="1"/>
          <p:nvPr/>
        </p:nvSpPr>
        <p:spPr>
          <a:xfrm>
            <a:off x="5696647" y="5298192"/>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Location</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Analytics</a:t>
            </a:r>
            <a:endParaRPr sz="1200"/>
          </a:p>
        </p:txBody>
      </p:sp>
      <p:sp>
        <p:nvSpPr>
          <p:cNvPr id="4965" name="Google Shape;4965;g15b87989459_0_8145"/>
          <p:cNvSpPr txBox="1"/>
          <p:nvPr/>
        </p:nvSpPr>
        <p:spPr>
          <a:xfrm>
            <a:off x="8142070" y="1138319"/>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Driver</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Behavior</a:t>
            </a:r>
            <a:endParaRPr sz="1200"/>
          </a:p>
        </p:txBody>
      </p:sp>
      <p:cxnSp>
        <p:nvCxnSpPr>
          <p:cNvPr id="4966" name="Google Shape;4966;g15b87989459_0_8145"/>
          <p:cNvCxnSpPr/>
          <p:nvPr/>
        </p:nvCxnSpPr>
        <p:spPr>
          <a:xfrm>
            <a:off x="8932569" y="1743060"/>
            <a:ext cx="9600" cy="1078500"/>
          </a:xfrm>
          <a:prstGeom prst="straightConnector1">
            <a:avLst/>
          </a:prstGeom>
          <a:noFill/>
          <a:ln cap="flat" cmpd="sng" w="19050">
            <a:solidFill>
              <a:schemeClr val="accent2"/>
            </a:solidFill>
            <a:prstDash val="solid"/>
            <a:miter lim="800000"/>
            <a:headEnd len="sm" w="sm" type="none"/>
            <a:tailEnd len="med" w="med" type="oval"/>
          </a:ln>
        </p:spPr>
      </p:cxnSp>
      <p:cxnSp>
        <p:nvCxnSpPr>
          <p:cNvPr id="4967" name="Google Shape;4967;g15b87989459_0_8145"/>
          <p:cNvCxnSpPr/>
          <p:nvPr/>
        </p:nvCxnSpPr>
        <p:spPr>
          <a:xfrm flipH="1" rot="10800000">
            <a:off x="4964573" y="3233100"/>
            <a:ext cx="817500" cy="9600"/>
          </a:xfrm>
          <a:prstGeom prst="straightConnector1">
            <a:avLst/>
          </a:prstGeom>
          <a:noFill/>
          <a:ln cap="flat" cmpd="sng" w="19050">
            <a:solidFill>
              <a:schemeClr val="accent2"/>
            </a:solidFill>
            <a:prstDash val="solid"/>
            <a:miter lim="800000"/>
            <a:headEnd len="sm" w="sm" type="none"/>
            <a:tailEnd len="med" w="med" type="oval"/>
          </a:ln>
        </p:spPr>
      </p:cxnSp>
      <p:sp>
        <p:nvSpPr>
          <p:cNvPr id="4968" name="Google Shape;4968;g15b87989459_0_8145"/>
          <p:cNvSpPr txBox="1"/>
          <p:nvPr/>
        </p:nvSpPr>
        <p:spPr>
          <a:xfrm>
            <a:off x="4105429" y="2993380"/>
            <a:ext cx="10500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Temperature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Tracking</a:t>
            </a:r>
            <a:endParaRPr sz="1200"/>
          </a:p>
        </p:txBody>
      </p:sp>
      <p:cxnSp>
        <p:nvCxnSpPr>
          <p:cNvPr id="4969" name="Google Shape;4969;g15b87989459_0_8145"/>
          <p:cNvCxnSpPr/>
          <p:nvPr/>
        </p:nvCxnSpPr>
        <p:spPr>
          <a:xfrm>
            <a:off x="7596113" y="1769632"/>
            <a:ext cx="9600" cy="1736700"/>
          </a:xfrm>
          <a:prstGeom prst="straightConnector1">
            <a:avLst/>
          </a:prstGeom>
          <a:noFill/>
          <a:ln cap="flat" cmpd="sng" w="19050">
            <a:solidFill>
              <a:schemeClr val="accent2"/>
            </a:solidFill>
            <a:prstDash val="solid"/>
            <a:miter lim="800000"/>
            <a:headEnd len="sm" w="sm" type="none"/>
            <a:tailEnd len="med" w="med" type="oval"/>
          </a:ln>
        </p:spPr>
      </p:cxnSp>
      <p:sp>
        <p:nvSpPr>
          <p:cNvPr id="4970" name="Google Shape;4970;g15b87989459_0_8145"/>
          <p:cNvSpPr txBox="1"/>
          <p:nvPr/>
        </p:nvSpPr>
        <p:spPr>
          <a:xfrm>
            <a:off x="6770916" y="1404746"/>
            <a:ext cx="16224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Auto OEM APIs</a:t>
            </a:r>
            <a:endParaRPr sz="1200"/>
          </a:p>
        </p:txBody>
      </p:sp>
      <p:grpSp>
        <p:nvGrpSpPr>
          <p:cNvPr id="4971" name="Google Shape;4971;g15b87989459_0_8145"/>
          <p:cNvGrpSpPr/>
          <p:nvPr/>
        </p:nvGrpSpPr>
        <p:grpSpPr>
          <a:xfrm flipH="1">
            <a:off x="5007111" y="2071830"/>
            <a:ext cx="2448599" cy="945294"/>
            <a:chOff x="7795010" y="2420849"/>
            <a:chExt cx="1136294" cy="951000"/>
          </a:xfrm>
        </p:grpSpPr>
        <p:cxnSp>
          <p:nvCxnSpPr>
            <p:cNvPr id="4972" name="Google Shape;4972;g15b87989459_0_8145"/>
            <p:cNvCxnSpPr/>
            <p:nvPr/>
          </p:nvCxnSpPr>
          <p:spPr>
            <a:xfrm rot="10800000">
              <a:off x="7795010" y="3362510"/>
              <a:ext cx="368700" cy="0"/>
            </a:xfrm>
            <a:prstGeom prst="straightConnector1">
              <a:avLst/>
            </a:prstGeom>
            <a:noFill/>
            <a:ln cap="flat" cmpd="sng" w="19050">
              <a:solidFill>
                <a:schemeClr val="accent2"/>
              </a:solidFill>
              <a:prstDash val="solid"/>
              <a:miter lim="800000"/>
              <a:headEnd len="sm" w="sm" type="none"/>
              <a:tailEnd len="med" w="med" type="oval"/>
            </a:ln>
          </p:spPr>
        </p:cxnSp>
        <p:cxnSp>
          <p:nvCxnSpPr>
            <p:cNvPr id="4973" name="Google Shape;4973;g15b87989459_0_8145"/>
            <p:cNvCxnSpPr/>
            <p:nvPr/>
          </p:nvCxnSpPr>
          <p:spPr>
            <a:xfrm>
              <a:off x="8163711" y="2420849"/>
              <a:ext cx="0" cy="951000"/>
            </a:xfrm>
            <a:prstGeom prst="straightConnector1">
              <a:avLst/>
            </a:prstGeom>
            <a:noFill/>
            <a:ln cap="flat" cmpd="sng" w="19050">
              <a:solidFill>
                <a:schemeClr val="accent2"/>
              </a:solidFill>
              <a:prstDash val="solid"/>
              <a:miter lim="800000"/>
              <a:headEnd len="sm" w="sm" type="none"/>
              <a:tailEnd len="sm" w="sm" type="none"/>
            </a:ln>
          </p:spPr>
        </p:cxnSp>
        <p:cxnSp>
          <p:nvCxnSpPr>
            <p:cNvPr id="4974" name="Google Shape;4974;g15b87989459_0_8145"/>
            <p:cNvCxnSpPr/>
            <p:nvPr/>
          </p:nvCxnSpPr>
          <p:spPr>
            <a:xfrm rot="10800000">
              <a:off x="8159704" y="2420849"/>
              <a:ext cx="771600" cy="0"/>
            </a:xfrm>
            <a:prstGeom prst="straightConnector1">
              <a:avLst/>
            </a:prstGeom>
            <a:noFill/>
            <a:ln cap="flat" cmpd="sng" w="19050">
              <a:solidFill>
                <a:schemeClr val="accent2"/>
              </a:solidFill>
              <a:prstDash val="solid"/>
              <a:miter lim="800000"/>
              <a:headEnd len="sm" w="sm" type="none"/>
              <a:tailEnd len="sm" w="sm" type="none"/>
            </a:ln>
          </p:spPr>
        </p:cxnSp>
      </p:grpSp>
      <p:sp>
        <p:nvSpPr>
          <p:cNvPr id="4975" name="Google Shape;4975;g15b87989459_0_8145"/>
          <p:cNvSpPr txBox="1"/>
          <p:nvPr/>
        </p:nvSpPr>
        <p:spPr>
          <a:xfrm>
            <a:off x="3707047" y="1841711"/>
            <a:ext cx="1622400" cy="4200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Vehicle</a:t>
            </a:r>
            <a:endParaRPr sz="1200"/>
          </a:p>
          <a:p>
            <a:pPr indent="0" lvl="0" marL="0" marR="0" rtl="0" algn="ctr">
              <a:spcBef>
                <a:spcPts val="0"/>
              </a:spcBef>
              <a:spcAft>
                <a:spcPts val="0"/>
              </a:spcAft>
              <a:buNone/>
            </a:pPr>
            <a:r>
              <a:rPr b="1" lang="en-PH" sz="1100">
                <a:solidFill>
                  <a:schemeClr val="accent1"/>
                </a:solidFill>
                <a:latin typeface="Arial"/>
                <a:ea typeface="Arial"/>
                <a:cs typeface="Arial"/>
                <a:sym typeface="Arial"/>
              </a:rPr>
              <a:t>Identification</a:t>
            </a:r>
            <a:endParaRPr sz="1200"/>
          </a:p>
        </p:txBody>
      </p:sp>
      <p:cxnSp>
        <p:nvCxnSpPr>
          <p:cNvPr id="4976" name="Google Shape;4976;g15b87989459_0_8145"/>
          <p:cNvCxnSpPr/>
          <p:nvPr/>
        </p:nvCxnSpPr>
        <p:spPr>
          <a:xfrm>
            <a:off x="9320189" y="1996503"/>
            <a:ext cx="9600" cy="736800"/>
          </a:xfrm>
          <a:prstGeom prst="straightConnector1">
            <a:avLst/>
          </a:prstGeom>
          <a:noFill/>
          <a:ln cap="flat" cmpd="sng" w="19050">
            <a:solidFill>
              <a:schemeClr val="accent2"/>
            </a:solidFill>
            <a:prstDash val="solid"/>
            <a:miter lim="800000"/>
            <a:headEnd len="sm" w="sm" type="none"/>
            <a:tailEnd len="med" w="med" type="oval"/>
          </a:ln>
        </p:spPr>
      </p:cxnSp>
      <p:sp>
        <p:nvSpPr>
          <p:cNvPr id="4977" name="Google Shape;4977;g15b87989459_0_8145"/>
          <p:cNvSpPr txBox="1"/>
          <p:nvPr/>
        </p:nvSpPr>
        <p:spPr>
          <a:xfrm>
            <a:off x="9079586" y="1654674"/>
            <a:ext cx="1622400" cy="2508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I/O Interfaces</a:t>
            </a:r>
            <a:endParaRPr sz="1200"/>
          </a:p>
        </p:txBody>
      </p:sp>
      <p:sp>
        <p:nvSpPr>
          <p:cNvPr id="4978" name="Google Shape;4978;g15b87989459_0_8145"/>
          <p:cNvSpPr/>
          <p:nvPr/>
        </p:nvSpPr>
        <p:spPr>
          <a:xfrm>
            <a:off x="2346105" y="3144172"/>
            <a:ext cx="747429" cy="2487709"/>
          </a:xfrm>
          <a:custGeom>
            <a:rect b="b" l="l" r="r" t="t"/>
            <a:pathLst>
              <a:path extrusionOk="0" h="3192" w="957">
                <a:moveTo>
                  <a:pt x="789" y="127"/>
                </a:moveTo>
                <a:cubicBezTo>
                  <a:pt x="789" y="127"/>
                  <a:pt x="784" y="125"/>
                  <a:pt x="784" y="125"/>
                </a:cubicBezTo>
                <a:cubicBezTo>
                  <a:pt x="783" y="125"/>
                  <a:pt x="783" y="125"/>
                  <a:pt x="783" y="125"/>
                </a:cubicBezTo>
                <a:cubicBezTo>
                  <a:pt x="762" y="118"/>
                  <a:pt x="736" y="110"/>
                  <a:pt x="716" y="101"/>
                </a:cubicBezTo>
                <a:cubicBezTo>
                  <a:pt x="716" y="101"/>
                  <a:pt x="716" y="101"/>
                  <a:pt x="716" y="101"/>
                </a:cubicBezTo>
                <a:cubicBezTo>
                  <a:pt x="716" y="100"/>
                  <a:pt x="715" y="100"/>
                  <a:pt x="715" y="100"/>
                </a:cubicBezTo>
                <a:cubicBezTo>
                  <a:pt x="715" y="100"/>
                  <a:pt x="715" y="99"/>
                  <a:pt x="715" y="99"/>
                </a:cubicBezTo>
                <a:cubicBezTo>
                  <a:pt x="715" y="99"/>
                  <a:pt x="714" y="99"/>
                  <a:pt x="714" y="99"/>
                </a:cubicBezTo>
                <a:cubicBezTo>
                  <a:pt x="714" y="99"/>
                  <a:pt x="714" y="98"/>
                  <a:pt x="714" y="98"/>
                </a:cubicBezTo>
                <a:cubicBezTo>
                  <a:pt x="714" y="98"/>
                  <a:pt x="714" y="98"/>
                  <a:pt x="714" y="98"/>
                </a:cubicBezTo>
                <a:cubicBezTo>
                  <a:pt x="714" y="98"/>
                  <a:pt x="714" y="98"/>
                  <a:pt x="714" y="98"/>
                </a:cubicBezTo>
                <a:cubicBezTo>
                  <a:pt x="714" y="98"/>
                  <a:pt x="714" y="98"/>
                  <a:pt x="714" y="98"/>
                </a:cubicBezTo>
                <a:cubicBezTo>
                  <a:pt x="714" y="98"/>
                  <a:pt x="714" y="97"/>
                  <a:pt x="714" y="97"/>
                </a:cubicBezTo>
                <a:cubicBezTo>
                  <a:pt x="714" y="97"/>
                  <a:pt x="714" y="97"/>
                  <a:pt x="713" y="97"/>
                </a:cubicBezTo>
                <a:cubicBezTo>
                  <a:pt x="713" y="97"/>
                  <a:pt x="713" y="97"/>
                  <a:pt x="713" y="97"/>
                </a:cubicBezTo>
                <a:cubicBezTo>
                  <a:pt x="713" y="97"/>
                  <a:pt x="713" y="97"/>
                  <a:pt x="713" y="97"/>
                </a:cubicBezTo>
                <a:cubicBezTo>
                  <a:pt x="713" y="97"/>
                  <a:pt x="713" y="96"/>
                  <a:pt x="713" y="96"/>
                </a:cubicBezTo>
                <a:cubicBezTo>
                  <a:pt x="713" y="96"/>
                  <a:pt x="713" y="96"/>
                  <a:pt x="712" y="96"/>
                </a:cubicBezTo>
                <a:cubicBezTo>
                  <a:pt x="712" y="96"/>
                  <a:pt x="712" y="95"/>
                  <a:pt x="712" y="95"/>
                </a:cubicBezTo>
                <a:cubicBezTo>
                  <a:pt x="712" y="95"/>
                  <a:pt x="712" y="95"/>
                  <a:pt x="712" y="95"/>
                </a:cubicBezTo>
                <a:cubicBezTo>
                  <a:pt x="712" y="95"/>
                  <a:pt x="712" y="95"/>
                  <a:pt x="712" y="95"/>
                </a:cubicBezTo>
                <a:cubicBezTo>
                  <a:pt x="712" y="95"/>
                  <a:pt x="712" y="95"/>
                  <a:pt x="712" y="95"/>
                </a:cubicBezTo>
                <a:cubicBezTo>
                  <a:pt x="712" y="94"/>
                  <a:pt x="712" y="94"/>
                  <a:pt x="712" y="94"/>
                </a:cubicBezTo>
                <a:cubicBezTo>
                  <a:pt x="711" y="93"/>
                  <a:pt x="711" y="93"/>
                  <a:pt x="710" y="93"/>
                </a:cubicBezTo>
                <a:cubicBezTo>
                  <a:pt x="710" y="92"/>
                  <a:pt x="710" y="92"/>
                  <a:pt x="710" y="92"/>
                </a:cubicBezTo>
                <a:cubicBezTo>
                  <a:pt x="710" y="92"/>
                  <a:pt x="710" y="92"/>
                  <a:pt x="710" y="92"/>
                </a:cubicBezTo>
                <a:cubicBezTo>
                  <a:pt x="710" y="92"/>
                  <a:pt x="710" y="91"/>
                  <a:pt x="710" y="91"/>
                </a:cubicBezTo>
                <a:cubicBezTo>
                  <a:pt x="710" y="91"/>
                  <a:pt x="710" y="91"/>
                  <a:pt x="710" y="91"/>
                </a:cubicBezTo>
                <a:cubicBezTo>
                  <a:pt x="710" y="91"/>
                  <a:pt x="710" y="90"/>
                  <a:pt x="710" y="90"/>
                </a:cubicBezTo>
                <a:cubicBezTo>
                  <a:pt x="709" y="90"/>
                  <a:pt x="709" y="90"/>
                  <a:pt x="709" y="90"/>
                </a:cubicBezTo>
                <a:cubicBezTo>
                  <a:pt x="709" y="90"/>
                  <a:pt x="709" y="90"/>
                  <a:pt x="709" y="89"/>
                </a:cubicBezTo>
                <a:cubicBezTo>
                  <a:pt x="709" y="89"/>
                  <a:pt x="709" y="89"/>
                  <a:pt x="709" y="89"/>
                </a:cubicBezTo>
                <a:cubicBezTo>
                  <a:pt x="709" y="89"/>
                  <a:pt x="709" y="89"/>
                  <a:pt x="709" y="89"/>
                </a:cubicBezTo>
                <a:cubicBezTo>
                  <a:pt x="709" y="89"/>
                  <a:pt x="709" y="89"/>
                  <a:pt x="708" y="88"/>
                </a:cubicBezTo>
                <a:cubicBezTo>
                  <a:pt x="708" y="88"/>
                  <a:pt x="708" y="88"/>
                  <a:pt x="708" y="88"/>
                </a:cubicBezTo>
                <a:cubicBezTo>
                  <a:pt x="708" y="88"/>
                  <a:pt x="708" y="88"/>
                  <a:pt x="708" y="88"/>
                </a:cubicBezTo>
                <a:cubicBezTo>
                  <a:pt x="708" y="88"/>
                  <a:pt x="708" y="88"/>
                  <a:pt x="708" y="88"/>
                </a:cubicBezTo>
                <a:cubicBezTo>
                  <a:pt x="696" y="52"/>
                  <a:pt x="661" y="24"/>
                  <a:pt x="615" y="10"/>
                </a:cubicBezTo>
                <a:cubicBezTo>
                  <a:pt x="615" y="10"/>
                  <a:pt x="615" y="10"/>
                  <a:pt x="615" y="10"/>
                </a:cubicBezTo>
                <a:cubicBezTo>
                  <a:pt x="615" y="10"/>
                  <a:pt x="615" y="10"/>
                  <a:pt x="615" y="10"/>
                </a:cubicBezTo>
                <a:cubicBezTo>
                  <a:pt x="599" y="5"/>
                  <a:pt x="582" y="2"/>
                  <a:pt x="563" y="2"/>
                </a:cubicBezTo>
                <a:cubicBezTo>
                  <a:pt x="563" y="2"/>
                  <a:pt x="563" y="2"/>
                  <a:pt x="563" y="2"/>
                </a:cubicBezTo>
                <a:cubicBezTo>
                  <a:pt x="563" y="1"/>
                  <a:pt x="563" y="1"/>
                  <a:pt x="563" y="1"/>
                </a:cubicBezTo>
                <a:cubicBezTo>
                  <a:pt x="556" y="1"/>
                  <a:pt x="549" y="1"/>
                  <a:pt x="542" y="1"/>
                </a:cubicBezTo>
                <a:cubicBezTo>
                  <a:pt x="542" y="1"/>
                  <a:pt x="542" y="1"/>
                  <a:pt x="542" y="2"/>
                </a:cubicBezTo>
                <a:cubicBezTo>
                  <a:pt x="542" y="2"/>
                  <a:pt x="541" y="2"/>
                  <a:pt x="541" y="2"/>
                </a:cubicBezTo>
                <a:cubicBezTo>
                  <a:pt x="541" y="2"/>
                  <a:pt x="541" y="2"/>
                  <a:pt x="541" y="2"/>
                </a:cubicBezTo>
                <a:cubicBezTo>
                  <a:pt x="537" y="2"/>
                  <a:pt x="533" y="3"/>
                  <a:pt x="529" y="3"/>
                </a:cubicBezTo>
                <a:cubicBezTo>
                  <a:pt x="528" y="3"/>
                  <a:pt x="526" y="3"/>
                  <a:pt x="525" y="3"/>
                </a:cubicBezTo>
                <a:cubicBezTo>
                  <a:pt x="525" y="3"/>
                  <a:pt x="525" y="3"/>
                  <a:pt x="525" y="3"/>
                </a:cubicBezTo>
                <a:cubicBezTo>
                  <a:pt x="525" y="3"/>
                  <a:pt x="525" y="3"/>
                  <a:pt x="524" y="3"/>
                </a:cubicBezTo>
                <a:cubicBezTo>
                  <a:pt x="524" y="3"/>
                  <a:pt x="524" y="2"/>
                  <a:pt x="523" y="2"/>
                </a:cubicBezTo>
                <a:cubicBezTo>
                  <a:pt x="523" y="2"/>
                  <a:pt x="523" y="2"/>
                  <a:pt x="523" y="2"/>
                </a:cubicBezTo>
                <a:cubicBezTo>
                  <a:pt x="523" y="1"/>
                  <a:pt x="522" y="1"/>
                  <a:pt x="522" y="1"/>
                </a:cubicBezTo>
                <a:cubicBezTo>
                  <a:pt x="522" y="1"/>
                  <a:pt x="521" y="1"/>
                  <a:pt x="521" y="0"/>
                </a:cubicBezTo>
                <a:cubicBezTo>
                  <a:pt x="521" y="0"/>
                  <a:pt x="521" y="0"/>
                  <a:pt x="521" y="0"/>
                </a:cubicBezTo>
                <a:cubicBezTo>
                  <a:pt x="519" y="0"/>
                  <a:pt x="517" y="0"/>
                  <a:pt x="516" y="0"/>
                </a:cubicBezTo>
                <a:cubicBezTo>
                  <a:pt x="513" y="0"/>
                  <a:pt x="510" y="0"/>
                  <a:pt x="508" y="0"/>
                </a:cubicBezTo>
                <a:cubicBezTo>
                  <a:pt x="508" y="0"/>
                  <a:pt x="508" y="0"/>
                  <a:pt x="508" y="0"/>
                </a:cubicBezTo>
                <a:cubicBezTo>
                  <a:pt x="507" y="1"/>
                  <a:pt x="507" y="1"/>
                  <a:pt x="507" y="1"/>
                </a:cubicBezTo>
                <a:cubicBezTo>
                  <a:pt x="506" y="1"/>
                  <a:pt x="506" y="1"/>
                  <a:pt x="506" y="2"/>
                </a:cubicBezTo>
                <a:cubicBezTo>
                  <a:pt x="506" y="2"/>
                  <a:pt x="506" y="2"/>
                  <a:pt x="506" y="2"/>
                </a:cubicBezTo>
                <a:cubicBezTo>
                  <a:pt x="505" y="2"/>
                  <a:pt x="505" y="2"/>
                  <a:pt x="505" y="2"/>
                </a:cubicBezTo>
                <a:cubicBezTo>
                  <a:pt x="505" y="2"/>
                  <a:pt x="505" y="2"/>
                  <a:pt x="504" y="2"/>
                </a:cubicBezTo>
                <a:cubicBezTo>
                  <a:pt x="504" y="2"/>
                  <a:pt x="504" y="2"/>
                  <a:pt x="504" y="3"/>
                </a:cubicBezTo>
                <a:cubicBezTo>
                  <a:pt x="504" y="3"/>
                  <a:pt x="504" y="3"/>
                  <a:pt x="504" y="3"/>
                </a:cubicBezTo>
                <a:cubicBezTo>
                  <a:pt x="504" y="3"/>
                  <a:pt x="504" y="3"/>
                  <a:pt x="504" y="3"/>
                </a:cubicBezTo>
                <a:cubicBezTo>
                  <a:pt x="504" y="3"/>
                  <a:pt x="504" y="3"/>
                  <a:pt x="503" y="3"/>
                </a:cubicBezTo>
                <a:cubicBezTo>
                  <a:pt x="503" y="3"/>
                  <a:pt x="503" y="3"/>
                  <a:pt x="503" y="3"/>
                </a:cubicBezTo>
                <a:cubicBezTo>
                  <a:pt x="503" y="3"/>
                  <a:pt x="503" y="3"/>
                  <a:pt x="503" y="3"/>
                </a:cubicBezTo>
                <a:cubicBezTo>
                  <a:pt x="503" y="3"/>
                  <a:pt x="503" y="3"/>
                  <a:pt x="503" y="3"/>
                </a:cubicBezTo>
                <a:cubicBezTo>
                  <a:pt x="503" y="3"/>
                  <a:pt x="503" y="3"/>
                  <a:pt x="502" y="3"/>
                </a:cubicBezTo>
                <a:cubicBezTo>
                  <a:pt x="502" y="4"/>
                  <a:pt x="502" y="4"/>
                  <a:pt x="502" y="4"/>
                </a:cubicBezTo>
                <a:cubicBezTo>
                  <a:pt x="502" y="4"/>
                  <a:pt x="502" y="4"/>
                  <a:pt x="501" y="4"/>
                </a:cubicBezTo>
                <a:cubicBezTo>
                  <a:pt x="501" y="5"/>
                  <a:pt x="502" y="7"/>
                  <a:pt x="501" y="8"/>
                </a:cubicBezTo>
                <a:cubicBezTo>
                  <a:pt x="501" y="8"/>
                  <a:pt x="501" y="9"/>
                  <a:pt x="500" y="9"/>
                </a:cubicBezTo>
                <a:cubicBezTo>
                  <a:pt x="451" y="22"/>
                  <a:pt x="414" y="53"/>
                  <a:pt x="402" y="90"/>
                </a:cubicBezTo>
                <a:cubicBezTo>
                  <a:pt x="402" y="91"/>
                  <a:pt x="402" y="91"/>
                  <a:pt x="402" y="91"/>
                </a:cubicBezTo>
                <a:cubicBezTo>
                  <a:pt x="401" y="91"/>
                  <a:pt x="401" y="92"/>
                  <a:pt x="401" y="92"/>
                </a:cubicBezTo>
                <a:cubicBezTo>
                  <a:pt x="401" y="92"/>
                  <a:pt x="401" y="92"/>
                  <a:pt x="401" y="92"/>
                </a:cubicBezTo>
                <a:cubicBezTo>
                  <a:pt x="401" y="92"/>
                  <a:pt x="401" y="93"/>
                  <a:pt x="401" y="93"/>
                </a:cubicBezTo>
                <a:cubicBezTo>
                  <a:pt x="401" y="93"/>
                  <a:pt x="401" y="93"/>
                  <a:pt x="401" y="93"/>
                </a:cubicBezTo>
                <a:cubicBezTo>
                  <a:pt x="401" y="93"/>
                  <a:pt x="401" y="93"/>
                  <a:pt x="401" y="94"/>
                </a:cubicBezTo>
                <a:cubicBezTo>
                  <a:pt x="401" y="94"/>
                  <a:pt x="400" y="94"/>
                  <a:pt x="400" y="94"/>
                </a:cubicBezTo>
                <a:cubicBezTo>
                  <a:pt x="400" y="94"/>
                  <a:pt x="400" y="94"/>
                  <a:pt x="400" y="95"/>
                </a:cubicBezTo>
                <a:cubicBezTo>
                  <a:pt x="400" y="95"/>
                  <a:pt x="400" y="95"/>
                  <a:pt x="399" y="95"/>
                </a:cubicBezTo>
                <a:cubicBezTo>
                  <a:pt x="399" y="96"/>
                  <a:pt x="399" y="97"/>
                  <a:pt x="399" y="98"/>
                </a:cubicBezTo>
                <a:cubicBezTo>
                  <a:pt x="398" y="98"/>
                  <a:pt x="398" y="98"/>
                  <a:pt x="397" y="99"/>
                </a:cubicBezTo>
                <a:cubicBezTo>
                  <a:pt x="397" y="99"/>
                  <a:pt x="397" y="99"/>
                  <a:pt x="397" y="100"/>
                </a:cubicBezTo>
                <a:cubicBezTo>
                  <a:pt x="397" y="100"/>
                  <a:pt x="397" y="100"/>
                  <a:pt x="397" y="100"/>
                </a:cubicBezTo>
                <a:cubicBezTo>
                  <a:pt x="397" y="100"/>
                  <a:pt x="397" y="100"/>
                  <a:pt x="397" y="101"/>
                </a:cubicBezTo>
                <a:cubicBezTo>
                  <a:pt x="397" y="101"/>
                  <a:pt x="397" y="101"/>
                  <a:pt x="397" y="101"/>
                </a:cubicBezTo>
                <a:cubicBezTo>
                  <a:pt x="397" y="101"/>
                  <a:pt x="397" y="101"/>
                  <a:pt x="397" y="101"/>
                </a:cubicBezTo>
                <a:cubicBezTo>
                  <a:pt x="396" y="102"/>
                  <a:pt x="396" y="102"/>
                  <a:pt x="395" y="102"/>
                </a:cubicBezTo>
                <a:cubicBezTo>
                  <a:pt x="395" y="103"/>
                  <a:pt x="395" y="103"/>
                  <a:pt x="395" y="103"/>
                </a:cubicBezTo>
                <a:cubicBezTo>
                  <a:pt x="395" y="103"/>
                  <a:pt x="395" y="103"/>
                  <a:pt x="395" y="103"/>
                </a:cubicBezTo>
                <a:cubicBezTo>
                  <a:pt x="395" y="103"/>
                  <a:pt x="395" y="103"/>
                  <a:pt x="395" y="103"/>
                </a:cubicBezTo>
                <a:cubicBezTo>
                  <a:pt x="395" y="103"/>
                  <a:pt x="395" y="103"/>
                  <a:pt x="395" y="103"/>
                </a:cubicBezTo>
                <a:cubicBezTo>
                  <a:pt x="395" y="104"/>
                  <a:pt x="395" y="104"/>
                  <a:pt x="395" y="104"/>
                </a:cubicBezTo>
                <a:cubicBezTo>
                  <a:pt x="395" y="104"/>
                  <a:pt x="395" y="104"/>
                  <a:pt x="395" y="104"/>
                </a:cubicBezTo>
                <a:cubicBezTo>
                  <a:pt x="395" y="104"/>
                  <a:pt x="395" y="104"/>
                  <a:pt x="395" y="104"/>
                </a:cubicBezTo>
                <a:cubicBezTo>
                  <a:pt x="394" y="105"/>
                  <a:pt x="393" y="105"/>
                  <a:pt x="393" y="106"/>
                </a:cubicBezTo>
                <a:cubicBezTo>
                  <a:pt x="393" y="106"/>
                  <a:pt x="393" y="106"/>
                  <a:pt x="393" y="107"/>
                </a:cubicBezTo>
                <a:cubicBezTo>
                  <a:pt x="393" y="107"/>
                  <a:pt x="393" y="107"/>
                  <a:pt x="393" y="107"/>
                </a:cubicBezTo>
                <a:cubicBezTo>
                  <a:pt x="393" y="107"/>
                  <a:pt x="393" y="107"/>
                  <a:pt x="393" y="107"/>
                </a:cubicBezTo>
                <a:cubicBezTo>
                  <a:pt x="392" y="107"/>
                  <a:pt x="392" y="107"/>
                  <a:pt x="392" y="107"/>
                </a:cubicBezTo>
                <a:cubicBezTo>
                  <a:pt x="392" y="108"/>
                  <a:pt x="392" y="109"/>
                  <a:pt x="392" y="110"/>
                </a:cubicBezTo>
                <a:cubicBezTo>
                  <a:pt x="392" y="110"/>
                  <a:pt x="392" y="110"/>
                  <a:pt x="392" y="110"/>
                </a:cubicBezTo>
                <a:cubicBezTo>
                  <a:pt x="392" y="110"/>
                  <a:pt x="392" y="110"/>
                  <a:pt x="392" y="111"/>
                </a:cubicBezTo>
                <a:cubicBezTo>
                  <a:pt x="392" y="111"/>
                  <a:pt x="391" y="111"/>
                  <a:pt x="391" y="112"/>
                </a:cubicBezTo>
                <a:cubicBezTo>
                  <a:pt x="390" y="113"/>
                  <a:pt x="390" y="116"/>
                  <a:pt x="390" y="118"/>
                </a:cubicBezTo>
                <a:cubicBezTo>
                  <a:pt x="390" y="118"/>
                  <a:pt x="390" y="119"/>
                  <a:pt x="390" y="120"/>
                </a:cubicBezTo>
                <a:cubicBezTo>
                  <a:pt x="391" y="121"/>
                  <a:pt x="391" y="121"/>
                  <a:pt x="391" y="121"/>
                </a:cubicBezTo>
                <a:cubicBezTo>
                  <a:pt x="392" y="121"/>
                  <a:pt x="392" y="121"/>
                  <a:pt x="392" y="121"/>
                </a:cubicBezTo>
                <a:cubicBezTo>
                  <a:pt x="392" y="122"/>
                  <a:pt x="392" y="122"/>
                  <a:pt x="392" y="122"/>
                </a:cubicBezTo>
                <a:cubicBezTo>
                  <a:pt x="392" y="122"/>
                  <a:pt x="392" y="122"/>
                  <a:pt x="392" y="122"/>
                </a:cubicBezTo>
                <a:cubicBezTo>
                  <a:pt x="392" y="122"/>
                  <a:pt x="392" y="122"/>
                  <a:pt x="392" y="123"/>
                </a:cubicBezTo>
                <a:cubicBezTo>
                  <a:pt x="392" y="123"/>
                  <a:pt x="392" y="123"/>
                  <a:pt x="392" y="123"/>
                </a:cubicBezTo>
                <a:cubicBezTo>
                  <a:pt x="392" y="123"/>
                  <a:pt x="392" y="123"/>
                  <a:pt x="392" y="123"/>
                </a:cubicBezTo>
                <a:cubicBezTo>
                  <a:pt x="392" y="123"/>
                  <a:pt x="392" y="123"/>
                  <a:pt x="393" y="123"/>
                </a:cubicBezTo>
                <a:cubicBezTo>
                  <a:pt x="393" y="123"/>
                  <a:pt x="393" y="123"/>
                  <a:pt x="393" y="124"/>
                </a:cubicBezTo>
                <a:cubicBezTo>
                  <a:pt x="393" y="124"/>
                  <a:pt x="394" y="125"/>
                  <a:pt x="394" y="125"/>
                </a:cubicBezTo>
                <a:cubicBezTo>
                  <a:pt x="394" y="125"/>
                  <a:pt x="394" y="125"/>
                  <a:pt x="394" y="126"/>
                </a:cubicBezTo>
                <a:cubicBezTo>
                  <a:pt x="394" y="126"/>
                  <a:pt x="394" y="126"/>
                  <a:pt x="395" y="126"/>
                </a:cubicBezTo>
                <a:cubicBezTo>
                  <a:pt x="395" y="126"/>
                  <a:pt x="395" y="126"/>
                  <a:pt x="395" y="126"/>
                </a:cubicBezTo>
                <a:cubicBezTo>
                  <a:pt x="395" y="126"/>
                  <a:pt x="395" y="126"/>
                  <a:pt x="395" y="126"/>
                </a:cubicBezTo>
                <a:cubicBezTo>
                  <a:pt x="395" y="126"/>
                  <a:pt x="395" y="126"/>
                  <a:pt x="395" y="127"/>
                </a:cubicBezTo>
                <a:cubicBezTo>
                  <a:pt x="395" y="127"/>
                  <a:pt x="395" y="127"/>
                  <a:pt x="395" y="127"/>
                </a:cubicBezTo>
                <a:cubicBezTo>
                  <a:pt x="395" y="127"/>
                  <a:pt x="395" y="127"/>
                  <a:pt x="395" y="127"/>
                </a:cubicBezTo>
                <a:cubicBezTo>
                  <a:pt x="395" y="127"/>
                  <a:pt x="396" y="127"/>
                  <a:pt x="396" y="128"/>
                </a:cubicBezTo>
                <a:cubicBezTo>
                  <a:pt x="396" y="128"/>
                  <a:pt x="396" y="128"/>
                  <a:pt x="396" y="128"/>
                </a:cubicBezTo>
                <a:cubicBezTo>
                  <a:pt x="396" y="128"/>
                  <a:pt x="396" y="128"/>
                  <a:pt x="396" y="128"/>
                </a:cubicBezTo>
                <a:cubicBezTo>
                  <a:pt x="396" y="129"/>
                  <a:pt x="397" y="129"/>
                  <a:pt x="397" y="130"/>
                </a:cubicBezTo>
                <a:cubicBezTo>
                  <a:pt x="397" y="130"/>
                  <a:pt x="397" y="130"/>
                  <a:pt x="397" y="130"/>
                </a:cubicBezTo>
                <a:cubicBezTo>
                  <a:pt x="397" y="142"/>
                  <a:pt x="397" y="155"/>
                  <a:pt x="397" y="167"/>
                </a:cubicBezTo>
                <a:cubicBezTo>
                  <a:pt x="397" y="169"/>
                  <a:pt x="397" y="172"/>
                  <a:pt x="397" y="174"/>
                </a:cubicBezTo>
                <a:cubicBezTo>
                  <a:pt x="397" y="174"/>
                  <a:pt x="397" y="174"/>
                  <a:pt x="397" y="174"/>
                </a:cubicBezTo>
                <a:cubicBezTo>
                  <a:pt x="397" y="174"/>
                  <a:pt x="397" y="174"/>
                  <a:pt x="397" y="175"/>
                </a:cubicBezTo>
                <a:cubicBezTo>
                  <a:pt x="398" y="175"/>
                  <a:pt x="398" y="175"/>
                  <a:pt x="398" y="176"/>
                </a:cubicBezTo>
                <a:cubicBezTo>
                  <a:pt x="399" y="176"/>
                  <a:pt x="399" y="176"/>
                  <a:pt x="399" y="177"/>
                </a:cubicBezTo>
                <a:cubicBezTo>
                  <a:pt x="399" y="177"/>
                  <a:pt x="399" y="177"/>
                  <a:pt x="399" y="177"/>
                </a:cubicBezTo>
                <a:cubicBezTo>
                  <a:pt x="399" y="177"/>
                  <a:pt x="399" y="181"/>
                  <a:pt x="399" y="181"/>
                </a:cubicBezTo>
                <a:cubicBezTo>
                  <a:pt x="398" y="182"/>
                  <a:pt x="398" y="182"/>
                  <a:pt x="397" y="182"/>
                </a:cubicBezTo>
                <a:cubicBezTo>
                  <a:pt x="397" y="183"/>
                  <a:pt x="397" y="183"/>
                  <a:pt x="397" y="183"/>
                </a:cubicBezTo>
                <a:cubicBezTo>
                  <a:pt x="397" y="183"/>
                  <a:pt x="397" y="183"/>
                  <a:pt x="397" y="183"/>
                </a:cubicBezTo>
                <a:cubicBezTo>
                  <a:pt x="397" y="184"/>
                  <a:pt x="397" y="184"/>
                  <a:pt x="397" y="184"/>
                </a:cubicBezTo>
                <a:cubicBezTo>
                  <a:pt x="396" y="184"/>
                  <a:pt x="396" y="185"/>
                  <a:pt x="395" y="185"/>
                </a:cubicBezTo>
                <a:cubicBezTo>
                  <a:pt x="395" y="185"/>
                  <a:pt x="395" y="186"/>
                  <a:pt x="395" y="186"/>
                </a:cubicBezTo>
                <a:cubicBezTo>
                  <a:pt x="395" y="187"/>
                  <a:pt x="395" y="189"/>
                  <a:pt x="395" y="190"/>
                </a:cubicBezTo>
                <a:cubicBezTo>
                  <a:pt x="395" y="190"/>
                  <a:pt x="395" y="190"/>
                  <a:pt x="395" y="190"/>
                </a:cubicBezTo>
                <a:cubicBezTo>
                  <a:pt x="395" y="190"/>
                  <a:pt x="395" y="190"/>
                  <a:pt x="395" y="191"/>
                </a:cubicBezTo>
                <a:cubicBezTo>
                  <a:pt x="396" y="191"/>
                  <a:pt x="396" y="191"/>
                  <a:pt x="396" y="192"/>
                </a:cubicBezTo>
                <a:cubicBezTo>
                  <a:pt x="396" y="192"/>
                  <a:pt x="397" y="192"/>
                  <a:pt x="397" y="193"/>
                </a:cubicBezTo>
                <a:cubicBezTo>
                  <a:pt x="397" y="193"/>
                  <a:pt x="397" y="193"/>
                  <a:pt x="397" y="193"/>
                </a:cubicBezTo>
                <a:cubicBezTo>
                  <a:pt x="397" y="194"/>
                  <a:pt x="397" y="196"/>
                  <a:pt x="397" y="197"/>
                </a:cubicBezTo>
                <a:cubicBezTo>
                  <a:pt x="397" y="197"/>
                  <a:pt x="397" y="197"/>
                  <a:pt x="397" y="197"/>
                </a:cubicBezTo>
                <a:cubicBezTo>
                  <a:pt x="397" y="197"/>
                  <a:pt x="397" y="198"/>
                  <a:pt x="397" y="198"/>
                </a:cubicBezTo>
                <a:cubicBezTo>
                  <a:pt x="398" y="198"/>
                  <a:pt x="398" y="199"/>
                  <a:pt x="399" y="199"/>
                </a:cubicBezTo>
                <a:cubicBezTo>
                  <a:pt x="399" y="200"/>
                  <a:pt x="399" y="201"/>
                  <a:pt x="399" y="201"/>
                </a:cubicBezTo>
                <a:cubicBezTo>
                  <a:pt x="399" y="201"/>
                  <a:pt x="399" y="201"/>
                  <a:pt x="399" y="201"/>
                </a:cubicBezTo>
                <a:cubicBezTo>
                  <a:pt x="399" y="202"/>
                  <a:pt x="399" y="202"/>
                  <a:pt x="399" y="202"/>
                </a:cubicBezTo>
                <a:cubicBezTo>
                  <a:pt x="400" y="202"/>
                  <a:pt x="400" y="203"/>
                  <a:pt x="401" y="203"/>
                </a:cubicBezTo>
                <a:cubicBezTo>
                  <a:pt x="401" y="204"/>
                  <a:pt x="401" y="205"/>
                  <a:pt x="401" y="207"/>
                </a:cubicBezTo>
                <a:cubicBezTo>
                  <a:pt x="402" y="207"/>
                  <a:pt x="402" y="207"/>
                  <a:pt x="403" y="208"/>
                </a:cubicBezTo>
                <a:cubicBezTo>
                  <a:pt x="403" y="208"/>
                  <a:pt x="403" y="208"/>
                  <a:pt x="403" y="208"/>
                </a:cubicBezTo>
                <a:cubicBezTo>
                  <a:pt x="403" y="208"/>
                  <a:pt x="403" y="208"/>
                  <a:pt x="403" y="208"/>
                </a:cubicBezTo>
                <a:cubicBezTo>
                  <a:pt x="403" y="209"/>
                  <a:pt x="403" y="209"/>
                  <a:pt x="403" y="210"/>
                </a:cubicBezTo>
                <a:cubicBezTo>
                  <a:pt x="404" y="211"/>
                  <a:pt x="405" y="212"/>
                  <a:pt x="406" y="213"/>
                </a:cubicBezTo>
                <a:cubicBezTo>
                  <a:pt x="408" y="214"/>
                  <a:pt x="409" y="213"/>
                  <a:pt x="410" y="214"/>
                </a:cubicBezTo>
                <a:cubicBezTo>
                  <a:pt x="411" y="215"/>
                  <a:pt x="412" y="215"/>
                  <a:pt x="412" y="216"/>
                </a:cubicBezTo>
                <a:cubicBezTo>
                  <a:pt x="413" y="216"/>
                  <a:pt x="412" y="216"/>
                  <a:pt x="413" y="217"/>
                </a:cubicBezTo>
                <a:cubicBezTo>
                  <a:pt x="413" y="222"/>
                  <a:pt x="413" y="226"/>
                  <a:pt x="413" y="231"/>
                </a:cubicBezTo>
                <a:cubicBezTo>
                  <a:pt x="413" y="231"/>
                  <a:pt x="413" y="231"/>
                  <a:pt x="413" y="231"/>
                </a:cubicBezTo>
                <a:cubicBezTo>
                  <a:pt x="413" y="231"/>
                  <a:pt x="413" y="232"/>
                  <a:pt x="413" y="232"/>
                </a:cubicBezTo>
                <a:cubicBezTo>
                  <a:pt x="413" y="232"/>
                  <a:pt x="414" y="232"/>
                  <a:pt x="414" y="232"/>
                </a:cubicBezTo>
                <a:cubicBezTo>
                  <a:pt x="415" y="233"/>
                  <a:pt x="415" y="234"/>
                  <a:pt x="416" y="234"/>
                </a:cubicBezTo>
                <a:cubicBezTo>
                  <a:pt x="416" y="235"/>
                  <a:pt x="416" y="235"/>
                  <a:pt x="417" y="235"/>
                </a:cubicBezTo>
                <a:cubicBezTo>
                  <a:pt x="417" y="235"/>
                  <a:pt x="417" y="235"/>
                  <a:pt x="417" y="236"/>
                </a:cubicBezTo>
                <a:cubicBezTo>
                  <a:pt x="417" y="236"/>
                  <a:pt x="417" y="236"/>
                  <a:pt x="417" y="236"/>
                </a:cubicBezTo>
                <a:cubicBezTo>
                  <a:pt x="417" y="236"/>
                  <a:pt x="417" y="236"/>
                  <a:pt x="417" y="236"/>
                </a:cubicBezTo>
                <a:cubicBezTo>
                  <a:pt x="417" y="236"/>
                  <a:pt x="417" y="236"/>
                  <a:pt x="417" y="236"/>
                </a:cubicBezTo>
                <a:cubicBezTo>
                  <a:pt x="417" y="238"/>
                  <a:pt x="417" y="240"/>
                  <a:pt x="417" y="241"/>
                </a:cubicBezTo>
                <a:cubicBezTo>
                  <a:pt x="417" y="241"/>
                  <a:pt x="417" y="241"/>
                  <a:pt x="417" y="241"/>
                </a:cubicBezTo>
                <a:cubicBezTo>
                  <a:pt x="417" y="242"/>
                  <a:pt x="417" y="242"/>
                  <a:pt x="417" y="242"/>
                </a:cubicBezTo>
                <a:cubicBezTo>
                  <a:pt x="418" y="243"/>
                  <a:pt x="418" y="243"/>
                  <a:pt x="419" y="243"/>
                </a:cubicBezTo>
                <a:cubicBezTo>
                  <a:pt x="419" y="244"/>
                  <a:pt x="419" y="244"/>
                  <a:pt x="419" y="244"/>
                </a:cubicBezTo>
                <a:cubicBezTo>
                  <a:pt x="419" y="244"/>
                  <a:pt x="419" y="244"/>
                  <a:pt x="419" y="244"/>
                </a:cubicBezTo>
                <a:cubicBezTo>
                  <a:pt x="419" y="246"/>
                  <a:pt x="419" y="247"/>
                  <a:pt x="419" y="249"/>
                </a:cubicBezTo>
                <a:cubicBezTo>
                  <a:pt x="419" y="249"/>
                  <a:pt x="419" y="249"/>
                  <a:pt x="419" y="249"/>
                </a:cubicBezTo>
                <a:cubicBezTo>
                  <a:pt x="420" y="249"/>
                  <a:pt x="420" y="250"/>
                  <a:pt x="420" y="250"/>
                </a:cubicBezTo>
                <a:cubicBezTo>
                  <a:pt x="420" y="251"/>
                  <a:pt x="420" y="251"/>
                  <a:pt x="421" y="251"/>
                </a:cubicBezTo>
                <a:cubicBezTo>
                  <a:pt x="421" y="251"/>
                  <a:pt x="421" y="252"/>
                  <a:pt x="421" y="252"/>
                </a:cubicBezTo>
                <a:cubicBezTo>
                  <a:pt x="421" y="252"/>
                  <a:pt x="421" y="252"/>
                  <a:pt x="421" y="252"/>
                </a:cubicBezTo>
                <a:cubicBezTo>
                  <a:pt x="421" y="254"/>
                  <a:pt x="421" y="255"/>
                  <a:pt x="421" y="257"/>
                </a:cubicBezTo>
                <a:cubicBezTo>
                  <a:pt x="421" y="257"/>
                  <a:pt x="421" y="257"/>
                  <a:pt x="421" y="257"/>
                </a:cubicBezTo>
                <a:cubicBezTo>
                  <a:pt x="421" y="257"/>
                  <a:pt x="422" y="257"/>
                  <a:pt x="422" y="258"/>
                </a:cubicBezTo>
                <a:cubicBezTo>
                  <a:pt x="422" y="258"/>
                  <a:pt x="422" y="258"/>
                  <a:pt x="422" y="258"/>
                </a:cubicBezTo>
                <a:cubicBezTo>
                  <a:pt x="422" y="258"/>
                  <a:pt x="422" y="258"/>
                  <a:pt x="422" y="258"/>
                </a:cubicBezTo>
                <a:cubicBezTo>
                  <a:pt x="422" y="258"/>
                  <a:pt x="423" y="259"/>
                  <a:pt x="423" y="259"/>
                </a:cubicBezTo>
                <a:cubicBezTo>
                  <a:pt x="423" y="259"/>
                  <a:pt x="423" y="260"/>
                  <a:pt x="423" y="261"/>
                </a:cubicBezTo>
                <a:cubicBezTo>
                  <a:pt x="424" y="261"/>
                  <a:pt x="424" y="261"/>
                  <a:pt x="424" y="261"/>
                </a:cubicBezTo>
                <a:cubicBezTo>
                  <a:pt x="424" y="262"/>
                  <a:pt x="423" y="263"/>
                  <a:pt x="424" y="264"/>
                </a:cubicBezTo>
                <a:cubicBezTo>
                  <a:pt x="425" y="264"/>
                  <a:pt x="425" y="265"/>
                  <a:pt x="426" y="265"/>
                </a:cubicBezTo>
                <a:cubicBezTo>
                  <a:pt x="426" y="265"/>
                  <a:pt x="426" y="266"/>
                  <a:pt x="426" y="266"/>
                </a:cubicBezTo>
                <a:cubicBezTo>
                  <a:pt x="426" y="266"/>
                  <a:pt x="426" y="266"/>
                  <a:pt x="426" y="266"/>
                </a:cubicBezTo>
                <a:cubicBezTo>
                  <a:pt x="426" y="267"/>
                  <a:pt x="426" y="268"/>
                  <a:pt x="426" y="269"/>
                </a:cubicBezTo>
                <a:cubicBezTo>
                  <a:pt x="426" y="269"/>
                  <a:pt x="426" y="269"/>
                  <a:pt x="426" y="269"/>
                </a:cubicBezTo>
                <a:cubicBezTo>
                  <a:pt x="426" y="270"/>
                  <a:pt x="426" y="270"/>
                  <a:pt x="426" y="270"/>
                </a:cubicBezTo>
                <a:cubicBezTo>
                  <a:pt x="427" y="271"/>
                  <a:pt x="427" y="271"/>
                  <a:pt x="428" y="271"/>
                </a:cubicBezTo>
                <a:cubicBezTo>
                  <a:pt x="428" y="273"/>
                  <a:pt x="427" y="276"/>
                  <a:pt x="428" y="277"/>
                </a:cubicBezTo>
                <a:cubicBezTo>
                  <a:pt x="428" y="277"/>
                  <a:pt x="428" y="277"/>
                  <a:pt x="428" y="277"/>
                </a:cubicBezTo>
                <a:cubicBezTo>
                  <a:pt x="428" y="277"/>
                  <a:pt x="428" y="278"/>
                  <a:pt x="428" y="278"/>
                </a:cubicBezTo>
                <a:cubicBezTo>
                  <a:pt x="429" y="278"/>
                  <a:pt x="429" y="279"/>
                  <a:pt x="430" y="279"/>
                </a:cubicBezTo>
                <a:cubicBezTo>
                  <a:pt x="430" y="279"/>
                  <a:pt x="430" y="280"/>
                  <a:pt x="430" y="280"/>
                </a:cubicBezTo>
                <a:cubicBezTo>
                  <a:pt x="430" y="282"/>
                  <a:pt x="430" y="285"/>
                  <a:pt x="430" y="287"/>
                </a:cubicBezTo>
                <a:cubicBezTo>
                  <a:pt x="430" y="288"/>
                  <a:pt x="430" y="289"/>
                  <a:pt x="430" y="289"/>
                </a:cubicBezTo>
                <a:cubicBezTo>
                  <a:pt x="430" y="291"/>
                  <a:pt x="432" y="291"/>
                  <a:pt x="432" y="293"/>
                </a:cubicBezTo>
                <a:cubicBezTo>
                  <a:pt x="432" y="294"/>
                  <a:pt x="432" y="298"/>
                  <a:pt x="432" y="299"/>
                </a:cubicBezTo>
                <a:cubicBezTo>
                  <a:pt x="432" y="299"/>
                  <a:pt x="432" y="299"/>
                  <a:pt x="431" y="299"/>
                </a:cubicBezTo>
                <a:cubicBezTo>
                  <a:pt x="431" y="300"/>
                  <a:pt x="431" y="300"/>
                  <a:pt x="431" y="300"/>
                </a:cubicBezTo>
                <a:cubicBezTo>
                  <a:pt x="429" y="300"/>
                  <a:pt x="427" y="300"/>
                  <a:pt x="426" y="300"/>
                </a:cubicBezTo>
                <a:cubicBezTo>
                  <a:pt x="419" y="300"/>
                  <a:pt x="412" y="300"/>
                  <a:pt x="406" y="300"/>
                </a:cubicBezTo>
                <a:cubicBezTo>
                  <a:pt x="406" y="300"/>
                  <a:pt x="406" y="300"/>
                  <a:pt x="406" y="300"/>
                </a:cubicBezTo>
                <a:cubicBezTo>
                  <a:pt x="405" y="300"/>
                  <a:pt x="405" y="300"/>
                  <a:pt x="404" y="300"/>
                </a:cubicBezTo>
                <a:cubicBezTo>
                  <a:pt x="404" y="301"/>
                  <a:pt x="404" y="301"/>
                  <a:pt x="404" y="301"/>
                </a:cubicBezTo>
                <a:cubicBezTo>
                  <a:pt x="404" y="301"/>
                  <a:pt x="404" y="301"/>
                  <a:pt x="404" y="301"/>
                </a:cubicBezTo>
                <a:cubicBezTo>
                  <a:pt x="404" y="301"/>
                  <a:pt x="404" y="301"/>
                  <a:pt x="403" y="302"/>
                </a:cubicBezTo>
                <a:cubicBezTo>
                  <a:pt x="403" y="302"/>
                  <a:pt x="403" y="302"/>
                  <a:pt x="403" y="302"/>
                </a:cubicBezTo>
                <a:cubicBezTo>
                  <a:pt x="403" y="302"/>
                  <a:pt x="403" y="302"/>
                  <a:pt x="403" y="302"/>
                </a:cubicBezTo>
                <a:cubicBezTo>
                  <a:pt x="403" y="303"/>
                  <a:pt x="403" y="303"/>
                  <a:pt x="403" y="303"/>
                </a:cubicBezTo>
                <a:cubicBezTo>
                  <a:pt x="403" y="303"/>
                  <a:pt x="403" y="303"/>
                  <a:pt x="403" y="303"/>
                </a:cubicBezTo>
                <a:cubicBezTo>
                  <a:pt x="403" y="304"/>
                  <a:pt x="403" y="304"/>
                  <a:pt x="403" y="304"/>
                </a:cubicBezTo>
                <a:cubicBezTo>
                  <a:pt x="402" y="304"/>
                  <a:pt x="402" y="305"/>
                  <a:pt x="401" y="305"/>
                </a:cubicBezTo>
                <a:cubicBezTo>
                  <a:pt x="401" y="305"/>
                  <a:pt x="401" y="305"/>
                  <a:pt x="401" y="305"/>
                </a:cubicBezTo>
                <a:cubicBezTo>
                  <a:pt x="401" y="305"/>
                  <a:pt x="401" y="305"/>
                  <a:pt x="401" y="305"/>
                </a:cubicBezTo>
                <a:cubicBezTo>
                  <a:pt x="401" y="306"/>
                  <a:pt x="401" y="308"/>
                  <a:pt x="401" y="309"/>
                </a:cubicBezTo>
                <a:cubicBezTo>
                  <a:pt x="401" y="309"/>
                  <a:pt x="401" y="309"/>
                  <a:pt x="401" y="309"/>
                </a:cubicBezTo>
                <a:cubicBezTo>
                  <a:pt x="401" y="309"/>
                  <a:pt x="401" y="309"/>
                  <a:pt x="401" y="309"/>
                </a:cubicBezTo>
                <a:cubicBezTo>
                  <a:pt x="400" y="309"/>
                  <a:pt x="400" y="310"/>
                  <a:pt x="399" y="310"/>
                </a:cubicBezTo>
                <a:cubicBezTo>
                  <a:pt x="399" y="310"/>
                  <a:pt x="399" y="310"/>
                  <a:pt x="399" y="311"/>
                </a:cubicBezTo>
                <a:cubicBezTo>
                  <a:pt x="399" y="311"/>
                  <a:pt x="399" y="311"/>
                  <a:pt x="399" y="311"/>
                </a:cubicBezTo>
                <a:cubicBezTo>
                  <a:pt x="399" y="312"/>
                  <a:pt x="399" y="313"/>
                  <a:pt x="399" y="315"/>
                </a:cubicBezTo>
                <a:cubicBezTo>
                  <a:pt x="399" y="315"/>
                  <a:pt x="399" y="315"/>
                  <a:pt x="399" y="315"/>
                </a:cubicBezTo>
                <a:cubicBezTo>
                  <a:pt x="399" y="315"/>
                  <a:pt x="399" y="315"/>
                  <a:pt x="398" y="316"/>
                </a:cubicBezTo>
                <a:cubicBezTo>
                  <a:pt x="398" y="316"/>
                  <a:pt x="398" y="316"/>
                  <a:pt x="397" y="317"/>
                </a:cubicBezTo>
                <a:cubicBezTo>
                  <a:pt x="397" y="317"/>
                  <a:pt x="397" y="317"/>
                  <a:pt x="397" y="317"/>
                </a:cubicBezTo>
                <a:cubicBezTo>
                  <a:pt x="397" y="317"/>
                  <a:pt x="397" y="317"/>
                  <a:pt x="397" y="317"/>
                </a:cubicBezTo>
                <a:cubicBezTo>
                  <a:pt x="397" y="318"/>
                  <a:pt x="397" y="320"/>
                  <a:pt x="397" y="321"/>
                </a:cubicBezTo>
                <a:cubicBezTo>
                  <a:pt x="397" y="321"/>
                  <a:pt x="397" y="321"/>
                  <a:pt x="397" y="321"/>
                </a:cubicBezTo>
                <a:cubicBezTo>
                  <a:pt x="397" y="321"/>
                  <a:pt x="396" y="322"/>
                  <a:pt x="396" y="322"/>
                </a:cubicBezTo>
                <a:cubicBezTo>
                  <a:pt x="396" y="322"/>
                  <a:pt x="396" y="323"/>
                  <a:pt x="395" y="323"/>
                </a:cubicBezTo>
                <a:cubicBezTo>
                  <a:pt x="395" y="323"/>
                  <a:pt x="395" y="323"/>
                  <a:pt x="395" y="323"/>
                </a:cubicBezTo>
                <a:cubicBezTo>
                  <a:pt x="395" y="323"/>
                  <a:pt x="395" y="323"/>
                  <a:pt x="395" y="323"/>
                </a:cubicBezTo>
                <a:cubicBezTo>
                  <a:pt x="395" y="325"/>
                  <a:pt x="395" y="326"/>
                  <a:pt x="395" y="327"/>
                </a:cubicBezTo>
                <a:cubicBezTo>
                  <a:pt x="395" y="327"/>
                  <a:pt x="395" y="327"/>
                  <a:pt x="395" y="327"/>
                </a:cubicBezTo>
                <a:cubicBezTo>
                  <a:pt x="394" y="327"/>
                  <a:pt x="394" y="328"/>
                  <a:pt x="394" y="328"/>
                </a:cubicBezTo>
                <a:cubicBezTo>
                  <a:pt x="394" y="328"/>
                  <a:pt x="393" y="329"/>
                  <a:pt x="393" y="329"/>
                </a:cubicBezTo>
                <a:cubicBezTo>
                  <a:pt x="393" y="329"/>
                  <a:pt x="393" y="329"/>
                  <a:pt x="393" y="330"/>
                </a:cubicBezTo>
                <a:cubicBezTo>
                  <a:pt x="393" y="330"/>
                  <a:pt x="393" y="330"/>
                  <a:pt x="393" y="330"/>
                </a:cubicBezTo>
                <a:cubicBezTo>
                  <a:pt x="393" y="332"/>
                  <a:pt x="393" y="334"/>
                  <a:pt x="393" y="336"/>
                </a:cubicBezTo>
                <a:cubicBezTo>
                  <a:pt x="393" y="336"/>
                  <a:pt x="393" y="336"/>
                  <a:pt x="393" y="336"/>
                </a:cubicBezTo>
                <a:cubicBezTo>
                  <a:pt x="394" y="338"/>
                  <a:pt x="393" y="337"/>
                  <a:pt x="395" y="337"/>
                </a:cubicBezTo>
                <a:cubicBezTo>
                  <a:pt x="395" y="337"/>
                  <a:pt x="395" y="338"/>
                  <a:pt x="395" y="338"/>
                </a:cubicBezTo>
                <a:cubicBezTo>
                  <a:pt x="395" y="338"/>
                  <a:pt x="395" y="338"/>
                  <a:pt x="395" y="338"/>
                </a:cubicBezTo>
                <a:cubicBezTo>
                  <a:pt x="396" y="338"/>
                  <a:pt x="396" y="339"/>
                  <a:pt x="396" y="339"/>
                </a:cubicBezTo>
                <a:cubicBezTo>
                  <a:pt x="397" y="339"/>
                  <a:pt x="397" y="339"/>
                  <a:pt x="397" y="339"/>
                </a:cubicBezTo>
                <a:cubicBezTo>
                  <a:pt x="397" y="339"/>
                  <a:pt x="397" y="339"/>
                  <a:pt x="397" y="339"/>
                </a:cubicBezTo>
                <a:cubicBezTo>
                  <a:pt x="398" y="340"/>
                  <a:pt x="398" y="340"/>
                  <a:pt x="399" y="340"/>
                </a:cubicBezTo>
                <a:cubicBezTo>
                  <a:pt x="399" y="340"/>
                  <a:pt x="400" y="341"/>
                  <a:pt x="401" y="342"/>
                </a:cubicBezTo>
                <a:cubicBezTo>
                  <a:pt x="401" y="342"/>
                  <a:pt x="401" y="342"/>
                  <a:pt x="401" y="342"/>
                </a:cubicBezTo>
                <a:cubicBezTo>
                  <a:pt x="401" y="342"/>
                  <a:pt x="401" y="342"/>
                  <a:pt x="401" y="342"/>
                </a:cubicBezTo>
                <a:cubicBezTo>
                  <a:pt x="402" y="342"/>
                  <a:pt x="402" y="342"/>
                  <a:pt x="402" y="342"/>
                </a:cubicBezTo>
                <a:cubicBezTo>
                  <a:pt x="403" y="342"/>
                  <a:pt x="404" y="343"/>
                  <a:pt x="404" y="344"/>
                </a:cubicBezTo>
                <a:cubicBezTo>
                  <a:pt x="405" y="345"/>
                  <a:pt x="404" y="348"/>
                  <a:pt x="404" y="350"/>
                </a:cubicBezTo>
                <a:cubicBezTo>
                  <a:pt x="404" y="350"/>
                  <a:pt x="404" y="350"/>
                  <a:pt x="404" y="350"/>
                </a:cubicBezTo>
                <a:cubicBezTo>
                  <a:pt x="405" y="350"/>
                  <a:pt x="405" y="351"/>
                  <a:pt x="405" y="351"/>
                </a:cubicBezTo>
                <a:cubicBezTo>
                  <a:pt x="405" y="351"/>
                  <a:pt x="405" y="351"/>
                  <a:pt x="405" y="351"/>
                </a:cubicBezTo>
                <a:cubicBezTo>
                  <a:pt x="405" y="352"/>
                  <a:pt x="405" y="354"/>
                  <a:pt x="405" y="357"/>
                </a:cubicBezTo>
                <a:cubicBezTo>
                  <a:pt x="404" y="366"/>
                  <a:pt x="404" y="366"/>
                  <a:pt x="404" y="366"/>
                </a:cubicBezTo>
                <a:cubicBezTo>
                  <a:pt x="405" y="369"/>
                  <a:pt x="404" y="376"/>
                  <a:pt x="402" y="379"/>
                </a:cubicBezTo>
                <a:cubicBezTo>
                  <a:pt x="394" y="395"/>
                  <a:pt x="378" y="391"/>
                  <a:pt x="365" y="405"/>
                </a:cubicBezTo>
                <a:cubicBezTo>
                  <a:pt x="355" y="414"/>
                  <a:pt x="342" y="426"/>
                  <a:pt x="339" y="437"/>
                </a:cubicBezTo>
                <a:cubicBezTo>
                  <a:pt x="336" y="437"/>
                  <a:pt x="335" y="449"/>
                  <a:pt x="332" y="449"/>
                </a:cubicBezTo>
                <a:cubicBezTo>
                  <a:pt x="332" y="465"/>
                  <a:pt x="292" y="469"/>
                  <a:pt x="292" y="476"/>
                </a:cubicBezTo>
                <a:cubicBezTo>
                  <a:pt x="278" y="479"/>
                  <a:pt x="266" y="492"/>
                  <a:pt x="256" y="492"/>
                </a:cubicBezTo>
                <a:cubicBezTo>
                  <a:pt x="256" y="501"/>
                  <a:pt x="224" y="503"/>
                  <a:pt x="224" y="510"/>
                </a:cubicBezTo>
                <a:cubicBezTo>
                  <a:pt x="218" y="510"/>
                  <a:pt x="161" y="538"/>
                  <a:pt x="161" y="543"/>
                </a:cubicBezTo>
                <a:cubicBezTo>
                  <a:pt x="147" y="543"/>
                  <a:pt x="118" y="569"/>
                  <a:pt x="115" y="582"/>
                </a:cubicBezTo>
                <a:cubicBezTo>
                  <a:pt x="107" y="586"/>
                  <a:pt x="90" y="627"/>
                  <a:pt x="90" y="633"/>
                </a:cubicBezTo>
                <a:cubicBezTo>
                  <a:pt x="82" y="633"/>
                  <a:pt x="79" y="689"/>
                  <a:pt x="73" y="689"/>
                </a:cubicBezTo>
                <a:cubicBezTo>
                  <a:pt x="73" y="692"/>
                  <a:pt x="66" y="720"/>
                  <a:pt x="64" y="720"/>
                </a:cubicBezTo>
                <a:cubicBezTo>
                  <a:pt x="64" y="737"/>
                  <a:pt x="54" y="761"/>
                  <a:pt x="53" y="779"/>
                </a:cubicBezTo>
                <a:cubicBezTo>
                  <a:pt x="52" y="794"/>
                  <a:pt x="47" y="807"/>
                  <a:pt x="46" y="821"/>
                </a:cubicBezTo>
                <a:cubicBezTo>
                  <a:pt x="46" y="834"/>
                  <a:pt x="45" y="843"/>
                  <a:pt x="42" y="856"/>
                </a:cubicBezTo>
                <a:cubicBezTo>
                  <a:pt x="38" y="873"/>
                  <a:pt x="36" y="890"/>
                  <a:pt x="36" y="907"/>
                </a:cubicBezTo>
                <a:cubicBezTo>
                  <a:pt x="35" y="933"/>
                  <a:pt x="32" y="959"/>
                  <a:pt x="25" y="985"/>
                </a:cubicBezTo>
                <a:cubicBezTo>
                  <a:pt x="21" y="996"/>
                  <a:pt x="22" y="1010"/>
                  <a:pt x="21" y="1021"/>
                </a:cubicBezTo>
                <a:cubicBezTo>
                  <a:pt x="20" y="1034"/>
                  <a:pt x="15" y="1045"/>
                  <a:pt x="15" y="1057"/>
                </a:cubicBezTo>
                <a:cubicBezTo>
                  <a:pt x="15" y="1116"/>
                  <a:pt x="16" y="1178"/>
                  <a:pt x="13" y="1238"/>
                </a:cubicBezTo>
                <a:cubicBezTo>
                  <a:pt x="12" y="1266"/>
                  <a:pt x="6" y="1293"/>
                  <a:pt x="3" y="1321"/>
                </a:cubicBezTo>
                <a:cubicBezTo>
                  <a:pt x="0" y="1354"/>
                  <a:pt x="2" y="1387"/>
                  <a:pt x="1" y="1421"/>
                </a:cubicBezTo>
                <a:cubicBezTo>
                  <a:pt x="1" y="1427"/>
                  <a:pt x="2" y="1459"/>
                  <a:pt x="6" y="1459"/>
                </a:cubicBezTo>
                <a:cubicBezTo>
                  <a:pt x="6" y="1465"/>
                  <a:pt x="12" y="1469"/>
                  <a:pt x="12" y="1476"/>
                </a:cubicBezTo>
                <a:cubicBezTo>
                  <a:pt x="21" y="1476"/>
                  <a:pt x="8" y="1572"/>
                  <a:pt x="22" y="1572"/>
                </a:cubicBezTo>
                <a:cubicBezTo>
                  <a:pt x="22" y="1589"/>
                  <a:pt x="23" y="1616"/>
                  <a:pt x="25" y="1635"/>
                </a:cubicBezTo>
                <a:cubicBezTo>
                  <a:pt x="26" y="1641"/>
                  <a:pt x="28" y="1654"/>
                  <a:pt x="33" y="1657"/>
                </a:cubicBezTo>
                <a:cubicBezTo>
                  <a:pt x="33" y="1661"/>
                  <a:pt x="53" y="1680"/>
                  <a:pt x="57" y="1680"/>
                </a:cubicBezTo>
                <a:cubicBezTo>
                  <a:pt x="63" y="1690"/>
                  <a:pt x="84" y="1687"/>
                  <a:pt x="90" y="1700"/>
                </a:cubicBezTo>
                <a:cubicBezTo>
                  <a:pt x="104" y="1703"/>
                  <a:pt x="108" y="1708"/>
                  <a:pt x="125" y="1708"/>
                </a:cubicBezTo>
                <a:cubicBezTo>
                  <a:pt x="131" y="1710"/>
                  <a:pt x="135" y="1710"/>
                  <a:pt x="139" y="1715"/>
                </a:cubicBezTo>
                <a:cubicBezTo>
                  <a:pt x="142" y="1715"/>
                  <a:pt x="139" y="1721"/>
                  <a:pt x="143" y="1721"/>
                </a:cubicBezTo>
                <a:cubicBezTo>
                  <a:pt x="143" y="1725"/>
                  <a:pt x="146" y="1747"/>
                  <a:pt x="143" y="1747"/>
                </a:cubicBezTo>
                <a:cubicBezTo>
                  <a:pt x="141" y="1818"/>
                  <a:pt x="142" y="1889"/>
                  <a:pt x="142" y="1960"/>
                </a:cubicBezTo>
                <a:cubicBezTo>
                  <a:pt x="142" y="1995"/>
                  <a:pt x="142" y="2031"/>
                  <a:pt x="142" y="2066"/>
                </a:cubicBezTo>
                <a:cubicBezTo>
                  <a:pt x="142" y="2084"/>
                  <a:pt x="142" y="2102"/>
                  <a:pt x="142" y="2119"/>
                </a:cubicBezTo>
                <a:cubicBezTo>
                  <a:pt x="139" y="2138"/>
                  <a:pt x="136" y="2155"/>
                  <a:pt x="136" y="2173"/>
                </a:cubicBezTo>
                <a:cubicBezTo>
                  <a:pt x="136" y="2205"/>
                  <a:pt x="135" y="2238"/>
                  <a:pt x="135" y="2267"/>
                </a:cubicBezTo>
                <a:cubicBezTo>
                  <a:pt x="126" y="2293"/>
                  <a:pt x="131" y="2319"/>
                  <a:pt x="123" y="2346"/>
                </a:cubicBezTo>
                <a:cubicBezTo>
                  <a:pt x="120" y="2355"/>
                  <a:pt x="107" y="2413"/>
                  <a:pt x="102" y="2413"/>
                </a:cubicBezTo>
                <a:cubicBezTo>
                  <a:pt x="102" y="2430"/>
                  <a:pt x="91" y="2442"/>
                  <a:pt x="90" y="2463"/>
                </a:cubicBezTo>
                <a:cubicBezTo>
                  <a:pt x="87" y="2518"/>
                  <a:pt x="84" y="2563"/>
                  <a:pt x="84" y="2620"/>
                </a:cubicBezTo>
                <a:cubicBezTo>
                  <a:pt x="84" y="2650"/>
                  <a:pt x="87" y="2679"/>
                  <a:pt x="89" y="2708"/>
                </a:cubicBezTo>
                <a:cubicBezTo>
                  <a:pt x="90" y="2735"/>
                  <a:pt x="90" y="2762"/>
                  <a:pt x="96" y="2789"/>
                </a:cubicBezTo>
                <a:cubicBezTo>
                  <a:pt x="96" y="2792"/>
                  <a:pt x="100" y="2819"/>
                  <a:pt x="97" y="2819"/>
                </a:cubicBezTo>
                <a:cubicBezTo>
                  <a:pt x="97" y="2823"/>
                  <a:pt x="90" y="2854"/>
                  <a:pt x="89" y="2854"/>
                </a:cubicBezTo>
                <a:cubicBezTo>
                  <a:pt x="89" y="2864"/>
                  <a:pt x="82" y="2873"/>
                  <a:pt x="82" y="2883"/>
                </a:cubicBezTo>
                <a:cubicBezTo>
                  <a:pt x="77" y="2883"/>
                  <a:pt x="76" y="2921"/>
                  <a:pt x="76" y="2928"/>
                </a:cubicBezTo>
                <a:cubicBezTo>
                  <a:pt x="78" y="2947"/>
                  <a:pt x="91" y="2976"/>
                  <a:pt x="86" y="2995"/>
                </a:cubicBezTo>
                <a:cubicBezTo>
                  <a:pt x="86" y="3002"/>
                  <a:pt x="82" y="3019"/>
                  <a:pt x="75" y="3023"/>
                </a:cubicBezTo>
                <a:cubicBezTo>
                  <a:pt x="75" y="3031"/>
                  <a:pt x="60" y="3036"/>
                  <a:pt x="60" y="3044"/>
                </a:cubicBezTo>
                <a:cubicBezTo>
                  <a:pt x="56" y="3046"/>
                  <a:pt x="41" y="3063"/>
                  <a:pt x="41" y="3068"/>
                </a:cubicBezTo>
                <a:cubicBezTo>
                  <a:pt x="29" y="3077"/>
                  <a:pt x="23" y="3096"/>
                  <a:pt x="15" y="3112"/>
                </a:cubicBezTo>
                <a:cubicBezTo>
                  <a:pt x="12" y="3119"/>
                  <a:pt x="6" y="3169"/>
                  <a:pt x="13" y="3169"/>
                </a:cubicBezTo>
                <a:cubicBezTo>
                  <a:pt x="13" y="3177"/>
                  <a:pt x="28" y="3180"/>
                  <a:pt x="28" y="3183"/>
                </a:cubicBezTo>
                <a:cubicBezTo>
                  <a:pt x="39" y="3183"/>
                  <a:pt x="57" y="3191"/>
                  <a:pt x="73" y="3192"/>
                </a:cubicBezTo>
                <a:cubicBezTo>
                  <a:pt x="88" y="3192"/>
                  <a:pt x="104" y="3192"/>
                  <a:pt x="119" y="3192"/>
                </a:cubicBezTo>
                <a:cubicBezTo>
                  <a:pt x="119" y="3191"/>
                  <a:pt x="148" y="3185"/>
                  <a:pt x="152" y="3185"/>
                </a:cubicBezTo>
                <a:cubicBezTo>
                  <a:pt x="152" y="3188"/>
                  <a:pt x="187" y="3164"/>
                  <a:pt x="189" y="3163"/>
                </a:cubicBezTo>
                <a:cubicBezTo>
                  <a:pt x="189" y="3154"/>
                  <a:pt x="204" y="3144"/>
                  <a:pt x="204" y="3135"/>
                </a:cubicBezTo>
                <a:cubicBezTo>
                  <a:pt x="207" y="3135"/>
                  <a:pt x="218" y="3099"/>
                  <a:pt x="226" y="3093"/>
                </a:cubicBezTo>
                <a:cubicBezTo>
                  <a:pt x="226" y="3086"/>
                  <a:pt x="254" y="3065"/>
                  <a:pt x="260" y="3062"/>
                </a:cubicBezTo>
                <a:cubicBezTo>
                  <a:pt x="260" y="3060"/>
                  <a:pt x="266" y="3051"/>
                  <a:pt x="267" y="3051"/>
                </a:cubicBezTo>
                <a:cubicBezTo>
                  <a:pt x="268" y="3041"/>
                  <a:pt x="269" y="3032"/>
                  <a:pt x="269" y="3022"/>
                </a:cubicBezTo>
                <a:cubicBezTo>
                  <a:pt x="269" y="3012"/>
                  <a:pt x="268" y="3004"/>
                  <a:pt x="268" y="2994"/>
                </a:cubicBezTo>
                <a:cubicBezTo>
                  <a:pt x="268" y="2994"/>
                  <a:pt x="270" y="2987"/>
                  <a:pt x="270" y="2986"/>
                </a:cubicBezTo>
                <a:cubicBezTo>
                  <a:pt x="277" y="2983"/>
                  <a:pt x="279" y="2969"/>
                  <a:pt x="286" y="2966"/>
                </a:cubicBezTo>
                <a:cubicBezTo>
                  <a:pt x="289" y="2952"/>
                  <a:pt x="295" y="2941"/>
                  <a:pt x="297" y="2925"/>
                </a:cubicBezTo>
                <a:cubicBezTo>
                  <a:pt x="298" y="2916"/>
                  <a:pt x="298" y="2847"/>
                  <a:pt x="295" y="2847"/>
                </a:cubicBezTo>
                <a:cubicBezTo>
                  <a:pt x="295" y="2831"/>
                  <a:pt x="292" y="2812"/>
                  <a:pt x="292" y="2791"/>
                </a:cubicBezTo>
                <a:cubicBezTo>
                  <a:pt x="292" y="2755"/>
                  <a:pt x="292" y="2718"/>
                  <a:pt x="292" y="2681"/>
                </a:cubicBezTo>
                <a:cubicBezTo>
                  <a:pt x="292" y="2670"/>
                  <a:pt x="304" y="2576"/>
                  <a:pt x="301" y="2576"/>
                </a:cubicBezTo>
                <a:cubicBezTo>
                  <a:pt x="303" y="2563"/>
                  <a:pt x="309" y="2553"/>
                  <a:pt x="309" y="2538"/>
                </a:cubicBezTo>
                <a:cubicBezTo>
                  <a:pt x="313" y="2538"/>
                  <a:pt x="315" y="2498"/>
                  <a:pt x="317" y="2491"/>
                </a:cubicBezTo>
                <a:cubicBezTo>
                  <a:pt x="323" y="2464"/>
                  <a:pt x="320" y="2435"/>
                  <a:pt x="320" y="2406"/>
                </a:cubicBezTo>
                <a:cubicBezTo>
                  <a:pt x="320" y="2381"/>
                  <a:pt x="323" y="2353"/>
                  <a:pt x="323" y="2333"/>
                </a:cubicBezTo>
                <a:cubicBezTo>
                  <a:pt x="328" y="2333"/>
                  <a:pt x="332" y="2293"/>
                  <a:pt x="336" y="2293"/>
                </a:cubicBezTo>
                <a:cubicBezTo>
                  <a:pt x="336" y="2287"/>
                  <a:pt x="346" y="2239"/>
                  <a:pt x="350" y="2239"/>
                </a:cubicBezTo>
                <a:cubicBezTo>
                  <a:pt x="352" y="2230"/>
                  <a:pt x="367" y="2163"/>
                  <a:pt x="372" y="2163"/>
                </a:cubicBezTo>
                <a:cubicBezTo>
                  <a:pt x="379" y="2119"/>
                  <a:pt x="393" y="2077"/>
                  <a:pt x="408" y="2032"/>
                </a:cubicBezTo>
                <a:cubicBezTo>
                  <a:pt x="414" y="2015"/>
                  <a:pt x="424" y="1988"/>
                  <a:pt x="424" y="1973"/>
                </a:cubicBezTo>
                <a:cubicBezTo>
                  <a:pt x="427" y="1973"/>
                  <a:pt x="429" y="1953"/>
                  <a:pt x="432" y="1953"/>
                </a:cubicBezTo>
                <a:cubicBezTo>
                  <a:pt x="432" y="1947"/>
                  <a:pt x="451" y="1882"/>
                  <a:pt x="454" y="1882"/>
                </a:cubicBezTo>
                <a:cubicBezTo>
                  <a:pt x="460" y="1854"/>
                  <a:pt x="470" y="1836"/>
                  <a:pt x="478" y="1811"/>
                </a:cubicBezTo>
                <a:cubicBezTo>
                  <a:pt x="478" y="1812"/>
                  <a:pt x="480" y="1811"/>
                  <a:pt x="479" y="1811"/>
                </a:cubicBezTo>
                <a:cubicBezTo>
                  <a:pt x="498" y="1809"/>
                  <a:pt x="482" y="1851"/>
                  <a:pt x="489" y="1851"/>
                </a:cubicBezTo>
                <a:cubicBezTo>
                  <a:pt x="489" y="1853"/>
                  <a:pt x="491" y="1864"/>
                  <a:pt x="492" y="1864"/>
                </a:cubicBezTo>
                <a:cubicBezTo>
                  <a:pt x="492" y="1879"/>
                  <a:pt x="493" y="1897"/>
                  <a:pt x="493" y="1913"/>
                </a:cubicBezTo>
                <a:cubicBezTo>
                  <a:pt x="493" y="1948"/>
                  <a:pt x="493" y="1984"/>
                  <a:pt x="493" y="2019"/>
                </a:cubicBezTo>
                <a:cubicBezTo>
                  <a:pt x="493" y="2036"/>
                  <a:pt x="493" y="2051"/>
                  <a:pt x="497" y="2068"/>
                </a:cubicBezTo>
                <a:cubicBezTo>
                  <a:pt x="502" y="2086"/>
                  <a:pt x="501" y="2105"/>
                  <a:pt x="501" y="2124"/>
                </a:cubicBezTo>
                <a:cubicBezTo>
                  <a:pt x="501" y="2156"/>
                  <a:pt x="502" y="2187"/>
                  <a:pt x="501" y="2219"/>
                </a:cubicBezTo>
                <a:cubicBezTo>
                  <a:pt x="499" y="2249"/>
                  <a:pt x="507" y="2277"/>
                  <a:pt x="507" y="2307"/>
                </a:cubicBezTo>
                <a:cubicBezTo>
                  <a:pt x="505" y="2307"/>
                  <a:pt x="493" y="2372"/>
                  <a:pt x="493" y="2379"/>
                </a:cubicBezTo>
                <a:cubicBezTo>
                  <a:pt x="491" y="2379"/>
                  <a:pt x="487" y="2420"/>
                  <a:pt x="487" y="2425"/>
                </a:cubicBezTo>
                <a:cubicBezTo>
                  <a:pt x="487" y="2452"/>
                  <a:pt x="485" y="2476"/>
                  <a:pt x="485" y="2502"/>
                </a:cubicBezTo>
                <a:cubicBezTo>
                  <a:pt x="486" y="2519"/>
                  <a:pt x="486" y="2536"/>
                  <a:pt x="486" y="2552"/>
                </a:cubicBezTo>
                <a:cubicBezTo>
                  <a:pt x="486" y="2570"/>
                  <a:pt x="480" y="2586"/>
                  <a:pt x="480" y="2604"/>
                </a:cubicBezTo>
                <a:cubicBezTo>
                  <a:pt x="480" y="2639"/>
                  <a:pt x="480" y="2674"/>
                  <a:pt x="480" y="2709"/>
                </a:cubicBezTo>
                <a:cubicBezTo>
                  <a:pt x="488" y="2709"/>
                  <a:pt x="484" y="2764"/>
                  <a:pt x="484" y="2769"/>
                </a:cubicBezTo>
                <a:cubicBezTo>
                  <a:pt x="479" y="2769"/>
                  <a:pt x="473" y="2805"/>
                  <a:pt x="469" y="2805"/>
                </a:cubicBezTo>
                <a:cubicBezTo>
                  <a:pt x="469" y="2810"/>
                  <a:pt x="465" y="2858"/>
                  <a:pt x="461" y="2858"/>
                </a:cubicBezTo>
                <a:cubicBezTo>
                  <a:pt x="459" y="2881"/>
                  <a:pt x="457" y="2906"/>
                  <a:pt x="457" y="2933"/>
                </a:cubicBezTo>
                <a:cubicBezTo>
                  <a:pt x="457" y="2948"/>
                  <a:pt x="459" y="2966"/>
                  <a:pt x="454" y="2980"/>
                </a:cubicBezTo>
                <a:cubicBezTo>
                  <a:pt x="450" y="2993"/>
                  <a:pt x="453" y="3001"/>
                  <a:pt x="453" y="3013"/>
                </a:cubicBezTo>
                <a:cubicBezTo>
                  <a:pt x="466" y="3022"/>
                  <a:pt x="476" y="3028"/>
                  <a:pt x="494" y="3032"/>
                </a:cubicBezTo>
                <a:cubicBezTo>
                  <a:pt x="519" y="3037"/>
                  <a:pt x="546" y="3036"/>
                  <a:pt x="574" y="3036"/>
                </a:cubicBezTo>
                <a:cubicBezTo>
                  <a:pt x="574" y="3036"/>
                  <a:pt x="607" y="3045"/>
                  <a:pt x="609" y="3045"/>
                </a:cubicBezTo>
                <a:cubicBezTo>
                  <a:pt x="609" y="3050"/>
                  <a:pt x="642" y="3054"/>
                  <a:pt x="642" y="3060"/>
                </a:cubicBezTo>
                <a:cubicBezTo>
                  <a:pt x="644" y="3060"/>
                  <a:pt x="663" y="3070"/>
                  <a:pt x="663" y="3071"/>
                </a:cubicBezTo>
                <a:cubicBezTo>
                  <a:pt x="667" y="3071"/>
                  <a:pt x="707" y="3077"/>
                  <a:pt x="707" y="3079"/>
                </a:cubicBezTo>
                <a:cubicBezTo>
                  <a:pt x="731" y="3079"/>
                  <a:pt x="755" y="3080"/>
                  <a:pt x="778" y="3081"/>
                </a:cubicBezTo>
                <a:cubicBezTo>
                  <a:pt x="797" y="3081"/>
                  <a:pt x="812" y="3076"/>
                  <a:pt x="826" y="3076"/>
                </a:cubicBezTo>
                <a:cubicBezTo>
                  <a:pt x="831" y="3074"/>
                  <a:pt x="859" y="3069"/>
                  <a:pt x="859" y="3064"/>
                </a:cubicBezTo>
                <a:cubicBezTo>
                  <a:pt x="865" y="3064"/>
                  <a:pt x="869" y="3055"/>
                  <a:pt x="875" y="3055"/>
                </a:cubicBezTo>
                <a:cubicBezTo>
                  <a:pt x="876" y="3054"/>
                  <a:pt x="882" y="3046"/>
                  <a:pt x="883" y="3046"/>
                </a:cubicBezTo>
                <a:cubicBezTo>
                  <a:pt x="886" y="3039"/>
                  <a:pt x="883" y="3032"/>
                  <a:pt x="883" y="3026"/>
                </a:cubicBezTo>
                <a:cubicBezTo>
                  <a:pt x="883" y="3026"/>
                  <a:pt x="874" y="3005"/>
                  <a:pt x="870" y="3002"/>
                </a:cubicBezTo>
                <a:cubicBezTo>
                  <a:pt x="865" y="2992"/>
                  <a:pt x="813" y="2978"/>
                  <a:pt x="813" y="2979"/>
                </a:cubicBezTo>
                <a:cubicBezTo>
                  <a:pt x="810" y="2979"/>
                  <a:pt x="793" y="2975"/>
                  <a:pt x="793" y="2973"/>
                </a:cubicBezTo>
                <a:cubicBezTo>
                  <a:pt x="785" y="2971"/>
                  <a:pt x="778" y="2964"/>
                  <a:pt x="772" y="2964"/>
                </a:cubicBezTo>
                <a:cubicBezTo>
                  <a:pt x="772" y="2963"/>
                  <a:pt x="754" y="2953"/>
                  <a:pt x="751" y="2953"/>
                </a:cubicBezTo>
                <a:cubicBezTo>
                  <a:pt x="745" y="2943"/>
                  <a:pt x="728" y="2939"/>
                  <a:pt x="724" y="2930"/>
                </a:cubicBezTo>
                <a:cubicBezTo>
                  <a:pt x="715" y="2930"/>
                  <a:pt x="702" y="2911"/>
                  <a:pt x="694" y="2906"/>
                </a:cubicBezTo>
                <a:cubicBezTo>
                  <a:pt x="694" y="2904"/>
                  <a:pt x="680" y="2872"/>
                  <a:pt x="686" y="2872"/>
                </a:cubicBezTo>
                <a:cubicBezTo>
                  <a:pt x="686" y="2855"/>
                  <a:pt x="672" y="2848"/>
                  <a:pt x="672" y="2829"/>
                </a:cubicBezTo>
                <a:cubicBezTo>
                  <a:pt x="672" y="2829"/>
                  <a:pt x="689" y="2787"/>
                  <a:pt x="690" y="2787"/>
                </a:cubicBezTo>
                <a:cubicBezTo>
                  <a:pt x="690" y="2776"/>
                  <a:pt x="707" y="2644"/>
                  <a:pt x="709" y="2644"/>
                </a:cubicBezTo>
                <a:cubicBezTo>
                  <a:pt x="709" y="2638"/>
                  <a:pt x="713" y="2603"/>
                  <a:pt x="715" y="2603"/>
                </a:cubicBezTo>
                <a:cubicBezTo>
                  <a:pt x="715" y="2584"/>
                  <a:pt x="717" y="2558"/>
                  <a:pt x="721" y="2536"/>
                </a:cubicBezTo>
                <a:cubicBezTo>
                  <a:pt x="728" y="2506"/>
                  <a:pt x="726" y="2474"/>
                  <a:pt x="726" y="2442"/>
                </a:cubicBezTo>
                <a:cubicBezTo>
                  <a:pt x="726" y="2434"/>
                  <a:pt x="723" y="2371"/>
                  <a:pt x="729" y="2371"/>
                </a:cubicBezTo>
                <a:cubicBezTo>
                  <a:pt x="736" y="2322"/>
                  <a:pt x="729" y="2263"/>
                  <a:pt x="741" y="2210"/>
                </a:cubicBezTo>
                <a:cubicBezTo>
                  <a:pt x="743" y="2202"/>
                  <a:pt x="746" y="2157"/>
                  <a:pt x="749" y="2157"/>
                </a:cubicBezTo>
                <a:cubicBezTo>
                  <a:pt x="749" y="2145"/>
                  <a:pt x="754" y="2134"/>
                  <a:pt x="754" y="2118"/>
                </a:cubicBezTo>
                <a:cubicBezTo>
                  <a:pt x="755" y="2118"/>
                  <a:pt x="761" y="2088"/>
                  <a:pt x="761" y="2084"/>
                </a:cubicBezTo>
                <a:cubicBezTo>
                  <a:pt x="758" y="2084"/>
                  <a:pt x="767" y="2037"/>
                  <a:pt x="767" y="2032"/>
                </a:cubicBezTo>
                <a:cubicBezTo>
                  <a:pt x="770" y="2032"/>
                  <a:pt x="771" y="1985"/>
                  <a:pt x="773" y="1977"/>
                </a:cubicBezTo>
                <a:cubicBezTo>
                  <a:pt x="776" y="1969"/>
                  <a:pt x="778" y="1896"/>
                  <a:pt x="783" y="1896"/>
                </a:cubicBezTo>
                <a:cubicBezTo>
                  <a:pt x="783" y="1887"/>
                  <a:pt x="791" y="1760"/>
                  <a:pt x="792" y="1760"/>
                </a:cubicBezTo>
                <a:cubicBezTo>
                  <a:pt x="792" y="1742"/>
                  <a:pt x="788" y="1630"/>
                  <a:pt x="798" y="1630"/>
                </a:cubicBezTo>
                <a:cubicBezTo>
                  <a:pt x="798" y="1628"/>
                  <a:pt x="808" y="1613"/>
                  <a:pt x="807" y="1613"/>
                </a:cubicBezTo>
                <a:cubicBezTo>
                  <a:pt x="807" y="1585"/>
                  <a:pt x="809" y="1552"/>
                  <a:pt x="808" y="1522"/>
                </a:cubicBezTo>
                <a:cubicBezTo>
                  <a:pt x="808" y="1516"/>
                  <a:pt x="806" y="1496"/>
                  <a:pt x="816" y="1497"/>
                </a:cubicBezTo>
                <a:cubicBezTo>
                  <a:pt x="826" y="1497"/>
                  <a:pt x="828" y="1515"/>
                  <a:pt x="829" y="1515"/>
                </a:cubicBezTo>
                <a:cubicBezTo>
                  <a:pt x="829" y="1538"/>
                  <a:pt x="828" y="1564"/>
                  <a:pt x="833" y="1584"/>
                </a:cubicBezTo>
                <a:cubicBezTo>
                  <a:pt x="840" y="1584"/>
                  <a:pt x="844" y="1604"/>
                  <a:pt x="844" y="1609"/>
                </a:cubicBezTo>
                <a:cubicBezTo>
                  <a:pt x="846" y="1637"/>
                  <a:pt x="837" y="1675"/>
                  <a:pt x="847" y="1703"/>
                </a:cubicBezTo>
                <a:cubicBezTo>
                  <a:pt x="847" y="1714"/>
                  <a:pt x="859" y="1720"/>
                  <a:pt x="870" y="1720"/>
                </a:cubicBezTo>
                <a:cubicBezTo>
                  <a:pt x="870" y="1720"/>
                  <a:pt x="874" y="1715"/>
                  <a:pt x="875" y="1714"/>
                </a:cubicBezTo>
                <a:cubicBezTo>
                  <a:pt x="879" y="1708"/>
                  <a:pt x="874" y="1693"/>
                  <a:pt x="883" y="1692"/>
                </a:cubicBezTo>
                <a:cubicBezTo>
                  <a:pt x="893" y="1721"/>
                  <a:pt x="879" y="1732"/>
                  <a:pt x="872" y="1753"/>
                </a:cubicBezTo>
                <a:cubicBezTo>
                  <a:pt x="863" y="1757"/>
                  <a:pt x="855" y="1782"/>
                  <a:pt x="857" y="1792"/>
                </a:cubicBezTo>
                <a:cubicBezTo>
                  <a:pt x="872" y="1800"/>
                  <a:pt x="874" y="1790"/>
                  <a:pt x="888" y="1790"/>
                </a:cubicBezTo>
                <a:cubicBezTo>
                  <a:pt x="889" y="1787"/>
                  <a:pt x="906" y="1778"/>
                  <a:pt x="909" y="1778"/>
                </a:cubicBezTo>
                <a:cubicBezTo>
                  <a:pt x="909" y="1776"/>
                  <a:pt x="917" y="1772"/>
                  <a:pt x="918" y="1771"/>
                </a:cubicBezTo>
                <a:cubicBezTo>
                  <a:pt x="924" y="1764"/>
                  <a:pt x="934" y="1753"/>
                  <a:pt x="942" y="1748"/>
                </a:cubicBezTo>
                <a:cubicBezTo>
                  <a:pt x="942" y="1746"/>
                  <a:pt x="951" y="1726"/>
                  <a:pt x="949" y="1726"/>
                </a:cubicBezTo>
                <a:cubicBezTo>
                  <a:pt x="951" y="1705"/>
                  <a:pt x="954" y="1684"/>
                  <a:pt x="954" y="1660"/>
                </a:cubicBezTo>
                <a:cubicBezTo>
                  <a:pt x="954" y="1656"/>
                  <a:pt x="951" y="1602"/>
                  <a:pt x="949" y="1602"/>
                </a:cubicBezTo>
                <a:cubicBezTo>
                  <a:pt x="949" y="1598"/>
                  <a:pt x="957" y="1561"/>
                  <a:pt x="952" y="1561"/>
                </a:cubicBezTo>
                <a:cubicBezTo>
                  <a:pt x="952" y="1544"/>
                  <a:pt x="948" y="1526"/>
                  <a:pt x="948" y="1505"/>
                </a:cubicBezTo>
                <a:cubicBezTo>
                  <a:pt x="948" y="1490"/>
                  <a:pt x="949" y="1477"/>
                  <a:pt x="952" y="1463"/>
                </a:cubicBezTo>
                <a:cubicBezTo>
                  <a:pt x="956" y="1446"/>
                  <a:pt x="954" y="1428"/>
                  <a:pt x="954" y="1411"/>
                </a:cubicBezTo>
                <a:cubicBezTo>
                  <a:pt x="954" y="1395"/>
                  <a:pt x="954" y="1379"/>
                  <a:pt x="954" y="1363"/>
                </a:cubicBezTo>
                <a:cubicBezTo>
                  <a:pt x="954" y="1348"/>
                  <a:pt x="948" y="1334"/>
                  <a:pt x="948" y="1319"/>
                </a:cubicBezTo>
                <a:cubicBezTo>
                  <a:pt x="948" y="1303"/>
                  <a:pt x="948" y="1287"/>
                  <a:pt x="948" y="1271"/>
                </a:cubicBezTo>
                <a:cubicBezTo>
                  <a:pt x="948" y="1271"/>
                  <a:pt x="944" y="1254"/>
                  <a:pt x="944" y="1252"/>
                </a:cubicBezTo>
                <a:cubicBezTo>
                  <a:pt x="942" y="1252"/>
                  <a:pt x="938" y="1199"/>
                  <a:pt x="936" y="1191"/>
                </a:cubicBezTo>
                <a:cubicBezTo>
                  <a:pt x="933" y="1176"/>
                  <a:pt x="933" y="1162"/>
                  <a:pt x="933" y="1147"/>
                </a:cubicBezTo>
                <a:cubicBezTo>
                  <a:pt x="933" y="1133"/>
                  <a:pt x="927" y="1119"/>
                  <a:pt x="927" y="1104"/>
                </a:cubicBezTo>
                <a:cubicBezTo>
                  <a:pt x="927" y="1063"/>
                  <a:pt x="905" y="1030"/>
                  <a:pt x="904" y="987"/>
                </a:cubicBezTo>
                <a:cubicBezTo>
                  <a:pt x="904" y="983"/>
                  <a:pt x="901" y="949"/>
                  <a:pt x="896" y="949"/>
                </a:cubicBezTo>
                <a:cubicBezTo>
                  <a:pt x="895" y="940"/>
                  <a:pt x="889" y="932"/>
                  <a:pt x="889" y="925"/>
                </a:cubicBezTo>
                <a:cubicBezTo>
                  <a:pt x="883" y="925"/>
                  <a:pt x="881" y="900"/>
                  <a:pt x="881" y="896"/>
                </a:cubicBezTo>
                <a:cubicBezTo>
                  <a:pt x="881" y="879"/>
                  <a:pt x="881" y="862"/>
                  <a:pt x="881" y="845"/>
                </a:cubicBezTo>
                <a:cubicBezTo>
                  <a:pt x="881" y="835"/>
                  <a:pt x="877" y="827"/>
                  <a:pt x="877" y="818"/>
                </a:cubicBezTo>
                <a:cubicBezTo>
                  <a:pt x="872" y="818"/>
                  <a:pt x="873" y="772"/>
                  <a:pt x="873" y="765"/>
                </a:cubicBezTo>
                <a:cubicBezTo>
                  <a:pt x="869" y="751"/>
                  <a:pt x="867" y="737"/>
                  <a:pt x="867" y="723"/>
                </a:cubicBezTo>
                <a:cubicBezTo>
                  <a:pt x="862" y="706"/>
                  <a:pt x="859" y="689"/>
                  <a:pt x="857" y="672"/>
                </a:cubicBezTo>
                <a:cubicBezTo>
                  <a:pt x="850" y="651"/>
                  <a:pt x="842" y="631"/>
                  <a:pt x="836" y="613"/>
                </a:cubicBezTo>
                <a:cubicBezTo>
                  <a:pt x="828" y="609"/>
                  <a:pt x="822" y="586"/>
                  <a:pt x="810" y="586"/>
                </a:cubicBezTo>
                <a:cubicBezTo>
                  <a:pt x="807" y="582"/>
                  <a:pt x="793" y="570"/>
                  <a:pt x="788" y="570"/>
                </a:cubicBezTo>
                <a:cubicBezTo>
                  <a:pt x="784" y="562"/>
                  <a:pt x="770" y="563"/>
                  <a:pt x="766" y="555"/>
                </a:cubicBezTo>
                <a:cubicBezTo>
                  <a:pt x="747" y="550"/>
                  <a:pt x="739" y="538"/>
                  <a:pt x="722" y="533"/>
                </a:cubicBezTo>
                <a:cubicBezTo>
                  <a:pt x="722" y="527"/>
                  <a:pt x="692" y="523"/>
                  <a:pt x="692" y="518"/>
                </a:cubicBezTo>
                <a:cubicBezTo>
                  <a:pt x="677" y="515"/>
                  <a:pt x="649" y="504"/>
                  <a:pt x="649" y="487"/>
                </a:cubicBezTo>
                <a:cubicBezTo>
                  <a:pt x="645" y="487"/>
                  <a:pt x="635" y="457"/>
                  <a:pt x="629" y="453"/>
                </a:cubicBezTo>
                <a:cubicBezTo>
                  <a:pt x="629" y="445"/>
                  <a:pt x="618" y="439"/>
                  <a:pt x="610" y="432"/>
                </a:cubicBezTo>
                <a:cubicBezTo>
                  <a:pt x="614" y="429"/>
                  <a:pt x="612" y="424"/>
                  <a:pt x="616" y="418"/>
                </a:cubicBezTo>
                <a:cubicBezTo>
                  <a:pt x="622" y="410"/>
                  <a:pt x="620" y="408"/>
                  <a:pt x="625" y="399"/>
                </a:cubicBezTo>
                <a:cubicBezTo>
                  <a:pt x="627" y="396"/>
                  <a:pt x="628" y="395"/>
                  <a:pt x="629" y="394"/>
                </a:cubicBezTo>
                <a:cubicBezTo>
                  <a:pt x="630" y="394"/>
                  <a:pt x="630" y="394"/>
                  <a:pt x="630" y="394"/>
                </a:cubicBezTo>
                <a:cubicBezTo>
                  <a:pt x="630" y="394"/>
                  <a:pt x="630" y="393"/>
                  <a:pt x="630" y="393"/>
                </a:cubicBezTo>
                <a:cubicBezTo>
                  <a:pt x="630" y="393"/>
                  <a:pt x="630" y="393"/>
                  <a:pt x="630" y="393"/>
                </a:cubicBezTo>
                <a:cubicBezTo>
                  <a:pt x="630" y="393"/>
                  <a:pt x="631" y="393"/>
                  <a:pt x="631" y="393"/>
                </a:cubicBezTo>
                <a:cubicBezTo>
                  <a:pt x="631" y="393"/>
                  <a:pt x="631" y="393"/>
                  <a:pt x="631" y="393"/>
                </a:cubicBezTo>
                <a:cubicBezTo>
                  <a:pt x="634" y="391"/>
                  <a:pt x="639" y="391"/>
                  <a:pt x="649" y="389"/>
                </a:cubicBezTo>
                <a:cubicBezTo>
                  <a:pt x="653" y="389"/>
                  <a:pt x="656" y="389"/>
                  <a:pt x="660" y="389"/>
                </a:cubicBezTo>
                <a:cubicBezTo>
                  <a:pt x="660" y="389"/>
                  <a:pt x="660" y="389"/>
                  <a:pt x="660" y="388"/>
                </a:cubicBezTo>
                <a:cubicBezTo>
                  <a:pt x="660" y="388"/>
                  <a:pt x="660" y="388"/>
                  <a:pt x="661" y="388"/>
                </a:cubicBezTo>
                <a:cubicBezTo>
                  <a:pt x="661" y="388"/>
                  <a:pt x="661" y="388"/>
                  <a:pt x="662" y="387"/>
                </a:cubicBezTo>
                <a:cubicBezTo>
                  <a:pt x="663" y="387"/>
                  <a:pt x="664" y="387"/>
                  <a:pt x="665" y="387"/>
                </a:cubicBezTo>
                <a:cubicBezTo>
                  <a:pt x="665" y="387"/>
                  <a:pt x="665" y="387"/>
                  <a:pt x="665" y="387"/>
                </a:cubicBezTo>
                <a:cubicBezTo>
                  <a:pt x="666" y="387"/>
                  <a:pt x="666" y="387"/>
                  <a:pt x="666" y="387"/>
                </a:cubicBezTo>
                <a:cubicBezTo>
                  <a:pt x="666" y="387"/>
                  <a:pt x="666" y="387"/>
                  <a:pt x="666" y="387"/>
                </a:cubicBezTo>
                <a:cubicBezTo>
                  <a:pt x="671" y="386"/>
                  <a:pt x="675" y="386"/>
                  <a:pt x="683" y="382"/>
                </a:cubicBezTo>
                <a:cubicBezTo>
                  <a:pt x="683" y="382"/>
                  <a:pt x="684" y="382"/>
                  <a:pt x="684" y="382"/>
                </a:cubicBezTo>
                <a:cubicBezTo>
                  <a:pt x="685" y="382"/>
                  <a:pt x="686" y="382"/>
                  <a:pt x="687" y="382"/>
                </a:cubicBezTo>
                <a:cubicBezTo>
                  <a:pt x="687" y="382"/>
                  <a:pt x="687" y="381"/>
                  <a:pt x="687" y="381"/>
                </a:cubicBezTo>
                <a:cubicBezTo>
                  <a:pt x="687" y="381"/>
                  <a:pt x="687" y="381"/>
                  <a:pt x="687" y="381"/>
                </a:cubicBezTo>
                <a:cubicBezTo>
                  <a:pt x="688" y="381"/>
                  <a:pt x="688" y="381"/>
                  <a:pt x="688" y="380"/>
                </a:cubicBezTo>
                <a:cubicBezTo>
                  <a:pt x="688" y="380"/>
                  <a:pt x="688" y="380"/>
                  <a:pt x="689" y="380"/>
                </a:cubicBezTo>
                <a:cubicBezTo>
                  <a:pt x="689" y="380"/>
                  <a:pt x="689" y="380"/>
                  <a:pt x="689" y="380"/>
                </a:cubicBezTo>
                <a:cubicBezTo>
                  <a:pt x="690" y="380"/>
                  <a:pt x="692" y="380"/>
                  <a:pt x="694" y="380"/>
                </a:cubicBezTo>
                <a:cubicBezTo>
                  <a:pt x="694" y="380"/>
                  <a:pt x="694" y="380"/>
                  <a:pt x="694" y="380"/>
                </a:cubicBezTo>
                <a:cubicBezTo>
                  <a:pt x="694" y="380"/>
                  <a:pt x="694" y="380"/>
                  <a:pt x="695" y="380"/>
                </a:cubicBezTo>
                <a:cubicBezTo>
                  <a:pt x="695" y="379"/>
                  <a:pt x="695" y="379"/>
                  <a:pt x="696" y="378"/>
                </a:cubicBezTo>
                <a:cubicBezTo>
                  <a:pt x="696" y="378"/>
                  <a:pt x="696" y="378"/>
                  <a:pt x="697" y="378"/>
                </a:cubicBezTo>
                <a:cubicBezTo>
                  <a:pt x="697" y="378"/>
                  <a:pt x="697" y="378"/>
                  <a:pt x="697" y="378"/>
                </a:cubicBezTo>
                <a:cubicBezTo>
                  <a:pt x="698" y="378"/>
                  <a:pt x="699" y="377"/>
                  <a:pt x="701" y="377"/>
                </a:cubicBezTo>
                <a:cubicBezTo>
                  <a:pt x="701" y="377"/>
                  <a:pt x="701" y="377"/>
                  <a:pt x="701" y="377"/>
                </a:cubicBezTo>
                <a:cubicBezTo>
                  <a:pt x="701" y="377"/>
                  <a:pt x="701" y="377"/>
                  <a:pt x="701" y="377"/>
                </a:cubicBezTo>
                <a:cubicBezTo>
                  <a:pt x="702" y="376"/>
                  <a:pt x="702" y="376"/>
                  <a:pt x="702" y="375"/>
                </a:cubicBezTo>
                <a:cubicBezTo>
                  <a:pt x="703" y="375"/>
                  <a:pt x="703" y="375"/>
                  <a:pt x="703" y="375"/>
                </a:cubicBezTo>
                <a:cubicBezTo>
                  <a:pt x="704" y="374"/>
                  <a:pt x="705" y="373"/>
                  <a:pt x="706" y="372"/>
                </a:cubicBezTo>
                <a:cubicBezTo>
                  <a:pt x="708" y="371"/>
                  <a:pt x="710" y="369"/>
                  <a:pt x="711" y="367"/>
                </a:cubicBezTo>
                <a:cubicBezTo>
                  <a:pt x="712" y="365"/>
                  <a:pt x="713" y="363"/>
                  <a:pt x="713" y="362"/>
                </a:cubicBezTo>
                <a:cubicBezTo>
                  <a:pt x="713" y="362"/>
                  <a:pt x="713" y="362"/>
                  <a:pt x="713" y="362"/>
                </a:cubicBezTo>
                <a:cubicBezTo>
                  <a:pt x="713" y="361"/>
                  <a:pt x="713" y="361"/>
                  <a:pt x="713" y="361"/>
                </a:cubicBezTo>
                <a:cubicBezTo>
                  <a:pt x="713" y="361"/>
                  <a:pt x="713" y="361"/>
                  <a:pt x="713" y="361"/>
                </a:cubicBezTo>
                <a:cubicBezTo>
                  <a:pt x="713" y="361"/>
                  <a:pt x="713" y="361"/>
                  <a:pt x="713" y="361"/>
                </a:cubicBezTo>
                <a:cubicBezTo>
                  <a:pt x="714" y="361"/>
                  <a:pt x="714" y="361"/>
                  <a:pt x="714" y="361"/>
                </a:cubicBezTo>
                <a:cubicBezTo>
                  <a:pt x="714" y="360"/>
                  <a:pt x="714" y="359"/>
                  <a:pt x="714" y="359"/>
                </a:cubicBezTo>
                <a:cubicBezTo>
                  <a:pt x="714" y="357"/>
                  <a:pt x="714" y="355"/>
                  <a:pt x="714" y="354"/>
                </a:cubicBezTo>
                <a:cubicBezTo>
                  <a:pt x="714" y="352"/>
                  <a:pt x="714" y="351"/>
                  <a:pt x="714" y="350"/>
                </a:cubicBezTo>
                <a:cubicBezTo>
                  <a:pt x="714" y="350"/>
                  <a:pt x="714" y="350"/>
                  <a:pt x="713" y="350"/>
                </a:cubicBezTo>
                <a:cubicBezTo>
                  <a:pt x="713" y="349"/>
                  <a:pt x="713" y="349"/>
                  <a:pt x="713" y="349"/>
                </a:cubicBezTo>
                <a:cubicBezTo>
                  <a:pt x="713" y="348"/>
                  <a:pt x="713" y="347"/>
                  <a:pt x="713" y="346"/>
                </a:cubicBezTo>
                <a:cubicBezTo>
                  <a:pt x="712" y="341"/>
                  <a:pt x="708" y="331"/>
                  <a:pt x="708" y="331"/>
                </a:cubicBezTo>
                <a:cubicBezTo>
                  <a:pt x="708" y="331"/>
                  <a:pt x="708" y="331"/>
                  <a:pt x="708" y="331"/>
                </a:cubicBezTo>
                <a:cubicBezTo>
                  <a:pt x="708" y="331"/>
                  <a:pt x="708" y="330"/>
                  <a:pt x="708" y="330"/>
                </a:cubicBezTo>
                <a:cubicBezTo>
                  <a:pt x="709" y="330"/>
                  <a:pt x="709" y="330"/>
                  <a:pt x="709" y="330"/>
                </a:cubicBezTo>
                <a:cubicBezTo>
                  <a:pt x="709" y="329"/>
                  <a:pt x="710" y="328"/>
                  <a:pt x="710" y="327"/>
                </a:cubicBezTo>
                <a:cubicBezTo>
                  <a:pt x="710" y="327"/>
                  <a:pt x="711" y="326"/>
                  <a:pt x="711" y="326"/>
                </a:cubicBezTo>
                <a:cubicBezTo>
                  <a:pt x="711" y="326"/>
                  <a:pt x="711" y="326"/>
                  <a:pt x="711" y="326"/>
                </a:cubicBezTo>
                <a:cubicBezTo>
                  <a:pt x="711" y="325"/>
                  <a:pt x="711" y="325"/>
                  <a:pt x="712" y="325"/>
                </a:cubicBezTo>
                <a:cubicBezTo>
                  <a:pt x="712" y="325"/>
                  <a:pt x="712" y="325"/>
                  <a:pt x="712" y="324"/>
                </a:cubicBezTo>
                <a:cubicBezTo>
                  <a:pt x="712" y="324"/>
                  <a:pt x="712" y="324"/>
                  <a:pt x="712" y="324"/>
                </a:cubicBezTo>
                <a:cubicBezTo>
                  <a:pt x="712" y="324"/>
                  <a:pt x="712" y="324"/>
                  <a:pt x="712" y="323"/>
                </a:cubicBezTo>
                <a:cubicBezTo>
                  <a:pt x="713" y="323"/>
                  <a:pt x="714" y="322"/>
                  <a:pt x="714" y="322"/>
                </a:cubicBezTo>
                <a:cubicBezTo>
                  <a:pt x="714" y="322"/>
                  <a:pt x="714" y="322"/>
                  <a:pt x="714" y="321"/>
                </a:cubicBezTo>
                <a:cubicBezTo>
                  <a:pt x="714" y="321"/>
                  <a:pt x="715" y="321"/>
                  <a:pt x="715" y="321"/>
                </a:cubicBezTo>
                <a:cubicBezTo>
                  <a:pt x="715" y="321"/>
                  <a:pt x="715" y="321"/>
                  <a:pt x="715" y="320"/>
                </a:cubicBezTo>
                <a:cubicBezTo>
                  <a:pt x="715" y="320"/>
                  <a:pt x="716" y="320"/>
                  <a:pt x="716" y="320"/>
                </a:cubicBezTo>
                <a:cubicBezTo>
                  <a:pt x="716" y="320"/>
                  <a:pt x="716" y="320"/>
                  <a:pt x="716" y="319"/>
                </a:cubicBezTo>
                <a:cubicBezTo>
                  <a:pt x="716" y="319"/>
                  <a:pt x="716" y="319"/>
                  <a:pt x="716" y="319"/>
                </a:cubicBezTo>
                <a:cubicBezTo>
                  <a:pt x="716" y="319"/>
                  <a:pt x="716" y="318"/>
                  <a:pt x="717" y="318"/>
                </a:cubicBezTo>
                <a:cubicBezTo>
                  <a:pt x="717" y="318"/>
                  <a:pt x="717" y="318"/>
                  <a:pt x="717" y="318"/>
                </a:cubicBezTo>
                <a:cubicBezTo>
                  <a:pt x="717" y="318"/>
                  <a:pt x="717" y="317"/>
                  <a:pt x="717" y="317"/>
                </a:cubicBezTo>
                <a:cubicBezTo>
                  <a:pt x="717" y="317"/>
                  <a:pt x="718" y="317"/>
                  <a:pt x="718" y="317"/>
                </a:cubicBezTo>
                <a:cubicBezTo>
                  <a:pt x="718" y="316"/>
                  <a:pt x="718" y="316"/>
                  <a:pt x="718" y="316"/>
                </a:cubicBezTo>
                <a:cubicBezTo>
                  <a:pt x="718" y="316"/>
                  <a:pt x="718" y="316"/>
                  <a:pt x="718" y="316"/>
                </a:cubicBezTo>
                <a:cubicBezTo>
                  <a:pt x="719" y="315"/>
                  <a:pt x="718" y="310"/>
                  <a:pt x="718" y="310"/>
                </a:cubicBezTo>
                <a:cubicBezTo>
                  <a:pt x="718" y="309"/>
                  <a:pt x="717" y="309"/>
                  <a:pt x="717" y="309"/>
                </a:cubicBezTo>
                <a:cubicBezTo>
                  <a:pt x="717" y="308"/>
                  <a:pt x="717" y="308"/>
                  <a:pt x="717" y="307"/>
                </a:cubicBezTo>
                <a:cubicBezTo>
                  <a:pt x="716" y="307"/>
                  <a:pt x="716" y="307"/>
                  <a:pt x="716" y="307"/>
                </a:cubicBezTo>
                <a:cubicBezTo>
                  <a:pt x="716" y="307"/>
                  <a:pt x="716" y="303"/>
                  <a:pt x="717" y="303"/>
                </a:cubicBezTo>
                <a:cubicBezTo>
                  <a:pt x="717" y="302"/>
                  <a:pt x="718" y="301"/>
                  <a:pt x="719" y="301"/>
                </a:cubicBezTo>
                <a:cubicBezTo>
                  <a:pt x="719" y="300"/>
                  <a:pt x="719" y="300"/>
                  <a:pt x="719" y="300"/>
                </a:cubicBezTo>
                <a:cubicBezTo>
                  <a:pt x="719" y="300"/>
                  <a:pt x="719" y="299"/>
                  <a:pt x="720" y="299"/>
                </a:cubicBezTo>
                <a:cubicBezTo>
                  <a:pt x="720" y="299"/>
                  <a:pt x="720" y="299"/>
                  <a:pt x="720" y="299"/>
                </a:cubicBezTo>
                <a:cubicBezTo>
                  <a:pt x="720" y="298"/>
                  <a:pt x="720" y="298"/>
                  <a:pt x="721" y="298"/>
                </a:cubicBezTo>
                <a:cubicBezTo>
                  <a:pt x="721" y="298"/>
                  <a:pt x="721" y="298"/>
                  <a:pt x="721" y="297"/>
                </a:cubicBezTo>
                <a:cubicBezTo>
                  <a:pt x="721" y="297"/>
                  <a:pt x="721" y="297"/>
                  <a:pt x="721" y="297"/>
                </a:cubicBezTo>
                <a:cubicBezTo>
                  <a:pt x="721" y="297"/>
                  <a:pt x="721" y="297"/>
                  <a:pt x="721" y="296"/>
                </a:cubicBezTo>
                <a:cubicBezTo>
                  <a:pt x="721" y="296"/>
                  <a:pt x="721" y="296"/>
                  <a:pt x="721" y="296"/>
                </a:cubicBezTo>
                <a:cubicBezTo>
                  <a:pt x="721" y="296"/>
                  <a:pt x="721" y="295"/>
                  <a:pt x="721" y="295"/>
                </a:cubicBezTo>
                <a:cubicBezTo>
                  <a:pt x="722" y="294"/>
                  <a:pt x="722" y="293"/>
                  <a:pt x="722" y="293"/>
                </a:cubicBezTo>
                <a:cubicBezTo>
                  <a:pt x="723" y="290"/>
                  <a:pt x="722" y="284"/>
                  <a:pt x="721" y="279"/>
                </a:cubicBezTo>
                <a:cubicBezTo>
                  <a:pt x="721" y="278"/>
                  <a:pt x="721" y="277"/>
                  <a:pt x="721" y="277"/>
                </a:cubicBezTo>
                <a:cubicBezTo>
                  <a:pt x="721" y="276"/>
                  <a:pt x="721" y="275"/>
                  <a:pt x="721" y="274"/>
                </a:cubicBezTo>
                <a:cubicBezTo>
                  <a:pt x="721" y="272"/>
                  <a:pt x="721" y="271"/>
                  <a:pt x="722" y="269"/>
                </a:cubicBezTo>
                <a:cubicBezTo>
                  <a:pt x="722" y="269"/>
                  <a:pt x="722" y="269"/>
                  <a:pt x="722" y="269"/>
                </a:cubicBezTo>
                <a:cubicBezTo>
                  <a:pt x="722" y="268"/>
                  <a:pt x="722" y="268"/>
                  <a:pt x="722" y="267"/>
                </a:cubicBezTo>
                <a:cubicBezTo>
                  <a:pt x="723" y="267"/>
                  <a:pt x="723" y="267"/>
                  <a:pt x="723" y="267"/>
                </a:cubicBezTo>
                <a:cubicBezTo>
                  <a:pt x="723" y="267"/>
                  <a:pt x="723" y="266"/>
                  <a:pt x="723" y="266"/>
                </a:cubicBezTo>
                <a:cubicBezTo>
                  <a:pt x="723" y="266"/>
                  <a:pt x="723" y="266"/>
                  <a:pt x="723" y="266"/>
                </a:cubicBezTo>
                <a:cubicBezTo>
                  <a:pt x="723" y="266"/>
                  <a:pt x="724" y="265"/>
                  <a:pt x="724" y="265"/>
                </a:cubicBezTo>
                <a:cubicBezTo>
                  <a:pt x="724" y="265"/>
                  <a:pt x="725" y="265"/>
                  <a:pt x="725" y="265"/>
                </a:cubicBezTo>
                <a:cubicBezTo>
                  <a:pt x="725" y="265"/>
                  <a:pt x="725" y="265"/>
                  <a:pt x="725" y="265"/>
                </a:cubicBezTo>
                <a:cubicBezTo>
                  <a:pt x="726" y="265"/>
                  <a:pt x="728" y="265"/>
                  <a:pt x="730" y="264"/>
                </a:cubicBezTo>
                <a:cubicBezTo>
                  <a:pt x="737" y="263"/>
                  <a:pt x="737" y="262"/>
                  <a:pt x="739" y="260"/>
                </a:cubicBezTo>
                <a:cubicBezTo>
                  <a:pt x="739" y="260"/>
                  <a:pt x="740" y="260"/>
                  <a:pt x="740" y="260"/>
                </a:cubicBezTo>
                <a:cubicBezTo>
                  <a:pt x="741" y="259"/>
                  <a:pt x="741" y="259"/>
                  <a:pt x="742" y="258"/>
                </a:cubicBezTo>
                <a:cubicBezTo>
                  <a:pt x="742" y="258"/>
                  <a:pt x="743" y="257"/>
                  <a:pt x="744" y="257"/>
                </a:cubicBezTo>
                <a:cubicBezTo>
                  <a:pt x="749" y="254"/>
                  <a:pt x="748" y="250"/>
                  <a:pt x="745" y="245"/>
                </a:cubicBezTo>
                <a:cubicBezTo>
                  <a:pt x="745" y="245"/>
                  <a:pt x="745" y="245"/>
                  <a:pt x="745" y="245"/>
                </a:cubicBezTo>
                <a:cubicBezTo>
                  <a:pt x="745" y="245"/>
                  <a:pt x="745" y="245"/>
                  <a:pt x="745" y="245"/>
                </a:cubicBezTo>
                <a:cubicBezTo>
                  <a:pt x="745" y="245"/>
                  <a:pt x="745" y="245"/>
                  <a:pt x="745" y="245"/>
                </a:cubicBezTo>
                <a:cubicBezTo>
                  <a:pt x="745" y="244"/>
                  <a:pt x="745" y="244"/>
                  <a:pt x="745" y="244"/>
                </a:cubicBezTo>
                <a:cubicBezTo>
                  <a:pt x="745" y="244"/>
                  <a:pt x="744" y="244"/>
                  <a:pt x="744" y="243"/>
                </a:cubicBezTo>
                <a:cubicBezTo>
                  <a:pt x="744" y="243"/>
                  <a:pt x="744" y="243"/>
                  <a:pt x="744" y="243"/>
                </a:cubicBezTo>
                <a:cubicBezTo>
                  <a:pt x="744" y="242"/>
                  <a:pt x="743" y="242"/>
                  <a:pt x="743" y="241"/>
                </a:cubicBezTo>
                <a:cubicBezTo>
                  <a:pt x="743" y="241"/>
                  <a:pt x="743" y="241"/>
                  <a:pt x="743" y="241"/>
                </a:cubicBezTo>
                <a:cubicBezTo>
                  <a:pt x="743" y="240"/>
                  <a:pt x="743" y="240"/>
                  <a:pt x="743" y="240"/>
                </a:cubicBezTo>
                <a:cubicBezTo>
                  <a:pt x="742" y="239"/>
                  <a:pt x="741" y="239"/>
                  <a:pt x="740" y="238"/>
                </a:cubicBezTo>
                <a:cubicBezTo>
                  <a:pt x="740" y="237"/>
                  <a:pt x="739" y="237"/>
                  <a:pt x="739" y="236"/>
                </a:cubicBezTo>
                <a:cubicBezTo>
                  <a:pt x="739" y="236"/>
                  <a:pt x="739" y="236"/>
                  <a:pt x="738" y="236"/>
                </a:cubicBezTo>
                <a:cubicBezTo>
                  <a:pt x="738" y="235"/>
                  <a:pt x="738" y="235"/>
                  <a:pt x="738" y="235"/>
                </a:cubicBezTo>
                <a:cubicBezTo>
                  <a:pt x="738" y="235"/>
                  <a:pt x="738" y="235"/>
                  <a:pt x="738" y="235"/>
                </a:cubicBezTo>
                <a:cubicBezTo>
                  <a:pt x="738" y="235"/>
                  <a:pt x="738" y="235"/>
                  <a:pt x="738" y="235"/>
                </a:cubicBezTo>
                <a:cubicBezTo>
                  <a:pt x="738" y="235"/>
                  <a:pt x="738" y="235"/>
                  <a:pt x="738" y="234"/>
                </a:cubicBezTo>
                <a:cubicBezTo>
                  <a:pt x="738" y="234"/>
                  <a:pt x="737" y="234"/>
                  <a:pt x="737" y="234"/>
                </a:cubicBezTo>
                <a:cubicBezTo>
                  <a:pt x="737" y="234"/>
                  <a:pt x="737" y="233"/>
                  <a:pt x="737" y="233"/>
                </a:cubicBezTo>
                <a:cubicBezTo>
                  <a:pt x="737" y="233"/>
                  <a:pt x="736" y="232"/>
                  <a:pt x="736" y="232"/>
                </a:cubicBezTo>
                <a:cubicBezTo>
                  <a:pt x="736" y="232"/>
                  <a:pt x="736" y="232"/>
                  <a:pt x="736" y="232"/>
                </a:cubicBezTo>
                <a:cubicBezTo>
                  <a:pt x="736" y="232"/>
                  <a:pt x="736" y="232"/>
                  <a:pt x="736" y="231"/>
                </a:cubicBezTo>
                <a:cubicBezTo>
                  <a:pt x="735" y="231"/>
                  <a:pt x="735" y="231"/>
                  <a:pt x="735" y="230"/>
                </a:cubicBezTo>
                <a:cubicBezTo>
                  <a:pt x="735" y="230"/>
                  <a:pt x="735" y="230"/>
                  <a:pt x="735" y="230"/>
                </a:cubicBezTo>
                <a:cubicBezTo>
                  <a:pt x="735" y="230"/>
                  <a:pt x="734" y="230"/>
                  <a:pt x="734" y="230"/>
                </a:cubicBezTo>
                <a:cubicBezTo>
                  <a:pt x="734" y="229"/>
                  <a:pt x="734" y="229"/>
                  <a:pt x="734" y="229"/>
                </a:cubicBezTo>
                <a:cubicBezTo>
                  <a:pt x="734" y="229"/>
                  <a:pt x="734" y="229"/>
                  <a:pt x="734" y="229"/>
                </a:cubicBezTo>
                <a:cubicBezTo>
                  <a:pt x="734" y="229"/>
                  <a:pt x="734" y="228"/>
                  <a:pt x="734" y="228"/>
                </a:cubicBezTo>
                <a:cubicBezTo>
                  <a:pt x="734" y="228"/>
                  <a:pt x="734" y="228"/>
                  <a:pt x="734" y="228"/>
                </a:cubicBezTo>
                <a:cubicBezTo>
                  <a:pt x="734" y="228"/>
                  <a:pt x="734" y="228"/>
                  <a:pt x="734" y="228"/>
                </a:cubicBezTo>
                <a:cubicBezTo>
                  <a:pt x="733" y="227"/>
                  <a:pt x="733" y="227"/>
                  <a:pt x="733" y="227"/>
                </a:cubicBezTo>
                <a:cubicBezTo>
                  <a:pt x="732" y="226"/>
                  <a:pt x="732" y="225"/>
                  <a:pt x="732" y="224"/>
                </a:cubicBezTo>
                <a:cubicBezTo>
                  <a:pt x="732" y="224"/>
                  <a:pt x="731" y="224"/>
                  <a:pt x="731" y="223"/>
                </a:cubicBezTo>
                <a:cubicBezTo>
                  <a:pt x="730" y="223"/>
                  <a:pt x="730" y="222"/>
                  <a:pt x="729" y="221"/>
                </a:cubicBezTo>
                <a:cubicBezTo>
                  <a:pt x="729" y="221"/>
                  <a:pt x="728" y="220"/>
                  <a:pt x="728" y="220"/>
                </a:cubicBezTo>
                <a:cubicBezTo>
                  <a:pt x="728" y="220"/>
                  <a:pt x="728" y="220"/>
                  <a:pt x="728" y="220"/>
                </a:cubicBezTo>
                <a:cubicBezTo>
                  <a:pt x="728" y="220"/>
                  <a:pt x="728" y="219"/>
                  <a:pt x="728" y="219"/>
                </a:cubicBezTo>
                <a:cubicBezTo>
                  <a:pt x="727" y="219"/>
                  <a:pt x="727" y="219"/>
                  <a:pt x="727" y="218"/>
                </a:cubicBezTo>
                <a:cubicBezTo>
                  <a:pt x="727" y="218"/>
                  <a:pt x="727" y="218"/>
                  <a:pt x="727" y="218"/>
                </a:cubicBezTo>
                <a:cubicBezTo>
                  <a:pt x="727" y="218"/>
                  <a:pt x="727" y="218"/>
                  <a:pt x="726" y="217"/>
                </a:cubicBezTo>
                <a:cubicBezTo>
                  <a:pt x="726" y="217"/>
                  <a:pt x="726" y="217"/>
                  <a:pt x="726" y="216"/>
                </a:cubicBezTo>
                <a:cubicBezTo>
                  <a:pt x="726" y="215"/>
                  <a:pt x="725" y="215"/>
                  <a:pt x="725" y="214"/>
                </a:cubicBezTo>
                <a:cubicBezTo>
                  <a:pt x="725" y="214"/>
                  <a:pt x="725" y="214"/>
                  <a:pt x="725" y="213"/>
                </a:cubicBezTo>
                <a:cubicBezTo>
                  <a:pt x="724" y="212"/>
                  <a:pt x="724" y="211"/>
                  <a:pt x="723" y="210"/>
                </a:cubicBezTo>
                <a:cubicBezTo>
                  <a:pt x="720" y="202"/>
                  <a:pt x="718" y="198"/>
                  <a:pt x="716" y="194"/>
                </a:cubicBezTo>
                <a:cubicBezTo>
                  <a:pt x="726" y="193"/>
                  <a:pt x="738" y="192"/>
                  <a:pt x="752" y="190"/>
                </a:cubicBezTo>
                <a:cubicBezTo>
                  <a:pt x="753" y="190"/>
                  <a:pt x="755" y="190"/>
                  <a:pt x="756" y="190"/>
                </a:cubicBezTo>
                <a:cubicBezTo>
                  <a:pt x="756" y="189"/>
                  <a:pt x="756" y="189"/>
                  <a:pt x="756" y="189"/>
                </a:cubicBezTo>
                <a:cubicBezTo>
                  <a:pt x="756" y="189"/>
                  <a:pt x="757" y="189"/>
                  <a:pt x="757" y="189"/>
                </a:cubicBezTo>
                <a:cubicBezTo>
                  <a:pt x="757" y="189"/>
                  <a:pt x="758" y="189"/>
                  <a:pt x="758" y="189"/>
                </a:cubicBezTo>
                <a:cubicBezTo>
                  <a:pt x="760" y="188"/>
                  <a:pt x="763" y="188"/>
                  <a:pt x="765" y="187"/>
                </a:cubicBezTo>
                <a:cubicBezTo>
                  <a:pt x="765" y="187"/>
                  <a:pt x="765" y="187"/>
                  <a:pt x="765" y="187"/>
                </a:cubicBezTo>
                <a:cubicBezTo>
                  <a:pt x="765" y="187"/>
                  <a:pt x="765" y="187"/>
                  <a:pt x="765" y="187"/>
                </a:cubicBezTo>
                <a:cubicBezTo>
                  <a:pt x="768" y="186"/>
                  <a:pt x="771" y="186"/>
                  <a:pt x="773" y="185"/>
                </a:cubicBezTo>
                <a:cubicBezTo>
                  <a:pt x="774" y="185"/>
                  <a:pt x="775" y="185"/>
                  <a:pt x="776" y="185"/>
                </a:cubicBezTo>
                <a:cubicBezTo>
                  <a:pt x="776" y="185"/>
                  <a:pt x="776" y="185"/>
                  <a:pt x="776" y="185"/>
                </a:cubicBezTo>
                <a:cubicBezTo>
                  <a:pt x="776" y="185"/>
                  <a:pt x="777" y="185"/>
                  <a:pt x="777" y="185"/>
                </a:cubicBezTo>
                <a:cubicBezTo>
                  <a:pt x="777" y="185"/>
                  <a:pt x="777" y="185"/>
                  <a:pt x="777" y="184"/>
                </a:cubicBezTo>
                <a:cubicBezTo>
                  <a:pt x="777" y="184"/>
                  <a:pt x="778" y="184"/>
                  <a:pt x="778" y="184"/>
                </a:cubicBezTo>
                <a:cubicBezTo>
                  <a:pt x="778" y="184"/>
                  <a:pt x="778" y="184"/>
                  <a:pt x="778" y="184"/>
                </a:cubicBezTo>
                <a:cubicBezTo>
                  <a:pt x="778" y="184"/>
                  <a:pt x="778" y="184"/>
                  <a:pt x="778" y="184"/>
                </a:cubicBezTo>
                <a:cubicBezTo>
                  <a:pt x="778" y="184"/>
                  <a:pt x="779" y="184"/>
                  <a:pt x="779" y="183"/>
                </a:cubicBezTo>
                <a:cubicBezTo>
                  <a:pt x="779" y="183"/>
                  <a:pt x="779" y="183"/>
                  <a:pt x="779" y="183"/>
                </a:cubicBezTo>
                <a:cubicBezTo>
                  <a:pt x="779" y="183"/>
                  <a:pt x="779" y="183"/>
                  <a:pt x="779" y="183"/>
                </a:cubicBezTo>
                <a:cubicBezTo>
                  <a:pt x="779" y="183"/>
                  <a:pt x="779" y="183"/>
                  <a:pt x="779" y="183"/>
                </a:cubicBezTo>
                <a:cubicBezTo>
                  <a:pt x="780" y="183"/>
                  <a:pt x="780" y="183"/>
                  <a:pt x="780" y="183"/>
                </a:cubicBezTo>
                <a:cubicBezTo>
                  <a:pt x="781" y="183"/>
                  <a:pt x="782" y="183"/>
                  <a:pt x="783" y="183"/>
                </a:cubicBezTo>
                <a:cubicBezTo>
                  <a:pt x="783" y="183"/>
                  <a:pt x="783" y="183"/>
                  <a:pt x="783" y="183"/>
                </a:cubicBezTo>
                <a:cubicBezTo>
                  <a:pt x="784" y="183"/>
                  <a:pt x="784" y="182"/>
                  <a:pt x="785" y="182"/>
                </a:cubicBezTo>
                <a:cubicBezTo>
                  <a:pt x="785" y="182"/>
                  <a:pt x="785" y="181"/>
                  <a:pt x="786" y="181"/>
                </a:cubicBezTo>
                <a:cubicBezTo>
                  <a:pt x="786" y="181"/>
                  <a:pt x="786" y="181"/>
                  <a:pt x="786" y="181"/>
                </a:cubicBezTo>
                <a:cubicBezTo>
                  <a:pt x="786" y="181"/>
                  <a:pt x="786" y="181"/>
                  <a:pt x="786" y="181"/>
                </a:cubicBezTo>
                <a:cubicBezTo>
                  <a:pt x="786" y="181"/>
                  <a:pt x="786" y="181"/>
                  <a:pt x="786" y="181"/>
                </a:cubicBezTo>
                <a:cubicBezTo>
                  <a:pt x="787" y="181"/>
                  <a:pt x="788" y="181"/>
                  <a:pt x="789" y="181"/>
                </a:cubicBezTo>
                <a:cubicBezTo>
                  <a:pt x="789" y="181"/>
                  <a:pt x="789" y="181"/>
                  <a:pt x="789" y="181"/>
                </a:cubicBezTo>
                <a:cubicBezTo>
                  <a:pt x="789" y="181"/>
                  <a:pt x="789" y="181"/>
                  <a:pt x="789" y="181"/>
                </a:cubicBezTo>
                <a:cubicBezTo>
                  <a:pt x="789" y="180"/>
                  <a:pt x="789" y="180"/>
                  <a:pt x="789" y="180"/>
                </a:cubicBezTo>
                <a:cubicBezTo>
                  <a:pt x="789" y="180"/>
                  <a:pt x="790" y="180"/>
                  <a:pt x="790" y="180"/>
                </a:cubicBezTo>
                <a:cubicBezTo>
                  <a:pt x="790" y="180"/>
                  <a:pt x="790" y="180"/>
                  <a:pt x="790" y="180"/>
                </a:cubicBezTo>
                <a:cubicBezTo>
                  <a:pt x="790" y="180"/>
                  <a:pt x="790" y="180"/>
                  <a:pt x="790" y="180"/>
                </a:cubicBezTo>
                <a:cubicBezTo>
                  <a:pt x="790" y="180"/>
                  <a:pt x="791" y="180"/>
                  <a:pt x="791" y="180"/>
                </a:cubicBezTo>
                <a:cubicBezTo>
                  <a:pt x="791" y="180"/>
                  <a:pt x="791" y="180"/>
                  <a:pt x="791" y="180"/>
                </a:cubicBezTo>
                <a:cubicBezTo>
                  <a:pt x="791" y="179"/>
                  <a:pt x="792" y="179"/>
                  <a:pt x="792" y="179"/>
                </a:cubicBezTo>
                <a:cubicBezTo>
                  <a:pt x="792" y="179"/>
                  <a:pt x="792" y="179"/>
                  <a:pt x="792" y="178"/>
                </a:cubicBezTo>
                <a:cubicBezTo>
                  <a:pt x="792" y="178"/>
                  <a:pt x="792" y="178"/>
                  <a:pt x="792" y="178"/>
                </a:cubicBezTo>
                <a:cubicBezTo>
                  <a:pt x="792" y="178"/>
                  <a:pt x="792" y="178"/>
                  <a:pt x="792" y="178"/>
                </a:cubicBezTo>
                <a:cubicBezTo>
                  <a:pt x="792" y="178"/>
                  <a:pt x="793" y="178"/>
                  <a:pt x="793" y="178"/>
                </a:cubicBezTo>
                <a:cubicBezTo>
                  <a:pt x="794" y="178"/>
                  <a:pt x="795" y="178"/>
                  <a:pt x="795" y="178"/>
                </a:cubicBezTo>
                <a:cubicBezTo>
                  <a:pt x="795" y="178"/>
                  <a:pt x="795" y="178"/>
                  <a:pt x="795" y="178"/>
                </a:cubicBezTo>
                <a:cubicBezTo>
                  <a:pt x="796" y="178"/>
                  <a:pt x="796" y="178"/>
                  <a:pt x="796" y="178"/>
                </a:cubicBezTo>
                <a:cubicBezTo>
                  <a:pt x="796" y="177"/>
                  <a:pt x="796" y="177"/>
                  <a:pt x="797" y="177"/>
                </a:cubicBezTo>
                <a:cubicBezTo>
                  <a:pt x="797" y="177"/>
                  <a:pt x="797" y="177"/>
                  <a:pt x="797" y="177"/>
                </a:cubicBezTo>
                <a:cubicBezTo>
                  <a:pt x="797" y="177"/>
                  <a:pt x="797" y="177"/>
                  <a:pt x="797" y="176"/>
                </a:cubicBezTo>
                <a:cubicBezTo>
                  <a:pt x="797" y="176"/>
                  <a:pt x="798" y="176"/>
                  <a:pt x="798" y="176"/>
                </a:cubicBezTo>
                <a:cubicBezTo>
                  <a:pt x="798" y="176"/>
                  <a:pt x="798" y="176"/>
                  <a:pt x="798" y="176"/>
                </a:cubicBezTo>
                <a:cubicBezTo>
                  <a:pt x="798" y="176"/>
                  <a:pt x="798" y="176"/>
                  <a:pt x="798" y="176"/>
                </a:cubicBezTo>
                <a:cubicBezTo>
                  <a:pt x="798" y="176"/>
                  <a:pt x="798" y="176"/>
                  <a:pt x="798" y="176"/>
                </a:cubicBezTo>
                <a:cubicBezTo>
                  <a:pt x="798" y="176"/>
                  <a:pt x="799" y="176"/>
                  <a:pt x="799" y="176"/>
                </a:cubicBezTo>
                <a:cubicBezTo>
                  <a:pt x="799" y="176"/>
                  <a:pt x="799" y="176"/>
                  <a:pt x="799" y="176"/>
                </a:cubicBezTo>
                <a:cubicBezTo>
                  <a:pt x="799" y="176"/>
                  <a:pt x="799" y="176"/>
                  <a:pt x="799" y="176"/>
                </a:cubicBezTo>
                <a:cubicBezTo>
                  <a:pt x="799" y="176"/>
                  <a:pt x="799" y="175"/>
                  <a:pt x="799" y="175"/>
                </a:cubicBezTo>
                <a:cubicBezTo>
                  <a:pt x="800" y="175"/>
                  <a:pt x="800" y="175"/>
                  <a:pt x="800" y="175"/>
                </a:cubicBezTo>
                <a:cubicBezTo>
                  <a:pt x="800" y="175"/>
                  <a:pt x="800" y="175"/>
                  <a:pt x="801" y="174"/>
                </a:cubicBezTo>
                <a:cubicBezTo>
                  <a:pt x="801" y="174"/>
                  <a:pt x="801" y="174"/>
                  <a:pt x="801" y="174"/>
                </a:cubicBezTo>
                <a:cubicBezTo>
                  <a:pt x="801" y="174"/>
                  <a:pt x="801" y="174"/>
                  <a:pt x="801" y="174"/>
                </a:cubicBezTo>
                <a:cubicBezTo>
                  <a:pt x="801" y="174"/>
                  <a:pt x="802" y="174"/>
                  <a:pt x="802" y="174"/>
                </a:cubicBezTo>
                <a:cubicBezTo>
                  <a:pt x="802" y="174"/>
                  <a:pt x="803" y="173"/>
                  <a:pt x="803" y="173"/>
                </a:cubicBezTo>
                <a:cubicBezTo>
                  <a:pt x="803" y="173"/>
                  <a:pt x="803" y="173"/>
                  <a:pt x="803" y="173"/>
                </a:cubicBezTo>
                <a:cubicBezTo>
                  <a:pt x="804" y="173"/>
                  <a:pt x="804" y="172"/>
                  <a:pt x="804" y="172"/>
                </a:cubicBezTo>
                <a:cubicBezTo>
                  <a:pt x="804" y="172"/>
                  <a:pt x="804" y="172"/>
                  <a:pt x="804" y="172"/>
                </a:cubicBezTo>
                <a:cubicBezTo>
                  <a:pt x="804" y="172"/>
                  <a:pt x="804" y="172"/>
                  <a:pt x="804" y="172"/>
                </a:cubicBezTo>
                <a:cubicBezTo>
                  <a:pt x="805" y="172"/>
                  <a:pt x="805" y="172"/>
                  <a:pt x="805" y="172"/>
                </a:cubicBezTo>
                <a:cubicBezTo>
                  <a:pt x="805" y="172"/>
                  <a:pt x="805" y="172"/>
                  <a:pt x="805" y="172"/>
                </a:cubicBezTo>
                <a:cubicBezTo>
                  <a:pt x="805" y="172"/>
                  <a:pt x="805" y="172"/>
                  <a:pt x="805" y="172"/>
                </a:cubicBezTo>
                <a:cubicBezTo>
                  <a:pt x="815" y="166"/>
                  <a:pt x="823" y="158"/>
                  <a:pt x="828" y="148"/>
                </a:cubicBezTo>
                <a:cubicBezTo>
                  <a:pt x="828" y="148"/>
                  <a:pt x="828" y="148"/>
                  <a:pt x="828" y="148"/>
                </a:cubicBezTo>
                <a:cubicBezTo>
                  <a:pt x="828" y="148"/>
                  <a:pt x="828" y="148"/>
                  <a:pt x="828" y="148"/>
                </a:cubicBezTo>
                <a:cubicBezTo>
                  <a:pt x="829" y="145"/>
                  <a:pt x="831" y="142"/>
                  <a:pt x="831" y="139"/>
                </a:cubicBezTo>
              </a:path>
            </a:pathLst>
          </a:custGeom>
          <a:solidFill>
            <a:srgbClr val="10455D"/>
          </a:solidFill>
          <a:ln>
            <a:noFill/>
          </a:ln>
          <a:effectLst>
            <a:outerShdw blurRad="76200" kx="1200090" rotWithShape="0" algn="br" sy="23000">
              <a:srgbClr val="000000">
                <a:alpha val="2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3" name="Shape 4983"/>
        <p:cNvGrpSpPr/>
        <p:nvPr/>
      </p:nvGrpSpPr>
      <p:grpSpPr>
        <a:xfrm>
          <a:off x="0" y="0"/>
          <a:ext cx="0" cy="0"/>
          <a:chOff x="0" y="0"/>
          <a:chExt cx="0" cy="0"/>
        </a:xfrm>
      </p:grpSpPr>
      <p:pic>
        <p:nvPicPr>
          <p:cNvPr id="4984" name="Google Shape;4984;g15b87989459_0_10517"/>
          <p:cNvPicPr preferRelativeResize="0"/>
          <p:nvPr/>
        </p:nvPicPr>
        <p:blipFill rotWithShape="1">
          <a:blip r:embed="rId3">
            <a:alphaModFix/>
          </a:blip>
          <a:srcRect b="0" l="0" r="0" t="0"/>
          <a:stretch/>
        </p:blipFill>
        <p:spPr>
          <a:xfrm rot="1511236">
            <a:off x="1816985" y="2340575"/>
            <a:ext cx="1408431" cy="1489151"/>
          </a:xfrm>
          <a:prstGeom prst="rect">
            <a:avLst/>
          </a:prstGeom>
          <a:noFill/>
          <a:ln>
            <a:noFill/>
          </a:ln>
          <a:effectLst>
            <a:outerShdw blurRad="190500" rotWithShape="0" algn="tl">
              <a:srgbClr val="000000">
                <a:alpha val="68240"/>
              </a:srgbClr>
            </a:outerShdw>
          </a:effectLst>
        </p:spPr>
      </p:pic>
      <p:sp>
        <p:nvSpPr>
          <p:cNvPr id="4985" name="Google Shape;4985;g15b87989459_0_10517"/>
          <p:cNvSpPr txBox="1"/>
          <p:nvPr>
            <p:ph idx="12" type="sldNum"/>
          </p:nvPr>
        </p:nvSpPr>
        <p:spPr>
          <a:xfrm>
            <a:off x="10498667" y="5963919"/>
            <a:ext cx="855300" cy="4737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sp>
        <p:nvSpPr>
          <p:cNvPr id="4986" name="Google Shape;4986;g15b87989459_0_10517"/>
          <p:cNvSpPr txBox="1"/>
          <p:nvPr>
            <p:ph type="title"/>
          </p:nvPr>
        </p:nvSpPr>
        <p:spPr>
          <a:xfrm>
            <a:off x="1117600" y="118720"/>
            <a:ext cx="14020800" cy="1281300"/>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Clr>
                <a:schemeClr val="lt1"/>
              </a:buClr>
              <a:buSzPts val="4300"/>
              <a:buFont typeface="Source Sans Pro"/>
              <a:buNone/>
            </a:pPr>
            <a:r>
              <a:rPr lang="en-PH" sz="4300">
                <a:solidFill>
                  <a:srgbClr val="000000"/>
                </a:solidFill>
              </a:rPr>
              <a:t>Safety - It’s in our DNA</a:t>
            </a:r>
            <a:endParaRPr>
              <a:solidFill>
                <a:srgbClr val="000000"/>
              </a:solidFill>
            </a:endParaRPr>
          </a:p>
        </p:txBody>
      </p:sp>
      <p:sp>
        <p:nvSpPr>
          <p:cNvPr id="4987" name="Google Shape;4987;g15b87989459_0_10517"/>
          <p:cNvSpPr txBox="1"/>
          <p:nvPr/>
        </p:nvSpPr>
        <p:spPr>
          <a:xfrm>
            <a:off x="9461400" y="4179767"/>
            <a:ext cx="2225100" cy="3783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1600"/>
              <a:buFont typeface="Arial"/>
              <a:buNone/>
            </a:pPr>
            <a:r>
              <a:rPr b="0" i="0" lang="en-PH" sz="1600" u="none" cap="none" strike="noStrike">
                <a:solidFill>
                  <a:schemeClr val="dk1"/>
                </a:solidFill>
                <a:latin typeface="Arial"/>
                <a:ea typeface="Arial"/>
                <a:cs typeface="Arial"/>
                <a:sym typeface="Arial"/>
              </a:rPr>
              <a:t>&gt; </a:t>
            </a:r>
            <a:r>
              <a:rPr lang="en-PH" sz="1600">
                <a:solidFill>
                  <a:schemeClr val="dk1"/>
                </a:solidFill>
              </a:rPr>
              <a:t>70</a:t>
            </a:r>
            <a:r>
              <a:rPr b="0" i="0" lang="en-PH" sz="1600" u="none" cap="none" strike="noStrike">
                <a:solidFill>
                  <a:schemeClr val="dk1"/>
                </a:solidFill>
                <a:latin typeface="Arial"/>
                <a:ea typeface="Arial"/>
                <a:cs typeface="Arial"/>
                <a:sym typeface="Arial"/>
              </a:rPr>
              <a:t>,000 vehicles</a:t>
            </a:r>
            <a:endParaRPr b="0" i="0" sz="1600" u="none" cap="none" strike="noStrike">
              <a:solidFill>
                <a:schemeClr val="dk1"/>
              </a:solidFill>
              <a:latin typeface="Arial"/>
              <a:ea typeface="Arial"/>
              <a:cs typeface="Arial"/>
              <a:sym typeface="Arial"/>
            </a:endParaRPr>
          </a:p>
        </p:txBody>
      </p:sp>
      <p:sp>
        <p:nvSpPr>
          <p:cNvPr id="4988" name="Google Shape;4988;g15b87989459_0_10517"/>
          <p:cNvSpPr txBox="1"/>
          <p:nvPr/>
        </p:nvSpPr>
        <p:spPr>
          <a:xfrm>
            <a:off x="7466100" y="4790567"/>
            <a:ext cx="4220400" cy="12345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1900"/>
              <a:buFont typeface="Arial"/>
              <a:buNone/>
            </a:pPr>
            <a:r>
              <a:rPr b="1" i="1" lang="en-PH" sz="1900" u="none" cap="none" strike="noStrike">
                <a:solidFill>
                  <a:schemeClr val="dk1"/>
                </a:solidFill>
                <a:latin typeface="Arial"/>
                <a:ea typeface="Arial"/>
                <a:cs typeface="Arial"/>
                <a:sym typeface="Arial"/>
              </a:rPr>
              <a:t>Right Hardware + Right Solution =</a:t>
            </a:r>
            <a:endParaRPr b="1" i="1" sz="19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900"/>
              <a:buFont typeface="Arial"/>
              <a:buNone/>
            </a:pPr>
            <a:r>
              <a:rPr b="1" i="1" lang="en-PH" sz="1900">
                <a:solidFill>
                  <a:srgbClr val="00B050"/>
                </a:solidFill>
              </a:rPr>
              <a:t>PROVEN </a:t>
            </a:r>
            <a:r>
              <a:rPr b="1" i="1" lang="en-PH" sz="1900" u="none" cap="none" strike="noStrike">
                <a:solidFill>
                  <a:srgbClr val="00B050"/>
                </a:solidFill>
                <a:latin typeface="Arial"/>
                <a:ea typeface="Arial"/>
                <a:cs typeface="Arial"/>
                <a:sym typeface="Arial"/>
              </a:rPr>
              <a:t>Results</a:t>
            </a:r>
            <a:endParaRPr b="1" i="1" sz="1900" u="none" cap="none" strike="noStrike">
              <a:solidFill>
                <a:srgbClr val="00B050"/>
              </a:solidFill>
              <a:latin typeface="Arial"/>
              <a:ea typeface="Arial"/>
              <a:cs typeface="Arial"/>
              <a:sym typeface="Arial"/>
            </a:endParaRPr>
          </a:p>
        </p:txBody>
      </p:sp>
      <p:sp>
        <p:nvSpPr>
          <p:cNvPr id="4989" name="Google Shape;4989;g15b87989459_0_10517"/>
          <p:cNvSpPr txBox="1"/>
          <p:nvPr/>
        </p:nvSpPr>
        <p:spPr>
          <a:xfrm>
            <a:off x="-167300" y="1237000"/>
            <a:ext cx="3999900" cy="7407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1600"/>
              <a:buFont typeface="Arial"/>
              <a:buNone/>
            </a:pPr>
            <a:r>
              <a:rPr b="1" i="0" lang="en-PH" sz="1600" u="none" cap="none" strike="noStrike">
                <a:solidFill>
                  <a:schemeClr val="dk1"/>
                </a:solidFill>
                <a:latin typeface="Arial"/>
                <a:ea typeface="Arial"/>
                <a:cs typeface="Arial"/>
                <a:sym typeface="Arial"/>
              </a:rPr>
              <a:t>Azuga built the platform</a:t>
            </a:r>
            <a:endParaRPr b="1" i="0" sz="16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600"/>
              <a:buFont typeface="Arial"/>
              <a:buNone/>
            </a:pPr>
            <a:r>
              <a:rPr b="1" i="0" lang="en-PH" sz="1600" u="none" cap="none" strike="noStrike">
                <a:solidFill>
                  <a:schemeClr val="dk1"/>
                </a:solidFill>
                <a:latin typeface="Arial"/>
                <a:ea typeface="Arial"/>
                <a:cs typeface="Arial"/>
                <a:sym typeface="Arial"/>
              </a:rPr>
              <a:t>with driver safety in mind</a:t>
            </a:r>
            <a:endParaRPr b="1" i="0" sz="1600" u="none" cap="none" strike="noStrike">
              <a:solidFill>
                <a:schemeClr val="dk1"/>
              </a:solidFill>
              <a:latin typeface="Arial"/>
              <a:ea typeface="Arial"/>
              <a:cs typeface="Arial"/>
              <a:sym typeface="Arial"/>
            </a:endParaRPr>
          </a:p>
        </p:txBody>
      </p:sp>
      <p:sp>
        <p:nvSpPr>
          <p:cNvPr id="4990" name="Google Shape;4990;g15b87989459_0_10517"/>
          <p:cNvSpPr txBox="1"/>
          <p:nvPr/>
        </p:nvSpPr>
        <p:spPr>
          <a:xfrm>
            <a:off x="3310167" y="1237000"/>
            <a:ext cx="3999900" cy="6648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1600"/>
              <a:buFont typeface="Arial"/>
              <a:buNone/>
            </a:pPr>
            <a:r>
              <a:rPr b="1" lang="en-PH" sz="1600">
                <a:solidFill>
                  <a:schemeClr val="dk1"/>
                </a:solidFill>
              </a:rPr>
              <a:t>Insurance companies </a:t>
            </a:r>
            <a:r>
              <a:rPr b="1" i="0" lang="en-PH" sz="1600" u="none" cap="none" strike="noStrike">
                <a:solidFill>
                  <a:schemeClr val="dk1"/>
                </a:solidFill>
                <a:latin typeface="Arial"/>
                <a:ea typeface="Arial"/>
                <a:cs typeface="Arial"/>
                <a:sym typeface="Arial"/>
              </a:rPr>
              <a:t>use </a:t>
            </a:r>
            <a:br>
              <a:rPr b="1" i="0" lang="en-PH" sz="1600" u="none" cap="none" strike="noStrike">
                <a:solidFill>
                  <a:schemeClr val="dk1"/>
                </a:solidFill>
                <a:latin typeface="Arial"/>
                <a:ea typeface="Arial"/>
                <a:cs typeface="Arial"/>
                <a:sym typeface="Arial"/>
              </a:rPr>
            </a:br>
            <a:r>
              <a:rPr b="1" i="0" lang="en-PH" sz="1600" u="none" cap="none" strike="noStrike">
                <a:solidFill>
                  <a:schemeClr val="dk1"/>
                </a:solidFill>
                <a:latin typeface="Arial"/>
                <a:ea typeface="Arial"/>
                <a:cs typeface="Arial"/>
                <a:sym typeface="Arial"/>
              </a:rPr>
              <a:t>our devices </a:t>
            </a:r>
            <a:endParaRPr b="1" i="0" sz="1600" u="none" cap="none" strike="noStrike">
              <a:solidFill>
                <a:schemeClr val="dk1"/>
              </a:solidFill>
              <a:latin typeface="Arial"/>
              <a:ea typeface="Arial"/>
              <a:cs typeface="Arial"/>
              <a:sym typeface="Arial"/>
            </a:endParaRPr>
          </a:p>
        </p:txBody>
      </p:sp>
      <p:sp>
        <p:nvSpPr>
          <p:cNvPr id="4991" name="Google Shape;4991;g15b87989459_0_10517"/>
          <p:cNvSpPr txBox="1"/>
          <p:nvPr/>
        </p:nvSpPr>
        <p:spPr>
          <a:xfrm>
            <a:off x="7239000" y="1237000"/>
            <a:ext cx="4447500" cy="9975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1600"/>
              <a:buFont typeface="Arial"/>
              <a:buNone/>
            </a:pPr>
            <a:r>
              <a:rPr b="1" i="0" lang="en-PH" sz="1600" u="none" cap="none" strike="noStrike">
                <a:solidFill>
                  <a:schemeClr val="dk1"/>
                </a:solidFill>
                <a:latin typeface="Arial"/>
                <a:ea typeface="Arial"/>
                <a:cs typeface="Arial"/>
                <a:sym typeface="Arial"/>
              </a:rPr>
              <a:t>Philadelphia Insurance uses Azuga to drive</a:t>
            </a:r>
            <a:endParaRPr b="1" i="0" sz="16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600"/>
              <a:buFont typeface="Arial"/>
              <a:buNone/>
            </a:pPr>
            <a:r>
              <a:rPr b="1" i="0" lang="en-PH" sz="1600" u="none" cap="none" strike="noStrike">
                <a:solidFill>
                  <a:srgbClr val="757575"/>
                </a:solidFill>
                <a:latin typeface="Arial"/>
                <a:ea typeface="Arial"/>
                <a:cs typeface="Arial"/>
                <a:sym typeface="Arial"/>
              </a:rPr>
              <a:t>50% decrease in accidents</a:t>
            </a:r>
            <a:endParaRPr b="1" i="0" sz="1600" u="none" cap="none" strike="noStrike">
              <a:solidFill>
                <a:srgbClr val="757575"/>
              </a:solidFill>
              <a:latin typeface="Arial"/>
              <a:ea typeface="Arial"/>
              <a:cs typeface="Arial"/>
              <a:sym typeface="Arial"/>
            </a:endParaRPr>
          </a:p>
        </p:txBody>
      </p:sp>
      <p:pic>
        <p:nvPicPr>
          <p:cNvPr id="4992" name="Google Shape;4992;g15b87989459_0_10517"/>
          <p:cNvPicPr preferRelativeResize="0"/>
          <p:nvPr/>
        </p:nvPicPr>
        <p:blipFill rotWithShape="1">
          <a:blip r:embed="rId4">
            <a:alphaModFix/>
          </a:blip>
          <a:srcRect b="0" l="0" r="0" t="0"/>
          <a:stretch/>
        </p:blipFill>
        <p:spPr>
          <a:xfrm>
            <a:off x="7466300" y="2126233"/>
            <a:ext cx="4220297" cy="2127707"/>
          </a:xfrm>
          <a:prstGeom prst="rect">
            <a:avLst/>
          </a:prstGeom>
          <a:noFill/>
          <a:ln>
            <a:noFill/>
          </a:ln>
        </p:spPr>
      </p:pic>
      <p:pic>
        <p:nvPicPr>
          <p:cNvPr descr="HomeScreen-Rewards.png" id="4993" name="Google Shape;4993;g15b87989459_0_10517"/>
          <p:cNvPicPr preferRelativeResize="0"/>
          <p:nvPr/>
        </p:nvPicPr>
        <p:blipFill rotWithShape="1">
          <a:blip r:embed="rId5">
            <a:alphaModFix/>
          </a:blip>
          <a:srcRect b="0" l="0" r="0" t="0"/>
          <a:stretch/>
        </p:blipFill>
        <p:spPr>
          <a:xfrm>
            <a:off x="612200" y="3045433"/>
            <a:ext cx="1212845" cy="2322387"/>
          </a:xfrm>
          <a:prstGeom prst="rect">
            <a:avLst/>
          </a:prstGeom>
          <a:noFill/>
          <a:ln>
            <a:noFill/>
          </a:ln>
        </p:spPr>
      </p:pic>
      <p:pic>
        <p:nvPicPr>
          <p:cNvPr descr="Gamification_MobEncase.png" id="4994" name="Google Shape;4994;g15b87989459_0_10517"/>
          <p:cNvPicPr preferRelativeResize="0"/>
          <p:nvPr/>
        </p:nvPicPr>
        <p:blipFill rotWithShape="1">
          <a:blip r:embed="rId6">
            <a:alphaModFix/>
          </a:blip>
          <a:srcRect b="0" l="0" r="0" t="0"/>
          <a:stretch/>
        </p:blipFill>
        <p:spPr>
          <a:xfrm>
            <a:off x="1624559" y="3575771"/>
            <a:ext cx="1212842" cy="2326961"/>
          </a:xfrm>
          <a:prstGeom prst="rect">
            <a:avLst/>
          </a:prstGeom>
          <a:noFill/>
          <a:ln>
            <a:noFill/>
          </a:ln>
        </p:spPr>
      </p:pic>
      <p:pic>
        <p:nvPicPr>
          <p:cNvPr id="4995" name="Google Shape;4995;g15b87989459_0_10517"/>
          <p:cNvPicPr preferRelativeResize="0"/>
          <p:nvPr/>
        </p:nvPicPr>
        <p:blipFill>
          <a:blip r:embed="rId7">
            <a:alphaModFix/>
          </a:blip>
          <a:stretch>
            <a:fillRect/>
          </a:stretch>
        </p:blipFill>
        <p:spPr>
          <a:xfrm>
            <a:off x="4282867" y="3120200"/>
            <a:ext cx="1908267" cy="839648"/>
          </a:xfrm>
          <a:prstGeom prst="rect">
            <a:avLst/>
          </a:prstGeom>
          <a:noFill/>
          <a:ln>
            <a:noFill/>
          </a:ln>
        </p:spPr>
      </p:pic>
      <p:pic>
        <p:nvPicPr>
          <p:cNvPr id="4996" name="Google Shape;4996;g15b87989459_0_10517"/>
          <p:cNvPicPr preferRelativeResize="0"/>
          <p:nvPr/>
        </p:nvPicPr>
        <p:blipFill>
          <a:blip r:embed="rId8">
            <a:alphaModFix/>
          </a:blip>
          <a:stretch>
            <a:fillRect/>
          </a:stretch>
        </p:blipFill>
        <p:spPr>
          <a:xfrm>
            <a:off x="4495472" y="4060635"/>
            <a:ext cx="1312733" cy="1364900"/>
          </a:xfrm>
          <a:prstGeom prst="rect">
            <a:avLst/>
          </a:prstGeom>
          <a:noFill/>
          <a:ln>
            <a:noFill/>
          </a:ln>
        </p:spPr>
      </p:pic>
      <p:pic>
        <p:nvPicPr>
          <p:cNvPr id="4997" name="Google Shape;4997;g15b87989459_0_10517"/>
          <p:cNvPicPr preferRelativeResize="0"/>
          <p:nvPr/>
        </p:nvPicPr>
        <p:blipFill>
          <a:blip r:embed="rId9">
            <a:alphaModFix/>
          </a:blip>
          <a:stretch>
            <a:fillRect/>
          </a:stretch>
        </p:blipFill>
        <p:spPr>
          <a:xfrm>
            <a:off x="4282867" y="5635134"/>
            <a:ext cx="1908267" cy="561255"/>
          </a:xfrm>
          <a:prstGeom prst="rect">
            <a:avLst/>
          </a:prstGeom>
          <a:noFill/>
          <a:ln>
            <a:noFill/>
          </a:ln>
        </p:spPr>
      </p:pic>
      <p:pic>
        <p:nvPicPr>
          <p:cNvPr id="4998" name="Google Shape;4998;g15b87989459_0_10517"/>
          <p:cNvPicPr preferRelativeResize="0"/>
          <p:nvPr/>
        </p:nvPicPr>
        <p:blipFill>
          <a:blip r:embed="rId10">
            <a:alphaModFix/>
          </a:blip>
          <a:stretch>
            <a:fillRect/>
          </a:stretch>
        </p:blipFill>
        <p:spPr>
          <a:xfrm>
            <a:off x="6095994" y="2092967"/>
            <a:ext cx="1143000" cy="1150775"/>
          </a:xfrm>
          <a:prstGeom prst="rect">
            <a:avLst/>
          </a:prstGeom>
          <a:noFill/>
          <a:ln>
            <a:noFill/>
          </a:ln>
        </p:spPr>
      </p:pic>
      <p:pic>
        <p:nvPicPr>
          <p:cNvPr id="4999" name="Google Shape;4999;g15b87989459_0_10517"/>
          <p:cNvPicPr preferRelativeResize="0"/>
          <p:nvPr/>
        </p:nvPicPr>
        <p:blipFill>
          <a:blip r:embed="rId11">
            <a:alphaModFix/>
          </a:blip>
          <a:stretch>
            <a:fillRect/>
          </a:stretch>
        </p:blipFill>
        <p:spPr>
          <a:xfrm>
            <a:off x="3824336" y="1806514"/>
            <a:ext cx="2655000" cy="149343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84"/>
                                        </p:tgtEl>
                                        <p:attrNameLst>
                                          <p:attrName>style.visibility</p:attrName>
                                        </p:attrNameLst>
                                      </p:cBhvr>
                                      <p:to>
                                        <p:strVal val="visible"/>
                                      </p:to>
                                    </p:set>
                                    <p:animEffect filter="fade" transition="in">
                                      <p:cBhvr>
                                        <p:cTn dur="1000"/>
                                        <p:tgtEl>
                                          <p:spTgt spid="4984"/>
                                        </p:tgtEl>
                                      </p:cBhvr>
                                    </p:animEffect>
                                  </p:childTnLst>
                                </p:cTn>
                              </p:par>
                              <p:par>
                                <p:cTn fill="hold" nodeType="withEffect" presetClass="entr" presetID="10" presetSubtype="0">
                                  <p:stCondLst>
                                    <p:cond delay="0"/>
                                  </p:stCondLst>
                                  <p:childTnLst>
                                    <p:set>
                                      <p:cBhvr>
                                        <p:cTn dur="1" fill="hold">
                                          <p:stCondLst>
                                            <p:cond delay="0"/>
                                          </p:stCondLst>
                                        </p:cTn>
                                        <p:tgtEl>
                                          <p:spTgt spid="4993"/>
                                        </p:tgtEl>
                                        <p:attrNameLst>
                                          <p:attrName>style.visibility</p:attrName>
                                        </p:attrNameLst>
                                      </p:cBhvr>
                                      <p:to>
                                        <p:strVal val="visible"/>
                                      </p:to>
                                    </p:set>
                                    <p:animEffect filter="fade" transition="in">
                                      <p:cBhvr>
                                        <p:cTn dur="1000"/>
                                        <p:tgtEl>
                                          <p:spTgt spid="4993"/>
                                        </p:tgtEl>
                                      </p:cBhvr>
                                    </p:animEffect>
                                  </p:childTnLst>
                                </p:cTn>
                              </p:par>
                              <p:par>
                                <p:cTn fill="hold" nodeType="withEffect" presetClass="entr" presetID="10" presetSubtype="0">
                                  <p:stCondLst>
                                    <p:cond delay="0"/>
                                  </p:stCondLst>
                                  <p:childTnLst>
                                    <p:set>
                                      <p:cBhvr>
                                        <p:cTn dur="1" fill="hold">
                                          <p:stCondLst>
                                            <p:cond delay="0"/>
                                          </p:stCondLst>
                                        </p:cTn>
                                        <p:tgtEl>
                                          <p:spTgt spid="4994"/>
                                        </p:tgtEl>
                                        <p:attrNameLst>
                                          <p:attrName>style.visibility</p:attrName>
                                        </p:attrNameLst>
                                      </p:cBhvr>
                                      <p:to>
                                        <p:strVal val="visible"/>
                                      </p:to>
                                    </p:set>
                                    <p:animEffect filter="fade" transition="in">
                                      <p:cBhvr>
                                        <p:cTn dur="1000"/>
                                        <p:tgtEl>
                                          <p:spTgt spid="4994"/>
                                        </p:tgtEl>
                                      </p:cBhvr>
                                    </p:animEffect>
                                  </p:childTnLst>
                                </p:cTn>
                              </p:par>
                              <p:par>
                                <p:cTn fill="hold" nodeType="withEffect" presetClass="entr" presetID="10" presetSubtype="0">
                                  <p:stCondLst>
                                    <p:cond delay="0"/>
                                  </p:stCondLst>
                                  <p:childTnLst>
                                    <p:set>
                                      <p:cBhvr>
                                        <p:cTn dur="1" fill="hold">
                                          <p:stCondLst>
                                            <p:cond delay="0"/>
                                          </p:stCondLst>
                                        </p:cTn>
                                        <p:tgtEl>
                                          <p:spTgt spid="4989"/>
                                        </p:tgtEl>
                                        <p:attrNameLst>
                                          <p:attrName>style.visibility</p:attrName>
                                        </p:attrNameLst>
                                      </p:cBhvr>
                                      <p:to>
                                        <p:strVal val="visible"/>
                                      </p:to>
                                    </p:set>
                                    <p:animEffect filter="fade" transition="in">
                                      <p:cBhvr>
                                        <p:cTn dur="1000"/>
                                        <p:tgtEl>
                                          <p:spTgt spid="49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0"/>
                                        </p:tgtEl>
                                        <p:attrNameLst>
                                          <p:attrName>style.visibility</p:attrName>
                                        </p:attrNameLst>
                                      </p:cBhvr>
                                      <p:to>
                                        <p:strVal val="visible"/>
                                      </p:to>
                                    </p:set>
                                    <p:animEffect filter="fade" transition="in">
                                      <p:cBhvr>
                                        <p:cTn dur="1000"/>
                                        <p:tgtEl>
                                          <p:spTgt spid="4990"/>
                                        </p:tgtEl>
                                      </p:cBhvr>
                                    </p:animEffect>
                                  </p:childTnLst>
                                </p:cTn>
                              </p:par>
                              <p:par>
                                <p:cTn fill="hold" nodeType="withEffect" presetClass="entr" presetID="10" presetSubtype="0">
                                  <p:stCondLst>
                                    <p:cond delay="0"/>
                                  </p:stCondLst>
                                  <p:childTnLst>
                                    <p:set>
                                      <p:cBhvr>
                                        <p:cTn dur="1" fill="hold">
                                          <p:stCondLst>
                                            <p:cond delay="0"/>
                                          </p:stCondLst>
                                        </p:cTn>
                                        <p:tgtEl>
                                          <p:spTgt spid="4995"/>
                                        </p:tgtEl>
                                        <p:attrNameLst>
                                          <p:attrName>style.visibility</p:attrName>
                                        </p:attrNameLst>
                                      </p:cBhvr>
                                      <p:to>
                                        <p:strVal val="visible"/>
                                      </p:to>
                                    </p:set>
                                    <p:animEffect filter="fade" transition="in">
                                      <p:cBhvr>
                                        <p:cTn dur="1000"/>
                                        <p:tgtEl>
                                          <p:spTgt spid="4995"/>
                                        </p:tgtEl>
                                      </p:cBhvr>
                                    </p:animEffect>
                                  </p:childTnLst>
                                </p:cTn>
                              </p:par>
                              <p:par>
                                <p:cTn fill="hold" nodeType="withEffect" presetClass="entr" presetID="10" presetSubtype="0">
                                  <p:stCondLst>
                                    <p:cond delay="0"/>
                                  </p:stCondLst>
                                  <p:childTnLst>
                                    <p:set>
                                      <p:cBhvr>
                                        <p:cTn dur="1" fill="hold">
                                          <p:stCondLst>
                                            <p:cond delay="0"/>
                                          </p:stCondLst>
                                        </p:cTn>
                                        <p:tgtEl>
                                          <p:spTgt spid="4996"/>
                                        </p:tgtEl>
                                        <p:attrNameLst>
                                          <p:attrName>style.visibility</p:attrName>
                                        </p:attrNameLst>
                                      </p:cBhvr>
                                      <p:to>
                                        <p:strVal val="visible"/>
                                      </p:to>
                                    </p:set>
                                    <p:animEffect filter="fade" transition="in">
                                      <p:cBhvr>
                                        <p:cTn dur="1000"/>
                                        <p:tgtEl>
                                          <p:spTgt spid="4996"/>
                                        </p:tgtEl>
                                      </p:cBhvr>
                                    </p:animEffect>
                                  </p:childTnLst>
                                </p:cTn>
                              </p:par>
                              <p:par>
                                <p:cTn fill="hold" nodeType="withEffect" presetClass="entr" presetID="10" presetSubtype="0">
                                  <p:stCondLst>
                                    <p:cond delay="0"/>
                                  </p:stCondLst>
                                  <p:childTnLst>
                                    <p:set>
                                      <p:cBhvr>
                                        <p:cTn dur="1" fill="hold">
                                          <p:stCondLst>
                                            <p:cond delay="0"/>
                                          </p:stCondLst>
                                        </p:cTn>
                                        <p:tgtEl>
                                          <p:spTgt spid="4999"/>
                                        </p:tgtEl>
                                        <p:attrNameLst>
                                          <p:attrName>style.visibility</p:attrName>
                                        </p:attrNameLst>
                                      </p:cBhvr>
                                      <p:to>
                                        <p:strVal val="visible"/>
                                      </p:to>
                                    </p:set>
                                    <p:animEffect filter="fade" transition="in">
                                      <p:cBhvr>
                                        <p:cTn dur="1000"/>
                                        <p:tgtEl>
                                          <p:spTgt spid="4999"/>
                                        </p:tgtEl>
                                      </p:cBhvr>
                                    </p:animEffect>
                                  </p:childTnLst>
                                </p:cTn>
                              </p:par>
                              <p:par>
                                <p:cTn fill="hold" nodeType="withEffect" presetClass="entr" presetID="10" presetSubtype="0">
                                  <p:stCondLst>
                                    <p:cond delay="0"/>
                                  </p:stCondLst>
                                  <p:childTnLst>
                                    <p:set>
                                      <p:cBhvr>
                                        <p:cTn dur="1" fill="hold">
                                          <p:stCondLst>
                                            <p:cond delay="0"/>
                                          </p:stCondLst>
                                        </p:cTn>
                                        <p:tgtEl>
                                          <p:spTgt spid="4997"/>
                                        </p:tgtEl>
                                        <p:attrNameLst>
                                          <p:attrName>style.visibility</p:attrName>
                                        </p:attrNameLst>
                                      </p:cBhvr>
                                      <p:to>
                                        <p:strVal val="visible"/>
                                      </p:to>
                                    </p:set>
                                    <p:animEffect filter="fade" transition="in">
                                      <p:cBhvr>
                                        <p:cTn dur="1000"/>
                                        <p:tgtEl>
                                          <p:spTgt spid="49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1"/>
                                        </p:tgtEl>
                                        <p:attrNameLst>
                                          <p:attrName>style.visibility</p:attrName>
                                        </p:attrNameLst>
                                      </p:cBhvr>
                                      <p:to>
                                        <p:strVal val="visible"/>
                                      </p:to>
                                    </p:set>
                                    <p:animEffect filter="fade" transition="in">
                                      <p:cBhvr>
                                        <p:cTn dur="1000"/>
                                        <p:tgtEl>
                                          <p:spTgt spid="4991"/>
                                        </p:tgtEl>
                                      </p:cBhvr>
                                    </p:animEffect>
                                  </p:childTnLst>
                                </p:cTn>
                              </p:par>
                              <p:par>
                                <p:cTn fill="hold" nodeType="withEffect" presetClass="entr" presetID="10" presetSubtype="0">
                                  <p:stCondLst>
                                    <p:cond delay="0"/>
                                  </p:stCondLst>
                                  <p:childTnLst>
                                    <p:set>
                                      <p:cBhvr>
                                        <p:cTn dur="1" fill="hold">
                                          <p:stCondLst>
                                            <p:cond delay="0"/>
                                          </p:stCondLst>
                                        </p:cTn>
                                        <p:tgtEl>
                                          <p:spTgt spid="4987"/>
                                        </p:tgtEl>
                                        <p:attrNameLst>
                                          <p:attrName>style.visibility</p:attrName>
                                        </p:attrNameLst>
                                      </p:cBhvr>
                                      <p:to>
                                        <p:strVal val="visible"/>
                                      </p:to>
                                    </p:set>
                                    <p:animEffect filter="fade" transition="in">
                                      <p:cBhvr>
                                        <p:cTn dur="1000"/>
                                        <p:tgtEl>
                                          <p:spTgt spid="4987"/>
                                        </p:tgtEl>
                                      </p:cBhvr>
                                    </p:animEffect>
                                  </p:childTnLst>
                                </p:cTn>
                              </p:par>
                              <p:par>
                                <p:cTn fill="hold" nodeType="withEffect" presetClass="entr" presetID="10" presetSubtype="0">
                                  <p:stCondLst>
                                    <p:cond delay="0"/>
                                  </p:stCondLst>
                                  <p:childTnLst>
                                    <p:set>
                                      <p:cBhvr>
                                        <p:cTn dur="1" fill="hold">
                                          <p:stCondLst>
                                            <p:cond delay="0"/>
                                          </p:stCondLst>
                                        </p:cTn>
                                        <p:tgtEl>
                                          <p:spTgt spid="4992"/>
                                        </p:tgtEl>
                                        <p:attrNameLst>
                                          <p:attrName>style.visibility</p:attrName>
                                        </p:attrNameLst>
                                      </p:cBhvr>
                                      <p:to>
                                        <p:strVal val="visible"/>
                                      </p:to>
                                    </p:set>
                                    <p:animEffect filter="fade" transition="in">
                                      <p:cBhvr>
                                        <p:cTn dur="1000"/>
                                        <p:tgtEl>
                                          <p:spTgt spid="4992"/>
                                        </p:tgtEl>
                                      </p:cBhvr>
                                    </p:animEffect>
                                  </p:childTnLst>
                                </p:cTn>
                              </p:par>
                              <p:par>
                                <p:cTn fill="hold" nodeType="withEffect" presetClass="entr" presetID="10" presetSubtype="0">
                                  <p:stCondLst>
                                    <p:cond delay="0"/>
                                  </p:stCondLst>
                                  <p:childTnLst>
                                    <p:set>
                                      <p:cBhvr>
                                        <p:cTn dur="1" fill="hold">
                                          <p:stCondLst>
                                            <p:cond delay="0"/>
                                          </p:stCondLst>
                                        </p:cTn>
                                        <p:tgtEl>
                                          <p:spTgt spid="4988"/>
                                        </p:tgtEl>
                                        <p:attrNameLst>
                                          <p:attrName>style.visibility</p:attrName>
                                        </p:attrNameLst>
                                      </p:cBhvr>
                                      <p:to>
                                        <p:strVal val="visible"/>
                                      </p:to>
                                    </p:set>
                                    <p:animEffect filter="fade" transition="in">
                                      <p:cBhvr>
                                        <p:cTn dur="1000"/>
                                        <p:tgtEl>
                                          <p:spTgt spid="49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3" name="Shape 5003"/>
        <p:cNvGrpSpPr/>
        <p:nvPr/>
      </p:nvGrpSpPr>
      <p:grpSpPr>
        <a:xfrm>
          <a:off x="0" y="0"/>
          <a:ext cx="0" cy="0"/>
          <a:chOff x="0" y="0"/>
          <a:chExt cx="0" cy="0"/>
        </a:xfrm>
      </p:grpSpPr>
      <p:sp>
        <p:nvSpPr>
          <p:cNvPr id="5004" name="Google Shape;5004;g15b87989459_0_10537"/>
          <p:cNvSpPr txBox="1"/>
          <p:nvPr>
            <p:ph idx="1" type="body"/>
          </p:nvPr>
        </p:nvSpPr>
        <p:spPr>
          <a:xfrm>
            <a:off x="228596" y="914400"/>
            <a:ext cx="5727600" cy="2310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2"/>
              </a:buClr>
              <a:buSzPts val="1500"/>
              <a:buNone/>
            </a:pPr>
            <a:r>
              <a:rPr lang="en-PH"/>
              <a:t>Giving fleets the power to enhance fleet operations</a:t>
            </a:r>
            <a:endParaRPr/>
          </a:p>
        </p:txBody>
      </p:sp>
      <p:sp>
        <p:nvSpPr>
          <p:cNvPr id="5005" name="Google Shape;5005;g15b87989459_0_10537"/>
          <p:cNvSpPr txBox="1"/>
          <p:nvPr>
            <p:ph idx="2" type="body"/>
          </p:nvPr>
        </p:nvSpPr>
        <p:spPr>
          <a:xfrm>
            <a:off x="9365190" y="6519556"/>
            <a:ext cx="2522100" cy="1644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100"/>
              <a:buNone/>
            </a:pPr>
            <a:r>
              <a:rPr lang="en-PH"/>
              <a:t>Confidential</a:t>
            </a:r>
            <a:endParaRPr/>
          </a:p>
        </p:txBody>
      </p:sp>
      <p:sp>
        <p:nvSpPr>
          <p:cNvPr id="5006" name="Google Shape;5006;g15b87989459_0_10537"/>
          <p:cNvSpPr txBox="1"/>
          <p:nvPr>
            <p:ph type="title"/>
          </p:nvPr>
        </p:nvSpPr>
        <p:spPr>
          <a:xfrm>
            <a:off x="228600" y="200024"/>
            <a:ext cx="5728800" cy="594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Azuga’s Safety Approach</a:t>
            </a:r>
            <a:endParaRPr/>
          </a:p>
        </p:txBody>
      </p:sp>
      <p:sp>
        <p:nvSpPr>
          <p:cNvPr id="5007" name="Google Shape;5007;g15b87989459_0_10537"/>
          <p:cNvSpPr txBox="1"/>
          <p:nvPr>
            <p:ph idx="4" type="body"/>
          </p:nvPr>
        </p:nvSpPr>
        <p:spPr>
          <a:xfrm>
            <a:off x="5401205" y="1479438"/>
            <a:ext cx="1798500" cy="4344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500"/>
              <a:buNone/>
            </a:pPr>
            <a:r>
              <a:rPr lang="en-PH"/>
              <a:t>IDENTIFY</a:t>
            </a:r>
            <a:endParaRPr/>
          </a:p>
        </p:txBody>
      </p:sp>
      <p:sp>
        <p:nvSpPr>
          <p:cNvPr id="5008" name="Google Shape;5008;g15b87989459_0_10537"/>
          <p:cNvSpPr txBox="1"/>
          <p:nvPr>
            <p:ph idx="6" type="body"/>
          </p:nvPr>
        </p:nvSpPr>
        <p:spPr>
          <a:xfrm>
            <a:off x="123826" y="4373563"/>
            <a:ext cx="1226700" cy="5793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BFBFBF"/>
              </a:buClr>
              <a:buSzPts val="1500"/>
              <a:buNone/>
            </a:pPr>
            <a:r>
              <a:rPr lang="en-PH">
                <a:solidFill>
                  <a:srgbClr val="8BD2F0"/>
                </a:solidFill>
              </a:rPr>
              <a:t>EMPOWER</a:t>
            </a:r>
            <a:endParaRPr>
              <a:solidFill>
                <a:srgbClr val="8BD2F0"/>
              </a:solidFill>
            </a:endParaRPr>
          </a:p>
        </p:txBody>
      </p:sp>
      <p:sp>
        <p:nvSpPr>
          <p:cNvPr id="5009" name="Google Shape;5009;g15b87989459_0_10537"/>
          <p:cNvSpPr txBox="1"/>
          <p:nvPr>
            <p:ph idx="7" type="body"/>
          </p:nvPr>
        </p:nvSpPr>
        <p:spPr>
          <a:xfrm>
            <a:off x="8946467" y="1219200"/>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91D27E"/>
                </a:solidFill>
              </a:rPr>
              <a:t>Driver Behavior Scores</a:t>
            </a:r>
            <a:endParaRPr>
              <a:solidFill>
                <a:srgbClr val="91D27E"/>
              </a:solidFill>
            </a:endParaRPr>
          </a:p>
        </p:txBody>
      </p:sp>
      <p:sp>
        <p:nvSpPr>
          <p:cNvPr id="5010" name="Google Shape;5010;g15b87989459_0_10537"/>
          <p:cNvSpPr txBox="1"/>
          <p:nvPr/>
        </p:nvSpPr>
        <p:spPr>
          <a:xfrm>
            <a:off x="2686949" y="3521425"/>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ROI</a:t>
            </a:r>
            <a:endParaRPr b="1" i="0" sz="1100" u="none" cap="none" strike="noStrike">
              <a:solidFill>
                <a:schemeClr val="lt1"/>
              </a:solidFill>
              <a:latin typeface="Arial"/>
              <a:ea typeface="Arial"/>
              <a:cs typeface="Arial"/>
              <a:sym typeface="Arial"/>
            </a:endParaRPr>
          </a:p>
        </p:txBody>
      </p:sp>
      <p:sp>
        <p:nvSpPr>
          <p:cNvPr id="5011" name="Google Shape;5011;g15b87989459_0_10537"/>
          <p:cNvSpPr txBox="1"/>
          <p:nvPr/>
        </p:nvSpPr>
        <p:spPr>
          <a:xfrm>
            <a:off x="4477649" y="3521425"/>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Safety</a:t>
            </a:r>
            <a:endParaRPr b="1" i="0" sz="1100" u="none" cap="none" strike="noStrike">
              <a:solidFill>
                <a:schemeClr val="lt1"/>
              </a:solidFill>
              <a:latin typeface="Arial"/>
              <a:ea typeface="Arial"/>
              <a:cs typeface="Arial"/>
              <a:sym typeface="Arial"/>
            </a:endParaRPr>
          </a:p>
        </p:txBody>
      </p:sp>
      <p:sp>
        <p:nvSpPr>
          <p:cNvPr id="5012" name="Google Shape;5012;g15b87989459_0_10537"/>
          <p:cNvSpPr txBox="1"/>
          <p:nvPr/>
        </p:nvSpPr>
        <p:spPr>
          <a:xfrm>
            <a:off x="3601349" y="5066334"/>
            <a:ext cx="1029900" cy="169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100">
                <a:solidFill>
                  <a:schemeClr val="lt1"/>
                </a:solidFill>
              </a:rPr>
              <a:t>Efficiencies</a:t>
            </a:r>
            <a:endParaRPr b="1" i="0" sz="1100" u="none" cap="none" strike="noStrike">
              <a:solidFill>
                <a:schemeClr val="lt1"/>
              </a:solidFill>
              <a:latin typeface="Arial"/>
              <a:ea typeface="Arial"/>
              <a:cs typeface="Arial"/>
              <a:sym typeface="Arial"/>
            </a:endParaRPr>
          </a:p>
        </p:txBody>
      </p:sp>
      <p:sp>
        <p:nvSpPr>
          <p:cNvPr id="5013" name="Google Shape;5013;g15b87989459_0_10537"/>
          <p:cNvSpPr txBox="1"/>
          <p:nvPr/>
        </p:nvSpPr>
        <p:spPr>
          <a:xfrm>
            <a:off x="3527532" y="2439033"/>
            <a:ext cx="1177500" cy="4002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Driver Performance</a:t>
            </a:r>
            <a:endParaRPr b="1" i="0" sz="1300" u="none" cap="none" strike="noStrike">
              <a:solidFill>
                <a:schemeClr val="lt1"/>
              </a:solidFill>
              <a:latin typeface="Arial"/>
              <a:ea typeface="Arial"/>
              <a:cs typeface="Arial"/>
              <a:sym typeface="Arial"/>
            </a:endParaRPr>
          </a:p>
        </p:txBody>
      </p:sp>
      <p:sp>
        <p:nvSpPr>
          <p:cNvPr id="5014" name="Google Shape;5014;g15b87989459_0_10537"/>
          <p:cNvSpPr txBox="1"/>
          <p:nvPr/>
        </p:nvSpPr>
        <p:spPr>
          <a:xfrm>
            <a:off x="5015165" y="4912433"/>
            <a:ext cx="1226700" cy="2001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Vulnerabilities</a:t>
            </a:r>
            <a:endParaRPr b="1" i="0" sz="1300" u="none" cap="none" strike="noStrike">
              <a:solidFill>
                <a:schemeClr val="lt1"/>
              </a:solidFill>
              <a:latin typeface="Arial"/>
              <a:ea typeface="Arial"/>
              <a:cs typeface="Arial"/>
              <a:sym typeface="Arial"/>
            </a:endParaRPr>
          </a:p>
        </p:txBody>
      </p:sp>
      <p:sp>
        <p:nvSpPr>
          <p:cNvPr id="5015" name="Google Shape;5015;g15b87989459_0_10537"/>
          <p:cNvSpPr txBox="1"/>
          <p:nvPr/>
        </p:nvSpPr>
        <p:spPr>
          <a:xfrm>
            <a:off x="1990722" y="4912446"/>
            <a:ext cx="1029900" cy="2001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100"/>
              <a:buFont typeface="Arial"/>
              <a:buNone/>
            </a:pPr>
            <a:r>
              <a:rPr b="1" lang="en-PH" sz="1300">
                <a:solidFill>
                  <a:schemeClr val="lt1"/>
                </a:solidFill>
              </a:rPr>
              <a:t>Insight</a:t>
            </a:r>
            <a:endParaRPr b="1" i="0" sz="1300" u="none" cap="none" strike="noStrike">
              <a:solidFill>
                <a:schemeClr val="lt1"/>
              </a:solidFill>
              <a:latin typeface="Arial"/>
              <a:ea typeface="Arial"/>
              <a:cs typeface="Arial"/>
              <a:sym typeface="Arial"/>
            </a:endParaRPr>
          </a:p>
        </p:txBody>
      </p:sp>
      <p:cxnSp>
        <p:nvCxnSpPr>
          <p:cNvPr id="5016" name="Google Shape;5016;g15b87989459_0_10537"/>
          <p:cNvCxnSpPr/>
          <p:nvPr/>
        </p:nvCxnSpPr>
        <p:spPr>
          <a:xfrm>
            <a:off x="8524875" y="3633890"/>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5017" name="Google Shape;5017;g15b87989459_0_10537"/>
          <p:cNvCxnSpPr/>
          <p:nvPr/>
        </p:nvCxnSpPr>
        <p:spPr>
          <a:xfrm>
            <a:off x="8524875" y="2740921"/>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5018" name="Google Shape;5018;g15b87989459_0_10537"/>
          <p:cNvCxnSpPr/>
          <p:nvPr/>
        </p:nvCxnSpPr>
        <p:spPr>
          <a:xfrm>
            <a:off x="8524875" y="1847952"/>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5019" name="Google Shape;5019;g15b87989459_0_10537"/>
          <p:cNvCxnSpPr/>
          <p:nvPr/>
        </p:nvCxnSpPr>
        <p:spPr>
          <a:xfrm>
            <a:off x="8524875" y="4526859"/>
            <a:ext cx="3373500" cy="0"/>
          </a:xfrm>
          <a:prstGeom prst="straightConnector1">
            <a:avLst/>
          </a:prstGeom>
          <a:noFill/>
          <a:ln cap="flat" cmpd="sng" w="9525">
            <a:solidFill>
              <a:srgbClr val="D8D8D8"/>
            </a:solidFill>
            <a:prstDash val="solid"/>
            <a:miter lim="800000"/>
            <a:headEnd len="sm" w="sm" type="none"/>
            <a:tailEnd len="sm" w="sm" type="none"/>
          </a:ln>
        </p:spPr>
      </p:cxnSp>
      <p:cxnSp>
        <p:nvCxnSpPr>
          <p:cNvPr id="5020" name="Google Shape;5020;g15b87989459_0_10537"/>
          <p:cNvCxnSpPr/>
          <p:nvPr/>
        </p:nvCxnSpPr>
        <p:spPr>
          <a:xfrm>
            <a:off x="8524875" y="5419827"/>
            <a:ext cx="3373500" cy="0"/>
          </a:xfrm>
          <a:prstGeom prst="straightConnector1">
            <a:avLst/>
          </a:prstGeom>
          <a:noFill/>
          <a:ln cap="flat" cmpd="sng" w="9525">
            <a:solidFill>
              <a:srgbClr val="D8D8D8"/>
            </a:solidFill>
            <a:prstDash val="solid"/>
            <a:miter lim="800000"/>
            <a:headEnd len="sm" w="sm" type="none"/>
            <a:tailEnd len="sm" w="sm" type="none"/>
          </a:ln>
        </p:spPr>
      </p:cxnSp>
      <p:sp>
        <p:nvSpPr>
          <p:cNvPr id="5021" name="Google Shape;5021;g15b87989459_0_10537"/>
          <p:cNvSpPr txBox="1"/>
          <p:nvPr>
            <p:ph idx="6" type="body"/>
          </p:nvPr>
        </p:nvSpPr>
        <p:spPr>
          <a:xfrm>
            <a:off x="6822593" y="4526863"/>
            <a:ext cx="12267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BFBFBF"/>
              </a:buClr>
              <a:buSzPts val="1500"/>
              <a:buNone/>
            </a:pPr>
            <a:r>
              <a:rPr lang="en-PH">
                <a:solidFill>
                  <a:srgbClr val="45ADDE"/>
                </a:solidFill>
              </a:rPr>
              <a:t>CHANGE</a:t>
            </a:r>
            <a:endParaRPr>
              <a:solidFill>
                <a:srgbClr val="45ADDE"/>
              </a:solidFill>
            </a:endParaRPr>
          </a:p>
        </p:txBody>
      </p:sp>
      <p:sp>
        <p:nvSpPr>
          <p:cNvPr id="5022" name="Google Shape;5022;g15b87989459_0_10537"/>
          <p:cNvSpPr txBox="1"/>
          <p:nvPr>
            <p:ph idx="7" type="body"/>
          </p:nvPr>
        </p:nvSpPr>
        <p:spPr>
          <a:xfrm>
            <a:off x="8946467" y="376598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8BD2F0"/>
                </a:solidFill>
              </a:rPr>
              <a:t>Azuga SafetyCam, Coach, DriveSafe</a:t>
            </a:r>
            <a:endParaRPr>
              <a:solidFill>
                <a:srgbClr val="8BD2F0"/>
              </a:solidFill>
            </a:endParaRPr>
          </a:p>
        </p:txBody>
      </p:sp>
      <p:sp>
        <p:nvSpPr>
          <p:cNvPr id="5023" name="Google Shape;5023;g15b87989459_0_10537"/>
          <p:cNvSpPr txBox="1"/>
          <p:nvPr>
            <p:ph idx="7" type="body"/>
          </p:nvPr>
        </p:nvSpPr>
        <p:spPr>
          <a:xfrm>
            <a:off x="8946467" y="1980050"/>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91D27E"/>
                </a:solidFill>
              </a:rPr>
              <a:t>Cell Phone Monitoring</a:t>
            </a:r>
            <a:endParaRPr>
              <a:solidFill>
                <a:srgbClr val="8BD2F0"/>
              </a:solidFill>
            </a:endParaRPr>
          </a:p>
        </p:txBody>
      </p:sp>
      <p:sp>
        <p:nvSpPr>
          <p:cNvPr id="5024" name="Google Shape;5024;g15b87989459_0_10537"/>
          <p:cNvSpPr txBox="1"/>
          <p:nvPr>
            <p:ph idx="7" type="body"/>
          </p:nvPr>
        </p:nvSpPr>
        <p:spPr>
          <a:xfrm>
            <a:off x="8946467" y="468003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rgbClr val="45ADDE"/>
                </a:solidFill>
              </a:rPr>
              <a:t>Gamification &amp; Rewards</a:t>
            </a:r>
            <a:endParaRPr>
              <a:solidFill>
                <a:srgbClr val="45ADDE"/>
              </a:solidFill>
            </a:endParaRPr>
          </a:p>
        </p:txBody>
      </p:sp>
      <p:sp>
        <p:nvSpPr>
          <p:cNvPr id="5025" name="Google Shape;5025;g15b87989459_0_10537"/>
          <p:cNvSpPr txBox="1"/>
          <p:nvPr>
            <p:ph idx="7" type="body"/>
          </p:nvPr>
        </p:nvSpPr>
        <p:spPr>
          <a:xfrm>
            <a:off x="8946467" y="5530833"/>
            <a:ext cx="2530500" cy="6288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None/>
            </a:pPr>
            <a:r>
              <a:rPr lang="en-PH">
                <a:solidFill>
                  <a:schemeClr val="accent2"/>
                </a:solidFill>
              </a:rPr>
              <a:t>Custom Reporting</a:t>
            </a:r>
            <a:endParaRPr>
              <a:solidFill>
                <a:schemeClr val="accent2"/>
              </a:solidFill>
            </a:endParaRPr>
          </a:p>
        </p:txBody>
      </p:sp>
      <p:sp>
        <p:nvSpPr>
          <p:cNvPr id="5026" name="Google Shape;5026;g15b87989459_0_10537"/>
          <p:cNvSpPr txBox="1"/>
          <p:nvPr/>
        </p:nvSpPr>
        <p:spPr>
          <a:xfrm>
            <a:off x="8211667" y="2941217"/>
            <a:ext cx="3999900" cy="492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PH" sz="1600">
                <a:solidFill>
                  <a:srgbClr val="8BD2F0"/>
                </a:solidFill>
              </a:rPr>
              <a:t>In-cab Alerts</a:t>
            </a:r>
            <a:endParaRPr sz="1900"/>
          </a:p>
        </p:txBody>
      </p:sp>
      <p:pic>
        <p:nvPicPr>
          <p:cNvPr id="5027" name="Google Shape;5027;g15b87989459_0_10537"/>
          <p:cNvPicPr preferRelativeResize="0"/>
          <p:nvPr>
            <p:ph idx="2" type="pic"/>
          </p:nvPr>
        </p:nvPicPr>
        <p:blipFill rotWithShape="1">
          <a:blip r:embed="rId3">
            <a:alphaModFix/>
          </a:blip>
          <a:srcRect b="0" l="0" r="0" t="0"/>
          <a:stretch/>
        </p:blipFill>
        <p:spPr>
          <a:xfrm>
            <a:off x="3824320" y="4002602"/>
            <a:ext cx="584100" cy="584100"/>
          </a:xfrm>
          <a:prstGeom prst="ellipse">
            <a:avLst/>
          </a:prstGeom>
          <a:solidFill>
            <a:schemeClr val="lt1"/>
          </a:solidFill>
          <a:ln cap="flat" cmpd="sng" w="12700">
            <a:solidFill>
              <a:srgbClr val="08212E"/>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1" name="Shape 5031"/>
        <p:cNvGrpSpPr/>
        <p:nvPr/>
      </p:nvGrpSpPr>
      <p:grpSpPr>
        <a:xfrm>
          <a:off x="0" y="0"/>
          <a:ext cx="0" cy="0"/>
          <a:chOff x="0" y="0"/>
          <a:chExt cx="0" cy="0"/>
        </a:xfrm>
      </p:grpSpPr>
      <p:sp>
        <p:nvSpPr>
          <p:cNvPr id="5032" name="Google Shape;5032;g15b87989459_0_12643"/>
          <p:cNvSpPr txBox="1"/>
          <p:nvPr>
            <p:ph type="title"/>
          </p:nvPr>
        </p:nvSpPr>
        <p:spPr>
          <a:xfrm>
            <a:off x="304800" y="266699"/>
            <a:ext cx="54864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Fleet Management</a:t>
            </a:r>
            <a:endParaRPr/>
          </a:p>
        </p:txBody>
      </p:sp>
      <p:sp>
        <p:nvSpPr>
          <p:cNvPr id="5033" name="Google Shape;5033;g15b87989459_0_12643"/>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7F7F7F"/>
              </a:buClr>
              <a:buSzPts val="1100"/>
              <a:buNone/>
            </a:pPr>
            <a:r>
              <a:rPr lang="en-PH"/>
              <a:t>Confidential</a:t>
            </a:r>
            <a:endParaRPr/>
          </a:p>
        </p:txBody>
      </p:sp>
      <p:sp>
        <p:nvSpPr>
          <p:cNvPr id="5034" name="Google Shape;5034;g15b87989459_0_12643"/>
          <p:cNvSpPr txBox="1"/>
          <p:nvPr>
            <p:ph idx="3" type="body"/>
          </p:nvPr>
        </p:nvSpPr>
        <p:spPr>
          <a:xfrm>
            <a:off x="1009651"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Customized Reports and Dashboards</a:t>
            </a:r>
            <a:endParaRPr b="1" sz="1300"/>
          </a:p>
        </p:txBody>
      </p:sp>
      <p:pic>
        <p:nvPicPr>
          <p:cNvPr id="5035" name="Google Shape;5035;g15b87989459_0_12643"/>
          <p:cNvPicPr preferRelativeResize="0"/>
          <p:nvPr>
            <p:ph idx="4" type="pic"/>
          </p:nvPr>
        </p:nvPicPr>
        <p:blipFill rotWithShape="1">
          <a:blip r:embed="rId3">
            <a:alphaModFix/>
          </a:blip>
          <a:srcRect b="0" l="0" r="0" t="0"/>
          <a:stretch/>
        </p:blipFill>
        <p:spPr>
          <a:xfrm>
            <a:off x="304800"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36" name="Google Shape;5036;g15b87989459_0_12643"/>
          <p:cNvSpPr txBox="1"/>
          <p:nvPr>
            <p:ph idx="5" type="body"/>
          </p:nvPr>
        </p:nvSpPr>
        <p:spPr>
          <a:xfrm>
            <a:off x="3981454"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Mobile App</a:t>
            </a:r>
            <a:endParaRPr b="1" sz="1300"/>
          </a:p>
        </p:txBody>
      </p:sp>
      <p:pic>
        <p:nvPicPr>
          <p:cNvPr id="5037" name="Google Shape;5037;g15b87989459_0_12643"/>
          <p:cNvPicPr preferRelativeResize="0"/>
          <p:nvPr>
            <p:ph idx="6" type="pic"/>
          </p:nvPr>
        </p:nvPicPr>
        <p:blipFill rotWithShape="1">
          <a:blip r:embed="rId4">
            <a:alphaModFix/>
          </a:blip>
          <a:srcRect b="0" l="0" r="0" t="0"/>
          <a:stretch/>
        </p:blipFill>
        <p:spPr>
          <a:xfrm>
            <a:off x="3276603"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38" name="Google Shape;5038;g15b87989459_0_12643"/>
          <p:cNvSpPr txBox="1"/>
          <p:nvPr>
            <p:ph idx="7" type="body"/>
          </p:nvPr>
        </p:nvSpPr>
        <p:spPr>
          <a:xfrm>
            <a:off x="1009651"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Safety Scores</a:t>
            </a:r>
            <a:endParaRPr b="1" sz="1300"/>
          </a:p>
        </p:txBody>
      </p:sp>
      <p:pic>
        <p:nvPicPr>
          <p:cNvPr id="5039" name="Google Shape;5039;g15b87989459_0_12643"/>
          <p:cNvPicPr preferRelativeResize="0"/>
          <p:nvPr>
            <p:ph idx="8" type="pic"/>
          </p:nvPr>
        </p:nvPicPr>
        <p:blipFill rotWithShape="1">
          <a:blip r:embed="rId5">
            <a:alphaModFix/>
          </a:blip>
          <a:srcRect b="0" l="0" r="0" t="0"/>
          <a:stretch/>
        </p:blipFill>
        <p:spPr>
          <a:xfrm>
            <a:off x="304800"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40" name="Google Shape;5040;g15b87989459_0_12643"/>
          <p:cNvSpPr txBox="1"/>
          <p:nvPr>
            <p:ph idx="9" type="body"/>
          </p:nvPr>
        </p:nvSpPr>
        <p:spPr>
          <a:xfrm>
            <a:off x="3981454"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Asset Tracking</a:t>
            </a:r>
            <a:endParaRPr b="1" sz="1300"/>
          </a:p>
        </p:txBody>
      </p:sp>
      <p:pic>
        <p:nvPicPr>
          <p:cNvPr id="5041" name="Google Shape;5041;g15b87989459_0_12643"/>
          <p:cNvPicPr preferRelativeResize="0"/>
          <p:nvPr>
            <p:ph idx="13" type="pic"/>
          </p:nvPr>
        </p:nvPicPr>
        <p:blipFill rotWithShape="1">
          <a:blip r:embed="rId6">
            <a:alphaModFix/>
          </a:blip>
          <a:srcRect b="0" l="0" r="0" t="0"/>
          <a:stretch/>
        </p:blipFill>
        <p:spPr>
          <a:xfrm>
            <a:off x="3276603"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42" name="Google Shape;5042;g15b87989459_0_12643"/>
          <p:cNvSpPr txBox="1"/>
          <p:nvPr>
            <p:ph idx="14" type="body"/>
          </p:nvPr>
        </p:nvSpPr>
        <p:spPr>
          <a:xfrm>
            <a:off x="1009651"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GPS Fleet Tracking</a:t>
            </a:r>
            <a:endParaRPr b="1" sz="1300"/>
          </a:p>
        </p:txBody>
      </p:sp>
      <p:pic>
        <p:nvPicPr>
          <p:cNvPr id="5043" name="Google Shape;5043;g15b87989459_0_12643"/>
          <p:cNvPicPr preferRelativeResize="0"/>
          <p:nvPr>
            <p:ph idx="15" type="pic"/>
          </p:nvPr>
        </p:nvPicPr>
        <p:blipFill rotWithShape="1">
          <a:blip r:embed="rId7">
            <a:alphaModFix/>
          </a:blip>
          <a:srcRect b="0" l="0" r="0" t="0"/>
          <a:stretch/>
        </p:blipFill>
        <p:spPr>
          <a:xfrm>
            <a:off x="304800"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44" name="Google Shape;5044;g15b87989459_0_12643"/>
          <p:cNvSpPr txBox="1"/>
          <p:nvPr>
            <p:ph idx="16" type="body"/>
          </p:nvPr>
        </p:nvSpPr>
        <p:spPr>
          <a:xfrm>
            <a:off x="3981454"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Vehicle Maintenance</a:t>
            </a:r>
            <a:endParaRPr b="1" sz="1300"/>
          </a:p>
        </p:txBody>
      </p:sp>
      <p:pic>
        <p:nvPicPr>
          <p:cNvPr id="5045" name="Google Shape;5045;g15b87989459_0_12643"/>
          <p:cNvPicPr preferRelativeResize="0"/>
          <p:nvPr>
            <p:ph idx="17" type="pic"/>
          </p:nvPr>
        </p:nvPicPr>
        <p:blipFill rotWithShape="1">
          <a:blip r:embed="rId8">
            <a:alphaModFix/>
          </a:blip>
          <a:srcRect b="-34783" l="-34783" r="-31883" t="-31883"/>
          <a:stretch/>
        </p:blipFill>
        <p:spPr>
          <a:xfrm>
            <a:off x="3276603"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46" name="Google Shape;5046;g15b87989459_0_12643"/>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Safety. Efficiency. Productivity.</a:t>
            </a:r>
            <a:endParaRPr/>
          </a:p>
          <a:p>
            <a:pPr indent="0" lvl="0" marL="0" rtl="0" algn="l">
              <a:lnSpc>
                <a:spcPct val="100000"/>
              </a:lnSpc>
              <a:spcBef>
                <a:spcPts val="700"/>
              </a:spcBef>
              <a:spcAft>
                <a:spcPts val="0"/>
              </a:spcAft>
              <a:buClr>
                <a:schemeClr val="lt1"/>
              </a:buClr>
              <a:buSzPts val="1600"/>
              <a:buNone/>
            </a:pPr>
            <a:r>
              <a:rPr lang="en-PH"/>
              <a:t>GPS Tracking and Driver Behavior Modification delivers on operational productivity improvements and driver safety while enhancing customer satisfaction</a:t>
            </a:r>
            <a:endParaRPr/>
          </a:p>
        </p:txBody>
      </p:sp>
      <p:cxnSp>
        <p:nvCxnSpPr>
          <p:cNvPr id="5047" name="Google Shape;5047;g15b87989459_0_12643"/>
          <p:cNvCxnSpPr/>
          <p:nvPr/>
        </p:nvCxnSpPr>
        <p:spPr>
          <a:xfrm>
            <a:off x="304800" y="3566587"/>
            <a:ext cx="5486400" cy="0"/>
          </a:xfrm>
          <a:prstGeom prst="straightConnector1">
            <a:avLst/>
          </a:prstGeom>
          <a:noFill/>
          <a:ln cap="flat" cmpd="sng" w="9525">
            <a:solidFill>
              <a:schemeClr val="accent1"/>
            </a:solidFill>
            <a:prstDash val="solid"/>
            <a:miter lim="800000"/>
            <a:headEnd len="sm" w="sm" type="none"/>
            <a:tailEnd len="sm" w="sm" type="none"/>
          </a:ln>
        </p:spPr>
      </p:cxnSp>
      <p:pic>
        <p:nvPicPr>
          <p:cNvPr id="5048" name="Google Shape;5048;g15b87989459_0_12643"/>
          <p:cNvPicPr preferRelativeResize="0"/>
          <p:nvPr/>
        </p:nvPicPr>
        <p:blipFill>
          <a:blip r:embed="rId9">
            <a:alphaModFix/>
          </a:blip>
          <a:stretch>
            <a:fillRect/>
          </a:stretch>
        </p:blipFill>
        <p:spPr>
          <a:xfrm>
            <a:off x="6587233" y="3895767"/>
            <a:ext cx="1694594" cy="2235200"/>
          </a:xfrm>
          <a:prstGeom prst="rect">
            <a:avLst/>
          </a:prstGeom>
          <a:noFill/>
          <a:ln>
            <a:noFill/>
          </a:ln>
        </p:spPr>
      </p:pic>
      <p:pic>
        <p:nvPicPr>
          <p:cNvPr id="5049" name="Google Shape;5049;g15b87989459_0_12643"/>
          <p:cNvPicPr preferRelativeResize="0"/>
          <p:nvPr/>
        </p:nvPicPr>
        <p:blipFill>
          <a:blip r:embed="rId10">
            <a:alphaModFix/>
          </a:blip>
          <a:stretch>
            <a:fillRect/>
          </a:stretch>
        </p:blipFill>
        <p:spPr>
          <a:xfrm>
            <a:off x="6096000" y="55767"/>
            <a:ext cx="5994399" cy="3449085"/>
          </a:xfrm>
          <a:prstGeom prst="rect">
            <a:avLst/>
          </a:prstGeom>
          <a:noFill/>
          <a:ln>
            <a:noFill/>
          </a:ln>
        </p:spPr>
      </p:pic>
      <p:pic>
        <p:nvPicPr>
          <p:cNvPr id="5050" name="Google Shape;5050;g15b87989459_0_12643"/>
          <p:cNvPicPr preferRelativeResize="0"/>
          <p:nvPr/>
        </p:nvPicPr>
        <p:blipFill>
          <a:blip r:embed="rId11">
            <a:alphaModFix/>
          </a:blip>
          <a:stretch>
            <a:fillRect/>
          </a:stretch>
        </p:blipFill>
        <p:spPr>
          <a:xfrm>
            <a:off x="8281833" y="3895759"/>
            <a:ext cx="3736866" cy="2235200"/>
          </a:xfrm>
          <a:prstGeom prst="rect">
            <a:avLst/>
          </a:prstGeom>
          <a:noFill/>
          <a:ln>
            <a:noFill/>
          </a:ln>
        </p:spPr>
      </p:pic>
      <p:pic>
        <p:nvPicPr>
          <p:cNvPr id="5051" name="Google Shape;5051;g15b87989459_0_12643"/>
          <p:cNvPicPr preferRelativeResize="0"/>
          <p:nvPr/>
        </p:nvPicPr>
        <p:blipFill>
          <a:blip r:embed="rId12">
            <a:alphaModFix/>
          </a:blip>
          <a:stretch>
            <a:fillRect/>
          </a:stretch>
        </p:blipFill>
        <p:spPr>
          <a:xfrm>
            <a:off x="10192600" y="6126267"/>
            <a:ext cx="1694600" cy="67697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5" name="Shape 5055"/>
        <p:cNvGrpSpPr/>
        <p:nvPr/>
      </p:nvGrpSpPr>
      <p:grpSpPr>
        <a:xfrm>
          <a:off x="0" y="0"/>
          <a:ext cx="0" cy="0"/>
          <a:chOff x="0" y="0"/>
          <a:chExt cx="0" cy="0"/>
        </a:xfrm>
      </p:grpSpPr>
      <p:sp>
        <p:nvSpPr>
          <p:cNvPr id="5056" name="Google Shape;5056;g15b87989459_0_12666"/>
          <p:cNvSpPr txBox="1"/>
          <p:nvPr>
            <p:ph type="title"/>
          </p:nvPr>
        </p:nvSpPr>
        <p:spPr>
          <a:xfrm>
            <a:off x="304800" y="266699"/>
            <a:ext cx="54864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SafetyCam</a:t>
            </a:r>
            <a:endParaRPr/>
          </a:p>
        </p:txBody>
      </p:sp>
      <p:sp>
        <p:nvSpPr>
          <p:cNvPr id="5057" name="Google Shape;5057;g15b87989459_0_12666"/>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7F7F7F"/>
              </a:buClr>
              <a:buSzPts val="1100"/>
              <a:buNone/>
            </a:pPr>
            <a:r>
              <a:rPr lang="en-PH"/>
              <a:t>Confidential</a:t>
            </a:r>
            <a:endParaRPr/>
          </a:p>
        </p:txBody>
      </p:sp>
      <p:sp>
        <p:nvSpPr>
          <p:cNvPr id="5058" name="Google Shape;5058;g15b87989459_0_12666"/>
          <p:cNvSpPr txBox="1"/>
          <p:nvPr>
            <p:ph idx="3" type="body"/>
          </p:nvPr>
        </p:nvSpPr>
        <p:spPr>
          <a:xfrm>
            <a:off x="1009667" y="3899667"/>
            <a:ext cx="18732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Live streaming</a:t>
            </a:r>
            <a:endParaRPr b="1" sz="1300"/>
          </a:p>
        </p:txBody>
      </p:sp>
      <p:pic>
        <p:nvPicPr>
          <p:cNvPr id="5059" name="Google Shape;5059;g15b87989459_0_12666"/>
          <p:cNvPicPr preferRelativeResize="0"/>
          <p:nvPr>
            <p:ph idx="4" type="pic"/>
          </p:nvPr>
        </p:nvPicPr>
        <p:blipFill rotWithShape="1">
          <a:blip r:embed="rId3">
            <a:alphaModFix/>
          </a:blip>
          <a:srcRect b="0" l="0" r="0" t="0"/>
          <a:stretch/>
        </p:blipFill>
        <p:spPr>
          <a:xfrm>
            <a:off x="304800"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60" name="Google Shape;5060;g15b87989459_0_12666"/>
          <p:cNvSpPr txBox="1"/>
          <p:nvPr>
            <p:ph idx="5" type="body"/>
          </p:nvPr>
        </p:nvSpPr>
        <p:spPr>
          <a:xfrm>
            <a:off x="3980400" y="3899667"/>
            <a:ext cx="19788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Predict and prevent accidents before they occur</a:t>
            </a:r>
            <a:endParaRPr b="1" sz="1300"/>
          </a:p>
        </p:txBody>
      </p:sp>
      <p:pic>
        <p:nvPicPr>
          <p:cNvPr id="5061" name="Google Shape;5061;g15b87989459_0_12666"/>
          <p:cNvPicPr preferRelativeResize="0"/>
          <p:nvPr>
            <p:ph idx="6" type="pic"/>
          </p:nvPr>
        </p:nvPicPr>
        <p:blipFill rotWithShape="1">
          <a:blip r:embed="rId4">
            <a:alphaModFix/>
          </a:blip>
          <a:srcRect b="0" l="0" r="0" t="0"/>
          <a:stretch/>
        </p:blipFill>
        <p:spPr>
          <a:xfrm>
            <a:off x="3276603"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62" name="Google Shape;5062;g15b87989459_0_12666"/>
          <p:cNvSpPr txBox="1"/>
          <p:nvPr>
            <p:ph idx="7" type="body"/>
          </p:nvPr>
        </p:nvSpPr>
        <p:spPr>
          <a:xfrm>
            <a:off x="1009667" y="4723783"/>
            <a:ext cx="18732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Process Claims quickly and accurately</a:t>
            </a:r>
            <a:endParaRPr b="1" sz="1300"/>
          </a:p>
        </p:txBody>
      </p:sp>
      <p:pic>
        <p:nvPicPr>
          <p:cNvPr id="5063" name="Google Shape;5063;g15b87989459_0_12666"/>
          <p:cNvPicPr preferRelativeResize="0"/>
          <p:nvPr>
            <p:ph idx="8" type="pic"/>
          </p:nvPr>
        </p:nvPicPr>
        <p:blipFill rotWithShape="1">
          <a:blip r:embed="rId5">
            <a:alphaModFix/>
          </a:blip>
          <a:srcRect b="0" l="0" r="0" t="0"/>
          <a:stretch/>
        </p:blipFill>
        <p:spPr>
          <a:xfrm>
            <a:off x="304800"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64" name="Google Shape;5064;g15b87989459_0_12666"/>
          <p:cNvSpPr txBox="1"/>
          <p:nvPr>
            <p:ph idx="9" type="body"/>
          </p:nvPr>
        </p:nvSpPr>
        <p:spPr>
          <a:xfrm>
            <a:off x="3980399" y="4723800"/>
            <a:ext cx="19788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Recordings auto-stored in the cloud</a:t>
            </a:r>
            <a:endParaRPr b="1" sz="1300"/>
          </a:p>
        </p:txBody>
      </p:sp>
      <p:pic>
        <p:nvPicPr>
          <p:cNvPr id="5065" name="Google Shape;5065;g15b87989459_0_12666"/>
          <p:cNvPicPr preferRelativeResize="0"/>
          <p:nvPr>
            <p:ph idx="13" type="pic"/>
          </p:nvPr>
        </p:nvPicPr>
        <p:blipFill rotWithShape="1">
          <a:blip r:embed="rId6">
            <a:alphaModFix/>
          </a:blip>
          <a:srcRect b="0" l="0" r="0" t="0"/>
          <a:stretch/>
        </p:blipFill>
        <p:spPr>
          <a:xfrm>
            <a:off x="3276603"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66" name="Google Shape;5066;g15b87989459_0_12666"/>
          <p:cNvSpPr txBox="1"/>
          <p:nvPr>
            <p:ph idx="14" type="body"/>
          </p:nvPr>
        </p:nvSpPr>
        <p:spPr>
          <a:xfrm>
            <a:off x="1009667" y="5547899"/>
            <a:ext cx="18732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Dual-Facing DashCam</a:t>
            </a:r>
            <a:endParaRPr b="1" sz="1300"/>
          </a:p>
        </p:txBody>
      </p:sp>
      <p:pic>
        <p:nvPicPr>
          <p:cNvPr id="5067" name="Google Shape;5067;g15b87989459_0_12666"/>
          <p:cNvPicPr preferRelativeResize="0"/>
          <p:nvPr>
            <p:ph idx="15" type="pic"/>
          </p:nvPr>
        </p:nvPicPr>
        <p:blipFill rotWithShape="1">
          <a:blip r:embed="rId7">
            <a:alphaModFix/>
          </a:blip>
          <a:srcRect b="0" l="0" r="0" t="0"/>
          <a:stretch/>
        </p:blipFill>
        <p:spPr>
          <a:xfrm>
            <a:off x="304800"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68" name="Google Shape;5068;g15b87989459_0_12666"/>
          <p:cNvSpPr txBox="1"/>
          <p:nvPr>
            <p:ph idx="16" type="body"/>
          </p:nvPr>
        </p:nvSpPr>
        <p:spPr>
          <a:xfrm>
            <a:off x="3980432" y="5547900"/>
            <a:ext cx="19788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Automatic Detection with AI*</a:t>
            </a:r>
            <a:endParaRPr b="1" sz="1300"/>
          </a:p>
        </p:txBody>
      </p:sp>
      <p:pic>
        <p:nvPicPr>
          <p:cNvPr id="5069" name="Google Shape;5069;g15b87989459_0_12666"/>
          <p:cNvPicPr preferRelativeResize="0"/>
          <p:nvPr>
            <p:ph idx="17" type="pic"/>
          </p:nvPr>
        </p:nvPicPr>
        <p:blipFill rotWithShape="1">
          <a:blip r:embed="rId8">
            <a:alphaModFix/>
          </a:blip>
          <a:srcRect b="0" l="0" r="0" t="0"/>
          <a:stretch/>
        </p:blipFill>
        <p:spPr>
          <a:xfrm>
            <a:off x="3276603"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70" name="Google Shape;5070;g15b87989459_0_12666"/>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Predict. Protect. Prevent.</a:t>
            </a:r>
            <a:endParaRPr b="1" sz="2400">
              <a:solidFill>
                <a:schemeClr val="accent1"/>
              </a:solidFill>
            </a:endParaRPr>
          </a:p>
          <a:p>
            <a:pPr indent="0" lvl="0" marL="0" rtl="0" algn="l">
              <a:lnSpc>
                <a:spcPct val="100000"/>
              </a:lnSpc>
              <a:spcBef>
                <a:spcPts val="700"/>
              </a:spcBef>
              <a:spcAft>
                <a:spcPts val="0"/>
              </a:spcAft>
              <a:buClr>
                <a:schemeClr val="lt1"/>
              </a:buClr>
              <a:buSzPts val="1600"/>
              <a:buNone/>
            </a:pPr>
            <a:r>
              <a:rPr lang="en-PH"/>
              <a:t>Exonerate drivers who are not at fault, 70%+ of the time. Prevent nuclear verdicts and escalating legal fees and insurance premiums</a:t>
            </a:r>
            <a:endParaRPr/>
          </a:p>
        </p:txBody>
      </p:sp>
      <p:cxnSp>
        <p:nvCxnSpPr>
          <p:cNvPr id="5071" name="Google Shape;5071;g15b87989459_0_12666"/>
          <p:cNvCxnSpPr/>
          <p:nvPr/>
        </p:nvCxnSpPr>
        <p:spPr>
          <a:xfrm>
            <a:off x="304800" y="3566587"/>
            <a:ext cx="5486400" cy="0"/>
          </a:xfrm>
          <a:prstGeom prst="straightConnector1">
            <a:avLst/>
          </a:prstGeom>
          <a:noFill/>
          <a:ln cap="flat" cmpd="sng" w="9525">
            <a:solidFill>
              <a:schemeClr val="accent1"/>
            </a:solidFill>
            <a:prstDash val="solid"/>
            <a:miter lim="800000"/>
            <a:headEnd len="sm" w="sm" type="none"/>
            <a:tailEnd len="sm" w="sm" type="none"/>
          </a:ln>
        </p:spPr>
      </p:cxnSp>
      <p:pic>
        <p:nvPicPr>
          <p:cNvPr id="5072" name="Google Shape;5072;g15b87989459_0_12666"/>
          <p:cNvPicPr preferRelativeResize="0"/>
          <p:nvPr/>
        </p:nvPicPr>
        <p:blipFill>
          <a:blip r:embed="rId9">
            <a:alphaModFix/>
          </a:blip>
          <a:stretch>
            <a:fillRect/>
          </a:stretch>
        </p:blipFill>
        <p:spPr>
          <a:xfrm>
            <a:off x="6197600" y="0"/>
            <a:ext cx="5994399" cy="3449085"/>
          </a:xfrm>
          <a:prstGeom prst="rect">
            <a:avLst/>
          </a:prstGeom>
          <a:noFill/>
          <a:ln>
            <a:noFill/>
          </a:ln>
        </p:spPr>
      </p:pic>
      <p:pic>
        <p:nvPicPr>
          <p:cNvPr id="5073" name="Google Shape;5073;g15b87989459_0_12666"/>
          <p:cNvPicPr preferRelativeResize="0"/>
          <p:nvPr/>
        </p:nvPicPr>
        <p:blipFill>
          <a:blip r:embed="rId10">
            <a:alphaModFix/>
          </a:blip>
          <a:stretch>
            <a:fillRect/>
          </a:stretch>
        </p:blipFill>
        <p:spPr>
          <a:xfrm>
            <a:off x="7680800" y="3494633"/>
            <a:ext cx="3354949" cy="2616868"/>
          </a:xfrm>
          <a:prstGeom prst="rect">
            <a:avLst/>
          </a:prstGeom>
          <a:noFill/>
          <a:ln>
            <a:noFill/>
          </a:ln>
        </p:spPr>
      </p:pic>
      <p:pic>
        <p:nvPicPr>
          <p:cNvPr id="5074" name="Google Shape;5074;g15b87989459_0_12666"/>
          <p:cNvPicPr preferRelativeResize="0"/>
          <p:nvPr/>
        </p:nvPicPr>
        <p:blipFill>
          <a:blip r:embed="rId11">
            <a:alphaModFix/>
          </a:blip>
          <a:stretch>
            <a:fillRect/>
          </a:stretch>
        </p:blipFill>
        <p:spPr>
          <a:xfrm>
            <a:off x="10352266" y="6157067"/>
            <a:ext cx="1754535" cy="700933"/>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8" name="Shape 5078"/>
        <p:cNvGrpSpPr/>
        <p:nvPr/>
      </p:nvGrpSpPr>
      <p:grpSpPr>
        <a:xfrm>
          <a:off x="0" y="0"/>
          <a:ext cx="0" cy="0"/>
          <a:chOff x="0" y="0"/>
          <a:chExt cx="0" cy="0"/>
        </a:xfrm>
      </p:grpSpPr>
      <p:sp>
        <p:nvSpPr>
          <p:cNvPr id="5079" name="Google Shape;5079;g15b87989459_0_12688"/>
          <p:cNvSpPr txBox="1"/>
          <p:nvPr>
            <p:ph type="title"/>
          </p:nvPr>
        </p:nvSpPr>
        <p:spPr>
          <a:xfrm>
            <a:off x="304800" y="266699"/>
            <a:ext cx="54864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Fleet Add-ons</a:t>
            </a:r>
            <a:endParaRPr/>
          </a:p>
        </p:txBody>
      </p:sp>
      <p:sp>
        <p:nvSpPr>
          <p:cNvPr id="5080" name="Google Shape;5080;g15b87989459_0_12688"/>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7F7F7F"/>
              </a:buClr>
              <a:buSzPts val="1100"/>
              <a:buNone/>
            </a:pPr>
            <a:r>
              <a:rPr lang="en-PH"/>
              <a:t>Confidential</a:t>
            </a:r>
            <a:endParaRPr/>
          </a:p>
        </p:txBody>
      </p:sp>
      <p:sp>
        <p:nvSpPr>
          <p:cNvPr id="5081" name="Google Shape;5081;g15b87989459_0_12688"/>
          <p:cNvSpPr txBox="1"/>
          <p:nvPr>
            <p:ph idx="3" type="body"/>
          </p:nvPr>
        </p:nvSpPr>
        <p:spPr>
          <a:xfrm>
            <a:off x="1009651"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Over 75 Integrations</a:t>
            </a:r>
            <a:endParaRPr b="1" sz="1300"/>
          </a:p>
        </p:txBody>
      </p:sp>
      <p:pic>
        <p:nvPicPr>
          <p:cNvPr id="5082" name="Google Shape;5082;g15b87989459_0_12688"/>
          <p:cNvPicPr preferRelativeResize="0"/>
          <p:nvPr>
            <p:ph idx="4" type="pic"/>
          </p:nvPr>
        </p:nvPicPr>
        <p:blipFill rotWithShape="1">
          <a:blip r:embed="rId3">
            <a:alphaModFix/>
          </a:blip>
          <a:srcRect b="0" l="0" r="0" t="0"/>
          <a:stretch/>
        </p:blipFill>
        <p:spPr>
          <a:xfrm>
            <a:off x="304800"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83" name="Google Shape;5083;g15b87989459_0_12688"/>
          <p:cNvSpPr txBox="1"/>
          <p:nvPr>
            <p:ph idx="5" type="body"/>
          </p:nvPr>
        </p:nvSpPr>
        <p:spPr>
          <a:xfrm>
            <a:off x="3981454"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Vehicle Maintenance</a:t>
            </a:r>
            <a:endParaRPr b="1" sz="1300"/>
          </a:p>
        </p:txBody>
      </p:sp>
      <p:pic>
        <p:nvPicPr>
          <p:cNvPr id="5084" name="Google Shape;5084;g15b87989459_0_12688"/>
          <p:cNvPicPr preferRelativeResize="0"/>
          <p:nvPr>
            <p:ph idx="6" type="pic"/>
          </p:nvPr>
        </p:nvPicPr>
        <p:blipFill rotWithShape="1">
          <a:blip r:embed="rId4">
            <a:alphaModFix/>
          </a:blip>
          <a:srcRect b="-29164" l="-29164" r="-30554" t="-30554"/>
          <a:stretch/>
        </p:blipFill>
        <p:spPr>
          <a:xfrm>
            <a:off x="3276603"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85" name="Google Shape;5085;g15b87989459_0_12688"/>
          <p:cNvSpPr txBox="1"/>
          <p:nvPr>
            <p:ph idx="7" type="body"/>
          </p:nvPr>
        </p:nvSpPr>
        <p:spPr>
          <a:xfrm>
            <a:off x="1009651"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Enhanced Vehicle Diagnostics</a:t>
            </a:r>
            <a:endParaRPr b="1" sz="1300"/>
          </a:p>
        </p:txBody>
      </p:sp>
      <p:pic>
        <p:nvPicPr>
          <p:cNvPr id="5086" name="Google Shape;5086;g15b87989459_0_12688"/>
          <p:cNvPicPr preferRelativeResize="0"/>
          <p:nvPr>
            <p:ph idx="8" type="pic"/>
          </p:nvPr>
        </p:nvPicPr>
        <p:blipFill rotWithShape="1">
          <a:blip r:embed="rId5">
            <a:alphaModFix/>
          </a:blip>
          <a:srcRect b="0" l="0" r="0" t="0"/>
          <a:stretch/>
        </p:blipFill>
        <p:spPr>
          <a:xfrm>
            <a:off x="304800"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87" name="Google Shape;5087;g15b87989459_0_12688"/>
          <p:cNvSpPr txBox="1"/>
          <p:nvPr>
            <p:ph idx="9" type="body"/>
          </p:nvPr>
        </p:nvSpPr>
        <p:spPr>
          <a:xfrm>
            <a:off x="3981454"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Roadside Assistance</a:t>
            </a:r>
            <a:endParaRPr b="1" sz="1300"/>
          </a:p>
        </p:txBody>
      </p:sp>
      <p:pic>
        <p:nvPicPr>
          <p:cNvPr id="5088" name="Google Shape;5088;g15b87989459_0_12688"/>
          <p:cNvPicPr preferRelativeResize="0"/>
          <p:nvPr>
            <p:ph idx="13" type="pic"/>
          </p:nvPr>
        </p:nvPicPr>
        <p:blipFill rotWithShape="1">
          <a:blip r:embed="rId6">
            <a:alphaModFix/>
          </a:blip>
          <a:srcRect b="-30621" l="-26537" r="-29932" t="-25848"/>
          <a:stretch/>
        </p:blipFill>
        <p:spPr>
          <a:xfrm>
            <a:off x="3276603"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89" name="Google Shape;5089;g15b87989459_0_12688"/>
          <p:cNvSpPr txBox="1"/>
          <p:nvPr>
            <p:ph idx="14" type="body"/>
          </p:nvPr>
        </p:nvSpPr>
        <p:spPr>
          <a:xfrm>
            <a:off x="1009651"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Coach (driver training)</a:t>
            </a:r>
            <a:endParaRPr b="1" sz="1300"/>
          </a:p>
        </p:txBody>
      </p:sp>
      <p:pic>
        <p:nvPicPr>
          <p:cNvPr id="5090" name="Google Shape;5090;g15b87989459_0_12688"/>
          <p:cNvPicPr preferRelativeResize="0"/>
          <p:nvPr>
            <p:ph idx="15" type="pic"/>
          </p:nvPr>
        </p:nvPicPr>
        <p:blipFill rotWithShape="1">
          <a:blip r:embed="rId7">
            <a:alphaModFix/>
          </a:blip>
          <a:srcRect b="0" l="0" r="0" t="0"/>
          <a:stretch/>
        </p:blipFill>
        <p:spPr>
          <a:xfrm>
            <a:off x="304800"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91" name="Google Shape;5091;g15b87989459_0_12688"/>
          <p:cNvSpPr txBox="1"/>
          <p:nvPr>
            <p:ph idx="16" type="body"/>
          </p:nvPr>
        </p:nvSpPr>
        <p:spPr>
          <a:xfrm>
            <a:off x="3981454"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Fuel Saver</a:t>
            </a:r>
            <a:endParaRPr b="1" sz="1300"/>
          </a:p>
        </p:txBody>
      </p:sp>
      <p:pic>
        <p:nvPicPr>
          <p:cNvPr id="5092" name="Google Shape;5092;g15b87989459_0_12688"/>
          <p:cNvPicPr preferRelativeResize="0"/>
          <p:nvPr>
            <p:ph idx="17" type="pic"/>
          </p:nvPr>
        </p:nvPicPr>
        <p:blipFill rotWithShape="1">
          <a:blip r:embed="rId8">
            <a:alphaModFix/>
          </a:blip>
          <a:srcRect b="0" l="0" r="0" t="0"/>
          <a:stretch/>
        </p:blipFill>
        <p:spPr>
          <a:xfrm>
            <a:off x="3276603"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093" name="Google Shape;5093;g15b87989459_0_12688"/>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Integrate with existing systems or add enhanced functionality </a:t>
            </a:r>
            <a:endParaRPr/>
          </a:p>
          <a:p>
            <a:pPr indent="0" lvl="0" marL="0" rtl="0" algn="l">
              <a:lnSpc>
                <a:spcPct val="100000"/>
              </a:lnSpc>
              <a:spcBef>
                <a:spcPts val="700"/>
              </a:spcBef>
              <a:spcAft>
                <a:spcPts val="0"/>
              </a:spcAft>
              <a:buClr>
                <a:schemeClr val="lt1"/>
              </a:buClr>
              <a:buSzPts val="1600"/>
              <a:buNone/>
            </a:pPr>
            <a:r>
              <a:rPr lang="en-PH"/>
              <a:t>Azuga’s platform extends well beyond tracking vehicle on a map and offers a truly end-to-end solution.</a:t>
            </a:r>
            <a:endParaRPr/>
          </a:p>
        </p:txBody>
      </p:sp>
      <p:cxnSp>
        <p:nvCxnSpPr>
          <p:cNvPr id="5094" name="Google Shape;5094;g15b87989459_0_12688"/>
          <p:cNvCxnSpPr/>
          <p:nvPr/>
        </p:nvCxnSpPr>
        <p:spPr>
          <a:xfrm>
            <a:off x="304800" y="3566587"/>
            <a:ext cx="5486400" cy="0"/>
          </a:xfrm>
          <a:prstGeom prst="straightConnector1">
            <a:avLst/>
          </a:prstGeom>
          <a:noFill/>
          <a:ln cap="flat" cmpd="sng" w="9525">
            <a:solidFill>
              <a:schemeClr val="accent1"/>
            </a:solidFill>
            <a:prstDash val="solid"/>
            <a:miter lim="800000"/>
            <a:headEnd len="sm" w="sm" type="none"/>
            <a:tailEnd len="sm" w="sm" type="none"/>
          </a:ln>
        </p:spPr>
      </p:cxnSp>
      <p:pic>
        <p:nvPicPr>
          <p:cNvPr id="5095" name="Google Shape;5095;g15b87989459_0_12688"/>
          <p:cNvPicPr preferRelativeResize="0"/>
          <p:nvPr/>
        </p:nvPicPr>
        <p:blipFill>
          <a:blip r:embed="rId9">
            <a:alphaModFix/>
          </a:blip>
          <a:stretch>
            <a:fillRect/>
          </a:stretch>
        </p:blipFill>
        <p:spPr>
          <a:xfrm>
            <a:off x="6248394" y="5542266"/>
            <a:ext cx="1984440" cy="792800"/>
          </a:xfrm>
          <a:prstGeom prst="rect">
            <a:avLst/>
          </a:prstGeom>
          <a:noFill/>
          <a:ln>
            <a:noFill/>
          </a:ln>
        </p:spPr>
      </p:pic>
      <p:pic>
        <p:nvPicPr>
          <p:cNvPr id="5096" name="Google Shape;5096;g15b87989459_0_12688"/>
          <p:cNvPicPr preferRelativeResize="0"/>
          <p:nvPr/>
        </p:nvPicPr>
        <p:blipFill>
          <a:blip r:embed="rId10">
            <a:alphaModFix/>
          </a:blip>
          <a:stretch>
            <a:fillRect/>
          </a:stretch>
        </p:blipFill>
        <p:spPr>
          <a:xfrm>
            <a:off x="8232819" y="5542267"/>
            <a:ext cx="1984415" cy="792800"/>
          </a:xfrm>
          <a:prstGeom prst="rect">
            <a:avLst/>
          </a:prstGeom>
          <a:noFill/>
          <a:ln>
            <a:noFill/>
          </a:ln>
        </p:spPr>
      </p:pic>
      <p:pic>
        <p:nvPicPr>
          <p:cNvPr id="5097" name="Google Shape;5097;g15b87989459_0_12688"/>
          <p:cNvPicPr preferRelativeResize="0"/>
          <p:nvPr/>
        </p:nvPicPr>
        <p:blipFill>
          <a:blip r:embed="rId11">
            <a:alphaModFix/>
          </a:blip>
          <a:stretch>
            <a:fillRect/>
          </a:stretch>
        </p:blipFill>
        <p:spPr>
          <a:xfrm>
            <a:off x="10207597" y="5542281"/>
            <a:ext cx="1984400" cy="792758"/>
          </a:xfrm>
          <a:prstGeom prst="rect">
            <a:avLst/>
          </a:prstGeom>
          <a:noFill/>
          <a:ln>
            <a:noFill/>
          </a:ln>
        </p:spPr>
      </p:pic>
      <p:pic>
        <p:nvPicPr>
          <p:cNvPr id="5098" name="Google Shape;5098;g15b87989459_0_12688"/>
          <p:cNvPicPr preferRelativeResize="0"/>
          <p:nvPr/>
        </p:nvPicPr>
        <p:blipFill rotWithShape="1">
          <a:blip r:embed="rId12">
            <a:alphaModFix/>
          </a:blip>
          <a:srcRect b="0" l="7217" r="5613" t="19781"/>
          <a:stretch/>
        </p:blipFill>
        <p:spPr>
          <a:xfrm>
            <a:off x="9734833" y="266700"/>
            <a:ext cx="2238433" cy="4119867"/>
          </a:xfrm>
          <a:prstGeom prst="rect">
            <a:avLst/>
          </a:prstGeom>
          <a:noFill/>
          <a:ln>
            <a:noFill/>
          </a:ln>
        </p:spPr>
      </p:pic>
      <p:pic>
        <p:nvPicPr>
          <p:cNvPr id="5099" name="Google Shape;5099;g15b87989459_0_12688"/>
          <p:cNvPicPr preferRelativeResize="0"/>
          <p:nvPr/>
        </p:nvPicPr>
        <p:blipFill rotWithShape="1">
          <a:blip r:embed="rId13">
            <a:alphaModFix/>
          </a:blip>
          <a:srcRect b="0" l="4716" r="6622" t="16729"/>
          <a:stretch/>
        </p:blipFill>
        <p:spPr>
          <a:xfrm>
            <a:off x="8589167" y="976700"/>
            <a:ext cx="2138304" cy="4017134"/>
          </a:xfrm>
          <a:prstGeom prst="rect">
            <a:avLst/>
          </a:prstGeom>
          <a:noFill/>
          <a:ln>
            <a:noFill/>
          </a:ln>
        </p:spPr>
      </p:pic>
      <p:pic>
        <p:nvPicPr>
          <p:cNvPr id="5100" name="Google Shape;5100;g15b87989459_0_12688"/>
          <p:cNvPicPr preferRelativeResize="0"/>
          <p:nvPr/>
        </p:nvPicPr>
        <p:blipFill rotWithShape="1">
          <a:blip r:embed="rId14">
            <a:alphaModFix/>
          </a:blip>
          <a:srcRect b="0" l="3628" r="4737" t="17776"/>
          <a:stretch/>
        </p:blipFill>
        <p:spPr>
          <a:xfrm>
            <a:off x="6643800" y="1558017"/>
            <a:ext cx="2238433" cy="4017163"/>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4" name="Shape 5104"/>
        <p:cNvGrpSpPr/>
        <p:nvPr/>
      </p:nvGrpSpPr>
      <p:grpSpPr>
        <a:xfrm>
          <a:off x="0" y="0"/>
          <a:ext cx="0" cy="0"/>
          <a:chOff x="0" y="0"/>
          <a:chExt cx="0" cy="0"/>
        </a:xfrm>
      </p:grpSpPr>
      <p:sp>
        <p:nvSpPr>
          <p:cNvPr id="5105" name="Google Shape;5105;g15b87989459_0_12713"/>
          <p:cNvSpPr txBox="1"/>
          <p:nvPr>
            <p:ph type="title"/>
          </p:nvPr>
        </p:nvSpPr>
        <p:spPr>
          <a:xfrm>
            <a:off x="304800" y="266699"/>
            <a:ext cx="54864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Field Service Management</a:t>
            </a:r>
            <a:endParaRPr/>
          </a:p>
        </p:txBody>
      </p:sp>
      <p:sp>
        <p:nvSpPr>
          <p:cNvPr id="5106" name="Google Shape;5106;g15b87989459_0_12713"/>
          <p:cNvSpPr txBox="1"/>
          <p:nvPr>
            <p:ph idx="1" type="body"/>
          </p:nvPr>
        </p:nvSpPr>
        <p:spPr>
          <a:xfrm>
            <a:off x="6829469" y="6521852"/>
            <a:ext cx="5057700" cy="21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7F7F7F"/>
              </a:buClr>
              <a:buSzPts val="1100"/>
              <a:buNone/>
            </a:pPr>
            <a:r>
              <a:rPr lang="en-PH"/>
              <a:t>Confidential</a:t>
            </a:r>
            <a:endParaRPr/>
          </a:p>
        </p:txBody>
      </p:sp>
      <p:sp>
        <p:nvSpPr>
          <p:cNvPr id="5107" name="Google Shape;5107;g15b87989459_0_12713"/>
          <p:cNvSpPr txBox="1"/>
          <p:nvPr>
            <p:ph idx="3" type="body"/>
          </p:nvPr>
        </p:nvSpPr>
        <p:spPr>
          <a:xfrm>
            <a:off x="1009651"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Reduce Paperwork</a:t>
            </a:r>
            <a:endParaRPr b="1" sz="1300"/>
          </a:p>
        </p:txBody>
      </p:sp>
      <p:pic>
        <p:nvPicPr>
          <p:cNvPr id="5108" name="Google Shape;5108;g15b87989459_0_12713"/>
          <p:cNvPicPr preferRelativeResize="0"/>
          <p:nvPr>
            <p:ph idx="4" type="pic"/>
          </p:nvPr>
        </p:nvPicPr>
        <p:blipFill rotWithShape="1">
          <a:blip r:embed="rId3">
            <a:alphaModFix/>
          </a:blip>
          <a:srcRect b="-32616" l="-36949" r="-29716" t="-34050"/>
          <a:stretch/>
        </p:blipFill>
        <p:spPr>
          <a:xfrm>
            <a:off x="304800"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09" name="Google Shape;5109;g15b87989459_0_12713"/>
          <p:cNvSpPr txBox="1"/>
          <p:nvPr>
            <p:ph idx="5" type="body"/>
          </p:nvPr>
        </p:nvSpPr>
        <p:spPr>
          <a:xfrm>
            <a:off x="3981454" y="3899667"/>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Streamlined Invoicing</a:t>
            </a:r>
            <a:endParaRPr b="1" sz="1300"/>
          </a:p>
        </p:txBody>
      </p:sp>
      <p:pic>
        <p:nvPicPr>
          <p:cNvPr id="5110" name="Google Shape;5110;g15b87989459_0_12713"/>
          <p:cNvPicPr preferRelativeResize="0"/>
          <p:nvPr>
            <p:ph idx="6" type="pic"/>
          </p:nvPr>
        </p:nvPicPr>
        <p:blipFill rotWithShape="1">
          <a:blip r:embed="rId4">
            <a:alphaModFix/>
          </a:blip>
          <a:srcRect b="0" l="0" r="0" t="0"/>
          <a:stretch/>
        </p:blipFill>
        <p:spPr>
          <a:xfrm>
            <a:off x="3276603" y="3894035"/>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11" name="Google Shape;5111;g15b87989459_0_12713"/>
          <p:cNvSpPr txBox="1"/>
          <p:nvPr>
            <p:ph idx="7" type="body"/>
          </p:nvPr>
        </p:nvSpPr>
        <p:spPr>
          <a:xfrm>
            <a:off x="1009651"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Payment Processing</a:t>
            </a:r>
            <a:endParaRPr b="1" sz="1300"/>
          </a:p>
        </p:txBody>
      </p:sp>
      <p:pic>
        <p:nvPicPr>
          <p:cNvPr id="5112" name="Google Shape;5112;g15b87989459_0_12713"/>
          <p:cNvPicPr preferRelativeResize="0"/>
          <p:nvPr>
            <p:ph idx="8" type="pic"/>
          </p:nvPr>
        </p:nvPicPr>
        <p:blipFill rotWithShape="1">
          <a:blip r:embed="rId5">
            <a:alphaModFix/>
          </a:blip>
          <a:srcRect b="0" l="0" r="0" t="0"/>
          <a:stretch/>
        </p:blipFill>
        <p:spPr>
          <a:xfrm>
            <a:off x="304800"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13" name="Google Shape;5113;g15b87989459_0_12713"/>
          <p:cNvSpPr txBox="1"/>
          <p:nvPr>
            <p:ph idx="9" type="body"/>
          </p:nvPr>
        </p:nvSpPr>
        <p:spPr>
          <a:xfrm>
            <a:off x="3981454" y="4723776"/>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Route Optimization</a:t>
            </a:r>
            <a:endParaRPr b="1" sz="1300"/>
          </a:p>
        </p:txBody>
      </p:sp>
      <p:pic>
        <p:nvPicPr>
          <p:cNvPr id="5114" name="Google Shape;5114;g15b87989459_0_12713"/>
          <p:cNvPicPr preferRelativeResize="0"/>
          <p:nvPr>
            <p:ph idx="13" type="pic"/>
          </p:nvPr>
        </p:nvPicPr>
        <p:blipFill rotWithShape="1">
          <a:blip r:embed="rId6">
            <a:alphaModFix/>
          </a:blip>
          <a:srcRect b="-30621" l="-26537" r="-29932" t="-25848"/>
          <a:stretch/>
        </p:blipFill>
        <p:spPr>
          <a:xfrm>
            <a:off x="3276603" y="4718144"/>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15" name="Google Shape;5115;g15b87989459_0_12713"/>
          <p:cNvSpPr txBox="1"/>
          <p:nvPr>
            <p:ph idx="14" type="body"/>
          </p:nvPr>
        </p:nvSpPr>
        <p:spPr>
          <a:xfrm>
            <a:off x="1009651"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Client Order History</a:t>
            </a:r>
            <a:endParaRPr b="1" sz="1300"/>
          </a:p>
        </p:txBody>
      </p:sp>
      <p:pic>
        <p:nvPicPr>
          <p:cNvPr id="5116" name="Google Shape;5116;g15b87989459_0_12713"/>
          <p:cNvPicPr preferRelativeResize="0"/>
          <p:nvPr>
            <p:ph idx="15" type="pic"/>
          </p:nvPr>
        </p:nvPicPr>
        <p:blipFill rotWithShape="1">
          <a:blip r:embed="rId7">
            <a:alphaModFix/>
          </a:blip>
          <a:srcRect b="0" l="0" r="0" t="0"/>
          <a:stretch/>
        </p:blipFill>
        <p:spPr>
          <a:xfrm>
            <a:off x="304800"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17" name="Google Shape;5117;g15b87989459_0_12713"/>
          <p:cNvSpPr txBox="1"/>
          <p:nvPr>
            <p:ph idx="16" type="body"/>
          </p:nvPr>
        </p:nvSpPr>
        <p:spPr>
          <a:xfrm>
            <a:off x="3981454" y="5547884"/>
            <a:ext cx="1809600" cy="579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100"/>
              <a:buNone/>
            </a:pPr>
            <a:r>
              <a:rPr b="1" lang="en-PH" sz="1300"/>
              <a:t>Dynamically Schedule Jobs</a:t>
            </a:r>
            <a:endParaRPr b="1" sz="1300"/>
          </a:p>
        </p:txBody>
      </p:sp>
      <p:pic>
        <p:nvPicPr>
          <p:cNvPr id="5118" name="Google Shape;5118;g15b87989459_0_12713"/>
          <p:cNvPicPr preferRelativeResize="0"/>
          <p:nvPr>
            <p:ph idx="17" type="pic"/>
          </p:nvPr>
        </p:nvPicPr>
        <p:blipFill rotWithShape="1">
          <a:blip r:embed="rId8">
            <a:alphaModFix/>
          </a:blip>
          <a:srcRect b="0" l="0" r="0" t="0"/>
          <a:stretch/>
        </p:blipFill>
        <p:spPr>
          <a:xfrm>
            <a:off x="3276603" y="5542252"/>
            <a:ext cx="584100" cy="584100"/>
          </a:xfrm>
          <a:prstGeom prst="ellipse">
            <a:avLst/>
          </a:prstGeom>
          <a:solidFill>
            <a:schemeClr val="lt1"/>
          </a:solidFill>
          <a:ln cap="flat" cmpd="sng" w="12700">
            <a:solidFill>
              <a:srgbClr val="08212E"/>
            </a:solidFill>
            <a:prstDash val="solid"/>
            <a:round/>
            <a:headEnd len="sm" w="sm" type="none"/>
            <a:tailEnd len="sm" w="sm" type="none"/>
          </a:ln>
        </p:spPr>
      </p:pic>
      <p:sp>
        <p:nvSpPr>
          <p:cNvPr id="5119" name="Google Shape;5119;g15b87989459_0_12713"/>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Field Operations. Back-office Support. Customer Management.</a:t>
            </a:r>
            <a:endParaRPr/>
          </a:p>
          <a:p>
            <a:pPr indent="0" lvl="0" marL="0" rtl="0" algn="l">
              <a:lnSpc>
                <a:spcPct val="100000"/>
              </a:lnSpc>
              <a:spcBef>
                <a:spcPts val="700"/>
              </a:spcBef>
              <a:spcAft>
                <a:spcPts val="0"/>
              </a:spcAft>
              <a:buClr>
                <a:schemeClr val="lt1"/>
              </a:buClr>
              <a:buSzPts val="1600"/>
              <a:buNone/>
            </a:pPr>
            <a:r>
              <a:rPr lang="en-PH"/>
              <a:t>Streamline business operations and efficiently process work orders between the office and teams in the field by standardizing key workflows</a:t>
            </a:r>
            <a:endParaRPr/>
          </a:p>
        </p:txBody>
      </p:sp>
      <p:cxnSp>
        <p:nvCxnSpPr>
          <p:cNvPr id="5120" name="Google Shape;5120;g15b87989459_0_12713"/>
          <p:cNvCxnSpPr/>
          <p:nvPr/>
        </p:nvCxnSpPr>
        <p:spPr>
          <a:xfrm>
            <a:off x="304800" y="3566587"/>
            <a:ext cx="5486400" cy="0"/>
          </a:xfrm>
          <a:prstGeom prst="straightConnector1">
            <a:avLst/>
          </a:prstGeom>
          <a:noFill/>
          <a:ln cap="flat" cmpd="sng" w="9525">
            <a:solidFill>
              <a:schemeClr val="accent1"/>
            </a:solidFill>
            <a:prstDash val="solid"/>
            <a:miter lim="800000"/>
            <a:headEnd len="sm" w="sm" type="none"/>
            <a:tailEnd len="sm" w="sm" type="none"/>
          </a:ln>
        </p:spPr>
      </p:cxnSp>
      <p:pic>
        <p:nvPicPr>
          <p:cNvPr id="5121" name="Google Shape;5121;g15b87989459_0_12713"/>
          <p:cNvPicPr preferRelativeResize="0"/>
          <p:nvPr/>
        </p:nvPicPr>
        <p:blipFill>
          <a:blip r:embed="rId9">
            <a:alphaModFix/>
          </a:blip>
          <a:stretch>
            <a:fillRect/>
          </a:stretch>
        </p:blipFill>
        <p:spPr>
          <a:xfrm>
            <a:off x="6248408" y="3790683"/>
            <a:ext cx="2947292" cy="1672134"/>
          </a:xfrm>
          <a:prstGeom prst="rect">
            <a:avLst/>
          </a:prstGeom>
          <a:noFill/>
          <a:ln>
            <a:noFill/>
          </a:ln>
        </p:spPr>
      </p:pic>
      <p:pic>
        <p:nvPicPr>
          <p:cNvPr id="5122" name="Google Shape;5122;g15b87989459_0_12713"/>
          <p:cNvPicPr preferRelativeResize="0"/>
          <p:nvPr/>
        </p:nvPicPr>
        <p:blipFill>
          <a:blip r:embed="rId10">
            <a:alphaModFix/>
          </a:blip>
          <a:stretch>
            <a:fillRect/>
          </a:stretch>
        </p:blipFill>
        <p:spPr>
          <a:xfrm>
            <a:off x="6207567" y="1059500"/>
            <a:ext cx="2959667" cy="1672133"/>
          </a:xfrm>
          <a:prstGeom prst="rect">
            <a:avLst/>
          </a:prstGeom>
          <a:noFill/>
          <a:ln>
            <a:noFill/>
          </a:ln>
        </p:spPr>
      </p:pic>
      <p:pic>
        <p:nvPicPr>
          <p:cNvPr id="5123" name="Google Shape;5123;g15b87989459_0_12713"/>
          <p:cNvPicPr preferRelativeResize="0"/>
          <p:nvPr/>
        </p:nvPicPr>
        <p:blipFill>
          <a:blip r:embed="rId11">
            <a:alphaModFix/>
          </a:blip>
          <a:stretch>
            <a:fillRect/>
          </a:stretch>
        </p:blipFill>
        <p:spPr>
          <a:xfrm>
            <a:off x="9347366" y="1059467"/>
            <a:ext cx="2612700" cy="1672133"/>
          </a:xfrm>
          <a:prstGeom prst="rect">
            <a:avLst/>
          </a:prstGeom>
          <a:noFill/>
          <a:ln>
            <a:noFill/>
          </a:ln>
        </p:spPr>
      </p:pic>
      <p:pic>
        <p:nvPicPr>
          <p:cNvPr id="5124" name="Google Shape;5124;g15b87989459_0_12713"/>
          <p:cNvPicPr preferRelativeResize="0"/>
          <p:nvPr/>
        </p:nvPicPr>
        <p:blipFill>
          <a:blip r:embed="rId12">
            <a:alphaModFix/>
          </a:blip>
          <a:stretch>
            <a:fillRect/>
          </a:stretch>
        </p:blipFill>
        <p:spPr>
          <a:xfrm>
            <a:off x="9604200" y="3790667"/>
            <a:ext cx="2355860" cy="1672134"/>
          </a:xfrm>
          <a:prstGeom prst="rect">
            <a:avLst/>
          </a:prstGeom>
          <a:noFill/>
          <a:ln>
            <a:noFill/>
          </a:ln>
        </p:spPr>
      </p:pic>
      <p:pic>
        <p:nvPicPr>
          <p:cNvPr id="5125" name="Google Shape;5125;g15b87989459_0_12713"/>
          <p:cNvPicPr preferRelativeResize="0"/>
          <p:nvPr/>
        </p:nvPicPr>
        <p:blipFill>
          <a:blip r:embed="rId13">
            <a:alphaModFix/>
          </a:blip>
          <a:stretch>
            <a:fillRect/>
          </a:stretch>
        </p:blipFill>
        <p:spPr>
          <a:xfrm>
            <a:off x="10258264" y="6126267"/>
            <a:ext cx="1701800" cy="37606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6" name="Shape 2996"/>
        <p:cNvGrpSpPr/>
        <p:nvPr/>
      </p:nvGrpSpPr>
      <p:grpSpPr>
        <a:xfrm>
          <a:off x="0" y="0"/>
          <a:ext cx="0" cy="0"/>
          <a:chOff x="0" y="0"/>
          <a:chExt cx="0" cy="0"/>
        </a:xfrm>
      </p:grpSpPr>
      <p:sp>
        <p:nvSpPr>
          <p:cNvPr id="2997" name="Google Shape;2997;g1a37c33ce89_0_8033"/>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2998" name="Google Shape;2998;g1a37c33ce89_0_8033"/>
          <p:cNvSpPr txBox="1"/>
          <p:nvPr>
            <p:ph type="title"/>
          </p:nvPr>
        </p:nvSpPr>
        <p:spPr>
          <a:xfrm>
            <a:off x="613186" y="467958"/>
            <a:ext cx="11031000" cy="4707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a:t>4 Distinct GTM Channels </a:t>
            </a:r>
            <a:endParaRPr b="1" sz="2500">
              <a:solidFill>
                <a:srgbClr val="10455D"/>
              </a:solidFill>
            </a:endParaRPr>
          </a:p>
        </p:txBody>
      </p:sp>
      <p:sp>
        <p:nvSpPr>
          <p:cNvPr id="2999" name="Google Shape;2999;g1a37c33ce89_0_8033"/>
          <p:cNvSpPr txBox="1"/>
          <p:nvPr>
            <p:ph idx="3" type="body"/>
          </p:nvPr>
        </p:nvSpPr>
        <p:spPr>
          <a:xfrm>
            <a:off x="8512233" y="6411558"/>
            <a:ext cx="2848500" cy="363300"/>
          </a:xfrm>
          <a:prstGeom prst="rect">
            <a:avLst/>
          </a:prstGeom>
          <a:noFill/>
          <a:ln>
            <a:noFill/>
          </a:ln>
        </p:spPr>
        <p:txBody>
          <a:bodyPr anchorCtr="0" anchor="ctr" bIns="40325" lIns="0" spcFirstLastPara="1" rIns="16125" wrap="square" tIns="40325">
            <a:noAutofit/>
          </a:bodyPr>
          <a:lstStyle/>
          <a:p>
            <a:pPr indent="0" lvl="0" marL="0" rtl="0" algn="r">
              <a:lnSpc>
                <a:spcPct val="110000"/>
              </a:lnSpc>
              <a:spcBef>
                <a:spcPts val="0"/>
              </a:spcBef>
              <a:spcAft>
                <a:spcPts val="0"/>
              </a:spcAft>
              <a:buSzPts val="1100"/>
              <a:buNone/>
            </a:pPr>
            <a:r>
              <a:rPr lang="en-PH"/>
              <a:t>27</a:t>
            </a:r>
            <a:endParaRPr/>
          </a:p>
        </p:txBody>
      </p:sp>
      <p:sp>
        <p:nvSpPr>
          <p:cNvPr id="3000" name="Google Shape;3000;g1a37c33ce89_0_8033"/>
          <p:cNvSpPr txBox="1"/>
          <p:nvPr>
            <p:ph idx="5" type="body"/>
          </p:nvPr>
        </p:nvSpPr>
        <p:spPr>
          <a:xfrm>
            <a:off x="612122" y="5847418"/>
            <a:ext cx="11032200" cy="463500"/>
          </a:xfrm>
          <a:prstGeom prst="rect">
            <a:avLst/>
          </a:prstGeom>
          <a:noFill/>
          <a:ln>
            <a:noFill/>
          </a:ln>
        </p:spPr>
        <p:txBody>
          <a:bodyPr anchorCtr="0" anchor="b" bIns="16125" lIns="0" spcFirstLastPara="1" rIns="16125" wrap="square" tIns="16125">
            <a:spAutoFit/>
          </a:bodyPr>
          <a:lstStyle/>
          <a:p>
            <a:pPr indent="0" lvl="0" marL="0" rtl="0" algn="l">
              <a:lnSpc>
                <a:spcPct val="100000"/>
              </a:lnSpc>
              <a:spcBef>
                <a:spcPts val="0"/>
              </a:spcBef>
              <a:spcAft>
                <a:spcPts val="0"/>
              </a:spcAft>
              <a:buSzPts val="700"/>
              <a:buFont typeface="Arial"/>
              <a:buNone/>
            </a:pPr>
            <a:r>
              <a:rPr lang="en-PH"/>
              <a:t>________________________</a:t>
            </a:r>
            <a:endParaRPr/>
          </a:p>
          <a:p>
            <a:pPr indent="0" lvl="0" marL="0" rtl="0" algn="l">
              <a:lnSpc>
                <a:spcPct val="100000"/>
              </a:lnSpc>
              <a:spcBef>
                <a:spcPts val="0"/>
              </a:spcBef>
              <a:spcAft>
                <a:spcPts val="0"/>
              </a:spcAft>
              <a:buSzPts val="700"/>
              <a:buFont typeface="Arial"/>
              <a:buNone/>
            </a:pPr>
            <a:r>
              <a:rPr lang="en-PH"/>
              <a:t>1. Based on 2020 ARR.</a:t>
            </a:r>
            <a:endParaRPr/>
          </a:p>
          <a:p>
            <a:pPr indent="0" lvl="0" marL="0" rtl="0" algn="l">
              <a:lnSpc>
                <a:spcPct val="100000"/>
              </a:lnSpc>
              <a:spcBef>
                <a:spcPts val="0"/>
              </a:spcBef>
              <a:spcAft>
                <a:spcPts val="0"/>
              </a:spcAft>
              <a:buSzPts val="700"/>
              <a:buFont typeface="Arial"/>
              <a:buNone/>
            </a:pPr>
            <a:r>
              <a:rPr lang="en-PH"/>
              <a:t>2. 2018-20 CAGR.</a:t>
            </a:r>
            <a:endParaRPr/>
          </a:p>
          <a:p>
            <a:pPr indent="0" lvl="0" marL="0" rtl="0" algn="l">
              <a:lnSpc>
                <a:spcPct val="100000"/>
              </a:lnSpc>
              <a:spcBef>
                <a:spcPts val="0"/>
              </a:spcBef>
              <a:spcAft>
                <a:spcPts val="0"/>
              </a:spcAft>
              <a:buSzPts val="700"/>
              <a:buFont typeface="Arial"/>
              <a:buNone/>
            </a:pPr>
            <a:r>
              <a:rPr lang="en-PH"/>
              <a:t>3. Includes hardware. </a:t>
            </a:r>
            <a:endParaRPr/>
          </a:p>
        </p:txBody>
      </p:sp>
      <p:graphicFrame>
        <p:nvGraphicFramePr>
          <p:cNvPr id="3001" name="Google Shape;3001;g1a37c33ce89_0_8033"/>
          <p:cNvGraphicFramePr/>
          <p:nvPr/>
        </p:nvGraphicFramePr>
        <p:xfrm>
          <a:off x="1451386" y="1791688"/>
          <a:ext cx="3000000" cy="3000000"/>
        </p:xfrm>
        <a:graphic>
          <a:graphicData uri="http://schemas.openxmlformats.org/drawingml/2006/table">
            <a:tbl>
              <a:tblPr bandRow="1" firstRow="1">
                <a:noFill/>
                <a:tableStyleId>{2A5E5732-DB30-4B9F-A2C3-6E696AF53293}</a:tableStyleId>
              </a:tblPr>
              <a:tblGrid>
                <a:gridCol w="4241200"/>
                <a:gridCol w="1617425"/>
                <a:gridCol w="964575"/>
              </a:tblGrid>
              <a:tr h="954750">
                <a:tc>
                  <a:txBody>
                    <a:bodyPr/>
                    <a:lstStyle/>
                    <a:p>
                      <a:pPr indent="-203200" lvl="0" marL="203200" marR="0" rtl="0" algn="l">
                        <a:lnSpc>
                          <a:spcPct val="110000"/>
                        </a:lnSpc>
                        <a:spcBef>
                          <a:spcPts val="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Inbound / outbound sales motion</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Organized by industry specialization</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~100 reps in Bangalore targeting SMBs </a:t>
                      </a:r>
                      <a:endParaRPr sz="1200"/>
                    </a:p>
                  </a:txBody>
                  <a:tcPr marT="40350" marB="40350" marR="80700" marL="80700" anchor="ctr">
                    <a:lnL cap="flat" cmpd="sng" w="38100">
                      <a:solidFill>
                        <a:schemeClr val="accent1"/>
                      </a:solidFill>
                      <a:prstDash val="solid"/>
                      <a:round/>
                      <a:headEnd len="sm" w="sm" type="none"/>
                      <a:tailEnd len="sm" w="sm" type="none"/>
                    </a:lnL>
                    <a:lnR cap="flat" cmpd="sng" w="38100">
                      <a:solidFill>
                        <a:schemeClr val="lt1"/>
                      </a:solidFill>
                      <a:prstDash val="solid"/>
                      <a:round/>
                      <a:headEnd len="sm" w="sm" type="none"/>
                      <a:tailEnd len="sm" w="sm" type="none"/>
                    </a:lnR>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Clr>
                          <a:schemeClr val="dk1"/>
                        </a:buClr>
                        <a:buSzPts val="900"/>
                        <a:buFont typeface="Arial"/>
                        <a:buNone/>
                      </a:pPr>
                      <a:r>
                        <a:t/>
                      </a:r>
                      <a:endParaRPr sz="900">
                        <a:solidFill>
                          <a:srgbClr val="3F3F3F"/>
                        </a:solidFill>
                      </a:endParaRPr>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Clr>
                          <a:srgbClr val="3F3F3F"/>
                        </a:buClr>
                        <a:buSzPts val="900"/>
                        <a:buFont typeface="Arial"/>
                        <a:buNone/>
                      </a:pPr>
                      <a:r>
                        <a:rPr lang="en-PH" sz="900">
                          <a:solidFill>
                            <a:srgbClr val="3F3F3F"/>
                          </a:solidFill>
                        </a:rPr>
                        <a:t>26%</a:t>
                      </a:r>
                      <a:endParaRPr sz="1200"/>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B cap="flat" cmpd="sng" w="38100">
                      <a:solidFill>
                        <a:schemeClr val="lt1"/>
                      </a:solidFill>
                      <a:prstDash val="solid"/>
                      <a:round/>
                      <a:headEnd len="sm" w="sm" type="none"/>
                      <a:tailEnd len="sm" w="sm" type="none"/>
                    </a:lnB>
                    <a:solidFill>
                      <a:srgbClr val="F2F2F2"/>
                    </a:solidFill>
                  </a:tcPr>
                </a:tc>
              </a:tr>
              <a:tr h="954750">
                <a:tc>
                  <a:txBody>
                    <a:bodyPr/>
                    <a:lstStyle/>
                    <a:p>
                      <a:pPr indent="-203200" lvl="0" marL="203200" marR="0" rtl="0" algn="l">
                        <a:lnSpc>
                          <a:spcPct val="110000"/>
                        </a:lnSpc>
                        <a:spcBef>
                          <a:spcPts val="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Inbound / outbound sales motion</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4 Enterprise Sales, 1 Strategic Sales and 10 SDR’s targeting enterprise accounts</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Consistent upsells results for 10 quarters after initial order</a:t>
                      </a:r>
                      <a:endParaRPr sz="1200"/>
                    </a:p>
                  </a:txBody>
                  <a:tcPr marT="40350" marB="40350" marR="80700" marL="80700" anchor="ctr">
                    <a:lnL cap="flat" cmpd="sng" w="38100">
                      <a:solidFill>
                        <a:schemeClr val="accen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Clr>
                          <a:schemeClr val="dk1"/>
                        </a:buClr>
                        <a:buSzPts val="900"/>
                        <a:buFont typeface="Arial"/>
                        <a:buNone/>
                      </a:pPr>
                      <a:r>
                        <a:t/>
                      </a:r>
                      <a:endParaRPr sz="900">
                        <a:solidFill>
                          <a:srgbClr val="3F3F3F"/>
                        </a:solidFill>
                      </a:endParaRPr>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Clr>
                          <a:srgbClr val="3F3F3F"/>
                        </a:buClr>
                        <a:buSzPts val="900"/>
                        <a:buFont typeface="Arial"/>
                        <a:buNone/>
                      </a:pPr>
                      <a:r>
                        <a:rPr b="1" lang="en-PH" sz="900">
                          <a:solidFill>
                            <a:srgbClr val="3F3F3F"/>
                          </a:solidFill>
                        </a:rPr>
                        <a:t>38%</a:t>
                      </a:r>
                      <a:endParaRPr sz="1200"/>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r>
              <a:tr h="954750">
                <a:tc>
                  <a:txBody>
                    <a:bodyPr/>
                    <a:lstStyle/>
                    <a:p>
                      <a:pPr indent="-203200" lvl="0" marL="203200" marR="0" rtl="0" algn="l">
                        <a:lnSpc>
                          <a:spcPct val="110000"/>
                        </a:lnSpc>
                        <a:spcBef>
                          <a:spcPts val="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Extensive partnerships with leading insurance providers, aiding Insurance Safety programs</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6 reps targeting top 100 insurance carriers, MGAs, Brokers and Agents</a:t>
                      </a:r>
                      <a:endParaRPr sz="1200"/>
                    </a:p>
                  </a:txBody>
                  <a:tcPr marT="40350" marB="40350" marR="80700" marL="80700" anchor="ctr">
                    <a:lnL cap="flat" cmpd="sng" w="38100">
                      <a:solidFill>
                        <a:schemeClr val="accen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lnSpc>
                          <a:spcPct val="100000"/>
                        </a:lnSpc>
                        <a:spcBef>
                          <a:spcPts val="0"/>
                        </a:spcBef>
                        <a:spcAft>
                          <a:spcPts val="0"/>
                        </a:spcAft>
                        <a:buClr>
                          <a:schemeClr val="dk1"/>
                        </a:buClr>
                        <a:buSzPts val="900"/>
                        <a:buFont typeface="Arial"/>
                        <a:buNone/>
                      </a:pPr>
                      <a:r>
                        <a:t/>
                      </a:r>
                      <a:endParaRPr b="1" i="0" sz="900" u="none" cap="none" strike="noStrike">
                        <a:solidFill>
                          <a:srgbClr val="3F3F3F"/>
                        </a:solidFill>
                        <a:latin typeface="Arial"/>
                        <a:ea typeface="Arial"/>
                        <a:cs typeface="Arial"/>
                        <a:sym typeface="Arial"/>
                      </a:endParaRPr>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c>
                  <a:txBody>
                    <a:bodyPr/>
                    <a:lstStyle/>
                    <a:p>
                      <a:pPr indent="0" lvl="0" marL="0" marR="0" rtl="0" algn="ctr">
                        <a:lnSpc>
                          <a:spcPct val="100000"/>
                        </a:lnSpc>
                        <a:spcBef>
                          <a:spcPts val="0"/>
                        </a:spcBef>
                        <a:spcAft>
                          <a:spcPts val="0"/>
                        </a:spcAft>
                        <a:buClr>
                          <a:srgbClr val="3F3F3F"/>
                        </a:buClr>
                        <a:buSzPts val="900"/>
                        <a:buFont typeface="Arial"/>
                        <a:buNone/>
                      </a:pPr>
                      <a:r>
                        <a:rPr b="1" i="0" lang="en-PH" sz="900" u="none" cap="none" strike="noStrike">
                          <a:solidFill>
                            <a:srgbClr val="3F3F3F"/>
                          </a:solidFill>
                          <a:latin typeface="Arial"/>
                          <a:ea typeface="Arial"/>
                          <a:cs typeface="Arial"/>
                          <a:sym typeface="Arial"/>
                        </a:rPr>
                        <a:t>116%</a:t>
                      </a:r>
                      <a:endParaRPr sz="1200"/>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2F2F2"/>
                    </a:solidFill>
                  </a:tcPr>
                </a:tc>
              </a:tr>
              <a:tr h="954750">
                <a:tc>
                  <a:txBody>
                    <a:bodyPr/>
                    <a:lstStyle/>
                    <a:p>
                      <a:pPr indent="-203200" lvl="0" marL="203200" marR="0" rtl="0" algn="l">
                        <a:lnSpc>
                          <a:spcPct val="110000"/>
                        </a:lnSpc>
                        <a:spcBef>
                          <a:spcPts val="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Resellers purchase Azuga solutions for resale to fleet operators</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Devices are purchased by resellers upfront</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Accounts via resale channel are targeted for upsell opportunities</a:t>
                      </a:r>
                      <a:endParaRPr sz="1200"/>
                    </a:p>
                    <a:p>
                      <a:pPr indent="-203200" lvl="0" marL="203200" marR="0" rtl="0" algn="l">
                        <a:lnSpc>
                          <a:spcPct val="110000"/>
                        </a:lnSpc>
                        <a:spcBef>
                          <a:spcPts val="500"/>
                        </a:spcBef>
                        <a:spcAft>
                          <a:spcPts val="0"/>
                        </a:spcAft>
                        <a:buClr>
                          <a:schemeClr val="accent1"/>
                        </a:buClr>
                        <a:buSzPts val="1000"/>
                        <a:buFont typeface="Noto Sans Symbols"/>
                        <a:buChar char="⚫"/>
                      </a:pPr>
                      <a:r>
                        <a:rPr b="0" lang="en-PH" sz="1000">
                          <a:solidFill>
                            <a:srgbClr val="000000"/>
                          </a:solidFill>
                          <a:latin typeface="Arial"/>
                          <a:ea typeface="Arial"/>
                          <a:cs typeface="Arial"/>
                          <a:sym typeface="Arial"/>
                        </a:rPr>
                        <a:t>4-person US-based Reseller and Partnership Team</a:t>
                      </a:r>
                      <a:endParaRPr sz="1200"/>
                    </a:p>
                  </a:txBody>
                  <a:tcPr marT="40350" marB="40350" marR="80700" marL="80700" anchor="ctr">
                    <a:lnL cap="flat" cmpd="sng" w="38100">
                      <a:solidFill>
                        <a:schemeClr val="accen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solidFill>
                      <a:srgbClr val="F2F2F2"/>
                    </a:solidFill>
                  </a:tcPr>
                </a:tc>
                <a:tc>
                  <a:txBody>
                    <a:bodyPr/>
                    <a:lstStyle/>
                    <a:p>
                      <a:pPr indent="0" lvl="0" marL="0" marR="0" rtl="0" algn="ctr">
                        <a:lnSpc>
                          <a:spcPct val="100000"/>
                        </a:lnSpc>
                        <a:spcBef>
                          <a:spcPts val="0"/>
                        </a:spcBef>
                        <a:spcAft>
                          <a:spcPts val="0"/>
                        </a:spcAft>
                        <a:buClr>
                          <a:schemeClr val="dk1"/>
                        </a:buClr>
                        <a:buSzPts val="900"/>
                        <a:buFont typeface="Arial"/>
                        <a:buNone/>
                      </a:pPr>
                      <a:r>
                        <a:t/>
                      </a:r>
                      <a:endParaRPr b="1" i="0" sz="900" u="none" cap="none" strike="noStrike">
                        <a:solidFill>
                          <a:srgbClr val="3F3F3F"/>
                        </a:solidFill>
                        <a:latin typeface="Arial"/>
                        <a:ea typeface="Arial"/>
                        <a:cs typeface="Arial"/>
                        <a:sym typeface="Arial"/>
                      </a:endParaRPr>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solidFill>
                      <a:srgbClr val="F2F2F2"/>
                    </a:solidFill>
                  </a:tcPr>
                </a:tc>
                <a:tc>
                  <a:txBody>
                    <a:bodyPr/>
                    <a:lstStyle/>
                    <a:p>
                      <a:pPr indent="0" lvl="0" marL="0" marR="0" rtl="0" algn="ctr">
                        <a:lnSpc>
                          <a:spcPct val="100000"/>
                        </a:lnSpc>
                        <a:spcBef>
                          <a:spcPts val="0"/>
                        </a:spcBef>
                        <a:spcAft>
                          <a:spcPts val="0"/>
                        </a:spcAft>
                        <a:buClr>
                          <a:srgbClr val="3F3F3F"/>
                        </a:buClr>
                        <a:buSzPts val="900"/>
                        <a:buFont typeface="Arial"/>
                        <a:buNone/>
                      </a:pPr>
                      <a:r>
                        <a:rPr b="1" i="0" lang="en-PH" sz="900" u="none" cap="none" strike="noStrike">
                          <a:solidFill>
                            <a:srgbClr val="3F3F3F"/>
                          </a:solidFill>
                          <a:latin typeface="Arial"/>
                          <a:ea typeface="Arial"/>
                          <a:cs typeface="Arial"/>
                          <a:sym typeface="Arial"/>
                        </a:rPr>
                        <a:t>132%</a:t>
                      </a:r>
                      <a:endParaRPr sz="1200"/>
                    </a:p>
                  </a:txBody>
                  <a:tcPr marT="40350" marB="40350" marR="80700" marL="80700"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solidFill>
                      <a:srgbClr val="F2F2F2"/>
                    </a:solidFill>
                  </a:tcPr>
                </a:tc>
              </a:tr>
            </a:tbl>
          </a:graphicData>
        </a:graphic>
      </p:graphicFrame>
      <p:pic>
        <p:nvPicPr>
          <p:cNvPr id="3002" name="Google Shape;3002;g1a37c33ce89_0_8033"/>
          <p:cNvPicPr preferRelativeResize="0"/>
          <p:nvPr/>
        </p:nvPicPr>
        <p:blipFill rotWithShape="1">
          <a:blip r:embed="rId3">
            <a:alphaModFix/>
          </a:blip>
          <a:srcRect b="0" l="0" r="0" t="0"/>
          <a:stretch/>
        </p:blipFill>
        <p:spPr>
          <a:xfrm>
            <a:off x="5567564" y="3653131"/>
            <a:ext cx="1882500" cy="1023000"/>
          </a:xfrm>
          <a:prstGeom prst="rect">
            <a:avLst/>
          </a:prstGeom>
          <a:noFill/>
          <a:ln>
            <a:noFill/>
          </a:ln>
        </p:spPr>
      </p:pic>
      <p:sp>
        <p:nvSpPr>
          <p:cNvPr id="3003" name="Google Shape;3003;g1a37c33ce89_0_8033"/>
          <p:cNvSpPr/>
          <p:nvPr/>
        </p:nvSpPr>
        <p:spPr>
          <a:xfrm>
            <a:off x="8449235" y="1085246"/>
            <a:ext cx="32274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Marketing Overview</a:t>
            </a:r>
            <a:endParaRPr sz="1200"/>
          </a:p>
        </p:txBody>
      </p:sp>
      <p:sp>
        <p:nvSpPr>
          <p:cNvPr id="3004" name="Google Shape;3004;g1a37c33ce89_0_8033"/>
          <p:cNvSpPr/>
          <p:nvPr/>
        </p:nvSpPr>
        <p:spPr>
          <a:xfrm>
            <a:off x="611229" y="1085246"/>
            <a:ext cx="7703400" cy="241800"/>
          </a:xfrm>
          <a:prstGeom prst="rect">
            <a:avLst/>
          </a:prstGeom>
          <a:solidFill>
            <a:schemeClr val="accent3"/>
          </a:solidFill>
          <a:ln>
            <a:noFill/>
          </a:ln>
        </p:spPr>
        <p:txBody>
          <a:bodyPr anchorCtr="0" anchor="ctr" bIns="16125" lIns="0" spcFirstLastPara="1" rIns="0" wrap="square" tIns="16125">
            <a:noAutofit/>
          </a:bodyPr>
          <a:lstStyle/>
          <a:p>
            <a:pPr indent="0" lvl="0" marL="0" marR="0" rtl="0" algn="ctr">
              <a:spcBef>
                <a:spcPts val="0"/>
              </a:spcBef>
              <a:spcAft>
                <a:spcPts val="0"/>
              </a:spcAft>
              <a:buNone/>
            </a:pPr>
            <a:r>
              <a:rPr b="1" lang="en-PH" sz="1200">
                <a:solidFill>
                  <a:srgbClr val="FFFFFF"/>
                </a:solidFill>
                <a:latin typeface="Arial"/>
                <a:ea typeface="Arial"/>
                <a:cs typeface="Arial"/>
                <a:sym typeface="Arial"/>
              </a:rPr>
              <a:t>Sales Overview</a:t>
            </a:r>
            <a:endParaRPr sz="1200"/>
          </a:p>
        </p:txBody>
      </p:sp>
      <p:cxnSp>
        <p:nvCxnSpPr>
          <p:cNvPr id="3005" name="Google Shape;3005;g1a37c33ce89_0_8033"/>
          <p:cNvCxnSpPr/>
          <p:nvPr/>
        </p:nvCxnSpPr>
        <p:spPr>
          <a:xfrm flipH="1" rot="10800000">
            <a:off x="1451385" y="1751244"/>
            <a:ext cx="4173900" cy="600"/>
          </a:xfrm>
          <a:prstGeom prst="straightConnector1">
            <a:avLst/>
          </a:prstGeom>
          <a:noFill/>
          <a:ln cap="flat" cmpd="sng" w="38100">
            <a:solidFill>
              <a:schemeClr val="accent1"/>
            </a:solidFill>
            <a:prstDash val="solid"/>
            <a:round/>
            <a:headEnd len="sm" w="sm" type="none"/>
            <a:tailEnd len="sm" w="sm" type="none"/>
          </a:ln>
        </p:spPr>
      </p:cxnSp>
      <p:sp>
        <p:nvSpPr>
          <p:cNvPr id="3006" name="Google Shape;3006;g1a37c33ce89_0_8033"/>
          <p:cNvSpPr txBox="1"/>
          <p:nvPr/>
        </p:nvSpPr>
        <p:spPr>
          <a:xfrm>
            <a:off x="2549115" y="1524493"/>
            <a:ext cx="1596600" cy="2355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000">
                <a:solidFill>
                  <a:schemeClr val="dk1"/>
                </a:solidFill>
                <a:latin typeface="Arial"/>
                <a:ea typeface="Arial"/>
                <a:cs typeface="Arial"/>
                <a:sym typeface="Arial"/>
              </a:rPr>
              <a:t>Overview</a:t>
            </a:r>
            <a:endParaRPr sz="1200"/>
          </a:p>
        </p:txBody>
      </p:sp>
      <p:cxnSp>
        <p:nvCxnSpPr>
          <p:cNvPr id="3007" name="Google Shape;3007;g1a37c33ce89_0_8033"/>
          <p:cNvCxnSpPr/>
          <p:nvPr/>
        </p:nvCxnSpPr>
        <p:spPr>
          <a:xfrm>
            <a:off x="8382000" y="1371744"/>
            <a:ext cx="0" cy="4760100"/>
          </a:xfrm>
          <a:prstGeom prst="straightConnector1">
            <a:avLst/>
          </a:prstGeom>
          <a:noFill/>
          <a:ln cap="flat" cmpd="sng" w="9525">
            <a:solidFill>
              <a:srgbClr val="BFBFBF"/>
            </a:solidFill>
            <a:prstDash val="solid"/>
            <a:round/>
            <a:headEnd len="sm" w="sm" type="none"/>
            <a:tailEnd len="sm" w="sm" type="none"/>
          </a:ln>
        </p:spPr>
      </p:cxnSp>
      <p:sp>
        <p:nvSpPr>
          <p:cNvPr id="3008" name="Google Shape;3008;g1a37c33ce89_0_8033"/>
          <p:cNvSpPr txBox="1"/>
          <p:nvPr/>
        </p:nvSpPr>
        <p:spPr>
          <a:xfrm>
            <a:off x="224759" y="5341293"/>
            <a:ext cx="1451400" cy="2508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100">
                <a:solidFill>
                  <a:schemeClr val="dk1"/>
                </a:solidFill>
                <a:latin typeface="Arial"/>
                <a:ea typeface="Arial"/>
                <a:cs typeface="Arial"/>
                <a:sym typeface="Arial"/>
              </a:rPr>
              <a:t>Resellers</a:t>
            </a:r>
            <a:endParaRPr sz="1200"/>
          </a:p>
        </p:txBody>
      </p:sp>
      <p:sp>
        <p:nvSpPr>
          <p:cNvPr id="3009" name="Google Shape;3009;g1a37c33ce89_0_8033"/>
          <p:cNvSpPr txBox="1"/>
          <p:nvPr/>
        </p:nvSpPr>
        <p:spPr>
          <a:xfrm>
            <a:off x="224759" y="4332763"/>
            <a:ext cx="1451400" cy="2508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100">
                <a:solidFill>
                  <a:schemeClr val="dk1"/>
                </a:solidFill>
                <a:latin typeface="Arial"/>
                <a:ea typeface="Arial"/>
                <a:cs typeface="Arial"/>
                <a:sym typeface="Arial"/>
              </a:rPr>
              <a:t>Insurance</a:t>
            </a:r>
            <a:endParaRPr sz="1200"/>
          </a:p>
        </p:txBody>
      </p:sp>
      <p:grpSp>
        <p:nvGrpSpPr>
          <p:cNvPr id="3010" name="Google Shape;3010;g1a37c33ce89_0_8033"/>
          <p:cNvGrpSpPr/>
          <p:nvPr/>
        </p:nvGrpSpPr>
        <p:grpSpPr>
          <a:xfrm>
            <a:off x="698863" y="4829939"/>
            <a:ext cx="502920" cy="513620"/>
            <a:chOff x="5762625" y="1309688"/>
            <a:chExt cx="447677" cy="457201"/>
          </a:xfrm>
        </p:grpSpPr>
        <p:sp>
          <p:nvSpPr>
            <p:cNvPr id="3011" name="Google Shape;3011;g1a37c33ce89_0_8033"/>
            <p:cNvSpPr/>
            <p:nvPr/>
          </p:nvSpPr>
          <p:spPr>
            <a:xfrm>
              <a:off x="5815013"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90"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3" y="200"/>
                    <a:pt x="73" y="200"/>
                    <a:pt x="73"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2" name="Google Shape;3012;g1a37c33ce89_0_8033"/>
            <p:cNvSpPr/>
            <p:nvPr/>
          </p:nvSpPr>
          <p:spPr>
            <a:xfrm>
              <a:off x="5762625"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6" y="4"/>
                    <a:pt x="267" y="0"/>
                    <a:pt x="259" y="0"/>
                  </a:cubicBezTo>
                  <a:cubicBezTo>
                    <a:pt x="221" y="0"/>
                    <a:pt x="221" y="0"/>
                    <a:pt x="221" y="0"/>
                  </a:cubicBezTo>
                  <a:cubicBezTo>
                    <a:pt x="208" y="0"/>
                    <a:pt x="195" y="2"/>
                    <a:pt x="182" y="4"/>
                  </a:cubicBezTo>
                  <a:cubicBezTo>
                    <a:pt x="97" y="20"/>
                    <a:pt x="29" y="88"/>
                    <a:pt x="14" y="173"/>
                  </a:cubicBezTo>
                  <a:cubicBezTo>
                    <a:pt x="2" y="242"/>
                    <a:pt x="2" y="242"/>
                    <a:pt x="2"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7"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3" name="Google Shape;3013;g1a37c33ce89_0_8033"/>
            <p:cNvSpPr/>
            <p:nvPr/>
          </p:nvSpPr>
          <p:spPr>
            <a:xfrm>
              <a:off x="6072188" y="1565276"/>
              <a:ext cx="85725" cy="117475"/>
            </a:xfrm>
            <a:custGeom>
              <a:rect b="b" l="l" r="r" t="t"/>
              <a:pathLst>
                <a:path extrusionOk="0" h="424" w="307">
                  <a:moveTo>
                    <a:pt x="274" y="36"/>
                  </a:moveTo>
                  <a:cubicBezTo>
                    <a:pt x="253" y="13"/>
                    <a:pt x="222" y="0"/>
                    <a:pt x="191" y="0"/>
                  </a:cubicBezTo>
                  <a:cubicBezTo>
                    <a:pt x="116" y="0"/>
                    <a:pt x="116" y="0"/>
                    <a:pt x="116" y="0"/>
                  </a:cubicBezTo>
                  <a:cubicBezTo>
                    <a:pt x="84" y="0"/>
                    <a:pt x="54" y="13"/>
                    <a:pt x="33" y="36"/>
                  </a:cubicBezTo>
                  <a:cubicBezTo>
                    <a:pt x="11" y="59"/>
                    <a:pt x="0" y="90"/>
                    <a:pt x="2" y="122"/>
                  </a:cubicBezTo>
                  <a:cubicBezTo>
                    <a:pt x="5" y="173"/>
                    <a:pt x="5" y="173"/>
                    <a:pt x="5" y="173"/>
                  </a:cubicBezTo>
                  <a:cubicBezTo>
                    <a:pt x="13" y="292"/>
                    <a:pt x="13" y="292"/>
                    <a:pt x="13" y="292"/>
                  </a:cubicBezTo>
                  <a:cubicBezTo>
                    <a:pt x="16" y="340"/>
                    <a:pt x="43" y="383"/>
                    <a:pt x="86" y="406"/>
                  </a:cubicBezTo>
                  <a:cubicBezTo>
                    <a:pt x="107" y="418"/>
                    <a:pt x="130" y="424"/>
                    <a:pt x="153" y="424"/>
                  </a:cubicBezTo>
                  <a:cubicBezTo>
                    <a:pt x="177" y="424"/>
                    <a:pt x="200" y="418"/>
                    <a:pt x="221" y="406"/>
                  </a:cubicBezTo>
                  <a:cubicBezTo>
                    <a:pt x="263" y="383"/>
                    <a:pt x="291" y="340"/>
                    <a:pt x="294" y="292"/>
                  </a:cubicBezTo>
                  <a:cubicBezTo>
                    <a:pt x="303" y="156"/>
                    <a:pt x="303" y="156"/>
                    <a:pt x="303" y="156"/>
                  </a:cubicBezTo>
                  <a:cubicBezTo>
                    <a:pt x="305" y="122"/>
                    <a:pt x="305" y="122"/>
                    <a:pt x="305" y="122"/>
                  </a:cubicBezTo>
                  <a:cubicBezTo>
                    <a:pt x="307" y="90"/>
                    <a:pt x="296" y="59"/>
                    <a:pt x="274" y="36"/>
                  </a:cubicBezTo>
                  <a:close/>
                  <a:moveTo>
                    <a:pt x="67" y="117"/>
                  </a:moveTo>
                  <a:cubicBezTo>
                    <a:pt x="66" y="104"/>
                    <a:pt x="71" y="91"/>
                    <a:pt x="80" y="81"/>
                  </a:cubicBezTo>
                  <a:cubicBezTo>
                    <a:pt x="89" y="71"/>
                    <a:pt x="102" y="65"/>
                    <a:pt x="116" y="65"/>
                  </a:cubicBezTo>
                  <a:cubicBezTo>
                    <a:pt x="167" y="65"/>
                    <a:pt x="167" y="65"/>
                    <a:pt x="167" y="65"/>
                  </a:cubicBezTo>
                  <a:cubicBezTo>
                    <a:pt x="158" y="90"/>
                    <a:pt x="158" y="90"/>
                    <a:pt x="158" y="90"/>
                  </a:cubicBezTo>
                  <a:cubicBezTo>
                    <a:pt x="154" y="96"/>
                    <a:pt x="131" y="124"/>
                    <a:pt x="68" y="135"/>
                  </a:cubicBezTo>
                  <a:lnTo>
                    <a:pt x="67" y="117"/>
                  </a:lnTo>
                  <a:close/>
                  <a:moveTo>
                    <a:pt x="229" y="288"/>
                  </a:moveTo>
                  <a:cubicBezTo>
                    <a:pt x="227" y="314"/>
                    <a:pt x="212" y="337"/>
                    <a:pt x="190" y="349"/>
                  </a:cubicBezTo>
                  <a:cubicBezTo>
                    <a:pt x="167" y="362"/>
                    <a:pt x="140" y="362"/>
                    <a:pt x="117" y="349"/>
                  </a:cubicBezTo>
                  <a:cubicBezTo>
                    <a:pt x="94" y="337"/>
                    <a:pt x="80" y="314"/>
                    <a:pt x="78" y="288"/>
                  </a:cubicBezTo>
                  <a:cubicBezTo>
                    <a:pt x="72" y="200"/>
                    <a:pt x="72" y="200"/>
                    <a:pt x="72" y="200"/>
                  </a:cubicBezTo>
                  <a:cubicBezTo>
                    <a:pt x="126" y="192"/>
                    <a:pt x="161" y="174"/>
                    <a:pt x="183" y="157"/>
                  </a:cubicBezTo>
                  <a:cubicBezTo>
                    <a:pt x="187" y="159"/>
                    <a:pt x="191" y="162"/>
                    <a:pt x="196" y="164"/>
                  </a:cubicBezTo>
                  <a:cubicBezTo>
                    <a:pt x="205" y="169"/>
                    <a:pt x="218" y="174"/>
                    <a:pt x="236" y="179"/>
                  </a:cubicBezTo>
                  <a:lnTo>
                    <a:pt x="229" y="288"/>
                  </a:lnTo>
                  <a:close/>
                  <a:moveTo>
                    <a:pt x="226" y="106"/>
                  </a:moveTo>
                  <a:cubicBezTo>
                    <a:pt x="225" y="106"/>
                    <a:pt x="223" y="105"/>
                    <a:pt x="222" y="104"/>
                  </a:cubicBezTo>
                  <a:cubicBezTo>
                    <a:pt x="230" y="85"/>
                    <a:pt x="230" y="85"/>
                    <a:pt x="230" y="85"/>
                  </a:cubicBezTo>
                  <a:cubicBezTo>
                    <a:pt x="236" y="93"/>
                    <a:pt x="239" y="102"/>
                    <a:pt x="240" y="112"/>
                  </a:cubicBezTo>
                  <a:cubicBezTo>
                    <a:pt x="232" y="109"/>
                    <a:pt x="228" y="107"/>
                    <a:pt x="226" y="106"/>
                  </a:cubicBezTo>
                  <a:close/>
                  <a:moveTo>
                    <a:pt x="226" y="106"/>
                  </a:moveTo>
                  <a:cubicBezTo>
                    <a:pt x="226" y="106"/>
                    <a:pt x="226" y="106"/>
                    <a:pt x="226" y="10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4" name="Google Shape;3014;g1a37c33ce89_0_8033"/>
            <p:cNvSpPr/>
            <p:nvPr/>
          </p:nvSpPr>
          <p:spPr>
            <a:xfrm>
              <a:off x="6018213" y="1689101"/>
              <a:ext cx="192089" cy="77788"/>
            </a:xfrm>
            <a:custGeom>
              <a:rect b="b" l="l" r="r" t="t"/>
              <a:pathLst>
                <a:path extrusionOk="0" h="280" w="687">
                  <a:moveTo>
                    <a:pt x="685" y="242"/>
                  </a:moveTo>
                  <a:cubicBezTo>
                    <a:pt x="673" y="173"/>
                    <a:pt x="673" y="173"/>
                    <a:pt x="673" y="173"/>
                  </a:cubicBezTo>
                  <a:cubicBezTo>
                    <a:pt x="657" y="88"/>
                    <a:pt x="590" y="20"/>
                    <a:pt x="505" y="4"/>
                  </a:cubicBezTo>
                  <a:cubicBezTo>
                    <a:pt x="492" y="2"/>
                    <a:pt x="479" y="0"/>
                    <a:pt x="466" y="0"/>
                  </a:cubicBezTo>
                  <a:cubicBezTo>
                    <a:pt x="428" y="0"/>
                    <a:pt x="428" y="0"/>
                    <a:pt x="428" y="0"/>
                  </a:cubicBezTo>
                  <a:cubicBezTo>
                    <a:pt x="420" y="0"/>
                    <a:pt x="411" y="4"/>
                    <a:pt x="405" y="10"/>
                  </a:cubicBezTo>
                  <a:cubicBezTo>
                    <a:pt x="343" y="72"/>
                    <a:pt x="343" y="72"/>
                    <a:pt x="343" y="72"/>
                  </a:cubicBezTo>
                  <a:cubicBezTo>
                    <a:pt x="282" y="10"/>
                    <a:pt x="282" y="10"/>
                    <a:pt x="282" y="10"/>
                  </a:cubicBezTo>
                  <a:cubicBezTo>
                    <a:pt x="275" y="4"/>
                    <a:pt x="267" y="0"/>
                    <a:pt x="259" y="0"/>
                  </a:cubicBezTo>
                  <a:cubicBezTo>
                    <a:pt x="221" y="0"/>
                    <a:pt x="221" y="0"/>
                    <a:pt x="221" y="0"/>
                  </a:cubicBezTo>
                  <a:cubicBezTo>
                    <a:pt x="208" y="0"/>
                    <a:pt x="195" y="2"/>
                    <a:pt x="182" y="4"/>
                  </a:cubicBezTo>
                  <a:cubicBezTo>
                    <a:pt x="97" y="20"/>
                    <a:pt x="29" y="88"/>
                    <a:pt x="14" y="173"/>
                  </a:cubicBezTo>
                  <a:cubicBezTo>
                    <a:pt x="1" y="242"/>
                    <a:pt x="1" y="242"/>
                    <a:pt x="1" y="242"/>
                  </a:cubicBezTo>
                  <a:cubicBezTo>
                    <a:pt x="0" y="251"/>
                    <a:pt x="2" y="261"/>
                    <a:pt x="9" y="269"/>
                  </a:cubicBezTo>
                  <a:cubicBezTo>
                    <a:pt x="15" y="276"/>
                    <a:pt x="24" y="280"/>
                    <a:pt x="34" y="280"/>
                  </a:cubicBezTo>
                  <a:cubicBezTo>
                    <a:pt x="653" y="280"/>
                    <a:pt x="653" y="280"/>
                    <a:pt x="653" y="280"/>
                  </a:cubicBezTo>
                  <a:cubicBezTo>
                    <a:pt x="663" y="280"/>
                    <a:pt x="672" y="276"/>
                    <a:pt x="678" y="269"/>
                  </a:cubicBezTo>
                  <a:cubicBezTo>
                    <a:pt x="684" y="261"/>
                    <a:pt x="687" y="251"/>
                    <a:pt x="685" y="242"/>
                  </a:cubicBezTo>
                  <a:close/>
                  <a:moveTo>
                    <a:pt x="73" y="215"/>
                  </a:moveTo>
                  <a:cubicBezTo>
                    <a:pt x="78" y="185"/>
                    <a:pt x="78" y="185"/>
                    <a:pt x="78" y="185"/>
                  </a:cubicBezTo>
                  <a:cubicBezTo>
                    <a:pt x="89" y="126"/>
                    <a:pt x="135" y="79"/>
                    <a:pt x="194" y="68"/>
                  </a:cubicBezTo>
                  <a:cubicBezTo>
                    <a:pt x="203" y="66"/>
                    <a:pt x="212" y="66"/>
                    <a:pt x="221" y="66"/>
                  </a:cubicBezTo>
                  <a:cubicBezTo>
                    <a:pt x="245" y="66"/>
                    <a:pt x="245" y="66"/>
                    <a:pt x="245" y="66"/>
                  </a:cubicBezTo>
                  <a:cubicBezTo>
                    <a:pt x="320" y="141"/>
                    <a:pt x="320" y="141"/>
                    <a:pt x="320" y="141"/>
                  </a:cubicBezTo>
                  <a:cubicBezTo>
                    <a:pt x="333" y="154"/>
                    <a:pt x="354" y="154"/>
                    <a:pt x="366" y="141"/>
                  </a:cubicBezTo>
                  <a:cubicBezTo>
                    <a:pt x="442" y="66"/>
                    <a:pt x="442" y="66"/>
                    <a:pt x="442" y="66"/>
                  </a:cubicBezTo>
                  <a:cubicBezTo>
                    <a:pt x="466" y="66"/>
                    <a:pt x="466" y="66"/>
                    <a:pt x="466" y="66"/>
                  </a:cubicBezTo>
                  <a:cubicBezTo>
                    <a:pt x="475" y="66"/>
                    <a:pt x="484" y="66"/>
                    <a:pt x="493" y="68"/>
                  </a:cubicBezTo>
                  <a:cubicBezTo>
                    <a:pt x="551" y="79"/>
                    <a:pt x="598" y="126"/>
                    <a:pt x="609" y="185"/>
                  </a:cubicBezTo>
                  <a:cubicBezTo>
                    <a:pt x="614" y="215"/>
                    <a:pt x="614" y="215"/>
                    <a:pt x="614" y="215"/>
                  </a:cubicBezTo>
                  <a:lnTo>
                    <a:pt x="73" y="215"/>
                  </a:lnTo>
                  <a:close/>
                  <a:moveTo>
                    <a:pt x="73" y="215"/>
                  </a:moveTo>
                  <a:cubicBezTo>
                    <a:pt x="73" y="215"/>
                    <a:pt x="73" y="215"/>
                    <a:pt x="73" y="21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5" name="Google Shape;3015;g1a37c33ce89_0_8033"/>
            <p:cNvSpPr/>
            <p:nvPr/>
          </p:nvSpPr>
          <p:spPr>
            <a:xfrm>
              <a:off x="5943600" y="1309688"/>
              <a:ext cx="85725" cy="117475"/>
            </a:xfrm>
            <a:custGeom>
              <a:rect b="b" l="l" r="r" t="t"/>
              <a:pathLst>
                <a:path extrusionOk="0" h="424" w="307">
                  <a:moveTo>
                    <a:pt x="275" y="36"/>
                  </a:moveTo>
                  <a:cubicBezTo>
                    <a:pt x="253" y="13"/>
                    <a:pt x="223" y="0"/>
                    <a:pt x="191" y="0"/>
                  </a:cubicBezTo>
                  <a:cubicBezTo>
                    <a:pt x="116" y="0"/>
                    <a:pt x="116" y="0"/>
                    <a:pt x="116" y="0"/>
                  </a:cubicBezTo>
                  <a:cubicBezTo>
                    <a:pt x="85" y="0"/>
                    <a:pt x="55" y="13"/>
                    <a:pt x="33" y="36"/>
                  </a:cubicBezTo>
                  <a:cubicBezTo>
                    <a:pt x="12" y="59"/>
                    <a:pt x="0" y="90"/>
                    <a:pt x="2" y="122"/>
                  </a:cubicBezTo>
                  <a:cubicBezTo>
                    <a:pt x="6" y="173"/>
                    <a:pt x="6" y="173"/>
                    <a:pt x="6" y="173"/>
                  </a:cubicBezTo>
                  <a:cubicBezTo>
                    <a:pt x="14" y="292"/>
                    <a:pt x="14" y="292"/>
                    <a:pt x="14" y="292"/>
                  </a:cubicBezTo>
                  <a:cubicBezTo>
                    <a:pt x="17" y="340"/>
                    <a:pt x="44" y="383"/>
                    <a:pt x="86" y="406"/>
                  </a:cubicBezTo>
                  <a:cubicBezTo>
                    <a:pt x="107" y="418"/>
                    <a:pt x="131" y="424"/>
                    <a:pt x="154" y="424"/>
                  </a:cubicBezTo>
                  <a:cubicBezTo>
                    <a:pt x="177" y="424"/>
                    <a:pt x="200" y="418"/>
                    <a:pt x="222" y="406"/>
                  </a:cubicBezTo>
                  <a:cubicBezTo>
                    <a:pt x="264" y="383"/>
                    <a:pt x="291" y="340"/>
                    <a:pt x="294" y="292"/>
                  </a:cubicBezTo>
                  <a:cubicBezTo>
                    <a:pt x="303" y="156"/>
                    <a:pt x="303" y="156"/>
                    <a:pt x="303" y="156"/>
                  </a:cubicBezTo>
                  <a:cubicBezTo>
                    <a:pt x="305" y="122"/>
                    <a:pt x="305" y="122"/>
                    <a:pt x="305" y="122"/>
                  </a:cubicBezTo>
                  <a:cubicBezTo>
                    <a:pt x="307" y="90"/>
                    <a:pt x="296" y="59"/>
                    <a:pt x="275" y="36"/>
                  </a:cubicBezTo>
                  <a:close/>
                  <a:moveTo>
                    <a:pt x="68" y="117"/>
                  </a:moveTo>
                  <a:cubicBezTo>
                    <a:pt x="67" y="104"/>
                    <a:pt x="71" y="91"/>
                    <a:pt x="81" y="81"/>
                  </a:cubicBezTo>
                  <a:cubicBezTo>
                    <a:pt x="90" y="71"/>
                    <a:pt x="103" y="65"/>
                    <a:pt x="116" y="65"/>
                  </a:cubicBezTo>
                  <a:cubicBezTo>
                    <a:pt x="168" y="65"/>
                    <a:pt x="168" y="65"/>
                    <a:pt x="168" y="65"/>
                  </a:cubicBezTo>
                  <a:cubicBezTo>
                    <a:pt x="159" y="90"/>
                    <a:pt x="159" y="90"/>
                    <a:pt x="159" y="90"/>
                  </a:cubicBezTo>
                  <a:cubicBezTo>
                    <a:pt x="154" y="96"/>
                    <a:pt x="131" y="124"/>
                    <a:pt x="69" y="135"/>
                  </a:cubicBezTo>
                  <a:lnTo>
                    <a:pt x="68" y="117"/>
                  </a:lnTo>
                  <a:close/>
                  <a:moveTo>
                    <a:pt x="229" y="288"/>
                  </a:moveTo>
                  <a:cubicBezTo>
                    <a:pt x="227" y="314"/>
                    <a:pt x="213" y="337"/>
                    <a:pt x="190" y="349"/>
                  </a:cubicBezTo>
                  <a:cubicBezTo>
                    <a:pt x="167" y="362"/>
                    <a:pt x="140" y="362"/>
                    <a:pt x="118" y="349"/>
                  </a:cubicBezTo>
                  <a:cubicBezTo>
                    <a:pt x="95" y="337"/>
                    <a:pt x="80" y="314"/>
                    <a:pt x="79" y="288"/>
                  </a:cubicBezTo>
                  <a:cubicBezTo>
                    <a:pt x="73" y="200"/>
                    <a:pt x="73" y="200"/>
                    <a:pt x="73" y="200"/>
                  </a:cubicBezTo>
                  <a:cubicBezTo>
                    <a:pt x="126" y="192"/>
                    <a:pt x="161" y="174"/>
                    <a:pt x="183" y="157"/>
                  </a:cubicBezTo>
                  <a:cubicBezTo>
                    <a:pt x="187" y="159"/>
                    <a:pt x="192" y="162"/>
                    <a:pt x="196" y="164"/>
                  </a:cubicBezTo>
                  <a:cubicBezTo>
                    <a:pt x="206" y="169"/>
                    <a:pt x="219" y="174"/>
                    <a:pt x="236" y="179"/>
                  </a:cubicBezTo>
                  <a:lnTo>
                    <a:pt x="229" y="288"/>
                  </a:lnTo>
                  <a:close/>
                  <a:moveTo>
                    <a:pt x="226" y="106"/>
                  </a:moveTo>
                  <a:cubicBezTo>
                    <a:pt x="225" y="106"/>
                    <a:pt x="224" y="105"/>
                    <a:pt x="223" y="104"/>
                  </a:cubicBezTo>
                  <a:cubicBezTo>
                    <a:pt x="230" y="85"/>
                    <a:pt x="230" y="85"/>
                    <a:pt x="230" y="85"/>
                  </a:cubicBezTo>
                  <a:cubicBezTo>
                    <a:pt x="236" y="93"/>
                    <a:pt x="240" y="102"/>
                    <a:pt x="240" y="112"/>
                  </a:cubicBezTo>
                  <a:cubicBezTo>
                    <a:pt x="232" y="109"/>
                    <a:pt x="228" y="107"/>
                    <a:pt x="226" y="106"/>
                  </a:cubicBezTo>
                  <a:close/>
                  <a:moveTo>
                    <a:pt x="226" y="106"/>
                  </a:moveTo>
                  <a:cubicBezTo>
                    <a:pt x="226" y="106"/>
                    <a:pt x="226" y="106"/>
                    <a:pt x="226" y="10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6" name="Google Shape;3016;g1a37c33ce89_0_8033"/>
            <p:cNvSpPr/>
            <p:nvPr/>
          </p:nvSpPr>
          <p:spPr>
            <a:xfrm>
              <a:off x="5889625" y="1433513"/>
              <a:ext cx="192089" cy="77788"/>
            </a:xfrm>
            <a:custGeom>
              <a:rect b="b" l="l" r="r" t="t"/>
              <a:pathLst>
                <a:path extrusionOk="0" h="280" w="687">
                  <a:moveTo>
                    <a:pt x="686" y="242"/>
                  </a:moveTo>
                  <a:cubicBezTo>
                    <a:pt x="673" y="173"/>
                    <a:pt x="673" y="173"/>
                    <a:pt x="673" y="173"/>
                  </a:cubicBezTo>
                  <a:cubicBezTo>
                    <a:pt x="658" y="88"/>
                    <a:pt x="590" y="20"/>
                    <a:pt x="505" y="4"/>
                  </a:cubicBezTo>
                  <a:cubicBezTo>
                    <a:pt x="492" y="1"/>
                    <a:pt x="479" y="0"/>
                    <a:pt x="466" y="0"/>
                  </a:cubicBezTo>
                  <a:cubicBezTo>
                    <a:pt x="429" y="0"/>
                    <a:pt x="429" y="0"/>
                    <a:pt x="429" y="0"/>
                  </a:cubicBezTo>
                  <a:cubicBezTo>
                    <a:pt x="420" y="0"/>
                    <a:pt x="412" y="4"/>
                    <a:pt x="406" y="10"/>
                  </a:cubicBezTo>
                  <a:cubicBezTo>
                    <a:pt x="344" y="72"/>
                    <a:pt x="344" y="72"/>
                    <a:pt x="344" y="72"/>
                  </a:cubicBezTo>
                  <a:cubicBezTo>
                    <a:pt x="282" y="10"/>
                    <a:pt x="282" y="10"/>
                    <a:pt x="282" y="10"/>
                  </a:cubicBezTo>
                  <a:cubicBezTo>
                    <a:pt x="276" y="4"/>
                    <a:pt x="268" y="0"/>
                    <a:pt x="259" y="0"/>
                  </a:cubicBezTo>
                  <a:cubicBezTo>
                    <a:pt x="222" y="0"/>
                    <a:pt x="222" y="0"/>
                    <a:pt x="222" y="0"/>
                  </a:cubicBezTo>
                  <a:cubicBezTo>
                    <a:pt x="209" y="0"/>
                    <a:pt x="195" y="1"/>
                    <a:pt x="183" y="4"/>
                  </a:cubicBezTo>
                  <a:cubicBezTo>
                    <a:pt x="97" y="20"/>
                    <a:pt x="30" y="88"/>
                    <a:pt x="14" y="173"/>
                  </a:cubicBezTo>
                  <a:cubicBezTo>
                    <a:pt x="2" y="242"/>
                    <a:pt x="2" y="242"/>
                    <a:pt x="2" y="242"/>
                  </a:cubicBezTo>
                  <a:cubicBezTo>
                    <a:pt x="0" y="251"/>
                    <a:pt x="3" y="261"/>
                    <a:pt x="9" y="269"/>
                  </a:cubicBezTo>
                  <a:cubicBezTo>
                    <a:pt x="15" y="276"/>
                    <a:pt x="24" y="280"/>
                    <a:pt x="34" y="280"/>
                  </a:cubicBezTo>
                  <a:cubicBezTo>
                    <a:pt x="654" y="280"/>
                    <a:pt x="654" y="280"/>
                    <a:pt x="654" y="280"/>
                  </a:cubicBezTo>
                  <a:cubicBezTo>
                    <a:pt x="663" y="280"/>
                    <a:pt x="673" y="276"/>
                    <a:pt x="679" y="269"/>
                  </a:cubicBezTo>
                  <a:cubicBezTo>
                    <a:pt x="685" y="261"/>
                    <a:pt x="687" y="251"/>
                    <a:pt x="686" y="242"/>
                  </a:cubicBezTo>
                  <a:close/>
                  <a:moveTo>
                    <a:pt x="73" y="215"/>
                  </a:moveTo>
                  <a:cubicBezTo>
                    <a:pt x="79" y="185"/>
                    <a:pt x="79" y="185"/>
                    <a:pt x="79" y="185"/>
                  </a:cubicBezTo>
                  <a:cubicBezTo>
                    <a:pt x="89" y="126"/>
                    <a:pt x="136" y="79"/>
                    <a:pt x="195" y="68"/>
                  </a:cubicBezTo>
                  <a:cubicBezTo>
                    <a:pt x="204" y="66"/>
                    <a:pt x="213" y="65"/>
                    <a:pt x="222" y="65"/>
                  </a:cubicBezTo>
                  <a:cubicBezTo>
                    <a:pt x="246" y="65"/>
                    <a:pt x="246" y="65"/>
                    <a:pt x="246" y="65"/>
                  </a:cubicBezTo>
                  <a:cubicBezTo>
                    <a:pt x="321" y="141"/>
                    <a:pt x="321" y="141"/>
                    <a:pt x="321" y="141"/>
                  </a:cubicBezTo>
                  <a:cubicBezTo>
                    <a:pt x="334" y="153"/>
                    <a:pt x="354" y="153"/>
                    <a:pt x="367" y="141"/>
                  </a:cubicBezTo>
                  <a:cubicBezTo>
                    <a:pt x="442" y="65"/>
                    <a:pt x="442" y="65"/>
                    <a:pt x="442" y="65"/>
                  </a:cubicBezTo>
                  <a:cubicBezTo>
                    <a:pt x="466" y="65"/>
                    <a:pt x="466" y="65"/>
                    <a:pt x="466" y="65"/>
                  </a:cubicBezTo>
                  <a:cubicBezTo>
                    <a:pt x="475" y="65"/>
                    <a:pt x="484" y="66"/>
                    <a:pt x="493" y="68"/>
                  </a:cubicBezTo>
                  <a:cubicBezTo>
                    <a:pt x="552" y="79"/>
                    <a:pt x="598" y="126"/>
                    <a:pt x="609" y="185"/>
                  </a:cubicBezTo>
                  <a:cubicBezTo>
                    <a:pt x="615" y="215"/>
                    <a:pt x="615" y="215"/>
                    <a:pt x="615" y="215"/>
                  </a:cubicBezTo>
                  <a:lnTo>
                    <a:pt x="73" y="215"/>
                  </a:lnTo>
                  <a:close/>
                  <a:moveTo>
                    <a:pt x="73" y="215"/>
                  </a:moveTo>
                  <a:cubicBezTo>
                    <a:pt x="73" y="215"/>
                    <a:pt x="73" y="215"/>
                    <a:pt x="73" y="215"/>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7" name="Google Shape;3017;g1a37c33ce89_0_8033"/>
            <p:cNvSpPr/>
            <p:nvPr/>
          </p:nvSpPr>
          <p:spPr>
            <a:xfrm>
              <a:off x="5973763" y="1527176"/>
              <a:ext cx="19050" cy="22225"/>
            </a:xfrm>
            <a:custGeom>
              <a:rect b="b" l="l" r="r" t="t"/>
              <a:pathLst>
                <a:path extrusionOk="0" h="75" w="66">
                  <a:moveTo>
                    <a:pt x="33" y="0"/>
                  </a:moveTo>
                  <a:cubicBezTo>
                    <a:pt x="15" y="0"/>
                    <a:pt x="0" y="14"/>
                    <a:pt x="0" y="32"/>
                  </a:cubicBezTo>
                  <a:cubicBezTo>
                    <a:pt x="0" y="42"/>
                    <a:pt x="0" y="42"/>
                    <a:pt x="0" y="42"/>
                  </a:cubicBezTo>
                  <a:cubicBezTo>
                    <a:pt x="0" y="60"/>
                    <a:pt x="15" y="75"/>
                    <a:pt x="33" y="75"/>
                  </a:cubicBezTo>
                  <a:cubicBezTo>
                    <a:pt x="51" y="75"/>
                    <a:pt x="66" y="60"/>
                    <a:pt x="66" y="42"/>
                  </a:cubicBezTo>
                  <a:cubicBezTo>
                    <a:pt x="66" y="32"/>
                    <a:pt x="66" y="32"/>
                    <a:pt x="66" y="32"/>
                  </a:cubicBezTo>
                  <a:cubicBezTo>
                    <a:pt x="66" y="14"/>
                    <a:pt x="51" y="0"/>
                    <a:pt x="33" y="0"/>
                  </a:cubicBezTo>
                  <a:close/>
                  <a:moveTo>
                    <a:pt x="33" y="0"/>
                  </a:moveTo>
                  <a:cubicBezTo>
                    <a:pt x="33" y="0"/>
                    <a:pt x="33" y="0"/>
                    <a:pt x="33"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18" name="Google Shape;3018;g1a37c33ce89_0_8033"/>
            <p:cNvSpPr/>
            <p:nvPr/>
          </p:nvSpPr>
          <p:spPr>
            <a:xfrm>
              <a:off x="5913438" y="1557338"/>
              <a:ext cx="139700" cy="92075"/>
            </a:xfrm>
            <a:custGeom>
              <a:rect b="b" l="l" r="r" t="t"/>
              <a:pathLst>
                <a:path extrusionOk="0" h="329" w="500">
                  <a:moveTo>
                    <a:pt x="479" y="268"/>
                  </a:moveTo>
                  <a:cubicBezTo>
                    <a:pt x="283" y="154"/>
                    <a:pt x="283" y="154"/>
                    <a:pt x="283" y="154"/>
                  </a:cubicBezTo>
                  <a:cubicBezTo>
                    <a:pt x="283" y="32"/>
                    <a:pt x="283" y="32"/>
                    <a:pt x="283" y="32"/>
                  </a:cubicBezTo>
                  <a:cubicBezTo>
                    <a:pt x="283" y="14"/>
                    <a:pt x="268" y="0"/>
                    <a:pt x="250" y="0"/>
                  </a:cubicBezTo>
                  <a:cubicBezTo>
                    <a:pt x="232" y="0"/>
                    <a:pt x="217" y="14"/>
                    <a:pt x="217" y="32"/>
                  </a:cubicBezTo>
                  <a:cubicBezTo>
                    <a:pt x="217" y="154"/>
                    <a:pt x="217" y="154"/>
                    <a:pt x="217" y="154"/>
                  </a:cubicBezTo>
                  <a:cubicBezTo>
                    <a:pt x="21" y="268"/>
                    <a:pt x="21" y="268"/>
                    <a:pt x="21" y="268"/>
                  </a:cubicBezTo>
                  <a:cubicBezTo>
                    <a:pt x="5" y="277"/>
                    <a:pt x="0" y="297"/>
                    <a:pt x="9" y="312"/>
                  </a:cubicBezTo>
                  <a:cubicBezTo>
                    <a:pt x="15" y="323"/>
                    <a:pt x="26" y="329"/>
                    <a:pt x="37" y="329"/>
                  </a:cubicBezTo>
                  <a:cubicBezTo>
                    <a:pt x="43" y="329"/>
                    <a:pt x="48" y="327"/>
                    <a:pt x="53" y="324"/>
                  </a:cubicBezTo>
                  <a:cubicBezTo>
                    <a:pt x="250" y="211"/>
                    <a:pt x="250" y="211"/>
                    <a:pt x="250" y="211"/>
                  </a:cubicBezTo>
                  <a:cubicBezTo>
                    <a:pt x="447" y="324"/>
                    <a:pt x="447" y="324"/>
                    <a:pt x="447" y="324"/>
                  </a:cubicBezTo>
                  <a:cubicBezTo>
                    <a:pt x="452" y="327"/>
                    <a:pt x="457" y="329"/>
                    <a:pt x="463" y="329"/>
                  </a:cubicBezTo>
                  <a:cubicBezTo>
                    <a:pt x="474" y="329"/>
                    <a:pt x="485" y="323"/>
                    <a:pt x="491" y="312"/>
                  </a:cubicBezTo>
                  <a:cubicBezTo>
                    <a:pt x="500" y="297"/>
                    <a:pt x="495" y="277"/>
                    <a:pt x="479" y="268"/>
                  </a:cubicBezTo>
                  <a:close/>
                  <a:moveTo>
                    <a:pt x="479" y="268"/>
                  </a:moveTo>
                  <a:cubicBezTo>
                    <a:pt x="479" y="268"/>
                    <a:pt x="479" y="268"/>
                    <a:pt x="479" y="26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019" name="Google Shape;3019;g1a37c33ce89_0_8033"/>
          <p:cNvGrpSpPr/>
          <p:nvPr/>
        </p:nvGrpSpPr>
        <p:grpSpPr>
          <a:xfrm>
            <a:off x="761753" y="3902323"/>
            <a:ext cx="377195" cy="450752"/>
            <a:chOff x="2959100" y="3309938"/>
            <a:chExt cx="382590" cy="457199"/>
          </a:xfrm>
        </p:grpSpPr>
        <p:sp>
          <p:nvSpPr>
            <p:cNvPr id="3020" name="Google Shape;3020;g1a37c33ce89_0_8033"/>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close/>
                  <a:moveTo>
                    <a:pt x="52" y="73"/>
                  </a:moveTo>
                  <a:lnTo>
                    <a:pt x="52" y="73"/>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21" name="Google Shape;3021;g1a37c33ce89_0_8033"/>
            <p:cNvSpPr/>
            <p:nvPr/>
          </p:nvSpPr>
          <p:spPr>
            <a:xfrm>
              <a:off x="3048000" y="3449638"/>
              <a:ext cx="214313" cy="166688"/>
            </a:xfrm>
            <a:custGeom>
              <a:rect b="b" l="l" r="r" t="t"/>
              <a:pathLst>
                <a:path extrusionOk="0" h="105" w="135">
                  <a:moveTo>
                    <a:pt x="52" y="73"/>
                  </a:moveTo>
                  <a:lnTo>
                    <a:pt x="16" y="38"/>
                  </a:lnTo>
                  <a:lnTo>
                    <a:pt x="0" y="54"/>
                  </a:lnTo>
                  <a:lnTo>
                    <a:pt x="54" y="105"/>
                  </a:lnTo>
                  <a:lnTo>
                    <a:pt x="135" y="15"/>
                  </a:lnTo>
                  <a:lnTo>
                    <a:pt x="118" y="0"/>
                  </a:lnTo>
                  <a:lnTo>
                    <a:pt x="52" y="73"/>
                  </a:lnTo>
                  <a:moveTo>
                    <a:pt x="52" y="73"/>
                  </a:moveTo>
                  <a:lnTo>
                    <a:pt x="52" y="73"/>
                  </a:ln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22" name="Google Shape;3022;g1a37c33ce89_0_8033"/>
            <p:cNvSpPr/>
            <p:nvPr/>
          </p:nvSpPr>
          <p:spPr>
            <a:xfrm>
              <a:off x="2959100" y="3309938"/>
              <a:ext cx="382590" cy="457199"/>
            </a:xfrm>
            <a:custGeom>
              <a:rect b="b" l="l" r="r" t="t"/>
              <a:pathLst>
                <a:path extrusionOk="0" h="1638" w="1370">
                  <a:moveTo>
                    <a:pt x="1211" y="209"/>
                  </a:moveTo>
                  <a:cubicBezTo>
                    <a:pt x="1056" y="181"/>
                    <a:pt x="913" y="96"/>
                    <a:pt x="842" y="48"/>
                  </a:cubicBezTo>
                  <a:cubicBezTo>
                    <a:pt x="795" y="17"/>
                    <a:pt x="741" y="0"/>
                    <a:pt x="685" y="0"/>
                  </a:cubicBezTo>
                  <a:cubicBezTo>
                    <a:pt x="629" y="0"/>
                    <a:pt x="575" y="17"/>
                    <a:pt x="528" y="48"/>
                  </a:cubicBezTo>
                  <a:cubicBezTo>
                    <a:pt x="457" y="96"/>
                    <a:pt x="314" y="181"/>
                    <a:pt x="159" y="209"/>
                  </a:cubicBezTo>
                  <a:cubicBezTo>
                    <a:pt x="67" y="225"/>
                    <a:pt x="0" y="305"/>
                    <a:pt x="0" y="398"/>
                  </a:cubicBezTo>
                  <a:cubicBezTo>
                    <a:pt x="0" y="784"/>
                    <a:pt x="0" y="784"/>
                    <a:pt x="0" y="784"/>
                  </a:cubicBezTo>
                  <a:cubicBezTo>
                    <a:pt x="0" y="912"/>
                    <a:pt x="36" y="1036"/>
                    <a:pt x="106" y="1154"/>
                  </a:cubicBezTo>
                  <a:cubicBezTo>
                    <a:pt x="161" y="1246"/>
                    <a:pt x="238" y="1334"/>
                    <a:pt x="333" y="1415"/>
                  </a:cubicBezTo>
                  <a:cubicBezTo>
                    <a:pt x="493" y="1552"/>
                    <a:pt x="652" y="1624"/>
                    <a:pt x="659" y="1627"/>
                  </a:cubicBezTo>
                  <a:cubicBezTo>
                    <a:pt x="685" y="1638"/>
                    <a:pt x="685" y="1638"/>
                    <a:pt x="685" y="1638"/>
                  </a:cubicBezTo>
                  <a:cubicBezTo>
                    <a:pt x="711" y="1627"/>
                    <a:pt x="711" y="1627"/>
                    <a:pt x="711" y="1627"/>
                  </a:cubicBezTo>
                  <a:cubicBezTo>
                    <a:pt x="718" y="1624"/>
                    <a:pt x="877" y="1552"/>
                    <a:pt x="1037" y="1415"/>
                  </a:cubicBezTo>
                  <a:cubicBezTo>
                    <a:pt x="1133" y="1334"/>
                    <a:pt x="1209" y="1246"/>
                    <a:pt x="1264" y="1154"/>
                  </a:cubicBezTo>
                  <a:cubicBezTo>
                    <a:pt x="1334" y="1036"/>
                    <a:pt x="1370" y="912"/>
                    <a:pt x="1370" y="784"/>
                  </a:cubicBezTo>
                  <a:cubicBezTo>
                    <a:pt x="1370" y="398"/>
                    <a:pt x="1370" y="398"/>
                    <a:pt x="1370" y="398"/>
                  </a:cubicBezTo>
                  <a:cubicBezTo>
                    <a:pt x="1370" y="305"/>
                    <a:pt x="1303" y="225"/>
                    <a:pt x="1211" y="209"/>
                  </a:cubicBezTo>
                  <a:close/>
                  <a:moveTo>
                    <a:pt x="1242" y="784"/>
                  </a:moveTo>
                  <a:cubicBezTo>
                    <a:pt x="1242" y="974"/>
                    <a:pt x="1146" y="1153"/>
                    <a:pt x="956" y="1316"/>
                  </a:cubicBezTo>
                  <a:cubicBezTo>
                    <a:pt x="846" y="1410"/>
                    <a:pt x="734" y="1472"/>
                    <a:pt x="685" y="1497"/>
                  </a:cubicBezTo>
                  <a:cubicBezTo>
                    <a:pt x="572" y="1440"/>
                    <a:pt x="128" y="1188"/>
                    <a:pt x="128" y="784"/>
                  </a:cubicBezTo>
                  <a:cubicBezTo>
                    <a:pt x="128" y="398"/>
                    <a:pt x="128" y="398"/>
                    <a:pt x="128" y="398"/>
                  </a:cubicBezTo>
                  <a:cubicBezTo>
                    <a:pt x="128" y="367"/>
                    <a:pt x="150" y="340"/>
                    <a:pt x="181" y="335"/>
                  </a:cubicBezTo>
                  <a:cubicBezTo>
                    <a:pt x="360" y="303"/>
                    <a:pt x="520" y="208"/>
                    <a:pt x="600" y="154"/>
                  </a:cubicBezTo>
                  <a:cubicBezTo>
                    <a:pt x="625" y="137"/>
                    <a:pt x="655" y="128"/>
                    <a:pt x="685" y="128"/>
                  </a:cubicBezTo>
                  <a:cubicBezTo>
                    <a:pt x="715" y="128"/>
                    <a:pt x="745" y="137"/>
                    <a:pt x="770" y="154"/>
                  </a:cubicBezTo>
                  <a:cubicBezTo>
                    <a:pt x="850" y="208"/>
                    <a:pt x="1011" y="303"/>
                    <a:pt x="1189" y="335"/>
                  </a:cubicBezTo>
                  <a:cubicBezTo>
                    <a:pt x="1220" y="340"/>
                    <a:pt x="1242" y="367"/>
                    <a:pt x="1242" y="398"/>
                  </a:cubicBezTo>
                  <a:lnTo>
                    <a:pt x="1242" y="784"/>
                  </a:lnTo>
                  <a:close/>
                  <a:moveTo>
                    <a:pt x="1242" y="784"/>
                  </a:moveTo>
                  <a:cubicBezTo>
                    <a:pt x="1242" y="784"/>
                    <a:pt x="1242" y="784"/>
                    <a:pt x="1242" y="78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cxnSp>
        <p:nvCxnSpPr>
          <p:cNvPr id="3023" name="Google Shape;3023;g1a37c33ce89_0_8033"/>
          <p:cNvCxnSpPr/>
          <p:nvPr/>
        </p:nvCxnSpPr>
        <p:spPr>
          <a:xfrm>
            <a:off x="5699312" y="1751341"/>
            <a:ext cx="1613700" cy="0"/>
          </a:xfrm>
          <a:prstGeom prst="straightConnector1">
            <a:avLst/>
          </a:prstGeom>
          <a:noFill/>
          <a:ln cap="flat" cmpd="sng" w="38100">
            <a:solidFill>
              <a:schemeClr val="accent1"/>
            </a:solidFill>
            <a:prstDash val="solid"/>
            <a:round/>
            <a:headEnd len="sm" w="sm" type="none"/>
            <a:tailEnd len="sm" w="sm" type="none"/>
          </a:ln>
        </p:spPr>
      </p:cxnSp>
      <p:cxnSp>
        <p:nvCxnSpPr>
          <p:cNvPr id="3024" name="Google Shape;3024;g1a37c33ce89_0_8033"/>
          <p:cNvCxnSpPr/>
          <p:nvPr/>
        </p:nvCxnSpPr>
        <p:spPr>
          <a:xfrm>
            <a:off x="7377558" y="1751844"/>
            <a:ext cx="864000" cy="0"/>
          </a:xfrm>
          <a:prstGeom prst="straightConnector1">
            <a:avLst/>
          </a:prstGeom>
          <a:noFill/>
          <a:ln cap="flat" cmpd="sng" w="38100">
            <a:solidFill>
              <a:schemeClr val="accent1"/>
            </a:solidFill>
            <a:prstDash val="solid"/>
            <a:round/>
            <a:headEnd len="sm" w="sm" type="none"/>
            <a:tailEnd len="sm" w="sm" type="none"/>
          </a:ln>
        </p:spPr>
      </p:cxnSp>
      <p:sp>
        <p:nvSpPr>
          <p:cNvPr id="3025" name="Google Shape;3025;g1a37c33ce89_0_8033"/>
          <p:cNvSpPr txBox="1"/>
          <p:nvPr/>
        </p:nvSpPr>
        <p:spPr>
          <a:xfrm>
            <a:off x="5959933" y="1361553"/>
            <a:ext cx="1075200" cy="3894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000">
                <a:solidFill>
                  <a:schemeClr val="dk1"/>
                </a:solidFill>
                <a:latin typeface="Arial"/>
                <a:ea typeface="Arial"/>
                <a:cs typeface="Arial"/>
                <a:sym typeface="Arial"/>
              </a:rPr>
              <a:t>ARR Breakdown</a:t>
            </a:r>
            <a:r>
              <a:rPr b="1" baseline="30000" lang="en-PH" sz="1000">
                <a:solidFill>
                  <a:schemeClr val="dk1"/>
                </a:solidFill>
                <a:latin typeface="Arial"/>
                <a:ea typeface="Arial"/>
                <a:cs typeface="Arial"/>
                <a:sym typeface="Arial"/>
              </a:rPr>
              <a:t>(1)</a:t>
            </a:r>
            <a:endParaRPr sz="1200"/>
          </a:p>
        </p:txBody>
      </p:sp>
      <p:sp>
        <p:nvSpPr>
          <p:cNvPr id="3026" name="Google Shape;3026;g1a37c33ce89_0_8033"/>
          <p:cNvSpPr txBox="1"/>
          <p:nvPr/>
        </p:nvSpPr>
        <p:spPr>
          <a:xfrm>
            <a:off x="7360023" y="1361553"/>
            <a:ext cx="899100" cy="3894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000">
                <a:solidFill>
                  <a:schemeClr val="dk1"/>
                </a:solidFill>
                <a:latin typeface="Arial"/>
                <a:ea typeface="Arial"/>
                <a:cs typeface="Arial"/>
                <a:sym typeface="Arial"/>
              </a:rPr>
              <a:t>ARR Growth</a:t>
            </a:r>
            <a:r>
              <a:rPr b="1" baseline="30000" lang="en-PH" sz="1000">
                <a:solidFill>
                  <a:schemeClr val="dk1"/>
                </a:solidFill>
                <a:latin typeface="Arial"/>
                <a:ea typeface="Arial"/>
                <a:cs typeface="Arial"/>
                <a:sym typeface="Arial"/>
              </a:rPr>
              <a:t>(2)</a:t>
            </a:r>
            <a:endParaRPr sz="1200"/>
          </a:p>
        </p:txBody>
      </p:sp>
      <p:grpSp>
        <p:nvGrpSpPr>
          <p:cNvPr id="3027" name="Google Shape;3027;g1a37c33ce89_0_8033"/>
          <p:cNvGrpSpPr/>
          <p:nvPr/>
        </p:nvGrpSpPr>
        <p:grpSpPr>
          <a:xfrm>
            <a:off x="8550506" y="5322698"/>
            <a:ext cx="759217" cy="759217"/>
            <a:chOff x="8886190" y="1643213"/>
            <a:chExt cx="860400" cy="860400"/>
          </a:xfrm>
        </p:grpSpPr>
        <p:sp>
          <p:nvSpPr>
            <p:cNvPr id="3028" name="Google Shape;3028;g1a37c33ce89_0_8033"/>
            <p:cNvSpPr/>
            <p:nvPr/>
          </p:nvSpPr>
          <p:spPr>
            <a:xfrm>
              <a:off x="8886190" y="1643213"/>
              <a:ext cx="860400" cy="8604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029" name="Google Shape;3029;g1a37c33ce89_0_8033"/>
            <p:cNvGrpSpPr/>
            <p:nvPr/>
          </p:nvGrpSpPr>
          <p:grpSpPr>
            <a:xfrm>
              <a:off x="9086221" y="1836914"/>
              <a:ext cx="444504" cy="415640"/>
              <a:chOff x="698500" y="3251201"/>
              <a:chExt cx="488950" cy="457200"/>
            </a:xfrm>
          </p:grpSpPr>
          <p:sp>
            <p:nvSpPr>
              <p:cNvPr id="3030" name="Google Shape;3030;g1a37c33ce89_0_8033"/>
              <p:cNvSpPr/>
              <p:nvPr/>
            </p:nvSpPr>
            <p:spPr>
              <a:xfrm>
                <a:off x="698500" y="3367088"/>
                <a:ext cx="160338" cy="341313"/>
              </a:xfrm>
              <a:custGeom>
                <a:rect b="b" l="l" r="r" t="t"/>
                <a:pathLst>
                  <a:path extrusionOk="0" h="215" w="101">
                    <a:moveTo>
                      <a:pt x="89" y="0"/>
                    </a:moveTo>
                    <a:lnTo>
                      <a:pt x="92" y="0"/>
                    </a:lnTo>
                    <a:lnTo>
                      <a:pt x="94" y="0"/>
                    </a:lnTo>
                    <a:lnTo>
                      <a:pt x="96" y="1"/>
                    </a:lnTo>
                    <a:lnTo>
                      <a:pt x="97" y="1"/>
                    </a:lnTo>
                    <a:lnTo>
                      <a:pt x="98" y="2"/>
                    </a:lnTo>
                    <a:lnTo>
                      <a:pt x="100" y="3"/>
                    </a:lnTo>
                    <a:lnTo>
                      <a:pt x="100" y="4"/>
                    </a:lnTo>
                    <a:lnTo>
                      <a:pt x="101" y="6"/>
                    </a:lnTo>
                    <a:lnTo>
                      <a:pt x="101" y="7"/>
                    </a:lnTo>
                    <a:lnTo>
                      <a:pt x="101" y="8"/>
                    </a:lnTo>
                    <a:lnTo>
                      <a:pt x="101" y="9"/>
                    </a:lnTo>
                    <a:lnTo>
                      <a:pt x="101" y="9"/>
                    </a:lnTo>
                    <a:lnTo>
                      <a:pt x="101" y="11"/>
                    </a:lnTo>
                    <a:lnTo>
                      <a:pt x="101" y="11"/>
                    </a:lnTo>
                    <a:lnTo>
                      <a:pt x="101" y="11"/>
                    </a:lnTo>
                    <a:lnTo>
                      <a:pt x="101" y="107"/>
                    </a:lnTo>
                    <a:lnTo>
                      <a:pt x="100" y="108"/>
                    </a:lnTo>
                    <a:lnTo>
                      <a:pt x="100" y="110"/>
                    </a:lnTo>
                    <a:lnTo>
                      <a:pt x="100" y="112"/>
                    </a:lnTo>
                    <a:lnTo>
                      <a:pt x="98" y="114"/>
                    </a:lnTo>
                    <a:lnTo>
                      <a:pt x="98" y="116"/>
                    </a:lnTo>
                    <a:lnTo>
                      <a:pt x="97" y="118"/>
                    </a:lnTo>
                    <a:lnTo>
                      <a:pt x="95" y="120"/>
                    </a:lnTo>
                    <a:lnTo>
                      <a:pt x="95" y="122"/>
                    </a:lnTo>
                    <a:lnTo>
                      <a:pt x="94" y="124"/>
                    </a:lnTo>
                    <a:lnTo>
                      <a:pt x="92" y="125"/>
                    </a:lnTo>
                    <a:lnTo>
                      <a:pt x="92" y="127"/>
                    </a:lnTo>
                    <a:lnTo>
                      <a:pt x="91" y="128"/>
                    </a:lnTo>
                    <a:lnTo>
                      <a:pt x="90" y="128"/>
                    </a:lnTo>
                    <a:lnTo>
                      <a:pt x="90" y="129"/>
                    </a:lnTo>
                    <a:lnTo>
                      <a:pt x="89" y="129"/>
                    </a:lnTo>
                    <a:lnTo>
                      <a:pt x="88" y="133"/>
                    </a:lnTo>
                    <a:lnTo>
                      <a:pt x="87" y="136"/>
                    </a:lnTo>
                    <a:lnTo>
                      <a:pt x="87" y="139"/>
                    </a:lnTo>
                    <a:lnTo>
                      <a:pt x="87" y="142"/>
                    </a:lnTo>
                    <a:lnTo>
                      <a:pt x="88" y="144"/>
                    </a:lnTo>
                    <a:lnTo>
                      <a:pt x="88" y="147"/>
                    </a:lnTo>
                    <a:lnTo>
                      <a:pt x="89" y="149"/>
                    </a:lnTo>
                    <a:lnTo>
                      <a:pt x="90" y="152"/>
                    </a:lnTo>
                    <a:lnTo>
                      <a:pt x="91" y="153"/>
                    </a:lnTo>
                    <a:lnTo>
                      <a:pt x="91" y="155"/>
                    </a:lnTo>
                    <a:lnTo>
                      <a:pt x="92" y="158"/>
                    </a:lnTo>
                    <a:lnTo>
                      <a:pt x="92" y="159"/>
                    </a:lnTo>
                    <a:lnTo>
                      <a:pt x="92" y="161"/>
                    </a:lnTo>
                    <a:lnTo>
                      <a:pt x="93" y="163"/>
                    </a:lnTo>
                    <a:lnTo>
                      <a:pt x="92" y="165"/>
                    </a:lnTo>
                    <a:lnTo>
                      <a:pt x="92" y="167"/>
                    </a:lnTo>
                    <a:lnTo>
                      <a:pt x="91" y="169"/>
                    </a:lnTo>
                    <a:lnTo>
                      <a:pt x="89" y="171"/>
                    </a:lnTo>
                    <a:lnTo>
                      <a:pt x="87" y="173"/>
                    </a:lnTo>
                    <a:lnTo>
                      <a:pt x="89" y="177"/>
                    </a:lnTo>
                    <a:lnTo>
                      <a:pt x="91" y="181"/>
                    </a:lnTo>
                    <a:lnTo>
                      <a:pt x="92" y="184"/>
                    </a:lnTo>
                    <a:lnTo>
                      <a:pt x="92" y="187"/>
                    </a:lnTo>
                    <a:lnTo>
                      <a:pt x="93" y="190"/>
                    </a:lnTo>
                    <a:lnTo>
                      <a:pt x="93" y="193"/>
                    </a:lnTo>
                    <a:lnTo>
                      <a:pt x="92" y="195"/>
                    </a:lnTo>
                    <a:lnTo>
                      <a:pt x="92" y="198"/>
                    </a:lnTo>
                    <a:lnTo>
                      <a:pt x="91" y="200"/>
                    </a:lnTo>
                    <a:lnTo>
                      <a:pt x="90" y="202"/>
                    </a:lnTo>
                    <a:lnTo>
                      <a:pt x="89" y="204"/>
                    </a:lnTo>
                    <a:lnTo>
                      <a:pt x="87" y="205"/>
                    </a:lnTo>
                    <a:lnTo>
                      <a:pt x="86" y="207"/>
                    </a:lnTo>
                    <a:lnTo>
                      <a:pt x="84" y="208"/>
                    </a:lnTo>
                    <a:lnTo>
                      <a:pt x="83" y="209"/>
                    </a:lnTo>
                    <a:lnTo>
                      <a:pt x="81" y="210"/>
                    </a:lnTo>
                    <a:lnTo>
                      <a:pt x="79" y="211"/>
                    </a:lnTo>
                    <a:lnTo>
                      <a:pt x="77" y="212"/>
                    </a:lnTo>
                    <a:lnTo>
                      <a:pt x="75" y="212"/>
                    </a:lnTo>
                    <a:lnTo>
                      <a:pt x="74" y="213"/>
                    </a:lnTo>
                    <a:lnTo>
                      <a:pt x="72" y="214"/>
                    </a:lnTo>
                    <a:lnTo>
                      <a:pt x="71" y="214"/>
                    </a:lnTo>
                    <a:lnTo>
                      <a:pt x="70" y="214"/>
                    </a:lnTo>
                    <a:lnTo>
                      <a:pt x="69" y="214"/>
                    </a:lnTo>
                    <a:lnTo>
                      <a:pt x="69" y="214"/>
                    </a:lnTo>
                    <a:lnTo>
                      <a:pt x="68" y="215"/>
                    </a:lnTo>
                    <a:lnTo>
                      <a:pt x="68" y="215"/>
                    </a:lnTo>
                    <a:lnTo>
                      <a:pt x="66" y="214"/>
                    </a:lnTo>
                    <a:lnTo>
                      <a:pt x="63" y="214"/>
                    </a:lnTo>
                    <a:lnTo>
                      <a:pt x="61" y="214"/>
                    </a:lnTo>
                    <a:lnTo>
                      <a:pt x="60" y="212"/>
                    </a:lnTo>
                    <a:lnTo>
                      <a:pt x="59" y="211"/>
                    </a:lnTo>
                    <a:lnTo>
                      <a:pt x="58" y="210"/>
                    </a:lnTo>
                    <a:lnTo>
                      <a:pt x="58" y="209"/>
                    </a:lnTo>
                    <a:lnTo>
                      <a:pt x="57" y="208"/>
                    </a:lnTo>
                    <a:lnTo>
                      <a:pt x="56" y="207"/>
                    </a:lnTo>
                    <a:lnTo>
                      <a:pt x="56" y="206"/>
                    </a:lnTo>
                    <a:lnTo>
                      <a:pt x="56" y="204"/>
                    </a:lnTo>
                    <a:lnTo>
                      <a:pt x="56" y="204"/>
                    </a:lnTo>
                    <a:lnTo>
                      <a:pt x="56" y="203"/>
                    </a:lnTo>
                    <a:lnTo>
                      <a:pt x="56" y="203"/>
                    </a:lnTo>
                    <a:lnTo>
                      <a:pt x="56" y="203"/>
                    </a:lnTo>
                    <a:lnTo>
                      <a:pt x="56" y="127"/>
                    </a:lnTo>
                    <a:lnTo>
                      <a:pt x="56" y="124"/>
                    </a:lnTo>
                    <a:lnTo>
                      <a:pt x="56" y="121"/>
                    </a:lnTo>
                    <a:lnTo>
                      <a:pt x="56" y="118"/>
                    </a:lnTo>
                    <a:lnTo>
                      <a:pt x="55" y="116"/>
                    </a:lnTo>
                    <a:lnTo>
                      <a:pt x="55" y="114"/>
                    </a:lnTo>
                    <a:lnTo>
                      <a:pt x="53" y="113"/>
                    </a:lnTo>
                    <a:lnTo>
                      <a:pt x="52" y="111"/>
                    </a:lnTo>
                    <a:lnTo>
                      <a:pt x="51" y="110"/>
                    </a:lnTo>
                    <a:lnTo>
                      <a:pt x="50" y="110"/>
                    </a:lnTo>
                    <a:lnTo>
                      <a:pt x="49" y="109"/>
                    </a:lnTo>
                    <a:lnTo>
                      <a:pt x="47" y="108"/>
                    </a:lnTo>
                    <a:lnTo>
                      <a:pt x="47" y="108"/>
                    </a:lnTo>
                    <a:lnTo>
                      <a:pt x="46" y="108"/>
                    </a:lnTo>
                    <a:lnTo>
                      <a:pt x="45" y="108"/>
                    </a:lnTo>
                    <a:lnTo>
                      <a:pt x="45" y="108"/>
                    </a:lnTo>
                    <a:lnTo>
                      <a:pt x="45" y="108"/>
                    </a:lnTo>
                    <a:lnTo>
                      <a:pt x="41" y="107"/>
                    </a:lnTo>
                    <a:lnTo>
                      <a:pt x="36" y="107"/>
                    </a:lnTo>
                    <a:lnTo>
                      <a:pt x="33" y="106"/>
                    </a:lnTo>
                    <a:lnTo>
                      <a:pt x="30" y="105"/>
                    </a:lnTo>
                    <a:lnTo>
                      <a:pt x="27" y="104"/>
                    </a:lnTo>
                    <a:lnTo>
                      <a:pt x="25" y="102"/>
                    </a:lnTo>
                    <a:lnTo>
                      <a:pt x="22" y="100"/>
                    </a:lnTo>
                    <a:lnTo>
                      <a:pt x="21" y="98"/>
                    </a:lnTo>
                    <a:lnTo>
                      <a:pt x="19" y="96"/>
                    </a:lnTo>
                    <a:lnTo>
                      <a:pt x="18" y="94"/>
                    </a:lnTo>
                    <a:lnTo>
                      <a:pt x="16" y="92"/>
                    </a:lnTo>
                    <a:lnTo>
                      <a:pt x="15" y="90"/>
                    </a:lnTo>
                    <a:lnTo>
                      <a:pt x="15" y="87"/>
                    </a:lnTo>
                    <a:lnTo>
                      <a:pt x="13" y="85"/>
                    </a:lnTo>
                    <a:lnTo>
                      <a:pt x="13" y="83"/>
                    </a:lnTo>
                    <a:lnTo>
                      <a:pt x="13" y="81"/>
                    </a:lnTo>
                    <a:lnTo>
                      <a:pt x="12" y="79"/>
                    </a:lnTo>
                    <a:lnTo>
                      <a:pt x="12" y="77"/>
                    </a:lnTo>
                    <a:lnTo>
                      <a:pt x="12" y="76"/>
                    </a:lnTo>
                    <a:lnTo>
                      <a:pt x="12" y="75"/>
                    </a:lnTo>
                    <a:lnTo>
                      <a:pt x="12" y="74"/>
                    </a:lnTo>
                    <a:lnTo>
                      <a:pt x="12" y="73"/>
                    </a:lnTo>
                    <a:lnTo>
                      <a:pt x="9" y="71"/>
                    </a:lnTo>
                    <a:lnTo>
                      <a:pt x="6" y="69"/>
                    </a:lnTo>
                    <a:lnTo>
                      <a:pt x="4" y="66"/>
                    </a:lnTo>
                    <a:lnTo>
                      <a:pt x="2" y="63"/>
                    </a:lnTo>
                    <a:lnTo>
                      <a:pt x="1" y="60"/>
                    </a:lnTo>
                    <a:lnTo>
                      <a:pt x="0" y="56"/>
                    </a:lnTo>
                    <a:lnTo>
                      <a:pt x="0" y="52"/>
                    </a:lnTo>
                    <a:lnTo>
                      <a:pt x="0" y="49"/>
                    </a:lnTo>
                    <a:lnTo>
                      <a:pt x="1" y="46"/>
                    </a:lnTo>
                    <a:lnTo>
                      <a:pt x="2" y="42"/>
                    </a:lnTo>
                    <a:lnTo>
                      <a:pt x="4" y="39"/>
                    </a:lnTo>
                    <a:lnTo>
                      <a:pt x="6" y="37"/>
                    </a:lnTo>
                    <a:lnTo>
                      <a:pt x="9" y="34"/>
                    </a:lnTo>
                    <a:lnTo>
                      <a:pt x="12" y="32"/>
                    </a:lnTo>
                    <a:lnTo>
                      <a:pt x="12" y="31"/>
                    </a:lnTo>
                    <a:lnTo>
                      <a:pt x="12" y="28"/>
                    </a:lnTo>
                    <a:lnTo>
                      <a:pt x="12" y="24"/>
                    </a:lnTo>
                    <a:lnTo>
                      <a:pt x="13" y="21"/>
                    </a:lnTo>
                    <a:lnTo>
                      <a:pt x="15" y="18"/>
                    </a:lnTo>
                    <a:lnTo>
                      <a:pt x="16" y="15"/>
                    </a:lnTo>
                    <a:lnTo>
                      <a:pt x="18" y="13"/>
                    </a:lnTo>
                    <a:lnTo>
                      <a:pt x="19" y="11"/>
                    </a:lnTo>
                    <a:lnTo>
                      <a:pt x="21" y="9"/>
                    </a:lnTo>
                    <a:lnTo>
                      <a:pt x="23" y="7"/>
                    </a:lnTo>
                    <a:lnTo>
                      <a:pt x="26" y="6"/>
                    </a:lnTo>
                    <a:lnTo>
                      <a:pt x="27" y="4"/>
                    </a:lnTo>
                    <a:lnTo>
                      <a:pt x="30" y="3"/>
                    </a:lnTo>
                    <a:lnTo>
                      <a:pt x="32" y="3"/>
                    </a:lnTo>
                    <a:lnTo>
                      <a:pt x="34" y="1"/>
                    </a:lnTo>
                    <a:lnTo>
                      <a:pt x="36" y="1"/>
                    </a:lnTo>
                    <a:lnTo>
                      <a:pt x="38" y="1"/>
                    </a:lnTo>
                    <a:lnTo>
                      <a:pt x="40" y="0"/>
                    </a:lnTo>
                    <a:lnTo>
                      <a:pt x="42" y="0"/>
                    </a:lnTo>
                    <a:lnTo>
                      <a:pt x="43" y="0"/>
                    </a:lnTo>
                    <a:lnTo>
                      <a:pt x="44" y="0"/>
                    </a:lnTo>
                    <a:lnTo>
                      <a:pt x="45" y="0"/>
                    </a:lnTo>
                    <a:lnTo>
                      <a:pt x="46" y="0"/>
                    </a:lnTo>
                    <a:lnTo>
                      <a:pt x="46" y="0"/>
                    </a:lnTo>
                    <a:lnTo>
                      <a:pt x="89" y="0"/>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31" name="Google Shape;3031;g1a37c33ce89_0_8033"/>
              <p:cNvSpPr/>
              <p:nvPr/>
            </p:nvSpPr>
            <p:spPr>
              <a:xfrm>
                <a:off x="876300" y="3251201"/>
                <a:ext cx="311150" cy="388938"/>
              </a:xfrm>
              <a:custGeom>
                <a:rect b="b" l="l" r="r" t="t"/>
                <a:pathLst>
                  <a:path extrusionOk="0" h="245" w="196">
                    <a:moveTo>
                      <a:pt x="174" y="0"/>
                    </a:moveTo>
                    <a:lnTo>
                      <a:pt x="174" y="0"/>
                    </a:lnTo>
                    <a:lnTo>
                      <a:pt x="175" y="1"/>
                    </a:lnTo>
                    <a:lnTo>
                      <a:pt x="175" y="2"/>
                    </a:lnTo>
                    <a:lnTo>
                      <a:pt x="175" y="3"/>
                    </a:lnTo>
                    <a:lnTo>
                      <a:pt x="175" y="5"/>
                    </a:lnTo>
                    <a:lnTo>
                      <a:pt x="176" y="92"/>
                    </a:lnTo>
                    <a:lnTo>
                      <a:pt x="180" y="94"/>
                    </a:lnTo>
                    <a:lnTo>
                      <a:pt x="183" y="97"/>
                    </a:lnTo>
                    <a:lnTo>
                      <a:pt x="186" y="99"/>
                    </a:lnTo>
                    <a:lnTo>
                      <a:pt x="189" y="103"/>
                    </a:lnTo>
                    <a:lnTo>
                      <a:pt x="192" y="106"/>
                    </a:lnTo>
                    <a:lnTo>
                      <a:pt x="194" y="110"/>
                    </a:lnTo>
                    <a:lnTo>
                      <a:pt x="195" y="114"/>
                    </a:lnTo>
                    <a:lnTo>
                      <a:pt x="195" y="118"/>
                    </a:lnTo>
                    <a:lnTo>
                      <a:pt x="196" y="122"/>
                    </a:lnTo>
                    <a:lnTo>
                      <a:pt x="195" y="127"/>
                    </a:lnTo>
                    <a:lnTo>
                      <a:pt x="195" y="130"/>
                    </a:lnTo>
                    <a:lnTo>
                      <a:pt x="194" y="135"/>
                    </a:lnTo>
                    <a:lnTo>
                      <a:pt x="192" y="138"/>
                    </a:lnTo>
                    <a:lnTo>
                      <a:pt x="189" y="142"/>
                    </a:lnTo>
                    <a:lnTo>
                      <a:pt x="186" y="145"/>
                    </a:lnTo>
                    <a:lnTo>
                      <a:pt x="183" y="147"/>
                    </a:lnTo>
                    <a:lnTo>
                      <a:pt x="180" y="150"/>
                    </a:lnTo>
                    <a:lnTo>
                      <a:pt x="176" y="152"/>
                    </a:lnTo>
                    <a:lnTo>
                      <a:pt x="176" y="240"/>
                    </a:lnTo>
                    <a:lnTo>
                      <a:pt x="176" y="242"/>
                    </a:lnTo>
                    <a:lnTo>
                      <a:pt x="176" y="243"/>
                    </a:lnTo>
                    <a:lnTo>
                      <a:pt x="175" y="244"/>
                    </a:lnTo>
                    <a:lnTo>
                      <a:pt x="175" y="244"/>
                    </a:lnTo>
                    <a:lnTo>
                      <a:pt x="174" y="245"/>
                    </a:lnTo>
                    <a:lnTo>
                      <a:pt x="174" y="245"/>
                    </a:lnTo>
                    <a:lnTo>
                      <a:pt x="173" y="245"/>
                    </a:lnTo>
                    <a:lnTo>
                      <a:pt x="172" y="244"/>
                    </a:lnTo>
                    <a:lnTo>
                      <a:pt x="171" y="243"/>
                    </a:lnTo>
                    <a:lnTo>
                      <a:pt x="170" y="243"/>
                    </a:lnTo>
                    <a:lnTo>
                      <a:pt x="170" y="242"/>
                    </a:lnTo>
                    <a:lnTo>
                      <a:pt x="169" y="242"/>
                    </a:lnTo>
                    <a:lnTo>
                      <a:pt x="168" y="241"/>
                    </a:lnTo>
                    <a:lnTo>
                      <a:pt x="168" y="240"/>
                    </a:lnTo>
                    <a:lnTo>
                      <a:pt x="167" y="240"/>
                    </a:lnTo>
                    <a:lnTo>
                      <a:pt x="167" y="240"/>
                    </a:lnTo>
                    <a:lnTo>
                      <a:pt x="167" y="240"/>
                    </a:lnTo>
                    <a:lnTo>
                      <a:pt x="167" y="239"/>
                    </a:lnTo>
                    <a:lnTo>
                      <a:pt x="167" y="239"/>
                    </a:lnTo>
                    <a:lnTo>
                      <a:pt x="166" y="237"/>
                    </a:lnTo>
                    <a:lnTo>
                      <a:pt x="165" y="236"/>
                    </a:lnTo>
                    <a:lnTo>
                      <a:pt x="164" y="235"/>
                    </a:lnTo>
                    <a:lnTo>
                      <a:pt x="162" y="232"/>
                    </a:lnTo>
                    <a:lnTo>
                      <a:pt x="160" y="231"/>
                    </a:lnTo>
                    <a:lnTo>
                      <a:pt x="158" y="229"/>
                    </a:lnTo>
                    <a:lnTo>
                      <a:pt x="156" y="226"/>
                    </a:lnTo>
                    <a:lnTo>
                      <a:pt x="153" y="223"/>
                    </a:lnTo>
                    <a:lnTo>
                      <a:pt x="151" y="221"/>
                    </a:lnTo>
                    <a:lnTo>
                      <a:pt x="148" y="218"/>
                    </a:lnTo>
                    <a:lnTo>
                      <a:pt x="145" y="215"/>
                    </a:lnTo>
                    <a:lnTo>
                      <a:pt x="141" y="212"/>
                    </a:lnTo>
                    <a:lnTo>
                      <a:pt x="137" y="210"/>
                    </a:lnTo>
                    <a:lnTo>
                      <a:pt x="133" y="207"/>
                    </a:lnTo>
                    <a:lnTo>
                      <a:pt x="129" y="204"/>
                    </a:lnTo>
                    <a:lnTo>
                      <a:pt x="124" y="201"/>
                    </a:lnTo>
                    <a:lnTo>
                      <a:pt x="119" y="198"/>
                    </a:lnTo>
                    <a:lnTo>
                      <a:pt x="113" y="195"/>
                    </a:lnTo>
                    <a:lnTo>
                      <a:pt x="107" y="192"/>
                    </a:lnTo>
                    <a:lnTo>
                      <a:pt x="101" y="190"/>
                    </a:lnTo>
                    <a:lnTo>
                      <a:pt x="95" y="187"/>
                    </a:lnTo>
                    <a:lnTo>
                      <a:pt x="88" y="185"/>
                    </a:lnTo>
                    <a:lnTo>
                      <a:pt x="81" y="183"/>
                    </a:lnTo>
                    <a:lnTo>
                      <a:pt x="74" y="181"/>
                    </a:lnTo>
                    <a:lnTo>
                      <a:pt x="66" y="179"/>
                    </a:lnTo>
                    <a:lnTo>
                      <a:pt x="57" y="177"/>
                    </a:lnTo>
                    <a:lnTo>
                      <a:pt x="49" y="176"/>
                    </a:lnTo>
                    <a:lnTo>
                      <a:pt x="40" y="175"/>
                    </a:lnTo>
                    <a:lnTo>
                      <a:pt x="31" y="174"/>
                    </a:lnTo>
                    <a:lnTo>
                      <a:pt x="21" y="173"/>
                    </a:lnTo>
                    <a:lnTo>
                      <a:pt x="11" y="173"/>
                    </a:lnTo>
                    <a:lnTo>
                      <a:pt x="11" y="173"/>
                    </a:lnTo>
                    <a:lnTo>
                      <a:pt x="10" y="173"/>
                    </a:lnTo>
                    <a:lnTo>
                      <a:pt x="10" y="173"/>
                    </a:lnTo>
                    <a:lnTo>
                      <a:pt x="8" y="173"/>
                    </a:lnTo>
                    <a:lnTo>
                      <a:pt x="7" y="173"/>
                    </a:lnTo>
                    <a:lnTo>
                      <a:pt x="6" y="172"/>
                    </a:lnTo>
                    <a:lnTo>
                      <a:pt x="5" y="172"/>
                    </a:lnTo>
                    <a:lnTo>
                      <a:pt x="3" y="171"/>
                    </a:lnTo>
                    <a:lnTo>
                      <a:pt x="2" y="170"/>
                    </a:lnTo>
                    <a:lnTo>
                      <a:pt x="2" y="169"/>
                    </a:lnTo>
                    <a:lnTo>
                      <a:pt x="0" y="167"/>
                    </a:lnTo>
                    <a:lnTo>
                      <a:pt x="0" y="166"/>
                    </a:lnTo>
                    <a:lnTo>
                      <a:pt x="0" y="164"/>
                    </a:lnTo>
                    <a:lnTo>
                      <a:pt x="0" y="81"/>
                    </a:lnTo>
                    <a:lnTo>
                      <a:pt x="0" y="81"/>
                    </a:lnTo>
                    <a:lnTo>
                      <a:pt x="0" y="81"/>
                    </a:lnTo>
                    <a:lnTo>
                      <a:pt x="0" y="80"/>
                    </a:lnTo>
                    <a:lnTo>
                      <a:pt x="0" y="79"/>
                    </a:lnTo>
                    <a:lnTo>
                      <a:pt x="0" y="79"/>
                    </a:lnTo>
                    <a:lnTo>
                      <a:pt x="0" y="77"/>
                    </a:lnTo>
                    <a:lnTo>
                      <a:pt x="0" y="76"/>
                    </a:lnTo>
                    <a:lnTo>
                      <a:pt x="1" y="76"/>
                    </a:lnTo>
                    <a:lnTo>
                      <a:pt x="2" y="74"/>
                    </a:lnTo>
                    <a:lnTo>
                      <a:pt x="3" y="74"/>
                    </a:lnTo>
                    <a:lnTo>
                      <a:pt x="4" y="73"/>
                    </a:lnTo>
                    <a:lnTo>
                      <a:pt x="5" y="72"/>
                    </a:lnTo>
                    <a:lnTo>
                      <a:pt x="8" y="72"/>
                    </a:lnTo>
                    <a:lnTo>
                      <a:pt x="10" y="72"/>
                    </a:lnTo>
                    <a:lnTo>
                      <a:pt x="10" y="72"/>
                    </a:lnTo>
                    <a:lnTo>
                      <a:pt x="11" y="72"/>
                    </a:lnTo>
                    <a:lnTo>
                      <a:pt x="13" y="72"/>
                    </a:lnTo>
                    <a:lnTo>
                      <a:pt x="15" y="72"/>
                    </a:lnTo>
                    <a:lnTo>
                      <a:pt x="17" y="72"/>
                    </a:lnTo>
                    <a:lnTo>
                      <a:pt x="20" y="72"/>
                    </a:lnTo>
                    <a:lnTo>
                      <a:pt x="23" y="71"/>
                    </a:lnTo>
                    <a:lnTo>
                      <a:pt x="27" y="71"/>
                    </a:lnTo>
                    <a:lnTo>
                      <a:pt x="31" y="71"/>
                    </a:lnTo>
                    <a:lnTo>
                      <a:pt x="36" y="71"/>
                    </a:lnTo>
                    <a:lnTo>
                      <a:pt x="40" y="70"/>
                    </a:lnTo>
                    <a:lnTo>
                      <a:pt x="46" y="70"/>
                    </a:lnTo>
                    <a:lnTo>
                      <a:pt x="51" y="69"/>
                    </a:lnTo>
                    <a:lnTo>
                      <a:pt x="57" y="68"/>
                    </a:lnTo>
                    <a:lnTo>
                      <a:pt x="62" y="67"/>
                    </a:lnTo>
                    <a:lnTo>
                      <a:pt x="68" y="65"/>
                    </a:lnTo>
                    <a:lnTo>
                      <a:pt x="75" y="64"/>
                    </a:lnTo>
                    <a:lnTo>
                      <a:pt x="81" y="62"/>
                    </a:lnTo>
                    <a:lnTo>
                      <a:pt x="87" y="60"/>
                    </a:lnTo>
                    <a:lnTo>
                      <a:pt x="94" y="58"/>
                    </a:lnTo>
                    <a:lnTo>
                      <a:pt x="100" y="56"/>
                    </a:lnTo>
                    <a:lnTo>
                      <a:pt x="107" y="53"/>
                    </a:lnTo>
                    <a:lnTo>
                      <a:pt x="113" y="50"/>
                    </a:lnTo>
                    <a:lnTo>
                      <a:pt x="119" y="46"/>
                    </a:lnTo>
                    <a:lnTo>
                      <a:pt x="126" y="43"/>
                    </a:lnTo>
                    <a:lnTo>
                      <a:pt x="132" y="39"/>
                    </a:lnTo>
                    <a:lnTo>
                      <a:pt x="138" y="34"/>
                    </a:lnTo>
                    <a:lnTo>
                      <a:pt x="144" y="29"/>
                    </a:lnTo>
                    <a:lnTo>
                      <a:pt x="149" y="24"/>
                    </a:lnTo>
                    <a:lnTo>
                      <a:pt x="155" y="19"/>
                    </a:lnTo>
                    <a:lnTo>
                      <a:pt x="160" y="12"/>
                    </a:lnTo>
                    <a:lnTo>
                      <a:pt x="165" y="6"/>
                    </a:lnTo>
                    <a:lnTo>
                      <a:pt x="165" y="6"/>
                    </a:lnTo>
                    <a:lnTo>
                      <a:pt x="166" y="6"/>
                    </a:lnTo>
                    <a:lnTo>
                      <a:pt x="166" y="5"/>
                    </a:lnTo>
                    <a:lnTo>
                      <a:pt x="166" y="5"/>
                    </a:lnTo>
                    <a:lnTo>
                      <a:pt x="167" y="3"/>
                    </a:lnTo>
                    <a:lnTo>
                      <a:pt x="168" y="3"/>
                    </a:lnTo>
                    <a:lnTo>
                      <a:pt x="169" y="2"/>
                    </a:lnTo>
                    <a:lnTo>
                      <a:pt x="170" y="2"/>
                    </a:lnTo>
                    <a:lnTo>
                      <a:pt x="171" y="1"/>
                    </a:lnTo>
                    <a:lnTo>
                      <a:pt x="172" y="0"/>
                    </a:lnTo>
                    <a:lnTo>
                      <a:pt x="173" y="0"/>
                    </a:lnTo>
                    <a:lnTo>
                      <a:pt x="174" y="0"/>
                    </a:lnTo>
                    <a:close/>
                    <a:moveTo>
                      <a:pt x="163" y="25"/>
                    </a:moveTo>
                    <a:lnTo>
                      <a:pt x="158" y="31"/>
                    </a:lnTo>
                    <a:lnTo>
                      <a:pt x="154" y="36"/>
                    </a:lnTo>
                    <a:lnTo>
                      <a:pt x="149" y="41"/>
                    </a:lnTo>
                    <a:lnTo>
                      <a:pt x="144" y="45"/>
                    </a:lnTo>
                    <a:lnTo>
                      <a:pt x="138" y="50"/>
                    </a:lnTo>
                    <a:lnTo>
                      <a:pt x="133" y="53"/>
                    </a:lnTo>
                    <a:lnTo>
                      <a:pt x="127" y="57"/>
                    </a:lnTo>
                    <a:lnTo>
                      <a:pt x="122" y="60"/>
                    </a:lnTo>
                    <a:lnTo>
                      <a:pt x="116" y="63"/>
                    </a:lnTo>
                    <a:lnTo>
                      <a:pt x="110" y="66"/>
                    </a:lnTo>
                    <a:lnTo>
                      <a:pt x="105" y="68"/>
                    </a:lnTo>
                    <a:lnTo>
                      <a:pt x="99" y="70"/>
                    </a:lnTo>
                    <a:lnTo>
                      <a:pt x="94" y="72"/>
                    </a:lnTo>
                    <a:lnTo>
                      <a:pt x="89" y="74"/>
                    </a:lnTo>
                    <a:lnTo>
                      <a:pt x="84" y="75"/>
                    </a:lnTo>
                    <a:lnTo>
                      <a:pt x="80" y="76"/>
                    </a:lnTo>
                    <a:lnTo>
                      <a:pt x="76" y="77"/>
                    </a:lnTo>
                    <a:lnTo>
                      <a:pt x="72" y="79"/>
                    </a:lnTo>
                    <a:lnTo>
                      <a:pt x="69" y="79"/>
                    </a:lnTo>
                    <a:lnTo>
                      <a:pt x="66" y="80"/>
                    </a:lnTo>
                    <a:lnTo>
                      <a:pt x="64" y="80"/>
                    </a:lnTo>
                    <a:lnTo>
                      <a:pt x="62" y="81"/>
                    </a:lnTo>
                    <a:lnTo>
                      <a:pt x="61" y="81"/>
                    </a:lnTo>
                    <a:lnTo>
                      <a:pt x="61" y="81"/>
                    </a:lnTo>
                    <a:lnTo>
                      <a:pt x="69" y="81"/>
                    </a:lnTo>
                    <a:lnTo>
                      <a:pt x="77" y="80"/>
                    </a:lnTo>
                    <a:lnTo>
                      <a:pt x="84" y="79"/>
                    </a:lnTo>
                    <a:lnTo>
                      <a:pt x="91" y="78"/>
                    </a:lnTo>
                    <a:lnTo>
                      <a:pt x="97" y="77"/>
                    </a:lnTo>
                    <a:lnTo>
                      <a:pt x="104" y="75"/>
                    </a:lnTo>
                    <a:lnTo>
                      <a:pt x="109" y="73"/>
                    </a:lnTo>
                    <a:lnTo>
                      <a:pt x="115" y="71"/>
                    </a:lnTo>
                    <a:lnTo>
                      <a:pt x="119" y="70"/>
                    </a:lnTo>
                    <a:lnTo>
                      <a:pt x="124" y="67"/>
                    </a:lnTo>
                    <a:lnTo>
                      <a:pt x="129" y="65"/>
                    </a:lnTo>
                    <a:lnTo>
                      <a:pt x="132" y="62"/>
                    </a:lnTo>
                    <a:lnTo>
                      <a:pt x="136" y="60"/>
                    </a:lnTo>
                    <a:lnTo>
                      <a:pt x="140" y="57"/>
                    </a:lnTo>
                    <a:lnTo>
                      <a:pt x="143" y="55"/>
                    </a:lnTo>
                    <a:lnTo>
                      <a:pt x="145" y="53"/>
                    </a:lnTo>
                    <a:lnTo>
                      <a:pt x="148" y="50"/>
                    </a:lnTo>
                    <a:lnTo>
                      <a:pt x="150" y="47"/>
                    </a:lnTo>
                    <a:lnTo>
                      <a:pt x="152" y="45"/>
                    </a:lnTo>
                    <a:lnTo>
                      <a:pt x="154" y="42"/>
                    </a:lnTo>
                    <a:lnTo>
                      <a:pt x="156" y="40"/>
                    </a:lnTo>
                    <a:lnTo>
                      <a:pt x="157" y="38"/>
                    </a:lnTo>
                    <a:lnTo>
                      <a:pt x="158" y="36"/>
                    </a:lnTo>
                    <a:lnTo>
                      <a:pt x="160" y="34"/>
                    </a:lnTo>
                    <a:lnTo>
                      <a:pt x="160" y="32"/>
                    </a:lnTo>
                    <a:lnTo>
                      <a:pt x="161" y="30"/>
                    </a:lnTo>
                    <a:lnTo>
                      <a:pt x="161" y="29"/>
                    </a:lnTo>
                    <a:lnTo>
                      <a:pt x="162" y="28"/>
                    </a:lnTo>
                    <a:lnTo>
                      <a:pt x="163" y="26"/>
                    </a:lnTo>
                    <a:lnTo>
                      <a:pt x="163" y="26"/>
                    </a:lnTo>
                    <a:lnTo>
                      <a:pt x="163" y="25"/>
                    </a:lnTo>
                    <a:lnTo>
                      <a:pt x="163" y="25"/>
                    </a:lnTo>
                    <a:close/>
                    <a:moveTo>
                      <a:pt x="179" y="99"/>
                    </a:moveTo>
                    <a:lnTo>
                      <a:pt x="181" y="104"/>
                    </a:lnTo>
                    <a:lnTo>
                      <a:pt x="184" y="107"/>
                    </a:lnTo>
                    <a:lnTo>
                      <a:pt x="186" y="111"/>
                    </a:lnTo>
                    <a:lnTo>
                      <a:pt x="187" y="115"/>
                    </a:lnTo>
                    <a:lnTo>
                      <a:pt x="188" y="118"/>
                    </a:lnTo>
                    <a:lnTo>
                      <a:pt x="189" y="121"/>
                    </a:lnTo>
                    <a:lnTo>
                      <a:pt x="189" y="124"/>
                    </a:lnTo>
                    <a:lnTo>
                      <a:pt x="189" y="126"/>
                    </a:lnTo>
                    <a:lnTo>
                      <a:pt x="189" y="128"/>
                    </a:lnTo>
                    <a:lnTo>
                      <a:pt x="189" y="130"/>
                    </a:lnTo>
                    <a:lnTo>
                      <a:pt x="189" y="131"/>
                    </a:lnTo>
                    <a:lnTo>
                      <a:pt x="189" y="132"/>
                    </a:lnTo>
                    <a:lnTo>
                      <a:pt x="189" y="132"/>
                    </a:lnTo>
                    <a:lnTo>
                      <a:pt x="190" y="128"/>
                    </a:lnTo>
                    <a:lnTo>
                      <a:pt x="191" y="125"/>
                    </a:lnTo>
                    <a:lnTo>
                      <a:pt x="191" y="122"/>
                    </a:lnTo>
                    <a:lnTo>
                      <a:pt x="191" y="119"/>
                    </a:lnTo>
                    <a:lnTo>
                      <a:pt x="191" y="116"/>
                    </a:lnTo>
                    <a:lnTo>
                      <a:pt x="190" y="113"/>
                    </a:lnTo>
                    <a:lnTo>
                      <a:pt x="189" y="111"/>
                    </a:lnTo>
                    <a:lnTo>
                      <a:pt x="188" y="109"/>
                    </a:lnTo>
                    <a:lnTo>
                      <a:pt x="187" y="107"/>
                    </a:lnTo>
                    <a:lnTo>
                      <a:pt x="186" y="105"/>
                    </a:lnTo>
                    <a:lnTo>
                      <a:pt x="184" y="104"/>
                    </a:lnTo>
                    <a:lnTo>
                      <a:pt x="183" y="103"/>
                    </a:lnTo>
                    <a:lnTo>
                      <a:pt x="182" y="102"/>
                    </a:lnTo>
                    <a:lnTo>
                      <a:pt x="181" y="101"/>
                    </a:lnTo>
                    <a:lnTo>
                      <a:pt x="180" y="101"/>
                    </a:lnTo>
                    <a:lnTo>
                      <a:pt x="180" y="100"/>
                    </a:lnTo>
                    <a:lnTo>
                      <a:pt x="179" y="99"/>
                    </a:lnTo>
                    <a:lnTo>
                      <a:pt x="179" y="99"/>
                    </a:ln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3032" name="Google Shape;3032;g1a37c33ce89_0_8033"/>
          <p:cNvGrpSpPr/>
          <p:nvPr/>
        </p:nvGrpSpPr>
        <p:grpSpPr>
          <a:xfrm>
            <a:off x="8550506" y="2403239"/>
            <a:ext cx="759217" cy="759217"/>
            <a:chOff x="8886190" y="3896677"/>
            <a:chExt cx="860400" cy="860400"/>
          </a:xfrm>
        </p:grpSpPr>
        <p:sp>
          <p:nvSpPr>
            <p:cNvPr id="3033" name="Google Shape;3033;g1a37c33ce89_0_8033"/>
            <p:cNvSpPr/>
            <p:nvPr/>
          </p:nvSpPr>
          <p:spPr>
            <a:xfrm>
              <a:off x="8886190" y="3896677"/>
              <a:ext cx="860400" cy="8604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034" name="Google Shape;3034;g1a37c33ce89_0_8033"/>
            <p:cNvGrpSpPr/>
            <p:nvPr/>
          </p:nvGrpSpPr>
          <p:grpSpPr>
            <a:xfrm>
              <a:off x="9100276" y="4082142"/>
              <a:ext cx="457199" cy="457201"/>
              <a:chOff x="5230813" y="2179638"/>
              <a:chExt cx="457199" cy="457201"/>
            </a:xfrm>
          </p:grpSpPr>
          <p:sp>
            <p:nvSpPr>
              <p:cNvPr id="3035" name="Google Shape;3035;g1a37c33ce89_0_8033"/>
              <p:cNvSpPr/>
              <p:nvPr/>
            </p:nvSpPr>
            <p:spPr>
              <a:xfrm>
                <a:off x="5230813" y="2225676"/>
                <a:ext cx="411164" cy="411163"/>
              </a:xfrm>
              <a:custGeom>
                <a:rect b="b" l="l" r="r" t="t"/>
                <a:pathLst>
                  <a:path extrusionOk="0" h="2742" w="2741">
                    <a:moveTo>
                      <a:pt x="1371" y="2742"/>
                    </a:moveTo>
                    <a:cubicBezTo>
                      <a:pt x="2128" y="2742"/>
                      <a:pt x="2741" y="2128"/>
                      <a:pt x="2741" y="1371"/>
                    </a:cubicBezTo>
                    <a:cubicBezTo>
                      <a:pt x="2741" y="1138"/>
                      <a:pt x="2684" y="919"/>
                      <a:pt x="2581" y="727"/>
                    </a:cubicBezTo>
                    <a:cubicBezTo>
                      <a:pt x="2570" y="728"/>
                      <a:pt x="2558" y="729"/>
                      <a:pt x="2547" y="729"/>
                    </a:cubicBezTo>
                    <a:cubicBezTo>
                      <a:pt x="2541" y="729"/>
                      <a:pt x="2534" y="729"/>
                      <a:pt x="2527" y="728"/>
                    </a:cubicBezTo>
                    <a:cubicBezTo>
                      <a:pt x="2353" y="715"/>
                      <a:pt x="2353" y="715"/>
                      <a:pt x="2353" y="715"/>
                    </a:cubicBezTo>
                    <a:cubicBezTo>
                      <a:pt x="2228" y="840"/>
                      <a:pt x="2228" y="840"/>
                      <a:pt x="2228" y="840"/>
                    </a:cubicBezTo>
                    <a:cubicBezTo>
                      <a:pt x="2323" y="995"/>
                      <a:pt x="2379" y="1176"/>
                      <a:pt x="2379" y="1371"/>
                    </a:cubicBezTo>
                    <a:cubicBezTo>
                      <a:pt x="2379" y="1927"/>
                      <a:pt x="1927" y="2379"/>
                      <a:pt x="1371" y="2379"/>
                    </a:cubicBezTo>
                    <a:cubicBezTo>
                      <a:pt x="814" y="2379"/>
                      <a:pt x="363" y="1927"/>
                      <a:pt x="363" y="1371"/>
                    </a:cubicBezTo>
                    <a:cubicBezTo>
                      <a:pt x="363" y="814"/>
                      <a:pt x="814" y="363"/>
                      <a:pt x="1371" y="363"/>
                    </a:cubicBezTo>
                    <a:cubicBezTo>
                      <a:pt x="1565" y="363"/>
                      <a:pt x="1747" y="419"/>
                      <a:pt x="1901" y="514"/>
                    </a:cubicBezTo>
                    <a:cubicBezTo>
                      <a:pt x="2015" y="401"/>
                      <a:pt x="2015" y="401"/>
                      <a:pt x="2015" y="401"/>
                    </a:cubicBezTo>
                    <a:cubicBezTo>
                      <a:pt x="1999" y="201"/>
                      <a:pt x="1999" y="201"/>
                      <a:pt x="1999" y="201"/>
                    </a:cubicBezTo>
                    <a:cubicBezTo>
                      <a:pt x="1998" y="185"/>
                      <a:pt x="1998" y="169"/>
                      <a:pt x="2000" y="153"/>
                    </a:cubicBezTo>
                    <a:cubicBezTo>
                      <a:pt x="1812" y="55"/>
                      <a:pt x="1597" y="0"/>
                      <a:pt x="1370" y="0"/>
                    </a:cubicBezTo>
                    <a:cubicBezTo>
                      <a:pt x="613" y="0"/>
                      <a:pt x="0" y="614"/>
                      <a:pt x="0" y="1371"/>
                    </a:cubicBezTo>
                    <a:cubicBezTo>
                      <a:pt x="0" y="2128"/>
                      <a:pt x="613" y="2742"/>
                      <a:pt x="1371" y="2742"/>
                    </a:cubicBezTo>
                    <a:close/>
                    <a:moveTo>
                      <a:pt x="1371" y="2742"/>
                    </a:moveTo>
                    <a:cubicBezTo>
                      <a:pt x="1371" y="2742"/>
                      <a:pt x="1371" y="2742"/>
                      <a:pt x="1371" y="274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36" name="Google Shape;3036;g1a37c33ce89_0_8033"/>
              <p:cNvSpPr/>
              <p:nvPr/>
            </p:nvSpPr>
            <p:spPr>
              <a:xfrm>
                <a:off x="5335588" y="2330451"/>
                <a:ext cx="203200" cy="201612"/>
              </a:xfrm>
              <a:custGeom>
                <a:rect b="b" l="l" r="r" t="t"/>
                <a:pathLst>
                  <a:path extrusionOk="0" h="1350" w="1349">
                    <a:moveTo>
                      <a:pt x="675" y="321"/>
                    </a:moveTo>
                    <a:cubicBezTo>
                      <a:pt x="684" y="321"/>
                      <a:pt x="692" y="321"/>
                      <a:pt x="701" y="322"/>
                    </a:cubicBezTo>
                    <a:cubicBezTo>
                      <a:pt x="960" y="63"/>
                      <a:pt x="960" y="63"/>
                      <a:pt x="960" y="63"/>
                    </a:cubicBezTo>
                    <a:cubicBezTo>
                      <a:pt x="873" y="22"/>
                      <a:pt x="777" y="0"/>
                      <a:pt x="675" y="0"/>
                    </a:cubicBezTo>
                    <a:cubicBezTo>
                      <a:pt x="302" y="0"/>
                      <a:pt x="0" y="302"/>
                      <a:pt x="0" y="675"/>
                    </a:cubicBezTo>
                    <a:cubicBezTo>
                      <a:pt x="0" y="1047"/>
                      <a:pt x="302" y="1350"/>
                      <a:pt x="675" y="1350"/>
                    </a:cubicBezTo>
                    <a:cubicBezTo>
                      <a:pt x="1047" y="1350"/>
                      <a:pt x="1349" y="1048"/>
                      <a:pt x="1349" y="675"/>
                    </a:cubicBezTo>
                    <a:cubicBezTo>
                      <a:pt x="1349" y="573"/>
                      <a:pt x="1327" y="476"/>
                      <a:pt x="1286" y="390"/>
                    </a:cubicBezTo>
                    <a:cubicBezTo>
                      <a:pt x="1028" y="648"/>
                      <a:pt x="1028" y="648"/>
                      <a:pt x="1028" y="648"/>
                    </a:cubicBezTo>
                    <a:cubicBezTo>
                      <a:pt x="1028" y="657"/>
                      <a:pt x="1028" y="666"/>
                      <a:pt x="1028" y="675"/>
                    </a:cubicBezTo>
                    <a:cubicBezTo>
                      <a:pt x="1028" y="870"/>
                      <a:pt x="870" y="1029"/>
                      <a:pt x="674" y="1029"/>
                    </a:cubicBezTo>
                    <a:cubicBezTo>
                      <a:pt x="478" y="1029"/>
                      <a:pt x="320" y="870"/>
                      <a:pt x="320" y="675"/>
                    </a:cubicBezTo>
                    <a:cubicBezTo>
                      <a:pt x="320" y="479"/>
                      <a:pt x="479" y="321"/>
                      <a:pt x="675" y="321"/>
                    </a:cubicBezTo>
                    <a:close/>
                    <a:moveTo>
                      <a:pt x="675" y="321"/>
                    </a:moveTo>
                    <a:cubicBezTo>
                      <a:pt x="675" y="321"/>
                      <a:pt x="675" y="321"/>
                      <a:pt x="675" y="32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37" name="Google Shape;3037;g1a37c33ce89_0_8033"/>
              <p:cNvSpPr/>
              <p:nvPr/>
            </p:nvSpPr>
            <p:spPr>
              <a:xfrm>
                <a:off x="5437188" y="2179638"/>
                <a:ext cx="250824" cy="250825"/>
              </a:xfrm>
              <a:custGeom>
                <a:rect b="b" l="l" r="r" t="t"/>
                <a:pathLst>
                  <a:path extrusionOk="0" h="1672" w="1674">
                    <a:moveTo>
                      <a:pt x="1412" y="457"/>
                    </a:moveTo>
                    <a:cubicBezTo>
                      <a:pt x="1494" y="375"/>
                      <a:pt x="1494" y="375"/>
                      <a:pt x="1494" y="375"/>
                    </a:cubicBezTo>
                    <a:cubicBezTo>
                      <a:pt x="1531" y="338"/>
                      <a:pt x="1531" y="278"/>
                      <a:pt x="1494" y="241"/>
                    </a:cubicBezTo>
                    <a:cubicBezTo>
                      <a:pt x="1437" y="185"/>
                      <a:pt x="1437" y="185"/>
                      <a:pt x="1437" y="185"/>
                    </a:cubicBezTo>
                    <a:cubicBezTo>
                      <a:pt x="1419" y="166"/>
                      <a:pt x="1394" y="157"/>
                      <a:pt x="1370" y="157"/>
                    </a:cubicBezTo>
                    <a:cubicBezTo>
                      <a:pt x="1346" y="157"/>
                      <a:pt x="1322" y="166"/>
                      <a:pt x="1304" y="185"/>
                    </a:cubicBezTo>
                    <a:cubicBezTo>
                      <a:pt x="1210" y="278"/>
                      <a:pt x="1210" y="278"/>
                      <a:pt x="1210" y="278"/>
                    </a:cubicBezTo>
                    <a:cubicBezTo>
                      <a:pt x="1191" y="30"/>
                      <a:pt x="1191" y="30"/>
                      <a:pt x="1191" y="30"/>
                    </a:cubicBezTo>
                    <a:cubicBezTo>
                      <a:pt x="1190" y="11"/>
                      <a:pt x="1175" y="0"/>
                      <a:pt x="1159" y="0"/>
                    </a:cubicBezTo>
                    <a:cubicBezTo>
                      <a:pt x="1151" y="0"/>
                      <a:pt x="1143" y="3"/>
                      <a:pt x="1137" y="10"/>
                    </a:cubicBezTo>
                    <a:cubicBezTo>
                      <a:pt x="770" y="376"/>
                      <a:pt x="770" y="376"/>
                      <a:pt x="770" y="376"/>
                    </a:cubicBezTo>
                    <a:cubicBezTo>
                      <a:pt x="737" y="409"/>
                      <a:pt x="721" y="455"/>
                      <a:pt x="724" y="501"/>
                    </a:cubicBezTo>
                    <a:cubicBezTo>
                      <a:pt x="725" y="516"/>
                      <a:pt x="725" y="516"/>
                      <a:pt x="725" y="516"/>
                    </a:cubicBezTo>
                    <a:cubicBezTo>
                      <a:pt x="743" y="745"/>
                      <a:pt x="743" y="745"/>
                      <a:pt x="743" y="745"/>
                    </a:cubicBezTo>
                    <a:cubicBezTo>
                      <a:pt x="610" y="878"/>
                      <a:pt x="610" y="878"/>
                      <a:pt x="610" y="878"/>
                    </a:cubicBezTo>
                    <a:cubicBezTo>
                      <a:pt x="372" y="1116"/>
                      <a:pt x="372" y="1116"/>
                      <a:pt x="372" y="1116"/>
                    </a:cubicBezTo>
                    <a:cubicBezTo>
                      <a:pt x="33" y="1455"/>
                      <a:pt x="33" y="1455"/>
                      <a:pt x="33" y="1455"/>
                    </a:cubicBezTo>
                    <a:cubicBezTo>
                      <a:pt x="20" y="1468"/>
                      <a:pt x="11" y="1486"/>
                      <a:pt x="10" y="1505"/>
                    </a:cubicBezTo>
                    <a:cubicBezTo>
                      <a:pt x="4" y="1585"/>
                      <a:pt x="4" y="1585"/>
                      <a:pt x="4" y="1585"/>
                    </a:cubicBezTo>
                    <a:cubicBezTo>
                      <a:pt x="0" y="1632"/>
                      <a:pt x="37" y="1672"/>
                      <a:pt x="83" y="1672"/>
                    </a:cubicBezTo>
                    <a:cubicBezTo>
                      <a:pt x="88" y="1672"/>
                      <a:pt x="88" y="1672"/>
                      <a:pt x="88" y="1672"/>
                    </a:cubicBezTo>
                    <a:cubicBezTo>
                      <a:pt x="172" y="1667"/>
                      <a:pt x="172" y="1667"/>
                      <a:pt x="172" y="1667"/>
                    </a:cubicBezTo>
                    <a:cubicBezTo>
                      <a:pt x="192" y="1666"/>
                      <a:pt x="211" y="1658"/>
                      <a:pt x="225" y="1644"/>
                    </a:cubicBezTo>
                    <a:cubicBezTo>
                      <a:pt x="557" y="1312"/>
                      <a:pt x="557" y="1312"/>
                      <a:pt x="557" y="1312"/>
                    </a:cubicBezTo>
                    <a:cubicBezTo>
                      <a:pt x="562" y="1306"/>
                      <a:pt x="562" y="1306"/>
                      <a:pt x="562" y="1306"/>
                    </a:cubicBezTo>
                    <a:cubicBezTo>
                      <a:pt x="801" y="1068"/>
                      <a:pt x="801" y="1068"/>
                      <a:pt x="801" y="1068"/>
                    </a:cubicBezTo>
                    <a:cubicBezTo>
                      <a:pt x="945" y="924"/>
                      <a:pt x="945" y="924"/>
                      <a:pt x="945" y="924"/>
                    </a:cubicBezTo>
                    <a:cubicBezTo>
                      <a:pt x="1154" y="940"/>
                      <a:pt x="1154" y="940"/>
                      <a:pt x="1154" y="940"/>
                    </a:cubicBezTo>
                    <a:cubicBezTo>
                      <a:pt x="1163" y="941"/>
                      <a:pt x="1163" y="941"/>
                      <a:pt x="1163" y="941"/>
                    </a:cubicBezTo>
                    <a:cubicBezTo>
                      <a:pt x="1168" y="941"/>
                      <a:pt x="1172" y="941"/>
                      <a:pt x="1176" y="941"/>
                    </a:cubicBezTo>
                    <a:cubicBezTo>
                      <a:pt x="1218" y="941"/>
                      <a:pt x="1258" y="924"/>
                      <a:pt x="1289" y="894"/>
                    </a:cubicBezTo>
                    <a:cubicBezTo>
                      <a:pt x="1655" y="528"/>
                      <a:pt x="1655" y="528"/>
                      <a:pt x="1655" y="528"/>
                    </a:cubicBezTo>
                    <a:cubicBezTo>
                      <a:pt x="1674" y="509"/>
                      <a:pt x="1662" y="476"/>
                      <a:pt x="1635" y="474"/>
                    </a:cubicBezTo>
                    <a:lnTo>
                      <a:pt x="1412" y="457"/>
                    </a:lnTo>
                    <a:close/>
                    <a:moveTo>
                      <a:pt x="1412" y="457"/>
                    </a:moveTo>
                    <a:cubicBezTo>
                      <a:pt x="1412" y="457"/>
                      <a:pt x="1412" y="457"/>
                      <a:pt x="1412" y="45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3038" name="Google Shape;3038;g1a37c33ce89_0_8033"/>
          <p:cNvGrpSpPr/>
          <p:nvPr/>
        </p:nvGrpSpPr>
        <p:grpSpPr>
          <a:xfrm>
            <a:off x="8550506" y="1429997"/>
            <a:ext cx="759217" cy="759217"/>
            <a:chOff x="8886190" y="2769945"/>
            <a:chExt cx="860400" cy="860400"/>
          </a:xfrm>
        </p:grpSpPr>
        <p:sp>
          <p:nvSpPr>
            <p:cNvPr id="3039" name="Google Shape;3039;g1a37c33ce89_0_8033"/>
            <p:cNvSpPr/>
            <p:nvPr/>
          </p:nvSpPr>
          <p:spPr>
            <a:xfrm>
              <a:off x="8886190" y="2769945"/>
              <a:ext cx="860400" cy="8604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040" name="Google Shape;3040;g1a37c33ce89_0_8033"/>
            <p:cNvGrpSpPr/>
            <p:nvPr/>
          </p:nvGrpSpPr>
          <p:grpSpPr>
            <a:xfrm>
              <a:off x="9125581" y="2925040"/>
              <a:ext cx="374868" cy="502910"/>
              <a:chOff x="7917209" y="2044912"/>
              <a:chExt cx="408087" cy="547475"/>
            </a:xfrm>
          </p:grpSpPr>
          <p:sp>
            <p:nvSpPr>
              <p:cNvPr id="3041" name="Google Shape;3041;g1a37c33ce89_0_8033"/>
              <p:cNvSpPr/>
              <p:nvPr/>
            </p:nvSpPr>
            <p:spPr>
              <a:xfrm>
                <a:off x="7924800" y="2211388"/>
                <a:ext cx="396876" cy="380999"/>
              </a:xfrm>
              <a:custGeom>
                <a:rect b="b" l="l" r="r" t="t"/>
                <a:pathLst>
                  <a:path extrusionOk="0" h="1331" w="1383">
                    <a:moveTo>
                      <a:pt x="1307" y="0"/>
                    </a:moveTo>
                    <a:cubicBezTo>
                      <a:pt x="1127" y="0"/>
                      <a:pt x="1127" y="0"/>
                      <a:pt x="1127" y="0"/>
                    </a:cubicBezTo>
                    <a:cubicBezTo>
                      <a:pt x="1127" y="51"/>
                      <a:pt x="1127" y="51"/>
                      <a:pt x="1127" y="51"/>
                    </a:cubicBezTo>
                    <a:cubicBezTo>
                      <a:pt x="1307" y="51"/>
                      <a:pt x="1307" y="51"/>
                      <a:pt x="1307" y="51"/>
                    </a:cubicBezTo>
                    <a:cubicBezTo>
                      <a:pt x="1320" y="51"/>
                      <a:pt x="1332" y="62"/>
                      <a:pt x="1332" y="76"/>
                    </a:cubicBezTo>
                    <a:cubicBezTo>
                      <a:pt x="1332" y="947"/>
                      <a:pt x="1332" y="947"/>
                      <a:pt x="1332" y="947"/>
                    </a:cubicBezTo>
                    <a:cubicBezTo>
                      <a:pt x="1332" y="961"/>
                      <a:pt x="1320" y="972"/>
                      <a:pt x="1307" y="972"/>
                    </a:cubicBezTo>
                    <a:cubicBezTo>
                      <a:pt x="77" y="972"/>
                      <a:pt x="77" y="972"/>
                      <a:pt x="77" y="972"/>
                    </a:cubicBezTo>
                    <a:cubicBezTo>
                      <a:pt x="63" y="972"/>
                      <a:pt x="52" y="961"/>
                      <a:pt x="52" y="947"/>
                    </a:cubicBezTo>
                    <a:cubicBezTo>
                      <a:pt x="52" y="76"/>
                      <a:pt x="52" y="76"/>
                      <a:pt x="52" y="76"/>
                    </a:cubicBezTo>
                    <a:cubicBezTo>
                      <a:pt x="52" y="62"/>
                      <a:pt x="63" y="51"/>
                      <a:pt x="77" y="51"/>
                    </a:cubicBezTo>
                    <a:cubicBezTo>
                      <a:pt x="256" y="51"/>
                      <a:pt x="256" y="51"/>
                      <a:pt x="256" y="51"/>
                    </a:cubicBezTo>
                    <a:cubicBezTo>
                      <a:pt x="256" y="0"/>
                      <a:pt x="256" y="0"/>
                      <a:pt x="256" y="0"/>
                    </a:cubicBezTo>
                    <a:cubicBezTo>
                      <a:pt x="77" y="0"/>
                      <a:pt x="77" y="0"/>
                      <a:pt x="77" y="0"/>
                    </a:cubicBezTo>
                    <a:cubicBezTo>
                      <a:pt x="35" y="0"/>
                      <a:pt x="1" y="34"/>
                      <a:pt x="0" y="76"/>
                    </a:cubicBezTo>
                    <a:cubicBezTo>
                      <a:pt x="0" y="947"/>
                      <a:pt x="0" y="947"/>
                      <a:pt x="0" y="947"/>
                    </a:cubicBezTo>
                    <a:cubicBezTo>
                      <a:pt x="1" y="989"/>
                      <a:pt x="35" y="1024"/>
                      <a:pt x="77" y="1024"/>
                    </a:cubicBezTo>
                    <a:cubicBezTo>
                      <a:pt x="487" y="1024"/>
                      <a:pt x="487" y="1024"/>
                      <a:pt x="487" y="1024"/>
                    </a:cubicBezTo>
                    <a:cubicBezTo>
                      <a:pt x="487" y="1177"/>
                      <a:pt x="487" y="1177"/>
                      <a:pt x="487" y="1177"/>
                    </a:cubicBezTo>
                    <a:cubicBezTo>
                      <a:pt x="461" y="1177"/>
                      <a:pt x="461" y="1177"/>
                      <a:pt x="461" y="1177"/>
                    </a:cubicBezTo>
                    <a:cubicBezTo>
                      <a:pt x="447" y="1177"/>
                      <a:pt x="436" y="1189"/>
                      <a:pt x="436" y="1203"/>
                    </a:cubicBezTo>
                    <a:cubicBezTo>
                      <a:pt x="436" y="1280"/>
                      <a:pt x="436" y="1280"/>
                      <a:pt x="436" y="1280"/>
                    </a:cubicBezTo>
                    <a:cubicBezTo>
                      <a:pt x="333" y="1280"/>
                      <a:pt x="333" y="1280"/>
                      <a:pt x="333" y="1280"/>
                    </a:cubicBezTo>
                    <a:cubicBezTo>
                      <a:pt x="333" y="1331"/>
                      <a:pt x="333" y="1331"/>
                      <a:pt x="333" y="1331"/>
                    </a:cubicBezTo>
                    <a:cubicBezTo>
                      <a:pt x="1050" y="1331"/>
                      <a:pt x="1050" y="1331"/>
                      <a:pt x="1050" y="1331"/>
                    </a:cubicBezTo>
                    <a:cubicBezTo>
                      <a:pt x="1050" y="1280"/>
                      <a:pt x="1050" y="1280"/>
                      <a:pt x="1050" y="1280"/>
                    </a:cubicBezTo>
                    <a:cubicBezTo>
                      <a:pt x="948" y="1280"/>
                      <a:pt x="948" y="1280"/>
                      <a:pt x="948" y="1280"/>
                    </a:cubicBezTo>
                    <a:cubicBezTo>
                      <a:pt x="948" y="1203"/>
                      <a:pt x="948" y="1203"/>
                      <a:pt x="948" y="1203"/>
                    </a:cubicBezTo>
                    <a:cubicBezTo>
                      <a:pt x="948" y="1189"/>
                      <a:pt x="936" y="1177"/>
                      <a:pt x="922" y="1177"/>
                    </a:cubicBezTo>
                    <a:cubicBezTo>
                      <a:pt x="896" y="1177"/>
                      <a:pt x="896" y="1177"/>
                      <a:pt x="896" y="1177"/>
                    </a:cubicBezTo>
                    <a:cubicBezTo>
                      <a:pt x="896" y="1024"/>
                      <a:pt x="896" y="1024"/>
                      <a:pt x="896" y="1024"/>
                    </a:cubicBezTo>
                    <a:cubicBezTo>
                      <a:pt x="1307" y="1024"/>
                      <a:pt x="1307" y="1024"/>
                      <a:pt x="1307" y="1024"/>
                    </a:cubicBezTo>
                    <a:cubicBezTo>
                      <a:pt x="1349" y="1024"/>
                      <a:pt x="1383" y="989"/>
                      <a:pt x="1383" y="947"/>
                    </a:cubicBezTo>
                    <a:cubicBezTo>
                      <a:pt x="1383" y="76"/>
                      <a:pt x="1383" y="76"/>
                      <a:pt x="1383" y="76"/>
                    </a:cubicBezTo>
                    <a:cubicBezTo>
                      <a:pt x="1383" y="34"/>
                      <a:pt x="1349" y="0"/>
                      <a:pt x="1307" y="0"/>
                    </a:cubicBezTo>
                    <a:close/>
                    <a:moveTo>
                      <a:pt x="538" y="1024"/>
                    </a:moveTo>
                    <a:cubicBezTo>
                      <a:pt x="845" y="1024"/>
                      <a:pt x="845" y="1024"/>
                      <a:pt x="845" y="1024"/>
                    </a:cubicBezTo>
                    <a:cubicBezTo>
                      <a:pt x="845" y="1177"/>
                      <a:pt x="845" y="1177"/>
                      <a:pt x="845" y="1177"/>
                    </a:cubicBezTo>
                    <a:cubicBezTo>
                      <a:pt x="538" y="1177"/>
                      <a:pt x="538" y="1177"/>
                      <a:pt x="538" y="1177"/>
                    </a:cubicBezTo>
                    <a:lnTo>
                      <a:pt x="538" y="1024"/>
                    </a:lnTo>
                    <a:close/>
                    <a:moveTo>
                      <a:pt x="896" y="1280"/>
                    </a:moveTo>
                    <a:cubicBezTo>
                      <a:pt x="487" y="1280"/>
                      <a:pt x="487" y="1280"/>
                      <a:pt x="487" y="1280"/>
                    </a:cubicBezTo>
                    <a:cubicBezTo>
                      <a:pt x="487" y="1228"/>
                      <a:pt x="487" y="1228"/>
                      <a:pt x="487" y="1228"/>
                    </a:cubicBezTo>
                    <a:cubicBezTo>
                      <a:pt x="896" y="1228"/>
                      <a:pt x="896" y="1228"/>
                      <a:pt x="896" y="1228"/>
                    </a:cubicBezTo>
                    <a:lnTo>
                      <a:pt x="896" y="1280"/>
                    </a:lnTo>
                    <a:close/>
                    <a:moveTo>
                      <a:pt x="896" y="1280"/>
                    </a:moveTo>
                    <a:cubicBezTo>
                      <a:pt x="896" y="1280"/>
                      <a:pt x="896" y="1280"/>
                      <a:pt x="896" y="1280"/>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2" name="Google Shape;3042;g1a37c33ce89_0_8033"/>
              <p:cNvSpPr/>
              <p:nvPr/>
            </p:nvSpPr>
            <p:spPr>
              <a:xfrm>
                <a:off x="7935785" y="2430463"/>
                <a:ext cx="375000" cy="15900"/>
              </a:xfrm>
              <a:prstGeom prst="rect">
                <a:avLst/>
              </a:prstGeom>
              <a:solidFill>
                <a:schemeClr val="accent1"/>
              </a:solidFill>
              <a:ln cap="flat" cmpd="sng" w="9525">
                <a:solidFill>
                  <a:schemeClr val="accen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3" name="Google Shape;3043;g1a37c33ce89_0_8033"/>
              <p:cNvSpPr/>
              <p:nvPr/>
            </p:nvSpPr>
            <p:spPr>
              <a:xfrm>
                <a:off x="8097043" y="2168362"/>
                <a:ext cx="52388" cy="80963"/>
              </a:xfrm>
              <a:custGeom>
                <a:rect b="b" l="l" r="r" t="t"/>
                <a:pathLst>
                  <a:path extrusionOk="0" h="284" w="181">
                    <a:moveTo>
                      <a:pt x="116" y="284"/>
                    </a:moveTo>
                    <a:cubicBezTo>
                      <a:pt x="116" y="90"/>
                      <a:pt x="116" y="90"/>
                      <a:pt x="116" y="90"/>
                    </a:cubicBezTo>
                    <a:cubicBezTo>
                      <a:pt x="145" y="118"/>
                      <a:pt x="145" y="118"/>
                      <a:pt x="145" y="118"/>
                    </a:cubicBezTo>
                    <a:cubicBezTo>
                      <a:pt x="181" y="82"/>
                      <a:pt x="181" y="82"/>
                      <a:pt x="181" y="82"/>
                    </a:cubicBezTo>
                    <a:cubicBezTo>
                      <a:pt x="109" y="10"/>
                      <a:pt x="109" y="10"/>
                      <a:pt x="109" y="10"/>
                    </a:cubicBezTo>
                    <a:cubicBezTo>
                      <a:pt x="99" y="0"/>
                      <a:pt x="83" y="0"/>
                      <a:pt x="73" y="10"/>
                    </a:cubicBezTo>
                    <a:cubicBezTo>
                      <a:pt x="0" y="82"/>
                      <a:pt x="0" y="82"/>
                      <a:pt x="0" y="82"/>
                    </a:cubicBezTo>
                    <a:cubicBezTo>
                      <a:pt x="36" y="118"/>
                      <a:pt x="36" y="118"/>
                      <a:pt x="36" y="118"/>
                    </a:cubicBezTo>
                    <a:cubicBezTo>
                      <a:pt x="65" y="90"/>
                      <a:pt x="65" y="90"/>
                      <a:pt x="65" y="90"/>
                    </a:cubicBezTo>
                    <a:cubicBezTo>
                      <a:pt x="65" y="284"/>
                      <a:pt x="65" y="284"/>
                      <a:pt x="65" y="284"/>
                    </a:cubicBezTo>
                    <a:lnTo>
                      <a:pt x="116" y="284"/>
                    </a:lnTo>
                    <a:close/>
                    <a:moveTo>
                      <a:pt x="116" y="284"/>
                    </a:moveTo>
                    <a:cubicBezTo>
                      <a:pt x="116" y="284"/>
                      <a:pt x="116" y="284"/>
                      <a:pt x="116" y="28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4" name="Google Shape;3044;g1a37c33ce89_0_8033"/>
              <p:cNvSpPr/>
              <p:nvPr/>
            </p:nvSpPr>
            <p:spPr>
              <a:xfrm rot="2700000">
                <a:off x="8170515" y="2168362"/>
                <a:ext cx="52388" cy="80963"/>
              </a:xfrm>
              <a:custGeom>
                <a:rect b="b" l="l" r="r" t="t"/>
                <a:pathLst>
                  <a:path extrusionOk="0" h="284" w="181">
                    <a:moveTo>
                      <a:pt x="116" y="284"/>
                    </a:moveTo>
                    <a:cubicBezTo>
                      <a:pt x="116" y="90"/>
                      <a:pt x="116" y="90"/>
                      <a:pt x="116" y="90"/>
                    </a:cubicBezTo>
                    <a:cubicBezTo>
                      <a:pt x="145" y="118"/>
                      <a:pt x="145" y="118"/>
                      <a:pt x="145" y="118"/>
                    </a:cubicBezTo>
                    <a:cubicBezTo>
                      <a:pt x="181" y="82"/>
                      <a:pt x="181" y="82"/>
                      <a:pt x="181" y="82"/>
                    </a:cubicBezTo>
                    <a:cubicBezTo>
                      <a:pt x="109" y="10"/>
                      <a:pt x="109" y="10"/>
                      <a:pt x="109" y="10"/>
                    </a:cubicBezTo>
                    <a:cubicBezTo>
                      <a:pt x="99" y="0"/>
                      <a:pt x="83" y="0"/>
                      <a:pt x="73" y="10"/>
                    </a:cubicBezTo>
                    <a:cubicBezTo>
                      <a:pt x="0" y="82"/>
                      <a:pt x="0" y="82"/>
                      <a:pt x="0" y="82"/>
                    </a:cubicBezTo>
                    <a:cubicBezTo>
                      <a:pt x="36" y="118"/>
                      <a:pt x="36" y="118"/>
                      <a:pt x="36" y="118"/>
                    </a:cubicBezTo>
                    <a:cubicBezTo>
                      <a:pt x="65" y="90"/>
                      <a:pt x="65" y="90"/>
                      <a:pt x="65" y="90"/>
                    </a:cubicBezTo>
                    <a:cubicBezTo>
                      <a:pt x="65" y="284"/>
                      <a:pt x="65" y="284"/>
                      <a:pt x="65" y="284"/>
                    </a:cubicBezTo>
                    <a:lnTo>
                      <a:pt x="116" y="284"/>
                    </a:lnTo>
                    <a:close/>
                    <a:moveTo>
                      <a:pt x="116" y="284"/>
                    </a:moveTo>
                    <a:cubicBezTo>
                      <a:pt x="116" y="284"/>
                      <a:pt x="116" y="284"/>
                      <a:pt x="116" y="28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5" name="Google Shape;3045;g1a37c33ce89_0_8033"/>
              <p:cNvSpPr/>
              <p:nvPr/>
            </p:nvSpPr>
            <p:spPr>
              <a:xfrm rot="-2700000">
                <a:off x="8024812" y="2168362"/>
                <a:ext cx="52388" cy="80963"/>
              </a:xfrm>
              <a:custGeom>
                <a:rect b="b" l="l" r="r" t="t"/>
                <a:pathLst>
                  <a:path extrusionOk="0" h="284" w="181">
                    <a:moveTo>
                      <a:pt x="116" y="284"/>
                    </a:moveTo>
                    <a:cubicBezTo>
                      <a:pt x="116" y="90"/>
                      <a:pt x="116" y="90"/>
                      <a:pt x="116" y="90"/>
                    </a:cubicBezTo>
                    <a:cubicBezTo>
                      <a:pt x="145" y="118"/>
                      <a:pt x="145" y="118"/>
                      <a:pt x="145" y="118"/>
                    </a:cubicBezTo>
                    <a:cubicBezTo>
                      <a:pt x="181" y="82"/>
                      <a:pt x="181" y="82"/>
                      <a:pt x="181" y="82"/>
                    </a:cubicBezTo>
                    <a:cubicBezTo>
                      <a:pt x="109" y="10"/>
                      <a:pt x="109" y="10"/>
                      <a:pt x="109" y="10"/>
                    </a:cubicBezTo>
                    <a:cubicBezTo>
                      <a:pt x="99" y="0"/>
                      <a:pt x="83" y="0"/>
                      <a:pt x="73" y="10"/>
                    </a:cubicBezTo>
                    <a:cubicBezTo>
                      <a:pt x="0" y="82"/>
                      <a:pt x="0" y="82"/>
                      <a:pt x="0" y="82"/>
                    </a:cubicBezTo>
                    <a:cubicBezTo>
                      <a:pt x="36" y="118"/>
                      <a:pt x="36" y="118"/>
                      <a:pt x="36" y="118"/>
                    </a:cubicBezTo>
                    <a:cubicBezTo>
                      <a:pt x="65" y="90"/>
                      <a:pt x="65" y="90"/>
                      <a:pt x="65" y="90"/>
                    </a:cubicBezTo>
                    <a:cubicBezTo>
                      <a:pt x="65" y="284"/>
                      <a:pt x="65" y="284"/>
                      <a:pt x="65" y="284"/>
                    </a:cubicBezTo>
                    <a:lnTo>
                      <a:pt x="116" y="284"/>
                    </a:lnTo>
                    <a:close/>
                    <a:moveTo>
                      <a:pt x="116" y="284"/>
                    </a:moveTo>
                    <a:cubicBezTo>
                      <a:pt x="116" y="284"/>
                      <a:pt x="116" y="284"/>
                      <a:pt x="116" y="28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6" name="Google Shape;3046;g1a37c33ce89_0_8033"/>
              <p:cNvSpPr/>
              <p:nvPr/>
            </p:nvSpPr>
            <p:spPr>
              <a:xfrm>
                <a:off x="7917209" y="2047508"/>
                <a:ext cx="95696" cy="108455"/>
              </a:xfrm>
              <a:custGeom>
                <a:rect b="b" l="l" r="r" t="t"/>
                <a:pathLst>
                  <a:path extrusionOk="0" h="36" w="32">
                    <a:moveTo>
                      <a:pt x="16" y="0"/>
                    </a:moveTo>
                    <a:cubicBezTo>
                      <a:pt x="19" y="0"/>
                      <a:pt x="21" y="2"/>
                      <a:pt x="23" y="3"/>
                    </a:cubicBezTo>
                    <a:cubicBezTo>
                      <a:pt x="23" y="3"/>
                      <a:pt x="23" y="3"/>
                      <a:pt x="23" y="3"/>
                    </a:cubicBezTo>
                    <a:cubicBezTo>
                      <a:pt x="25" y="5"/>
                      <a:pt x="26" y="8"/>
                      <a:pt x="26" y="11"/>
                    </a:cubicBezTo>
                    <a:cubicBezTo>
                      <a:pt x="26" y="13"/>
                      <a:pt x="25" y="16"/>
                      <a:pt x="23" y="18"/>
                    </a:cubicBezTo>
                    <a:cubicBezTo>
                      <a:pt x="23" y="19"/>
                      <a:pt x="22" y="19"/>
                      <a:pt x="21" y="20"/>
                    </a:cubicBezTo>
                    <a:cubicBezTo>
                      <a:pt x="23" y="20"/>
                      <a:pt x="26" y="22"/>
                      <a:pt x="27" y="23"/>
                    </a:cubicBezTo>
                    <a:cubicBezTo>
                      <a:pt x="30" y="26"/>
                      <a:pt x="32" y="30"/>
                      <a:pt x="32" y="35"/>
                    </a:cubicBezTo>
                    <a:cubicBezTo>
                      <a:pt x="32" y="36"/>
                      <a:pt x="32" y="36"/>
                      <a:pt x="31" y="36"/>
                    </a:cubicBezTo>
                    <a:cubicBezTo>
                      <a:pt x="1" y="36"/>
                      <a:pt x="1" y="36"/>
                      <a:pt x="1" y="36"/>
                    </a:cubicBezTo>
                    <a:cubicBezTo>
                      <a:pt x="0" y="36"/>
                      <a:pt x="0" y="36"/>
                      <a:pt x="0" y="35"/>
                    </a:cubicBezTo>
                    <a:cubicBezTo>
                      <a:pt x="0" y="30"/>
                      <a:pt x="2" y="26"/>
                      <a:pt x="5" y="23"/>
                    </a:cubicBezTo>
                    <a:cubicBezTo>
                      <a:pt x="6" y="22"/>
                      <a:pt x="9" y="20"/>
                      <a:pt x="11" y="20"/>
                    </a:cubicBezTo>
                    <a:cubicBezTo>
                      <a:pt x="10" y="19"/>
                      <a:pt x="10" y="19"/>
                      <a:pt x="9" y="18"/>
                    </a:cubicBezTo>
                    <a:cubicBezTo>
                      <a:pt x="7" y="16"/>
                      <a:pt x="6" y="13"/>
                      <a:pt x="6" y="11"/>
                    </a:cubicBezTo>
                    <a:cubicBezTo>
                      <a:pt x="6" y="8"/>
                      <a:pt x="7" y="5"/>
                      <a:pt x="9" y="3"/>
                    </a:cubicBezTo>
                    <a:cubicBezTo>
                      <a:pt x="10" y="2"/>
                      <a:pt x="13" y="0"/>
                      <a:pt x="16" y="0"/>
                    </a:cubicBezTo>
                  </a:path>
                </a:pathLst>
              </a:custGeom>
              <a:solidFill>
                <a:schemeClr val="accent1"/>
              </a:solidFill>
              <a:ln cap="flat" cmpd="sng" w="1587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7" name="Google Shape;3047;g1a37c33ce89_0_8033"/>
              <p:cNvSpPr/>
              <p:nvPr/>
            </p:nvSpPr>
            <p:spPr>
              <a:xfrm>
                <a:off x="8229600" y="2047508"/>
                <a:ext cx="95696" cy="108455"/>
              </a:xfrm>
              <a:custGeom>
                <a:rect b="b" l="l" r="r" t="t"/>
                <a:pathLst>
                  <a:path extrusionOk="0" h="36" w="32">
                    <a:moveTo>
                      <a:pt x="16" y="0"/>
                    </a:moveTo>
                    <a:cubicBezTo>
                      <a:pt x="13" y="0"/>
                      <a:pt x="10" y="2"/>
                      <a:pt x="8" y="3"/>
                    </a:cubicBezTo>
                    <a:cubicBezTo>
                      <a:pt x="8" y="3"/>
                      <a:pt x="8" y="3"/>
                      <a:pt x="8" y="3"/>
                    </a:cubicBezTo>
                    <a:cubicBezTo>
                      <a:pt x="6" y="5"/>
                      <a:pt x="5" y="8"/>
                      <a:pt x="5" y="11"/>
                    </a:cubicBezTo>
                    <a:cubicBezTo>
                      <a:pt x="5" y="13"/>
                      <a:pt x="6" y="16"/>
                      <a:pt x="8" y="18"/>
                    </a:cubicBezTo>
                    <a:cubicBezTo>
                      <a:pt x="9" y="19"/>
                      <a:pt x="9" y="19"/>
                      <a:pt x="10" y="20"/>
                    </a:cubicBezTo>
                    <a:cubicBezTo>
                      <a:pt x="8" y="20"/>
                      <a:pt x="6" y="22"/>
                      <a:pt x="4" y="23"/>
                    </a:cubicBezTo>
                    <a:cubicBezTo>
                      <a:pt x="1" y="26"/>
                      <a:pt x="0" y="30"/>
                      <a:pt x="0" y="35"/>
                    </a:cubicBezTo>
                    <a:cubicBezTo>
                      <a:pt x="0" y="36"/>
                      <a:pt x="0" y="36"/>
                      <a:pt x="1" y="36"/>
                    </a:cubicBezTo>
                    <a:cubicBezTo>
                      <a:pt x="30" y="36"/>
                      <a:pt x="30" y="36"/>
                      <a:pt x="30" y="36"/>
                    </a:cubicBezTo>
                    <a:cubicBezTo>
                      <a:pt x="31" y="36"/>
                      <a:pt x="32" y="36"/>
                      <a:pt x="32" y="35"/>
                    </a:cubicBezTo>
                    <a:cubicBezTo>
                      <a:pt x="32" y="30"/>
                      <a:pt x="30" y="26"/>
                      <a:pt x="27" y="23"/>
                    </a:cubicBezTo>
                    <a:cubicBezTo>
                      <a:pt x="25" y="22"/>
                      <a:pt x="23" y="20"/>
                      <a:pt x="21" y="20"/>
                    </a:cubicBezTo>
                    <a:cubicBezTo>
                      <a:pt x="22" y="19"/>
                      <a:pt x="22" y="19"/>
                      <a:pt x="23" y="18"/>
                    </a:cubicBezTo>
                    <a:cubicBezTo>
                      <a:pt x="25" y="16"/>
                      <a:pt x="26" y="13"/>
                      <a:pt x="26" y="11"/>
                    </a:cubicBezTo>
                    <a:cubicBezTo>
                      <a:pt x="26" y="8"/>
                      <a:pt x="25" y="5"/>
                      <a:pt x="23" y="3"/>
                    </a:cubicBezTo>
                    <a:cubicBezTo>
                      <a:pt x="21" y="2"/>
                      <a:pt x="19" y="0"/>
                      <a:pt x="16" y="0"/>
                    </a:cubicBezTo>
                  </a:path>
                </a:pathLst>
              </a:custGeom>
              <a:solidFill>
                <a:schemeClr val="accent1"/>
              </a:solidFill>
              <a:ln cap="flat" cmpd="sng" w="1587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48" name="Google Shape;3048;g1a37c33ce89_0_8033"/>
              <p:cNvSpPr/>
              <p:nvPr/>
            </p:nvSpPr>
            <p:spPr>
              <a:xfrm>
                <a:off x="8074141" y="2044912"/>
                <a:ext cx="96972" cy="104628"/>
              </a:xfrm>
              <a:custGeom>
                <a:rect b="b" l="l" r="r" t="t"/>
                <a:pathLst>
                  <a:path extrusionOk="0" h="35" w="32">
                    <a:moveTo>
                      <a:pt x="16" y="0"/>
                    </a:moveTo>
                    <a:cubicBezTo>
                      <a:pt x="18" y="0"/>
                      <a:pt x="21" y="1"/>
                      <a:pt x="23" y="3"/>
                    </a:cubicBezTo>
                    <a:cubicBezTo>
                      <a:pt x="23" y="3"/>
                      <a:pt x="23" y="3"/>
                      <a:pt x="23" y="3"/>
                    </a:cubicBezTo>
                    <a:cubicBezTo>
                      <a:pt x="25" y="5"/>
                      <a:pt x="26" y="7"/>
                      <a:pt x="26" y="10"/>
                    </a:cubicBezTo>
                    <a:cubicBezTo>
                      <a:pt x="26" y="13"/>
                      <a:pt x="25" y="15"/>
                      <a:pt x="23" y="18"/>
                    </a:cubicBezTo>
                    <a:cubicBezTo>
                      <a:pt x="22" y="18"/>
                      <a:pt x="22" y="19"/>
                      <a:pt x="21" y="19"/>
                    </a:cubicBezTo>
                    <a:cubicBezTo>
                      <a:pt x="23" y="20"/>
                      <a:pt x="25" y="21"/>
                      <a:pt x="27" y="23"/>
                    </a:cubicBezTo>
                    <a:cubicBezTo>
                      <a:pt x="30" y="26"/>
                      <a:pt x="32" y="30"/>
                      <a:pt x="32" y="34"/>
                    </a:cubicBezTo>
                    <a:cubicBezTo>
                      <a:pt x="32" y="35"/>
                      <a:pt x="31" y="35"/>
                      <a:pt x="30" y="35"/>
                    </a:cubicBezTo>
                    <a:cubicBezTo>
                      <a:pt x="1" y="35"/>
                      <a:pt x="1" y="35"/>
                      <a:pt x="1" y="35"/>
                    </a:cubicBezTo>
                    <a:cubicBezTo>
                      <a:pt x="0" y="35"/>
                      <a:pt x="0" y="35"/>
                      <a:pt x="0" y="34"/>
                    </a:cubicBezTo>
                    <a:cubicBezTo>
                      <a:pt x="0" y="30"/>
                      <a:pt x="1" y="26"/>
                      <a:pt x="4" y="23"/>
                    </a:cubicBezTo>
                    <a:cubicBezTo>
                      <a:pt x="6" y="21"/>
                      <a:pt x="8" y="20"/>
                      <a:pt x="10" y="19"/>
                    </a:cubicBezTo>
                    <a:cubicBezTo>
                      <a:pt x="10" y="19"/>
                      <a:pt x="9" y="18"/>
                      <a:pt x="8" y="18"/>
                    </a:cubicBezTo>
                    <a:cubicBezTo>
                      <a:pt x="7" y="15"/>
                      <a:pt x="5" y="13"/>
                      <a:pt x="5" y="10"/>
                    </a:cubicBezTo>
                    <a:cubicBezTo>
                      <a:pt x="5" y="7"/>
                      <a:pt x="7" y="5"/>
                      <a:pt x="8" y="3"/>
                    </a:cubicBezTo>
                    <a:cubicBezTo>
                      <a:pt x="10" y="1"/>
                      <a:pt x="13" y="0"/>
                      <a:pt x="16" y="0"/>
                    </a:cubicBezTo>
                  </a:path>
                </a:pathLst>
              </a:custGeom>
              <a:solidFill>
                <a:schemeClr val="accent1"/>
              </a:solidFill>
              <a:ln cap="flat" cmpd="sng" w="15875">
                <a:solidFill>
                  <a:schemeClr val="accent1"/>
                </a:solidFill>
                <a:prstDash val="solid"/>
                <a:round/>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3049" name="Google Shape;3049;g1a37c33ce89_0_8033"/>
          <p:cNvGrpSpPr/>
          <p:nvPr/>
        </p:nvGrpSpPr>
        <p:grpSpPr>
          <a:xfrm>
            <a:off x="8550506" y="3376480"/>
            <a:ext cx="759217" cy="759217"/>
            <a:chOff x="8886190" y="5023409"/>
            <a:chExt cx="860400" cy="860400"/>
          </a:xfrm>
        </p:grpSpPr>
        <p:sp>
          <p:nvSpPr>
            <p:cNvPr id="3050" name="Google Shape;3050;g1a37c33ce89_0_8033"/>
            <p:cNvSpPr/>
            <p:nvPr/>
          </p:nvSpPr>
          <p:spPr>
            <a:xfrm>
              <a:off x="8886190" y="5023409"/>
              <a:ext cx="860400" cy="8604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051" name="Google Shape;3051;g1a37c33ce89_0_8033"/>
            <p:cNvGrpSpPr/>
            <p:nvPr/>
          </p:nvGrpSpPr>
          <p:grpSpPr>
            <a:xfrm>
              <a:off x="9096393" y="5180429"/>
              <a:ext cx="415641" cy="480584"/>
              <a:chOff x="6718300" y="3992563"/>
              <a:chExt cx="457200" cy="528637"/>
            </a:xfrm>
          </p:grpSpPr>
          <p:sp>
            <p:nvSpPr>
              <p:cNvPr id="3052" name="Google Shape;3052;g1a37c33ce89_0_8033"/>
              <p:cNvSpPr/>
              <p:nvPr/>
            </p:nvSpPr>
            <p:spPr>
              <a:xfrm>
                <a:off x="7115175" y="4456113"/>
                <a:ext cx="60325" cy="60325"/>
              </a:xfrm>
              <a:custGeom>
                <a:rect b="b" l="l" r="r" t="t"/>
                <a:pathLst>
                  <a:path extrusionOk="0" h="102" w="102">
                    <a:moveTo>
                      <a:pt x="102" y="51"/>
                    </a:moveTo>
                    <a:cubicBezTo>
                      <a:pt x="102" y="79"/>
                      <a:pt x="79" y="102"/>
                      <a:pt x="51" y="102"/>
                    </a:cubicBezTo>
                    <a:cubicBezTo>
                      <a:pt x="23" y="102"/>
                      <a:pt x="0" y="79"/>
                      <a:pt x="0" y="51"/>
                    </a:cubicBezTo>
                    <a:cubicBezTo>
                      <a:pt x="0" y="23"/>
                      <a:pt x="23" y="0"/>
                      <a:pt x="51" y="0"/>
                    </a:cubicBezTo>
                    <a:cubicBezTo>
                      <a:pt x="79" y="0"/>
                      <a:pt x="102" y="23"/>
                      <a:pt x="102" y="51"/>
                    </a:cubicBezTo>
                    <a:close/>
                    <a:moveTo>
                      <a:pt x="102" y="51"/>
                    </a:moveTo>
                    <a:cubicBezTo>
                      <a:pt x="102" y="51"/>
                      <a:pt x="102" y="51"/>
                      <a:pt x="102" y="5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3" name="Google Shape;3053;g1a37c33ce89_0_8033"/>
              <p:cNvSpPr/>
              <p:nvPr/>
            </p:nvSpPr>
            <p:spPr>
              <a:xfrm>
                <a:off x="7115175" y="4214813"/>
                <a:ext cx="60325" cy="60325"/>
              </a:xfrm>
              <a:custGeom>
                <a:rect b="b" l="l" r="r" t="t"/>
                <a:pathLst>
                  <a:path extrusionOk="0" h="101" w="102">
                    <a:moveTo>
                      <a:pt x="102" y="51"/>
                    </a:moveTo>
                    <a:cubicBezTo>
                      <a:pt x="102" y="79"/>
                      <a:pt x="79" y="101"/>
                      <a:pt x="51" y="101"/>
                    </a:cubicBezTo>
                    <a:cubicBezTo>
                      <a:pt x="23" y="101"/>
                      <a:pt x="0" y="79"/>
                      <a:pt x="0" y="51"/>
                    </a:cubicBezTo>
                    <a:cubicBezTo>
                      <a:pt x="0" y="23"/>
                      <a:pt x="23" y="0"/>
                      <a:pt x="51" y="0"/>
                    </a:cubicBezTo>
                    <a:cubicBezTo>
                      <a:pt x="79" y="0"/>
                      <a:pt x="102" y="23"/>
                      <a:pt x="102" y="51"/>
                    </a:cubicBezTo>
                    <a:close/>
                    <a:moveTo>
                      <a:pt x="102" y="51"/>
                    </a:moveTo>
                    <a:cubicBezTo>
                      <a:pt x="102" y="51"/>
                      <a:pt x="102" y="51"/>
                      <a:pt x="102" y="5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4" name="Google Shape;3054;g1a37c33ce89_0_8033"/>
              <p:cNvSpPr/>
              <p:nvPr/>
            </p:nvSpPr>
            <p:spPr>
              <a:xfrm>
                <a:off x="7115175" y="4005263"/>
                <a:ext cx="60325" cy="58737"/>
              </a:xfrm>
              <a:custGeom>
                <a:rect b="b" l="l" r="r" t="t"/>
                <a:pathLst>
                  <a:path extrusionOk="0" h="101" w="102">
                    <a:moveTo>
                      <a:pt x="102" y="51"/>
                    </a:moveTo>
                    <a:cubicBezTo>
                      <a:pt x="102" y="79"/>
                      <a:pt x="79" y="101"/>
                      <a:pt x="51" y="101"/>
                    </a:cubicBezTo>
                    <a:cubicBezTo>
                      <a:pt x="23" y="101"/>
                      <a:pt x="0" y="79"/>
                      <a:pt x="0" y="51"/>
                    </a:cubicBezTo>
                    <a:cubicBezTo>
                      <a:pt x="0" y="23"/>
                      <a:pt x="23" y="0"/>
                      <a:pt x="51" y="0"/>
                    </a:cubicBezTo>
                    <a:cubicBezTo>
                      <a:pt x="79" y="0"/>
                      <a:pt x="102" y="23"/>
                      <a:pt x="102" y="51"/>
                    </a:cubicBezTo>
                    <a:close/>
                    <a:moveTo>
                      <a:pt x="102" y="51"/>
                    </a:moveTo>
                    <a:cubicBezTo>
                      <a:pt x="102" y="51"/>
                      <a:pt x="102" y="51"/>
                      <a:pt x="102" y="5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5" name="Google Shape;3055;g1a37c33ce89_0_8033"/>
              <p:cNvSpPr/>
              <p:nvPr/>
            </p:nvSpPr>
            <p:spPr>
              <a:xfrm>
                <a:off x="6978650" y="4019550"/>
                <a:ext cx="114300" cy="481013"/>
              </a:xfrm>
              <a:custGeom>
                <a:rect b="b" l="l" r="r" t="t"/>
                <a:pathLst>
                  <a:path extrusionOk="0" h="812" w="190">
                    <a:moveTo>
                      <a:pt x="77" y="0"/>
                    </a:moveTo>
                    <a:cubicBezTo>
                      <a:pt x="63" y="0"/>
                      <a:pt x="51" y="11"/>
                      <a:pt x="51" y="26"/>
                    </a:cubicBezTo>
                    <a:cubicBezTo>
                      <a:pt x="51" y="354"/>
                      <a:pt x="51" y="354"/>
                      <a:pt x="51" y="354"/>
                    </a:cubicBezTo>
                    <a:cubicBezTo>
                      <a:pt x="26" y="354"/>
                      <a:pt x="26" y="354"/>
                      <a:pt x="26" y="354"/>
                    </a:cubicBezTo>
                    <a:cubicBezTo>
                      <a:pt x="12" y="354"/>
                      <a:pt x="0" y="366"/>
                      <a:pt x="0" y="381"/>
                    </a:cubicBezTo>
                    <a:cubicBezTo>
                      <a:pt x="0" y="395"/>
                      <a:pt x="12" y="407"/>
                      <a:pt x="26" y="407"/>
                    </a:cubicBezTo>
                    <a:cubicBezTo>
                      <a:pt x="51" y="407"/>
                      <a:pt x="51" y="407"/>
                      <a:pt x="51" y="407"/>
                    </a:cubicBezTo>
                    <a:cubicBezTo>
                      <a:pt x="51" y="786"/>
                      <a:pt x="51" y="786"/>
                      <a:pt x="51" y="786"/>
                    </a:cubicBezTo>
                    <a:cubicBezTo>
                      <a:pt x="51" y="801"/>
                      <a:pt x="63" y="812"/>
                      <a:pt x="77" y="812"/>
                    </a:cubicBezTo>
                    <a:cubicBezTo>
                      <a:pt x="190" y="812"/>
                      <a:pt x="190" y="812"/>
                      <a:pt x="190" y="812"/>
                    </a:cubicBezTo>
                    <a:cubicBezTo>
                      <a:pt x="188" y="804"/>
                      <a:pt x="186" y="795"/>
                      <a:pt x="186" y="786"/>
                    </a:cubicBezTo>
                    <a:cubicBezTo>
                      <a:pt x="186" y="777"/>
                      <a:pt x="188" y="768"/>
                      <a:pt x="190" y="760"/>
                    </a:cubicBezTo>
                    <a:cubicBezTo>
                      <a:pt x="103" y="760"/>
                      <a:pt x="103" y="760"/>
                      <a:pt x="103" y="760"/>
                    </a:cubicBezTo>
                    <a:cubicBezTo>
                      <a:pt x="103" y="407"/>
                      <a:pt x="103" y="407"/>
                      <a:pt x="103" y="407"/>
                    </a:cubicBezTo>
                    <a:cubicBezTo>
                      <a:pt x="190" y="407"/>
                      <a:pt x="190" y="407"/>
                      <a:pt x="190" y="407"/>
                    </a:cubicBezTo>
                    <a:cubicBezTo>
                      <a:pt x="188" y="398"/>
                      <a:pt x="186" y="390"/>
                      <a:pt x="186" y="381"/>
                    </a:cubicBezTo>
                    <a:cubicBezTo>
                      <a:pt x="186" y="371"/>
                      <a:pt x="188" y="363"/>
                      <a:pt x="190" y="354"/>
                    </a:cubicBezTo>
                    <a:cubicBezTo>
                      <a:pt x="103" y="354"/>
                      <a:pt x="103" y="354"/>
                      <a:pt x="103" y="354"/>
                    </a:cubicBezTo>
                    <a:cubicBezTo>
                      <a:pt x="103" y="52"/>
                      <a:pt x="103" y="52"/>
                      <a:pt x="103" y="52"/>
                    </a:cubicBezTo>
                    <a:cubicBezTo>
                      <a:pt x="190" y="52"/>
                      <a:pt x="190" y="52"/>
                      <a:pt x="190" y="52"/>
                    </a:cubicBezTo>
                    <a:cubicBezTo>
                      <a:pt x="188" y="43"/>
                      <a:pt x="186" y="35"/>
                      <a:pt x="186" y="26"/>
                    </a:cubicBezTo>
                    <a:cubicBezTo>
                      <a:pt x="186" y="17"/>
                      <a:pt x="188" y="8"/>
                      <a:pt x="190" y="0"/>
                    </a:cubicBezTo>
                    <a:lnTo>
                      <a:pt x="77" y="0"/>
                    </a:lnTo>
                    <a:close/>
                    <a:moveTo>
                      <a:pt x="77" y="0"/>
                    </a:moveTo>
                    <a:cubicBezTo>
                      <a:pt x="77" y="0"/>
                      <a:pt x="77" y="0"/>
                      <a:pt x="77"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6" name="Google Shape;3056;g1a37c33ce89_0_8033"/>
              <p:cNvSpPr/>
              <p:nvPr/>
            </p:nvSpPr>
            <p:spPr>
              <a:xfrm>
                <a:off x="6761163" y="3992563"/>
                <a:ext cx="123825" cy="123825"/>
              </a:xfrm>
              <a:custGeom>
                <a:rect b="b" l="l" r="r" t="t"/>
                <a:pathLst>
                  <a:path extrusionOk="0" h="208" w="208">
                    <a:moveTo>
                      <a:pt x="104" y="208"/>
                    </a:moveTo>
                    <a:cubicBezTo>
                      <a:pt x="162" y="208"/>
                      <a:pt x="208" y="161"/>
                      <a:pt x="208" y="104"/>
                    </a:cubicBezTo>
                    <a:cubicBezTo>
                      <a:pt x="208" y="47"/>
                      <a:pt x="162" y="0"/>
                      <a:pt x="104" y="0"/>
                    </a:cubicBezTo>
                    <a:cubicBezTo>
                      <a:pt x="47" y="0"/>
                      <a:pt x="0" y="47"/>
                      <a:pt x="0" y="104"/>
                    </a:cubicBezTo>
                    <a:cubicBezTo>
                      <a:pt x="0" y="161"/>
                      <a:pt x="47" y="208"/>
                      <a:pt x="104" y="208"/>
                    </a:cubicBezTo>
                    <a:close/>
                    <a:moveTo>
                      <a:pt x="104" y="208"/>
                    </a:moveTo>
                    <a:cubicBezTo>
                      <a:pt x="104" y="208"/>
                      <a:pt x="104" y="208"/>
                      <a:pt x="104" y="20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7" name="Google Shape;3057;g1a37c33ce89_0_8033"/>
              <p:cNvSpPr/>
              <p:nvPr/>
            </p:nvSpPr>
            <p:spPr>
              <a:xfrm>
                <a:off x="6718300" y="4140200"/>
                <a:ext cx="209550" cy="381000"/>
              </a:xfrm>
              <a:custGeom>
                <a:rect b="b" l="l" r="r" t="t"/>
                <a:pathLst>
                  <a:path extrusionOk="0" h="643" w="354">
                    <a:moveTo>
                      <a:pt x="291" y="10"/>
                    </a:moveTo>
                    <a:cubicBezTo>
                      <a:pt x="291" y="10"/>
                      <a:pt x="291" y="10"/>
                      <a:pt x="291" y="10"/>
                    </a:cubicBezTo>
                    <a:cubicBezTo>
                      <a:pt x="262" y="1"/>
                      <a:pt x="262" y="1"/>
                      <a:pt x="262" y="1"/>
                    </a:cubicBezTo>
                    <a:cubicBezTo>
                      <a:pt x="257" y="0"/>
                      <a:pt x="252" y="2"/>
                      <a:pt x="250" y="7"/>
                    </a:cubicBezTo>
                    <a:cubicBezTo>
                      <a:pt x="188" y="178"/>
                      <a:pt x="188" y="178"/>
                      <a:pt x="188" y="178"/>
                    </a:cubicBezTo>
                    <a:cubicBezTo>
                      <a:pt x="184" y="188"/>
                      <a:pt x="170" y="188"/>
                      <a:pt x="167" y="178"/>
                    </a:cubicBezTo>
                    <a:cubicBezTo>
                      <a:pt x="104" y="7"/>
                      <a:pt x="104" y="7"/>
                      <a:pt x="104" y="7"/>
                    </a:cubicBezTo>
                    <a:cubicBezTo>
                      <a:pt x="103" y="3"/>
                      <a:pt x="99" y="1"/>
                      <a:pt x="96" y="1"/>
                    </a:cubicBezTo>
                    <a:cubicBezTo>
                      <a:pt x="95" y="1"/>
                      <a:pt x="94" y="1"/>
                      <a:pt x="93" y="1"/>
                    </a:cubicBezTo>
                    <a:cubicBezTo>
                      <a:pt x="63" y="10"/>
                      <a:pt x="63" y="10"/>
                      <a:pt x="63" y="10"/>
                    </a:cubicBezTo>
                    <a:cubicBezTo>
                      <a:pt x="25" y="23"/>
                      <a:pt x="0" y="58"/>
                      <a:pt x="0" y="98"/>
                    </a:cubicBezTo>
                    <a:cubicBezTo>
                      <a:pt x="0" y="279"/>
                      <a:pt x="0" y="279"/>
                      <a:pt x="0" y="279"/>
                    </a:cubicBezTo>
                    <a:cubicBezTo>
                      <a:pt x="0" y="281"/>
                      <a:pt x="1" y="282"/>
                      <a:pt x="2" y="284"/>
                    </a:cubicBezTo>
                    <a:cubicBezTo>
                      <a:pt x="67" y="383"/>
                      <a:pt x="67" y="383"/>
                      <a:pt x="67" y="383"/>
                    </a:cubicBezTo>
                    <a:cubicBezTo>
                      <a:pt x="67" y="634"/>
                      <a:pt x="67" y="634"/>
                      <a:pt x="67" y="634"/>
                    </a:cubicBezTo>
                    <a:cubicBezTo>
                      <a:pt x="67" y="639"/>
                      <a:pt x="71" y="643"/>
                      <a:pt x="76" y="643"/>
                    </a:cubicBezTo>
                    <a:cubicBezTo>
                      <a:pt x="279" y="643"/>
                      <a:pt x="279" y="643"/>
                      <a:pt x="279" y="643"/>
                    </a:cubicBezTo>
                    <a:cubicBezTo>
                      <a:pt x="284" y="643"/>
                      <a:pt x="288" y="639"/>
                      <a:pt x="288" y="634"/>
                    </a:cubicBezTo>
                    <a:cubicBezTo>
                      <a:pt x="288" y="383"/>
                      <a:pt x="288" y="383"/>
                      <a:pt x="288" y="383"/>
                    </a:cubicBezTo>
                    <a:cubicBezTo>
                      <a:pt x="353" y="284"/>
                      <a:pt x="353" y="284"/>
                      <a:pt x="353" y="284"/>
                    </a:cubicBezTo>
                    <a:cubicBezTo>
                      <a:pt x="354" y="282"/>
                      <a:pt x="354" y="281"/>
                      <a:pt x="354" y="279"/>
                    </a:cubicBezTo>
                    <a:cubicBezTo>
                      <a:pt x="354" y="97"/>
                      <a:pt x="354" y="97"/>
                      <a:pt x="354" y="97"/>
                    </a:cubicBezTo>
                    <a:cubicBezTo>
                      <a:pt x="354" y="58"/>
                      <a:pt x="329" y="23"/>
                      <a:pt x="291" y="10"/>
                    </a:cubicBezTo>
                    <a:close/>
                    <a:moveTo>
                      <a:pt x="291" y="10"/>
                    </a:moveTo>
                    <a:cubicBezTo>
                      <a:pt x="291" y="10"/>
                      <a:pt x="291" y="10"/>
                      <a:pt x="291" y="1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58" name="Google Shape;3058;g1a37c33ce89_0_8033"/>
              <p:cNvSpPr/>
              <p:nvPr/>
            </p:nvSpPr>
            <p:spPr>
              <a:xfrm>
                <a:off x="6807200" y="4135438"/>
                <a:ext cx="31750" cy="77787"/>
              </a:xfrm>
              <a:custGeom>
                <a:rect b="b" l="l" r="r" t="t"/>
                <a:pathLst>
                  <a:path extrusionOk="0" h="131" w="53">
                    <a:moveTo>
                      <a:pt x="49" y="3"/>
                    </a:moveTo>
                    <a:cubicBezTo>
                      <a:pt x="46" y="1"/>
                      <a:pt x="43" y="0"/>
                      <a:pt x="39" y="0"/>
                    </a:cubicBezTo>
                    <a:cubicBezTo>
                      <a:pt x="13" y="0"/>
                      <a:pt x="13" y="0"/>
                      <a:pt x="13" y="0"/>
                    </a:cubicBezTo>
                    <a:cubicBezTo>
                      <a:pt x="10" y="0"/>
                      <a:pt x="6" y="1"/>
                      <a:pt x="4" y="3"/>
                    </a:cubicBezTo>
                    <a:cubicBezTo>
                      <a:pt x="0" y="7"/>
                      <a:pt x="0" y="13"/>
                      <a:pt x="2" y="18"/>
                    </a:cubicBezTo>
                    <a:cubicBezTo>
                      <a:pt x="16" y="39"/>
                      <a:pt x="16" y="39"/>
                      <a:pt x="16" y="39"/>
                    </a:cubicBezTo>
                    <a:cubicBezTo>
                      <a:pt x="10" y="93"/>
                      <a:pt x="10" y="93"/>
                      <a:pt x="10" y="93"/>
                    </a:cubicBezTo>
                    <a:cubicBezTo>
                      <a:pt x="23" y="128"/>
                      <a:pt x="23" y="128"/>
                      <a:pt x="23" y="128"/>
                    </a:cubicBezTo>
                    <a:cubicBezTo>
                      <a:pt x="24" y="131"/>
                      <a:pt x="29" y="131"/>
                      <a:pt x="30" y="128"/>
                    </a:cubicBezTo>
                    <a:cubicBezTo>
                      <a:pt x="43" y="93"/>
                      <a:pt x="43" y="93"/>
                      <a:pt x="43" y="93"/>
                    </a:cubicBezTo>
                    <a:cubicBezTo>
                      <a:pt x="36" y="39"/>
                      <a:pt x="36" y="39"/>
                      <a:pt x="36" y="39"/>
                    </a:cubicBezTo>
                    <a:cubicBezTo>
                      <a:pt x="50" y="18"/>
                      <a:pt x="50" y="18"/>
                      <a:pt x="50" y="18"/>
                    </a:cubicBezTo>
                    <a:cubicBezTo>
                      <a:pt x="53" y="13"/>
                      <a:pt x="52" y="7"/>
                      <a:pt x="49" y="3"/>
                    </a:cubicBezTo>
                    <a:close/>
                    <a:moveTo>
                      <a:pt x="49" y="3"/>
                    </a:moveTo>
                    <a:cubicBezTo>
                      <a:pt x="49" y="3"/>
                      <a:pt x="49" y="3"/>
                      <a:pt x="49" y="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grpSp>
        <p:nvGrpSpPr>
          <p:cNvPr id="3059" name="Google Shape;3059;g1a37c33ce89_0_8033"/>
          <p:cNvGrpSpPr/>
          <p:nvPr/>
        </p:nvGrpSpPr>
        <p:grpSpPr>
          <a:xfrm>
            <a:off x="8550506" y="4349722"/>
            <a:ext cx="759217" cy="759217"/>
            <a:chOff x="8886190" y="6150141"/>
            <a:chExt cx="860400" cy="860400"/>
          </a:xfrm>
        </p:grpSpPr>
        <p:sp>
          <p:nvSpPr>
            <p:cNvPr id="3060" name="Google Shape;3060;g1a37c33ce89_0_8033"/>
            <p:cNvSpPr/>
            <p:nvPr/>
          </p:nvSpPr>
          <p:spPr>
            <a:xfrm>
              <a:off x="8886190" y="6150141"/>
              <a:ext cx="860400" cy="8604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nvGrpSpPr>
            <p:cNvPr id="3061" name="Google Shape;3061;g1a37c33ce89_0_8033"/>
            <p:cNvGrpSpPr/>
            <p:nvPr/>
          </p:nvGrpSpPr>
          <p:grpSpPr>
            <a:xfrm>
              <a:off x="9068846" y="6244494"/>
              <a:ext cx="502921" cy="504667"/>
              <a:chOff x="7435850" y="4025900"/>
              <a:chExt cx="457201" cy="458788"/>
            </a:xfrm>
          </p:grpSpPr>
          <p:sp>
            <p:nvSpPr>
              <p:cNvPr id="3062" name="Google Shape;3062;g1a37c33ce89_0_8033"/>
              <p:cNvSpPr/>
              <p:nvPr/>
            </p:nvSpPr>
            <p:spPr>
              <a:xfrm>
                <a:off x="7818438" y="4284663"/>
                <a:ext cx="19050" cy="19050"/>
              </a:xfrm>
              <a:custGeom>
                <a:rect b="b" l="l" r="r" t="t"/>
                <a:pathLst>
                  <a:path extrusionOk="0" h="62" w="63">
                    <a:moveTo>
                      <a:pt x="31" y="62"/>
                    </a:moveTo>
                    <a:cubicBezTo>
                      <a:pt x="32" y="62"/>
                      <a:pt x="34" y="62"/>
                      <a:pt x="35" y="62"/>
                    </a:cubicBezTo>
                    <a:cubicBezTo>
                      <a:pt x="51" y="60"/>
                      <a:pt x="63" y="45"/>
                      <a:pt x="62" y="29"/>
                    </a:cubicBezTo>
                    <a:cubicBezTo>
                      <a:pt x="60" y="12"/>
                      <a:pt x="45" y="0"/>
                      <a:pt x="29" y="2"/>
                    </a:cubicBezTo>
                    <a:cubicBezTo>
                      <a:pt x="12" y="4"/>
                      <a:pt x="0" y="19"/>
                      <a:pt x="2" y="35"/>
                    </a:cubicBezTo>
                    <a:cubicBezTo>
                      <a:pt x="4" y="51"/>
                      <a:pt x="16" y="62"/>
                      <a:pt x="31" y="62"/>
                    </a:cubicBezTo>
                    <a:close/>
                    <a:moveTo>
                      <a:pt x="31" y="62"/>
                    </a:moveTo>
                    <a:cubicBezTo>
                      <a:pt x="31" y="62"/>
                      <a:pt x="31" y="62"/>
                      <a:pt x="31" y="6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3" name="Google Shape;3063;g1a37c33ce89_0_8033"/>
              <p:cNvSpPr/>
              <p:nvPr/>
            </p:nvSpPr>
            <p:spPr>
              <a:xfrm>
                <a:off x="7491413" y="4283075"/>
                <a:ext cx="19050" cy="20638"/>
              </a:xfrm>
              <a:custGeom>
                <a:rect b="b" l="l" r="r" t="t"/>
                <a:pathLst>
                  <a:path extrusionOk="0" h="63" w="63">
                    <a:moveTo>
                      <a:pt x="28" y="62"/>
                    </a:moveTo>
                    <a:cubicBezTo>
                      <a:pt x="29" y="62"/>
                      <a:pt x="30" y="63"/>
                      <a:pt x="31" y="63"/>
                    </a:cubicBezTo>
                    <a:cubicBezTo>
                      <a:pt x="46" y="63"/>
                      <a:pt x="60" y="52"/>
                      <a:pt x="61" y="36"/>
                    </a:cubicBezTo>
                    <a:cubicBezTo>
                      <a:pt x="61" y="36"/>
                      <a:pt x="61" y="36"/>
                      <a:pt x="61" y="36"/>
                    </a:cubicBezTo>
                    <a:cubicBezTo>
                      <a:pt x="61" y="35"/>
                      <a:pt x="61" y="35"/>
                      <a:pt x="61" y="35"/>
                    </a:cubicBezTo>
                    <a:cubicBezTo>
                      <a:pt x="63" y="19"/>
                      <a:pt x="51" y="4"/>
                      <a:pt x="34" y="2"/>
                    </a:cubicBezTo>
                    <a:cubicBezTo>
                      <a:pt x="18" y="0"/>
                      <a:pt x="3" y="12"/>
                      <a:pt x="1" y="29"/>
                    </a:cubicBezTo>
                    <a:cubicBezTo>
                      <a:pt x="1" y="29"/>
                      <a:pt x="1" y="29"/>
                      <a:pt x="1" y="29"/>
                    </a:cubicBezTo>
                    <a:cubicBezTo>
                      <a:pt x="1" y="30"/>
                      <a:pt x="1" y="30"/>
                      <a:pt x="1" y="30"/>
                    </a:cubicBezTo>
                    <a:cubicBezTo>
                      <a:pt x="0" y="46"/>
                      <a:pt x="12" y="61"/>
                      <a:pt x="28" y="62"/>
                    </a:cubicBezTo>
                    <a:close/>
                    <a:moveTo>
                      <a:pt x="28" y="62"/>
                    </a:moveTo>
                    <a:cubicBezTo>
                      <a:pt x="28" y="62"/>
                      <a:pt x="28" y="62"/>
                      <a:pt x="28" y="6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4" name="Google Shape;3064;g1a37c33ce89_0_8033"/>
              <p:cNvSpPr/>
              <p:nvPr/>
            </p:nvSpPr>
            <p:spPr>
              <a:xfrm>
                <a:off x="7556500" y="4167188"/>
                <a:ext cx="22225" cy="20638"/>
              </a:xfrm>
              <a:custGeom>
                <a:rect b="b" l="l" r="r" t="t"/>
                <a:pathLst>
                  <a:path extrusionOk="0" h="65" w="68">
                    <a:moveTo>
                      <a:pt x="58" y="17"/>
                    </a:moveTo>
                    <a:cubicBezTo>
                      <a:pt x="49" y="3"/>
                      <a:pt x="30" y="0"/>
                      <a:pt x="16" y="10"/>
                    </a:cubicBezTo>
                    <a:cubicBezTo>
                      <a:pt x="3" y="20"/>
                      <a:pt x="0" y="39"/>
                      <a:pt x="10" y="52"/>
                    </a:cubicBezTo>
                    <a:cubicBezTo>
                      <a:pt x="15" y="60"/>
                      <a:pt x="24" y="65"/>
                      <a:pt x="34" y="65"/>
                    </a:cubicBezTo>
                    <a:cubicBezTo>
                      <a:pt x="40" y="65"/>
                      <a:pt x="46" y="63"/>
                      <a:pt x="52" y="59"/>
                    </a:cubicBezTo>
                    <a:cubicBezTo>
                      <a:pt x="65" y="49"/>
                      <a:pt x="68" y="30"/>
                      <a:pt x="58" y="17"/>
                    </a:cubicBezTo>
                    <a:close/>
                    <a:moveTo>
                      <a:pt x="58" y="17"/>
                    </a:moveTo>
                    <a:cubicBezTo>
                      <a:pt x="58" y="17"/>
                      <a:pt x="58" y="17"/>
                      <a:pt x="58" y="1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5" name="Google Shape;3065;g1a37c33ce89_0_8033"/>
              <p:cNvSpPr/>
              <p:nvPr/>
            </p:nvSpPr>
            <p:spPr>
              <a:xfrm>
                <a:off x="7586663" y="4449763"/>
                <a:ext cx="20638" cy="20638"/>
              </a:xfrm>
              <a:custGeom>
                <a:rect b="b" l="l" r="r" t="t"/>
                <a:pathLst>
                  <a:path extrusionOk="0" h="64" w="68">
                    <a:moveTo>
                      <a:pt x="46" y="7"/>
                    </a:moveTo>
                    <a:cubicBezTo>
                      <a:pt x="31" y="0"/>
                      <a:pt x="13" y="7"/>
                      <a:pt x="7" y="22"/>
                    </a:cubicBezTo>
                    <a:cubicBezTo>
                      <a:pt x="0" y="37"/>
                      <a:pt x="7" y="55"/>
                      <a:pt x="22" y="61"/>
                    </a:cubicBezTo>
                    <a:cubicBezTo>
                      <a:pt x="26" y="63"/>
                      <a:pt x="30" y="64"/>
                      <a:pt x="34" y="64"/>
                    </a:cubicBezTo>
                    <a:cubicBezTo>
                      <a:pt x="46" y="64"/>
                      <a:pt x="57" y="58"/>
                      <a:pt x="62" y="46"/>
                    </a:cubicBezTo>
                    <a:cubicBezTo>
                      <a:pt x="68" y="31"/>
                      <a:pt x="61" y="13"/>
                      <a:pt x="46" y="7"/>
                    </a:cubicBezTo>
                    <a:close/>
                    <a:moveTo>
                      <a:pt x="46" y="7"/>
                    </a:moveTo>
                    <a:cubicBezTo>
                      <a:pt x="46" y="7"/>
                      <a:pt x="46" y="7"/>
                      <a:pt x="46" y="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6" name="Google Shape;3066;g1a37c33ce89_0_8033"/>
              <p:cNvSpPr/>
              <p:nvPr/>
            </p:nvSpPr>
            <p:spPr>
              <a:xfrm>
                <a:off x="7654925" y="4465638"/>
                <a:ext cx="19050" cy="19050"/>
              </a:xfrm>
              <a:custGeom>
                <a:rect b="b" l="l" r="r" t="t"/>
                <a:pathLst>
                  <a:path extrusionOk="0" h="60" w="60">
                    <a:moveTo>
                      <a:pt x="30" y="0"/>
                    </a:moveTo>
                    <a:cubicBezTo>
                      <a:pt x="14" y="0"/>
                      <a:pt x="0" y="14"/>
                      <a:pt x="0" y="30"/>
                    </a:cubicBezTo>
                    <a:cubicBezTo>
                      <a:pt x="0" y="47"/>
                      <a:pt x="13" y="60"/>
                      <a:pt x="29" y="60"/>
                    </a:cubicBezTo>
                    <a:cubicBezTo>
                      <a:pt x="30" y="60"/>
                      <a:pt x="30" y="60"/>
                      <a:pt x="30" y="60"/>
                    </a:cubicBezTo>
                    <a:cubicBezTo>
                      <a:pt x="47" y="60"/>
                      <a:pt x="60" y="47"/>
                      <a:pt x="60" y="30"/>
                    </a:cubicBezTo>
                    <a:cubicBezTo>
                      <a:pt x="60" y="14"/>
                      <a:pt x="47" y="1"/>
                      <a:pt x="30" y="0"/>
                    </a:cubicBezTo>
                    <a:close/>
                    <a:moveTo>
                      <a:pt x="30" y="0"/>
                    </a:moveTo>
                    <a:cubicBezTo>
                      <a:pt x="30" y="0"/>
                      <a:pt x="30" y="0"/>
                      <a:pt x="30" y="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7" name="Google Shape;3067;g1a37c33ce89_0_8033"/>
              <p:cNvSpPr/>
              <p:nvPr/>
            </p:nvSpPr>
            <p:spPr>
              <a:xfrm>
                <a:off x="7720013" y="4449763"/>
                <a:ext cx="22225" cy="20638"/>
              </a:xfrm>
              <a:custGeom>
                <a:rect b="b" l="l" r="r" t="t"/>
                <a:pathLst>
                  <a:path extrusionOk="0" h="64" w="68">
                    <a:moveTo>
                      <a:pt x="22" y="7"/>
                    </a:moveTo>
                    <a:cubicBezTo>
                      <a:pt x="7" y="13"/>
                      <a:pt x="0" y="31"/>
                      <a:pt x="7" y="46"/>
                    </a:cubicBezTo>
                    <a:cubicBezTo>
                      <a:pt x="11" y="58"/>
                      <a:pt x="22" y="64"/>
                      <a:pt x="34" y="64"/>
                    </a:cubicBezTo>
                    <a:cubicBezTo>
                      <a:pt x="38" y="64"/>
                      <a:pt x="42" y="63"/>
                      <a:pt x="46" y="61"/>
                    </a:cubicBezTo>
                    <a:cubicBezTo>
                      <a:pt x="61" y="55"/>
                      <a:pt x="68" y="37"/>
                      <a:pt x="62" y="22"/>
                    </a:cubicBezTo>
                    <a:cubicBezTo>
                      <a:pt x="55" y="7"/>
                      <a:pt x="37" y="0"/>
                      <a:pt x="22" y="7"/>
                    </a:cubicBezTo>
                    <a:close/>
                    <a:moveTo>
                      <a:pt x="22" y="7"/>
                    </a:moveTo>
                    <a:cubicBezTo>
                      <a:pt x="22" y="7"/>
                      <a:pt x="22" y="7"/>
                      <a:pt x="22" y="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8" name="Google Shape;3068;g1a37c33ce89_0_8033"/>
              <p:cNvSpPr/>
              <p:nvPr/>
            </p:nvSpPr>
            <p:spPr>
              <a:xfrm>
                <a:off x="7796213" y="4217988"/>
                <a:ext cx="22225" cy="20638"/>
              </a:xfrm>
              <a:custGeom>
                <a:rect b="b" l="l" r="r" t="t"/>
                <a:pathLst>
                  <a:path extrusionOk="0" h="64" w="69">
                    <a:moveTo>
                      <a:pt x="34" y="64"/>
                    </a:moveTo>
                    <a:cubicBezTo>
                      <a:pt x="39" y="64"/>
                      <a:pt x="45" y="63"/>
                      <a:pt x="50" y="60"/>
                    </a:cubicBezTo>
                    <a:cubicBezTo>
                      <a:pt x="64" y="52"/>
                      <a:pt x="69" y="33"/>
                      <a:pt x="61" y="19"/>
                    </a:cubicBezTo>
                    <a:cubicBezTo>
                      <a:pt x="52" y="4"/>
                      <a:pt x="34" y="0"/>
                      <a:pt x="20" y="8"/>
                    </a:cubicBezTo>
                    <a:cubicBezTo>
                      <a:pt x="5" y="16"/>
                      <a:pt x="0" y="34"/>
                      <a:pt x="9" y="49"/>
                    </a:cubicBezTo>
                    <a:cubicBezTo>
                      <a:pt x="14" y="59"/>
                      <a:pt x="24" y="64"/>
                      <a:pt x="34" y="64"/>
                    </a:cubicBezTo>
                    <a:close/>
                    <a:moveTo>
                      <a:pt x="34" y="64"/>
                    </a:moveTo>
                    <a:cubicBezTo>
                      <a:pt x="34" y="64"/>
                      <a:pt x="34" y="64"/>
                      <a:pt x="34" y="6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69" name="Google Shape;3069;g1a37c33ce89_0_8033"/>
              <p:cNvSpPr/>
              <p:nvPr/>
            </p:nvSpPr>
            <p:spPr>
              <a:xfrm>
                <a:off x="7750175" y="4167188"/>
                <a:ext cx="22225" cy="20638"/>
              </a:xfrm>
              <a:custGeom>
                <a:rect b="b" l="l" r="r" t="t"/>
                <a:pathLst>
                  <a:path extrusionOk="0" h="64" w="68">
                    <a:moveTo>
                      <a:pt x="59" y="52"/>
                    </a:moveTo>
                    <a:cubicBezTo>
                      <a:pt x="68" y="38"/>
                      <a:pt x="65" y="20"/>
                      <a:pt x="52" y="10"/>
                    </a:cubicBezTo>
                    <a:cubicBezTo>
                      <a:pt x="38" y="0"/>
                      <a:pt x="20" y="3"/>
                      <a:pt x="10" y="16"/>
                    </a:cubicBezTo>
                    <a:cubicBezTo>
                      <a:pt x="0" y="30"/>
                      <a:pt x="3" y="49"/>
                      <a:pt x="17" y="58"/>
                    </a:cubicBezTo>
                    <a:cubicBezTo>
                      <a:pt x="22" y="62"/>
                      <a:pt x="28" y="64"/>
                      <a:pt x="34" y="64"/>
                    </a:cubicBezTo>
                    <a:cubicBezTo>
                      <a:pt x="43" y="64"/>
                      <a:pt x="53" y="60"/>
                      <a:pt x="59" y="52"/>
                    </a:cubicBezTo>
                    <a:close/>
                    <a:moveTo>
                      <a:pt x="59" y="52"/>
                    </a:moveTo>
                    <a:cubicBezTo>
                      <a:pt x="59" y="52"/>
                      <a:pt x="59" y="52"/>
                      <a:pt x="59" y="5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0" name="Google Shape;3070;g1a37c33ce89_0_8033"/>
              <p:cNvSpPr/>
              <p:nvPr/>
            </p:nvSpPr>
            <p:spPr>
              <a:xfrm>
                <a:off x="7512050" y="4217988"/>
                <a:ext cx="20638" cy="20638"/>
              </a:xfrm>
              <a:custGeom>
                <a:rect b="b" l="l" r="r" t="t"/>
                <a:pathLst>
                  <a:path extrusionOk="0" h="65" w="68">
                    <a:moveTo>
                      <a:pt x="19" y="60"/>
                    </a:moveTo>
                    <a:cubicBezTo>
                      <a:pt x="24" y="63"/>
                      <a:pt x="29" y="64"/>
                      <a:pt x="34" y="65"/>
                    </a:cubicBezTo>
                    <a:cubicBezTo>
                      <a:pt x="44" y="65"/>
                      <a:pt x="54" y="59"/>
                      <a:pt x="60" y="50"/>
                    </a:cubicBezTo>
                    <a:cubicBezTo>
                      <a:pt x="68" y="35"/>
                      <a:pt x="63" y="17"/>
                      <a:pt x="49" y="8"/>
                    </a:cubicBezTo>
                    <a:cubicBezTo>
                      <a:pt x="35" y="0"/>
                      <a:pt x="17" y="5"/>
                      <a:pt x="8" y="19"/>
                    </a:cubicBezTo>
                    <a:cubicBezTo>
                      <a:pt x="0" y="34"/>
                      <a:pt x="5" y="52"/>
                      <a:pt x="19" y="60"/>
                    </a:cubicBezTo>
                    <a:close/>
                    <a:moveTo>
                      <a:pt x="19" y="60"/>
                    </a:moveTo>
                    <a:cubicBezTo>
                      <a:pt x="19" y="60"/>
                      <a:pt x="19" y="60"/>
                      <a:pt x="19" y="60"/>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1" name="Google Shape;3071;g1a37c33ce89_0_8033"/>
              <p:cNvSpPr/>
              <p:nvPr/>
            </p:nvSpPr>
            <p:spPr>
              <a:xfrm>
                <a:off x="7575550" y="4227513"/>
                <a:ext cx="177800" cy="177799"/>
              </a:xfrm>
              <a:custGeom>
                <a:rect b="b" l="l" r="r" t="t"/>
                <a:pathLst>
                  <a:path extrusionOk="0" h="574" w="573">
                    <a:moveTo>
                      <a:pt x="549" y="241"/>
                    </a:moveTo>
                    <a:cubicBezTo>
                      <a:pt x="511" y="241"/>
                      <a:pt x="511" y="241"/>
                      <a:pt x="511" y="241"/>
                    </a:cubicBezTo>
                    <a:cubicBezTo>
                      <a:pt x="505" y="211"/>
                      <a:pt x="493" y="183"/>
                      <a:pt x="477" y="159"/>
                    </a:cubicBezTo>
                    <a:cubicBezTo>
                      <a:pt x="503" y="132"/>
                      <a:pt x="503" y="132"/>
                      <a:pt x="503" y="132"/>
                    </a:cubicBezTo>
                    <a:cubicBezTo>
                      <a:pt x="513" y="123"/>
                      <a:pt x="513" y="108"/>
                      <a:pt x="503" y="98"/>
                    </a:cubicBezTo>
                    <a:cubicBezTo>
                      <a:pt x="474" y="69"/>
                      <a:pt x="474" y="69"/>
                      <a:pt x="474" y="69"/>
                    </a:cubicBezTo>
                    <a:cubicBezTo>
                      <a:pt x="465" y="60"/>
                      <a:pt x="449" y="60"/>
                      <a:pt x="440" y="69"/>
                    </a:cubicBezTo>
                    <a:cubicBezTo>
                      <a:pt x="413" y="96"/>
                      <a:pt x="413" y="96"/>
                      <a:pt x="413" y="96"/>
                    </a:cubicBezTo>
                    <a:cubicBezTo>
                      <a:pt x="389" y="80"/>
                      <a:pt x="361" y="68"/>
                      <a:pt x="331" y="62"/>
                    </a:cubicBezTo>
                    <a:cubicBezTo>
                      <a:pt x="331" y="24"/>
                      <a:pt x="331" y="24"/>
                      <a:pt x="331" y="24"/>
                    </a:cubicBezTo>
                    <a:cubicBezTo>
                      <a:pt x="331" y="11"/>
                      <a:pt x="320" y="0"/>
                      <a:pt x="306" y="0"/>
                    </a:cubicBezTo>
                    <a:cubicBezTo>
                      <a:pt x="265" y="0"/>
                      <a:pt x="265" y="0"/>
                      <a:pt x="265" y="0"/>
                    </a:cubicBezTo>
                    <a:cubicBezTo>
                      <a:pt x="252" y="0"/>
                      <a:pt x="241" y="11"/>
                      <a:pt x="241" y="25"/>
                    </a:cubicBezTo>
                    <a:cubicBezTo>
                      <a:pt x="241" y="62"/>
                      <a:pt x="241" y="62"/>
                      <a:pt x="241" y="62"/>
                    </a:cubicBezTo>
                    <a:cubicBezTo>
                      <a:pt x="211" y="68"/>
                      <a:pt x="183" y="80"/>
                      <a:pt x="159" y="97"/>
                    </a:cubicBezTo>
                    <a:cubicBezTo>
                      <a:pt x="132" y="70"/>
                      <a:pt x="132" y="70"/>
                      <a:pt x="132" y="70"/>
                    </a:cubicBezTo>
                    <a:cubicBezTo>
                      <a:pt x="122" y="61"/>
                      <a:pt x="107" y="61"/>
                      <a:pt x="97" y="70"/>
                    </a:cubicBezTo>
                    <a:cubicBezTo>
                      <a:pt x="69" y="99"/>
                      <a:pt x="69" y="99"/>
                      <a:pt x="69" y="99"/>
                    </a:cubicBezTo>
                    <a:cubicBezTo>
                      <a:pt x="59" y="109"/>
                      <a:pt x="59" y="124"/>
                      <a:pt x="69" y="134"/>
                    </a:cubicBezTo>
                    <a:cubicBezTo>
                      <a:pt x="95" y="160"/>
                      <a:pt x="95" y="160"/>
                      <a:pt x="95" y="160"/>
                    </a:cubicBezTo>
                    <a:cubicBezTo>
                      <a:pt x="79" y="185"/>
                      <a:pt x="67" y="213"/>
                      <a:pt x="61" y="243"/>
                    </a:cubicBezTo>
                    <a:cubicBezTo>
                      <a:pt x="24" y="243"/>
                      <a:pt x="24" y="243"/>
                      <a:pt x="24" y="243"/>
                    </a:cubicBezTo>
                    <a:cubicBezTo>
                      <a:pt x="10" y="243"/>
                      <a:pt x="0" y="254"/>
                      <a:pt x="0" y="267"/>
                    </a:cubicBezTo>
                    <a:cubicBezTo>
                      <a:pt x="0" y="309"/>
                      <a:pt x="0" y="309"/>
                      <a:pt x="0" y="309"/>
                    </a:cubicBezTo>
                    <a:cubicBezTo>
                      <a:pt x="0" y="322"/>
                      <a:pt x="11" y="333"/>
                      <a:pt x="24" y="333"/>
                    </a:cubicBezTo>
                    <a:cubicBezTo>
                      <a:pt x="62" y="333"/>
                      <a:pt x="62" y="333"/>
                      <a:pt x="62" y="333"/>
                    </a:cubicBezTo>
                    <a:cubicBezTo>
                      <a:pt x="68" y="363"/>
                      <a:pt x="80" y="391"/>
                      <a:pt x="96" y="415"/>
                    </a:cubicBezTo>
                    <a:cubicBezTo>
                      <a:pt x="70" y="442"/>
                      <a:pt x="70" y="442"/>
                      <a:pt x="70" y="442"/>
                    </a:cubicBezTo>
                    <a:cubicBezTo>
                      <a:pt x="60" y="451"/>
                      <a:pt x="60" y="467"/>
                      <a:pt x="70" y="476"/>
                    </a:cubicBezTo>
                    <a:cubicBezTo>
                      <a:pt x="99" y="505"/>
                      <a:pt x="99" y="505"/>
                      <a:pt x="99" y="505"/>
                    </a:cubicBezTo>
                    <a:cubicBezTo>
                      <a:pt x="108" y="515"/>
                      <a:pt x="124" y="514"/>
                      <a:pt x="133" y="505"/>
                    </a:cubicBezTo>
                    <a:cubicBezTo>
                      <a:pt x="160" y="478"/>
                      <a:pt x="160" y="478"/>
                      <a:pt x="160" y="478"/>
                    </a:cubicBezTo>
                    <a:cubicBezTo>
                      <a:pt x="184" y="495"/>
                      <a:pt x="212" y="506"/>
                      <a:pt x="242" y="512"/>
                    </a:cubicBezTo>
                    <a:cubicBezTo>
                      <a:pt x="242" y="550"/>
                      <a:pt x="242" y="550"/>
                      <a:pt x="242" y="550"/>
                    </a:cubicBezTo>
                    <a:cubicBezTo>
                      <a:pt x="242" y="563"/>
                      <a:pt x="253" y="574"/>
                      <a:pt x="267" y="574"/>
                    </a:cubicBezTo>
                    <a:cubicBezTo>
                      <a:pt x="308" y="574"/>
                      <a:pt x="308" y="574"/>
                      <a:pt x="308" y="574"/>
                    </a:cubicBezTo>
                    <a:cubicBezTo>
                      <a:pt x="321" y="574"/>
                      <a:pt x="332" y="563"/>
                      <a:pt x="332" y="549"/>
                    </a:cubicBezTo>
                    <a:cubicBezTo>
                      <a:pt x="332" y="512"/>
                      <a:pt x="332" y="512"/>
                      <a:pt x="332" y="512"/>
                    </a:cubicBezTo>
                    <a:cubicBezTo>
                      <a:pt x="362" y="506"/>
                      <a:pt x="390" y="494"/>
                      <a:pt x="414" y="477"/>
                    </a:cubicBezTo>
                    <a:cubicBezTo>
                      <a:pt x="441" y="504"/>
                      <a:pt x="441" y="504"/>
                      <a:pt x="441" y="504"/>
                    </a:cubicBezTo>
                    <a:cubicBezTo>
                      <a:pt x="451" y="513"/>
                      <a:pt x="466" y="513"/>
                      <a:pt x="476" y="504"/>
                    </a:cubicBezTo>
                    <a:cubicBezTo>
                      <a:pt x="504" y="475"/>
                      <a:pt x="504" y="475"/>
                      <a:pt x="504" y="475"/>
                    </a:cubicBezTo>
                    <a:cubicBezTo>
                      <a:pt x="514" y="465"/>
                      <a:pt x="514" y="450"/>
                      <a:pt x="504" y="440"/>
                    </a:cubicBezTo>
                    <a:cubicBezTo>
                      <a:pt x="478" y="414"/>
                      <a:pt x="478" y="414"/>
                      <a:pt x="478" y="414"/>
                    </a:cubicBezTo>
                    <a:cubicBezTo>
                      <a:pt x="494" y="389"/>
                      <a:pt x="506" y="361"/>
                      <a:pt x="512" y="331"/>
                    </a:cubicBezTo>
                    <a:cubicBezTo>
                      <a:pt x="549" y="331"/>
                      <a:pt x="549" y="331"/>
                      <a:pt x="549" y="331"/>
                    </a:cubicBezTo>
                    <a:cubicBezTo>
                      <a:pt x="563" y="331"/>
                      <a:pt x="573" y="320"/>
                      <a:pt x="573" y="307"/>
                    </a:cubicBezTo>
                    <a:cubicBezTo>
                      <a:pt x="573" y="266"/>
                      <a:pt x="573" y="266"/>
                      <a:pt x="573" y="266"/>
                    </a:cubicBezTo>
                    <a:cubicBezTo>
                      <a:pt x="573" y="252"/>
                      <a:pt x="562" y="241"/>
                      <a:pt x="549" y="241"/>
                    </a:cubicBezTo>
                    <a:close/>
                    <a:moveTo>
                      <a:pt x="287" y="396"/>
                    </a:moveTo>
                    <a:cubicBezTo>
                      <a:pt x="227" y="396"/>
                      <a:pt x="178" y="348"/>
                      <a:pt x="177" y="287"/>
                    </a:cubicBezTo>
                    <a:cubicBezTo>
                      <a:pt x="177" y="227"/>
                      <a:pt x="226" y="178"/>
                      <a:pt x="286" y="178"/>
                    </a:cubicBezTo>
                    <a:cubicBezTo>
                      <a:pt x="347" y="177"/>
                      <a:pt x="396" y="226"/>
                      <a:pt x="396" y="287"/>
                    </a:cubicBezTo>
                    <a:cubicBezTo>
                      <a:pt x="396" y="347"/>
                      <a:pt x="347" y="396"/>
                      <a:pt x="287" y="396"/>
                    </a:cubicBezTo>
                    <a:close/>
                    <a:moveTo>
                      <a:pt x="287" y="396"/>
                    </a:moveTo>
                    <a:cubicBezTo>
                      <a:pt x="287" y="396"/>
                      <a:pt x="287" y="396"/>
                      <a:pt x="287" y="39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2" name="Google Shape;3072;g1a37c33ce89_0_8033"/>
              <p:cNvSpPr/>
              <p:nvPr/>
            </p:nvSpPr>
            <p:spPr>
              <a:xfrm>
                <a:off x="7616825" y="4025900"/>
                <a:ext cx="95250" cy="152400"/>
              </a:xfrm>
              <a:custGeom>
                <a:rect b="b" l="l" r="r" t="t"/>
                <a:pathLst>
                  <a:path extrusionOk="0" h="490" w="304">
                    <a:moveTo>
                      <a:pt x="209" y="323"/>
                    </a:moveTo>
                    <a:cubicBezTo>
                      <a:pt x="209" y="303"/>
                      <a:pt x="209" y="303"/>
                      <a:pt x="209" y="303"/>
                    </a:cubicBezTo>
                    <a:cubicBezTo>
                      <a:pt x="209" y="303"/>
                      <a:pt x="274" y="305"/>
                      <a:pt x="304" y="274"/>
                    </a:cubicBezTo>
                    <a:cubicBezTo>
                      <a:pt x="304" y="274"/>
                      <a:pt x="260" y="261"/>
                      <a:pt x="268" y="180"/>
                    </a:cubicBezTo>
                    <a:cubicBezTo>
                      <a:pt x="276" y="99"/>
                      <a:pt x="258" y="28"/>
                      <a:pt x="193" y="34"/>
                    </a:cubicBezTo>
                    <a:cubicBezTo>
                      <a:pt x="193" y="34"/>
                      <a:pt x="164" y="0"/>
                      <a:pt x="108" y="21"/>
                    </a:cubicBezTo>
                    <a:cubicBezTo>
                      <a:pt x="89" y="28"/>
                      <a:pt x="37" y="47"/>
                      <a:pt x="40" y="160"/>
                    </a:cubicBezTo>
                    <a:cubicBezTo>
                      <a:pt x="42" y="272"/>
                      <a:pt x="0" y="273"/>
                      <a:pt x="0" y="273"/>
                    </a:cubicBezTo>
                    <a:cubicBezTo>
                      <a:pt x="0" y="273"/>
                      <a:pt x="22" y="304"/>
                      <a:pt x="96" y="304"/>
                    </a:cubicBezTo>
                    <a:cubicBezTo>
                      <a:pt x="96" y="325"/>
                      <a:pt x="96" y="325"/>
                      <a:pt x="96" y="325"/>
                    </a:cubicBezTo>
                    <a:cubicBezTo>
                      <a:pt x="153" y="490"/>
                      <a:pt x="153" y="490"/>
                      <a:pt x="153" y="490"/>
                    </a:cubicBezTo>
                    <a:cubicBezTo>
                      <a:pt x="209" y="325"/>
                      <a:pt x="209" y="325"/>
                      <a:pt x="209" y="325"/>
                    </a:cubicBezTo>
                    <a:lnTo>
                      <a:pt x="209" y="323"/>
                    </a:lnTo>
                    <a:close/>
                    <a:moveTo>
                      <a:pt x="209" y="323"/>
                    </a:moveTo>
                    <a:cubicBezTo>
                      <a:pt x="209" y="323"/>
                      <a:pt x="209" y="323"/>
                      <a:pt x="209" y="32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3" name="Google Shape;3073;g1a37c33ce89_0_8033"/>
              <p:cNvSpPr/>
              <p:nvPr/>
            </p:nvSpPr>
            <p:spPr>
              <a:xfrm>
                <a:off x="7599363" y="4130675"/>
                <a:ext cx="130175" cy="50800"/>
              </a:xfrm>
              <a:custGeom>
                <a:rect b="b" l="l" r="r" t="t"/>
                <a:pathLst>
                  <a:path extrusionOk="0" h="161" w="418">
                    <a:moveTo>
                      <a:pt x="8" y="161"/>
                    </a:moveTo>
                    <a:cubicBezTo>
                      <a:pt x="409" y="161"/>
                      <a:pt x="409" y="161"/>
                      <a:pt x="409" y="161"/>
                    </a:cubicBezTo>
                    <a:cubicBezTo>
                      <a:pt x="414" y="161"/>
                      <a:pt x="418" y="157"/>
                      <a:pt x="417" y="152"/>
                    </a:cubicBezTo>
                    <a:cubicBezTo>
                      <a:pt x="406" y="89"/>
                      <a:pt x="406" y="89"/>
                      <a:pt x="406" y="89"/>
                    </a:cubicBezTo>
                    <a:cubicBezTo>
                      <a:pt x="402" y="69"/>
                      <a:pt x="389" y="51"/>
                      <a:pt x="370" y="42"/>
                    </a:cubicBezTo>
                    <a:cubicBezTo>
                      <a:pt x="299" y="7"/>
                      <a:pt x="299" y="7"/>
                      <a:pt x="299" y="7"/>
                    </a:cubicBezTo>
                    <a:cubicBezTo>
                      <a:pt x="295" y="5"/>
                      <a:pt x="291" y="3"/>
                      <a:pt x="287" y="0"/>
                    </a:cubicBezTo>
                    <a:cubicBezTo>
                      <a:pt x="310" y="67"/>
                      <a:pt x="310" y="67"/>
                      <a:pt x="310" y="67"/>
                    </a:cubicBezTo>
                    <a:cubicBezTo>
                      <a:pt x="278" y="64"/>
                      <a:pt x="278" y="64"/>
                      <a:pt x="278" y="64"/>
                    </a:cubicBezTo>
                    <a:cubicBezTo>
                      <a:pt x="209" y="150"/>
                      <a:pt x="209" y="150"/>
                      <a:pt x="209" y="150"/>
                    </a:cubicBezTo>
                    <a:cubicBezTo>
                      <a:pt x="139" y="64"/>
                      <a:pt x="139" y="64"/>
                      <a:pt x="139" y="64"/>
                    </a:cubicBezTo>
                    <a:cubicBezTo>
                      <a:pt x="108" y="67"/>
                      <a:pt x="108" y="67"/>
                      <a:pt x="108" y="67"/>
                    </a:cubicBezTo>
                    <a:cubicBezTo>
                      <a:pt x="131" y="0"/>
                      <a:pt x="131" y="0"/>
                      <a:pt x="131" y="0"/>
                    </a:cubicBezTo>
                    <a:cubicBezTo>
                      <a:pt x="116" y="8"/>
                      <a:pt x="116" y="8"/>
                      <a:pt x="116" y="8"/>
                    </a:cubicBezTo>
                    <a:cubicBezTo>
                      <a:pt x="47" y="42"/>
                      <a:pt x="47" y="42"/>
                      <a:pt x="47" y="42"/>
                    </a:cubicBezTo>
                    <a:cubicBezTo>
                      <a:pt x="28" y="51"/>
                      <a:pt x="15" y="69"/>
                      <a:pt x="11" y="89"/>
                    </a:cubicBezTo>
                    <a:cubicBezTo>
                      <a:pt x="0" y="152"/>
                      <a:pt x="0" y="152"/>
                      <a:pt x="0" y="152"/>
                    </a:cubicBezTo>
                    <a:cubicBezTo>
                      <a:pt x="0" y="157"/>
                      <a:pt x="3" y="161"/>
                      <a:pt x="8" y="161"/>
                    </a:cubicBezTo>
                    <a:close/>
                    <a:moveTo>
                      <a:pt x="8" y="161"/>
                    </a:moveTo>
                    <a:cubicBezTo>
                      <a:pt x="8" y="161"/>
                      <a:pt x="8" y="161"/>
                      <a:pt x="8" y="16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4" name="Google Shape;3074;g1a37c33ce89_0_8033"/>
              <p:cNvSpPr/>
              <p:nvPr/>
            </p:nvSpPr>
            <p:spPr>
              <a:xfrm>
                <a:off x="7778750" y="4319588"/>
                <a:ext cx="96838" cy="152400"/>
              </a:xfrm>
              <a:custGeom>
                <a:rect b="b" l="l" r="r" t="t"/>
                <a:pathLst>
                  <a:path extrusionOk="0" h="490" w="305">
                    <a:moveTo>
                      <a:pt x="210" y="323"/>
                    </a:moveTo>
                    <a:cubicBezTo>
                      <a:pt x="210" y="303"/>
                      <a:pt x="210" y="303"/>
                      <a:pt x="210" y="303"/>
                    </a:cubicBezTo>
                    <a:cubicBezTo>
                      <a:pt x="210" y="303"/>
                      <a:pt x="274" y="305"/>
                      <a:pt x="305" y="273"/>
                    </a:cubicBezTo>
                    <a:cubicBezTo>
                      <a:pt x="305" y="273"/>
                      <a:pt x="260" y="261"/>
                      <a:pt x="268" y="180"/>
                    </a:cubicBezTo>
                    <a:cubicBezTo>
                      <a:pt x="276" y="99"/>
                      <a:pt x="258" y="27"/>
                      <a:pt x="193" y="34"/>
                    </a:cubicBezTo>
                    <a:cubicBezTo>
                      <a:pt x="193" y="34"/>
                      <a:pt x="165" y="0"/>
                      <a:pt x="108" y="21"/>
                    </a:cubicBezTo>
                    <a:cubicBezTo>
                      <a:pt x="89" y="28"/>
                      <a:pt x="37" y="47"/>
                      <a:pt x="40" y="159"/>
                    </a:cubicBezTo>
                    <a:cubicBezTo>
                      <a:pt x="43" y="272"/>
                      <a:pt x="0" y="272"/>
                      <a:pt x="0" y="272"/>
                    </a:cubicBezTo>
                    <a:cubicBezTo>
                      <a:pt x="0" y="272"/>
                      <a:pt x="22" y="304"/>
                      <a:pt x="96" y="304"/>
                    </a:cubicBezTo>
                    <a:cubicBezTo>
                      <a:pt x="96" y="325"/>
                      <a:pt x="96" y="325"/>
                      <a:pt x="96" y="325"/>
                    </a:cubicBezTo>
                    <a:cubicBezTo>
                      <a:pt x="153" y="490"/>
                      <a:pt x="153" y="490"/>
                      <a:pt x="153" y="490"/>
                    </a:cubicBezTo>
                    <a:cubicBezTo>
                      <a:pt x="210" y="325"/>
                      <a:pt x="210" y="325"/>
                      <a:pt x="210" y="325"/>
                    </a:cubicBezTo>
                    <a:lnTo>
                      <a:pt x="210" y="323"/>
                    </a:lnTo>
                    <a:close/>
                    <a:moveTo>
                      <a:pt x="210" y="323"/>
                    </a:moveTo>
                    <a:cubicBezTo>
                      <a:pt x="210" y="323"/>
                      <a:pt x="210" y="323"/>
                      <a:pt x="210" y="32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5" name="Google Shape;3075;g1a37c33ce89_0_8033"/>
              <p:cNvSpPr/>
              <p:nvPr/>
            </p:nvSpPr>
            <p:spPr>
              <a:xfrm>
                <a:off x="7761288" y="4425950"/>
                <a:ext cx="131763" cy="49213"/>
              </a:xfrm>
              <a:custGeom>
                <a:rect b="b" l="l" r="r" t="t"/>
                <a:pathLst>
                  <a:path extrusionOk="0" h="160" w="419">
                    <a:moveTo>
                      <a:pt x="418" y="151"/>
                    </a:moveTo>
                    <a:cubicBezTo>
                      <a:pt x="406" y="88"/>
                      <a:pt x="406" y="88"/>
                      <a:pt x="406" y="88"/>
                    </a:cubicBezTo>
                    <a:cubicBezTo>
                      <a:pt x="403" y="68"/>
                      <a:pt x="389" y="51"/>
                      <a:pt x="371" y="41"/>
                    </a:cubicBezTo>
                    <a:cubicBezTo>
                      <a:pt x="300" y="6"/>
                      <a:pt x="300" y="6"/>
                      <a:pt x="300" y="6"/>
                    </a:cubicBezTo>
                    <a:cubicBezTo>
                      <a:pt x="296" y="4"/>
                      <a:pt x="292" y="2"/>
                      <a:pt x="288" y="0"/>
                    </a:cubicBezTo>
                    <a:cubicBezTo>
                      <a:pt x="310" y="66"/>
                      <a:pt x="310" y="66"/>
                      <a:pt x="310" y="66"/>
                    </a:cubicBezTo>
                    <a:cubicBezTo>
                      <a:pt x="279" y="63"/>
                      <a:pt x="279" y="63"/>
                      <a:pt x="279" y="63"/>
                    </a:cubicBezTo>
                    <a:cubicBezTo>
                      <a:pt x="209" y="149"/>
                      <a:pt x="209" y="149"/>
                      <a:pt x="209" y="149"/>
                    </a:cubicBezTo>
                    <a:cubicBezTo>
                      <a:pt x="140" y="63"/>
                      <a:pt x="140" y="63"/>
                      <a:pt x="140" y="63"/>
                    </a:cubicBezTo>
                    <a:cubicBezTo>
                      <a:pt x="109" y="66"/>
                      <a:pt x="109" y="66"/>
                      <a:pt x="109" y="66"/>
                    </a:cubicBezTo>
                    <a:cubicBezTo>
                      <a:pt x="131" y="0"/>
                      <a:pt x="131" y="0"/>
                      <a:pt x="131" y="0"/>
                    </a:cubicBezTo>
                    <a:cubicBezTo>
                      <a:pt x="117" y="7"/>
                      <a:pt x="117" y="7"/>
                      <a:pt x="117" y="7"/>
                    </a:cubicBezTo>
                    <a:cubicBezTo>
                      <a:pt x="47" y="41"/>
                      <a:pt x="47" y="41"/>
                      <a:pt x="47" y="41"/>
                    </a:cubicBezTo>
                    <a:cubicBezTo>
                      <a:pt x="29" y="50"/>
                      <a:pt x="16" y="68"/>
                      <a:pt x="12" y="88"/>
                    </a:cubicBezTo>
                    <a:cubicBezTo>
                      <a:pt x="1" y="151"/>
                      <a:pt x="1" y="151"/>
                      <a:pt x="1" y="151"/>
                    </a:cubicBezTo>
                    <a:cubicBezTo>
                      <a:pt x="0" y="155"/>
                      <a:pt x="3" y="160"/>
                      <a:pt x="8" y="160"/>
                    </a:cubicBezTo>
                    <a:cubicBezTo>
                      <a:pt x="410" y="160"/>
                      <a:pt x="410" y="160"/>
                      <a:pt x="410" y="160"/>
                    </a:cubicBezTo>
                    <a:cubicBezTo>
                      <a:pt x="415" y="160"/>
                      <a:pt x="419" y="156"/>
                      <a:pt x="418" y="151"/>
                    </a:cubicBezTo>
                    <a:close/>
                    <a:moveTo>
                      <a:pt x="418" y="151"/>
                    </a:moveTo>
                    <a:cubicBezTo>
                      <a:pt x="418" y="151"/>
                      <a:pt x="418" y="151"/>
                      <a:pt x="418" y="15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6" name="Google Shape;3076;g1a37c33ce89_0_8033"/>
              <p:cNvSpPr/>
              <p:nvPr/>
            </p:nvSpPr>
            <p:spPr>
              <a:xfrm>
                <a:off x="7453313" y="4319588"/>
                <a:ext cx="95250" cy="152400"/>
              </a:xfrm>
              <a:custGeom>
                <a:rect b="b" l="l" r="r" t="t"/>
                <a:pathLst>
                  <a:path extrusionOk="0" h="490" w="304">
                    <a:moveTo>
                      <a:pt x="209" y="323"/>
                    </a:moveTo>
                    <a:cubicBezTo>
                      <a:pt x="209" y="303"/>
                      <a:pt x="209" y="303"/>
                      <a:pt x="209" y="303"/>
                    </a:cubicBezTo>
                    <a:cubicBezTo>
                      <a:pt x="209" y="303"/>
                      <a:pt x="274" y="305"/>
                      <a:pt x="304" y="273"/>
                    </a:cubicBezTo>
                    <a:cubicBezTo>
                      <a:pt x="304" y="273"/>
                      <a:pt x="260" y="261"/>
                      <a:pt x="268" y="180"/>
                    </a:cubicBezTo>
                    <a:cubicBezTo>
                      <a:pt x="276" y="99"/>
                      <a:pt x="258" y="27"/>
                      <a:pt x="193" y="34"/>
                    </a:cubicBezTo>
                    <a:cubicBezTo>
                      <a:pt x="193" y="34"/>
                      <a:pt x="165" y="0"/>
                      <a:pt x="108" y="21"/>
                    </a:cubicBezTo>
                    <a:cubicBezTo>
                      <a:pt x="89" y="28"/>
                      <a:pt x="37" y="47"/>
                      <a:pt x="40" y="159"/>
                    </a:cubicBezTo>
                    <a:cubicBezTo>
                      <a:pt x="43" y="272"/>
                      <a:pt x="0" y="272"/>
                      <a:pt x="0" y="272"/>
                    </a:cubicBezTo>
                    <a:cubicBezTo>
                      <a:pt x="0" y="272"/>
                      <a:pt x="22" y="304"/>
                      <a:pt x="96" y="304"/>
                    </a:cubicBezTo>
                    <a:cubicBezTo>
                      <a:pt x="96" y="325"/>
                      <a:pt x="96" y="325"/>
                      <a:pt x="96" y="325"/>
                    </a:cubicBezTo>
                    <a:cubicBezTo>
                      <a:pt x="153" y="490"/>
                      <a:pt x="153" y="490"/>
                      <a:pt x="153" y="490"/>
                    </a:cubicBezTo>
                    <a:cubicBezTo>
                      <a:pt x="209" y="325"/>
                      <a:pt x="209" y="325"/>
                      <a:pt x="209" y="325"/>
                    </a:cubicBezTo>
                    <a:lnTo>
                      <a:pt x="209" y="323"/>
                    </a:lnTo>
                    <a:close/>
                    <a:moveTo>
                      <a:pt x="209" y="323"/>
                    </a:moveTo>
                    <a:cubicBezTo>
                      <a:pt x="209" y="323"/>
                      <a:pt x="209" y="323"/>
                      <a:pt x="209" y="32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77" name="Google Shape;3077;g1a37c33ce89_0_8033"/>
              <p:cNvSpPr/>
              <p:nvPr/>
            </p:nvSpPr>
            <p:spPr>
              <a:xfrm>
                <a:off x="7435850" y="4424363"/>
                <a:ext cx="130175" cy="50800"/>
              </a:xfrm>
              <a:custGeom>
                <a:rect b="b" l="l" r="r" t="t"/>
                <a:pathLst>
                  <a:path extrusionOk="0" h="160" w="419">
                    <a:moveTo>
                      <a:pt x="407" y="89"/>
                    </a:moveTo>
                    <a:cubicBezTo>
                      <a:pt x="403" y="69"/>
                      <a:pt x="390" y="51"/>
                      <a:pt x="371" y="42"/>
                    </a:cubicBezTo>
                    <a:cubicBezTo>
                      <a:pt x="300" y="7"/>
                      <a:pt x="300" y="7"/>
                      <a:pt x="300" y="7"/>
                    </a:cubicBezTo>
                    <a:cubicBezTo>
                      <a:pt x="296" y="5"/>
                      <a:pt x="292" y="3"/>
                      <a:pt x="288" y="0"/>
                    </a:cubicBezTo>
                    <a:cubicBezTo>
                      <a:pt x="311" y="67"/>
                      <a:pt x="311" y="67"/>
                      <a:pt x="311" y="67"/>
                    </a:cubicBezTo>
                    <a:cubicBezTo>
                      <a:pt x="279" y="64"/>
                      <a:pt x="279" y="64"/>
                      <a:pt x="279" y="64"/>
                    </a:cubicBezTo>
                    <a:cubicBezTo>
                      <a:pt x="210" y="149"/>
                      <a:pt x="210" y="149"/>
                      <a:pt x="210" y="149"/>
                    </a:cubicBezTo>
                    <a:cubicBezTo>
                      <a:pt x="141" y="64"/>
                      <a:pt x="141" y="64"/>
                      <a:pt x="141" y="64"/>
                    </a:cubicBezTo>
                    <a:cubicBezTo>
                      <a:pt x="109" y="67"/>
                      <a:pt x="109" y="67"/>
                      <a:pt x="109" y="67"/>
                    </a:cubicBezTo>
                    <a:cubicBezTo>
                      <a:pt x="132" y="0"/>
                      <a:pt x="132" y="0"/>
                      <a:pt x="132" y="0"/>
                    </a:cubicBezTo>
                    <a:cubicBezTo>
                      <a:pt x="118" y="7"/>
                      <a:pt x="118" y="7"/>
                      <a:pt x="118" y="7"/>
                    </a:cubicBezTo>
                    <a:cubicBezTo>
                      <a:pt x="48" y="42"/>
                      <a:pt x="48" y="42"/>
                      <a:pt x="48" y="42"/>
                    </a:cubicBezTo>
                    <a:cubicBezTo>
                      <a:pt x="29" y="51"/>
                      <a:pt x="16" y="68"/>
                      <a:pt x="13" y="89"/>
                    </a:cubicBezTo>
                    <a:cubicBezTo>
                      <a:pt x="1" y="151"/>
                      <a:pt x="1" y="151"/>
                      <a:pt x="1" y="151"/>
                    </a:cubicBezTo>
                    <a:cubicBezTo>
                      <a:pt x="0" y="156"/>
                      <a:pt x="4" y="160"/>
                      <a:pt x="9" y="160"/>
                    </a:cubicBezTo>
                    <a:cubicBezTo>
                      <a:pt x="410" y="160"/>
                      <a:pt x="410" y="160"/>
                      <a:pt x="410" y="160"/>
                    </a:cubicBezTo>
                    <a:cubicBezTo>
                      <a:pt x="415" y="160"/>
                      <a:pt x="419" y="156"/>
                      <a:pt x="418" y="151"/>
                    </a:cubicBezTo>
                    <a:lnTo>
                      <a:pt x="407" y="89"/>
                    </a:lnTo>
                    <a:close/>
                    <a:moveTo>
                      <a:pt x="407" y="89"/>
                    </a:moveTo>
                    <a:cubicBezTo>
                      <a:pt x="407" y="89"/>
                      <a:pt x="407" y="89"/>
                      <a:pt x="407" y="8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sp>
        <p:nvSpPr>
          <p:cNvPr id="3078" name="Google Shape;3078;g1a37c33ce89_0_8033"/>
          <p:cNvSpPr txBox="1"/>
          <p:nvPr/>
        </p:nvSpPr>
        <p:spPr>
          <a:xfrm>
            <a:off x="9438444" y="5329347"/>
            <a:ext cx="2238600" cy="735600"/>
          </a:xfrm>
          <a:prstGeom prst="rect">
            <a:avLst/>
          </a:prstGeom>
          <a:noFill/>
          <a:ln>
            <a:noFill/>
          </a:ln>
        </p:spPr>
        <p:txBody>
          <a:bodyPr anchorCtr="0" anchor="t" bIns="40325" lIns="80675" spcFirstLastPara="1" rIns="80675" wrap="square" tIns="40325">
            <a:spAutoFit/>
          </a:bodyPr>
          <a:lstStyle/>
          <a:p>
            <a:pPr indent="0" lvl="0" marL="0" marR="0" rtl="0" algn="l">
              <a:spcBef>
                <a:spcPts val="0"/>
              </a:spcBef>
              <a:spcAft>
                <a:spcPts val="0"/>
              </a:spcAft>
              <a:buNone/>
            </a:pPr>
            <a:r>
              <a:rPr b="1" lang="en-PH" sz="1000">
                <a:solidFill>
                  <a:schemeClr val="accent1"/>
                </a:solidFill>
                <a:latin typeface="Arial"/>
                <a:ea typeface="Arial"/>
                <a:cs typeface="Arial"/>
                <a:sym typeface="Arial"/>
              </a:rPr>
              <a:t>Product Marketing</a:t>
            </a:r>
            <a:endParaRPr sz="1200"/>
          </a:p>
          <a:p>
            <a:pPr indent="0" lvl="0" marL="0" marR="0" rtl="0" algn="l">
              <a:spcBef>
                <a:spcPts val="300"/>
              </a:spcBef>
              <a:spcAft>
                <a:spcPts val="0"/>
              </a:spcAft>
              <a:buNone/>
            </a:pPr>
            <a:r>
              <a:rPr lang="en-PH" sz="1000">
                <a:solidFill>
                  <a:schemeClr val="dk2"/>
                </a:solidFill>
                <a:latin typeface="Arial"/>
                <a:ea typeface="Arial"/>
                <a:cs typeface="Arial"/>
                <a:sym typeface="Arial"/>
              </a:rPr>
              <a:t>Strong product messaging and positioning based our ideal customer profile</a:t>
            </a:r>
            <a:endParaRPr sz="1200"/>
          </a:p>
        </p:txBody>
      </p:sp>
      <p:sp>
        <p:nvSpPr>
          <p:cNvPr id="3079" name="Google Shape;3079;g1a37c33ce89_0_8033"/>
          <p:cNvSpPr txBox="1"/>
          <p:nvPr/>
        </p:nvSpPr>
        <p:spPr>
          <a:xfrm>
            <a:off x="9437899" y="1344706"/>
            <a:ext cx="2238600" cy="1197300"/>
          </a:xfrm>
          <a:prstGeom prst="rect">
            <a:avLst/>
          </a:prstGeom>
          <a:noFill/>
          <a:ln>
            <a:noFill/>
          </a:ln>
        </p:spPr>
        <p:txBody>
          <a:bodyPr anchorCtr="0" anchor="t" bIns="40325" lIns="80675" spcFirstLastPara="1" rIns="80675" wrap="square" tIns="40325">
            <a:spAutoFit/>
          </a:bodyPr>
          <a:lstStyle/>
          <a:p>
            <a:pPr indent="0" lvl="0" marL="0" marR="0" rtl="0" algn="l">
              <a:spcBef>
                <a:spcPts val="0"/>
              </a:spcBef>
              <a:spcAft>
                <a:spcPts val="0"/>
              </a:spcAft>
              <a:buNone/>
            </a:pPr>
            <a:r>
              <a:rPr b="1" lang="en-PH" sz="1000">
                <a:solidFill>
                  <a:schemeClr val="accent1"/>
                </a:solidFill>
                <a:latin typeface="Arial"/>
                <a:ea typeface="Arial"/>
                <a:cs typeface="Arial"/>
                <a:sym typeface="Arial"/>
              </a:rPr>
              <a:t>iSAAS Framework</a:t>
            </a:r>
            <a:endParaRPr sz="1200"/>
          </a:p>
          <a:p>
            <a:pPr indent="0" lvl="0" marL="0" marR="0" rtl="0" algn="l">
              <a:spcBef>
                <a:spcPts val="300"/>
              </a:spcBef>
              <a:spcAft>
                <a:spcPts val="0"/>
              </a:spcAft>
              <a:buNone/>
            </a:pPr>
            <a:r>
              <a:rPr lang="en-PH" sz="1000">
                <a:solidFill>
                  <a:schemeClr val="dk2"/>
                </a:solidFill>
                <a:latin typeface="Arial"/>
                <a:ea typeface="Arial"/>
                <a:cs typeface="Arial"/>
                <a:sym typeface="Arial"/>
              </a:rPr>
              <a:t>Proprietary early warning system and orchestration engine that continuously optimizes inbound and outbound mix by using API connectivity and real-time bid adjustments.</a:t>
            </a:r>
            <a:endParaRPr sz="1200"/>
          </a:p>
        </p:txBody>
      </p:sp>
      <p:sp>
        <p:nvSpPr>
          <p:cNvPr id="3080" name="Google Shape;3080;g1a37c33ce89_0_8033"/>
          <p:cNvSpPr txBox="1"/>
          <p:nvPr/>
        </p:nvSpPr>
        <p:spPr>
          <a:xfrm>
            <a:off x="9437899" y="2427984"/>
            <a:ext cx="2238600" cy="735600"/>
          </a:xfrm>
          <a:prstGeom prst="rect">
            <a:avLst/>
          </a:prstGeom>
          <a:noFill/>
          <a:ln>
            <a:noFill/>
          </a:ln>
        </p:spPr>
        <p:txBody>
          <a:bodyPr anchorCtr="0" anchor="t" bIns="40325" lIns="80675" spcFirstLastPara="1" rIns="80675" wrap="square" tIns="40325">
            <a:spAutoFit/>
          </a:bodyPr>
          <a:lstStyle/>
          <a:p>
            <a:pPr indent="0" lvl="0" marL="0" marR="0" rtl="0" algn="l">
              <a:spcBef>
                <a:spcPts val="0"/>
              </a:spcBef>
              <a:spcAft>
                <a:spcPts val="0"/>
              </a:spcAft>
              <a:buNone/>
            </a:pPr>
            <a:r>
              <a:rPr b="1" lang="en-PH" sz="1000">
                <a:solidFill>
                  <a:schemeClr val="accent1"/>
                </a:solidFill>
                <a:latin typeface="Arial"/>
                <a:ea typeface="Arial"/>
                <a:cs typeface="Arial"/>
                <a:sym typeface="Arial"/>
              </a:rPr>
              <a:t>Digital Marketing Microtargeting</a:t>
            </a:r>
            <a:endParaRPr b="1" sz="1000">
              <a:solidFill>
                <a:schemeClr val="accent1"/>
              </a:solidFill>
              <a:latin typeface="Arial"/>
              <a:ea typeface="Arial"/>
              <a:cs typeface="Arial"/>
              <a:sym typeface="Arial"/>
            </a:endParaRPr>
          </a:p>
          <a:p>
            <a:pPr indent="0" lvl="0" marL="0" marR="0" rtl="0" algn="l">
              <a:spcBef>
                <a:spcPts val="300"/>
              </a:spcBef>
              <a:spcAft>
                <a:spcPts val="0"/>
              </a:spcAft>
              <a:buNone/>
            </a:pPr>
            <a:r>
              <a:rPr lang="en-PH" sz="1000">
                <a:solidFill>
                  <a:schemeClr val="dk2"/>
                </a:solidFill>
                <a:latin typeface="Arial"/>
                <a:ea typeface="Arial"/>
                <a:cs typeface="Arial"/>
                <a:sym typeface="Arial"/>
              </a:rPr>
              <a:t>Precise customer segmentation and microtargeting based on proprietary customer look-alike models</a:t>
            </a:r>
            <a:endParaRPr sz="1200"/>
          </a:p>
        </p:txBody>
      </p:sp>
      <p:sp>
        <p:nvSpPr>
          <p:cNvPr id="3081" name="Google Shape;3081;g1a37c33ce89_0_8033"/>
          <p:cNvSpPr txBox="1"/>
          <p:nvPr/>
        </p:nvSpPr>
        <p:spPr>
          <a:xfrm>
            <a:off x="9437899" y="3432063"/>
            <a:ext cx="2238600" cy="735600"/>
          </a:xfrm>
          <a:prstGeom prst="rect">
            <a:avLst/>
          </a:prstGeom>
          <a:noFill/>
          <a:ln>
            <a:noFill/>
          </a:ln>
        </p:spPr>
        <p:txBody>
          <a:bodyPr anchorCtr="0" anchor="t" bIns="40325" lIns="80675" spcFirstLastPara="1" rIns="80675" wrap="square" tIns="40325">
            <a:spAutoFit/>
          </a:bodyPr>
          <a:lstStyle/>
          <a:p>
            <a:pPr indent="0" lvl="0" marL="0" marR="0" rtl="0" algn="l">
              <a:spcBef>
                <a:spcPts val="0"/>
              </a:spcBef>
              <a:spcAft>
                <a:spcPts val="0"/>
              </a:spcAft>
              <a:buNone/>
            </a:pPr>
            <a:r>
              <a:rPr b="1" lang="en-PH" sz="1000">
                <a:solidFill>
                  <a:schemeClr val="accent1"/>
                </a:solidFill>
                <a:latin typeface="Arial"/>
                <a:ea typeface="Arial"/>
                <a:cs typeface="Arial"/>
                <a:sym typeface="Arial"/>
              </a:rPr>
              <a:t>Outbound Efficiencies</a:t>
            </a:r>
            <a:endParaRPr sz="1200"/>
          </a:p>
          <a:p>
            <a:pPr indent="0" lvl="0" marL="0" marR="0" rtl="0" algn="l">
              <a:spcBef>
                <a:spcPts val="300"/>
              </a:spcBef>
              <a:spcAft>
                <a:spcPts val="0"/>
              </a:spcAft>
              <a:buNone/>
            </a:pPr>
            <a:r>
              <a:rPr lang="en-PH" sz="1000">
                <a:solidFill>
                  <a:schemeClr val="dk2"/>
                </a:solidFill>
                <a:latin typeface="Arial"/>
                <a:ea typeface="Arial"/>
                <a:cs typeface="Arial"/>
                <a:sym typeface="Arial"/>
              </a:rPr>
              <a:t>Integrated sales-marketing model drives reduced calls and CAC while increasing demos and closures</a:t>
            </a:r>
            <a:endParaRPr sz="1200"/>
          </a:p>
        </p:txBody>
      </p:sp>
      <p:sp>
        <p:nvSpPr>
          <p:cNvPr id="3082" name="Google Shape;3082;g1a37c33ce89_0_8033"/>
          <p:cNvSpPr txBox="1"/>
          <p:nvPr/>
        </p:nvSpPr>
        <p:spPr>
          <a:xfrm>
            <a:off x="9437899" y="4478519"/>
            <a:ext cx="2238600" cy="581700"/>
          </a:xfrm>
          <a:prstGeom prst="rect">
            <a:avLst/>
          </a:prstGeom>
          <a:noFill/>
          <a:ln>
            <a:noFill/>
          </a:ln>
        </p:spPr>
        <p:txBody>
          <a:bodyPr anchorCtr="0" anchor="t" bIns="40325" lIns="80675" spcFirstLastPara="1" rIns="80675" wrap="square" tIns="40325">
            <a:spAutoFit/>
          </a:bodyPr>
          <a:lstStyle/>
          <a:p>
            <a:pPr indent="0" lvl="0" marL="0" marR="0" rtl="0" algn="l">
              <a:spcBef>
                <a:spcPts val="0"/>
              </a:spcBef>
              <a:spcAft>
                <a:spcPts val="0"/>
              </a:spcAft>
              <a:buNone/>
            </a:pPr>
            <a:r>
              <a:rPr b="1" lang="en-PH" sz="1000">
                <a:solidFill>
                  <a:schemeClr val="accent1"/>
                </a:solidFill>
                <a:latin typeface="Arial"/>
                <a:ea typeface="Arial"/>
                <a:cs typeface="Arial"/>
                <a:sym typeface="Arial"/>
              </a:rPr>
              <a:t>Revenue Operations</a:t>
            </a:r>
            <a:endParaRPr sz="1200"/>
          </a:p>
          <a:p>
            <a:pPr indent="0" lvl="0" marL="0" marR="0" rtl="0" algn="l">
              <a:spcBef>
                <a:spcPts val="300"/>
              </a:spcBef>
              <a:spcAft>
                <a:spcPts val="0"/>
              </a:spcAft>
              <a:buNone/>
            </a:pPr>
            <a:r>
              <a:rPr lang="en-PH" sz="1000">
                <a:solidFill>
                  <a:schemeClr val="dk2"/>
                </a:solidFill>
                <a:latin typeface="Arial"/>
                <a:ea typeface="Arial"/>
                <a:cs typeface="Arial"/>
                <a:sym typeface="Arial"/>
              </a:rPr>
              <a:t>Highly instrumented and integrated set of martech and salestech tools</a:t>
            </a:r>
            <a:endParaRPr sz="1200"/>
          </a:p>
        </p:txBody>
      </p:sp>
      <p:sp>
        <p:nvSpPr>
          <p:cNvPr id="3083" name="Google Shape;3083;g1a37c33ce89_0_8033"/>
          <p:cNvSpPr/>
          <p:nvPr/>
        </p:nvSpPr>
        <p:spPr>
          <a:xfrm>
            <a:off x="1451385" y="5662709"/>
            <a:ext cx="6823200" cy="304200"/>
          </a:xfrm>
          <a:prstGeom prst="roundRect">
            <a:avLst>
              <a:gd fmla="val 16667" name="adj"/>
            </a:avLst>
          </a:prstGeom>
          <a:noFill/>
          <a:ln cap="flat" cmpd="sng" w="9525">
            <a:solidFill>
              <a:schemeClr val="dk2"/>
            </a:solidFill>
            <a:prstDash val="dash"/>
            <a:round/>
            <a:headEnd len="sm" w="sm" type="none"/>
            <a:tailEnd len="sm" w="sm" type="none"/>
          </a:ln>
        </p:spPr>
        <p:txBody>
          <a:bodyPr anchorCtr="0" anchor="ctr" bIns="16125" lIns="161350" spcFirstLastPara="1" rIns="161350" wrap="square" tIns="0">
            <a:noAutofit/>
          </a:bodyPr>
          <a:lstStyle/>
          <a:p>
            <a:pPr indent="0" lvl="0" marL="0" marR="0" rtl="0" algn="ctr">
              <a:lnSpc>
                <a:spcPct val="100000"/>
              </a:lnSpc>
              <a:spcBef>
                <a:spcPts val="0"/>
              </a:spcBef>
              <a:spcAft>
                <a:spcPts val="0"/>
              </a:spcAft>
              <a:buClr>
                <a:schemeClr val="accent3"/>
              </a:buClr>
              <a:buSzPts val="1100"/>
              <a:buFont typeface="Arial"/>
              <a:buNone/>
            </a:pPr>
            <a:r>
              <a:rPr b="1" i="1" lang="en-PH" sz="1100">
                <a:solidFill>
                  <a:schemeClr val="accent3"/>
                </a:solidFill>
                <a:latin typeface="Arial"/>
                <a:ea typeface="Arial"/>
                <a:cs typeface="Arial"/>
                <a:sym typeface="Arial"/>
              </a:rPr>
              <a:t>Industry leading GTM efficiency with a payback of 14 months</a:t>
            </a:r>
            <a:r>
              <a:rPr b="1" baseline="30000" i="1" lang="en-PH" sz="1100">
                <a:solidFill>
                  <a:schemeClr val="accent3"/>
                </a:solidFill>
                <a:latin typeface="Arial"/>
                <a:ea typeface="Arial"/>
                <a:cs typeface="Arial"/>
                <a:sym typeface="Arial"/>
              </a:rPr>
              <a:t>(3)</a:t>
            </a:r>
            <a:r>
              <a:rPr b="1" i="1" lang="en-PH" sz="1100">
                <a:solidFill>
                  <a:schemeClr val="accent3"/>
                </a:solidFill>
                <a:latin typeface="Arial"/>
                <a:ea typeface="Arial"/>
                <a:cs typeface="Arial"/>
                <a:sym typeface="Arial"/>
              </a:rPr>
              <a:t> and LTV/CAC of 12.1x</a:t>
            </a:r>
            <a:endParaRPr b="1" i="1" sz="1100" u="none" cap="none" strike="noStrike">
              <a:solidFill>
                <a:schemeClr val="accent3"/>
              </a:solidFill>
              <a:latin typeface="Arial"/>
              <a:ea typeface="Arial"/>
              <a:cs typeface="Arial"/>
              <a:sym typeface="Arial"/>
            </a:endParaRPr>
          </a:p>
        </p:txBody>
      </p:sp>
      <p:pic>
        <p:nvPicPr>
          <p:cNvPr id="3084" name="Google Shape;3084;g1a37c33ce89_0_8033"/>
          <p:cNvPicPr preferRelativeResize="0"/>
          <p:nvPr/>
        </p:nvPicPr>
        <p:blipFill rotWithShape="1">
          <a:blip r:embed="rId4">
            <a:alphaModFix/>
          </a:blip>
          <a:srcRect b="0" l="0" r="0" t="0"/>
          <a:stretch/>
        </p:blipFill>
        <p:spPr>
          <a:xfrm>
            <a:off x="5567564" y="1724456"/>
            <a:ext cx="1882500" cy="1023000"/>
          </a:xfrm>
          <a:prstGeom prst="rect">
            <a:avLst/>
          </a:prstGeom>
          <a:noFill/>
          <a:ln>
            <a:noFill/>
          </a:ln>
        </p:spPr>
      </p:pic>
      <p:pic>
        <p:nvPicPr>
          <p:cNvPr id="3085" name="Google Shape;3085;g1a37c33ce89_0_8033"/>
          <p:cNvPicPr preferRelativeResize="0"/>
          <p:nvPr/>
        </p:nvPicPr>
        <p:blipFill rotWithShape="1">
          <a:blip r:embed="rId5">
            <a:alphaModFix/>
          </a:blip>
          <a:srcRect b="0" l="0" r="0" t="0"/>
          <a:stretch/>
        </p:blipFill>
        <p:spPr>
          <a:xfrm>
            <a:off x="5567564" y="4672569"/>
            <a:ext cx="1882500" cy="1023000"/>
          </a:xfrm>
          <a:prstGeom prst="rect">
            <a:avLst/>
          </a:prstGeom>
          <a:noFill/>
          <a:ln>
            <a:noFill/>
          </a:ln>
        </p:spPr>
      </p:pic>
      <p:sp>
        <p:nvSpPr>
          <p:cNvPr id="3086" name="Google Shape;3086;g1a37c33ce89_0_8033"/>
          <p:cNvSpPr txBox="1"/>
          <p:nvPr/>
        </p:nvSpPr>
        <p:spPr>
          <a:xfrm>
            <a:off x="222141" y="2391806"/>
            <a:ext cx="1442400" cy="2508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100">
                <a:solidFill>
                  <a:schemeClr val="dk1"/>
                </a:solidFill>
                <a:latin typeface="Arial"/>
                <a:ea typeface="Arial"/>
                <a:cs typeface="Arial"/>
                <a:sym typeface="Arial"/>
              </a:rPr>
              <a:t>SMB</a:t>
            </a:r>
            <a:endParaRPr sz="1200"/>
          </a:p>
        </p:txBody>
      </p:sp>
      <p:grpSp>
        <p:nvGrpSpPr>
          <p:cNvPr id="3087" name="Google Shape;3087;g1a37c33ce89_0_8033"/>
          <p:cNvGrpSpPr/>
          <p:nvPr/>
        </p:nvGrpSpPr>
        <p:grpSpPr>
          <a:xfrm>
            <a:off x="719150" y="1908134"/>
            <a:ext cx="475990" cy="475990"/>
            <a:chOff x="2459038" y="2598738"/>
            <a:chExt cx="457199" cy="457199"/>
          </a:xfrm>
        </p:grpSpPr>
        <p:sp>
          <p:nvSpPr>
            <p:cNvPr id="3088" name="Google Shape;3088;g1a37c33ce89_0_8033"/>
            <p:cNvSpPr/>
            <p:nvPr/>
          </p:nvSpPr>
          <p:spPr>
            <a:xfrm>
              <a:off x="2459038" y="2598738"/>
              <a:ext cx="457199" cy="457199"/>
            </a:xfrm>
            <a:custGeom>
              <a:rect b="b" l="l" r="r" t="t"/>
              <a:pathLst>
                <a:path extrusionOk="0" h="1612" w="1612">
                  <a:moveTo>
                    <a:pt x="1585" y="1450"/>
                  </a:moveTo>
                  <a:cubicBezTo>
                    <a:pt x="1504" y="1450"/>
                    <a:pt x="1504" y="1450"/>
                    <a:pt x="1504" y="1450"/>
                  </a:cubicBezTo>
                  <a:cubicBezTo>
                    <a:pt x="1504" y="27"/>
                    <a:pt x="1504" y="27"/>
                    <a:pt x="1504" y="27"/>
                  </a:cubicBezTo>
                  <a:cubicBezTo>
                    <a:pt x="1504" y="11"/>
                    <a:pt x="1493" y="0"/>
                    <a:pt x="1477" y="0"/>
                  </a:cubicBezTo>
                  <a:cubicBezTo>
                    <a:pt x="134" y="0"/>
                    <a:pt x="134" y="0"/>
                    <a:pt x="134" y="0"/>
                  </a:cubicBezTo>
                  <a:cubicBezTo>
                    <a:pt x="118" y="0"/>
                    <a:pt x="107" y="11"/>
                    <a:pt x="107" y="27"/>
                  </a:cubicBezTo>
                  <a:cubicBezTo>
                    <a:pt x="107" y="1450"/>
                    <a:pt x="107" y="1450"/>
                    <a:pt x="107" y="1450"/>
                  </a:cubicBezTo>
                  <a:cubicBezTo>
                    <a:pt x="27" y="1450"/>
                    <a:pt x="27" y="1450"/>
                    <a:pt x="27" y="1450"/>
                  </a:cubicBezTo>
                  <a:cubicBezTo>
                    <a:pt x="11" y="1450"/>
                    <a:pt x="0" y="1461"/>
                    <a:pt x="0" y="1477"/>
                  </a:cubicBezTo>
                  <a:cubicBezTo>
                    <a:pt x="0" y="1585"/>
                    <a:pt x="0" y="1585"/>
                    <a:pt x="0" y="1585"/>
                  </a:cubicBezTo>
                  <a:cubicBezTo>
                    <a:pt x="0" y="1601"/>
                    <a:pt x="11" y="1612"/>
                    <a:pt x="27" y="1612"/>
                  </a:cubicBezTo>
                  <a:cubicBezTo>
                    <a:pt x="1585" y="1612"/>
                    <a:pt x="1585" y="1612"/>
                    <a:pt x="1585" y="1612"/>
                  </a:cubicBezTo>
                  <a:cubicBezTo>
                    <a:pt x="1601" y="1612"/>
                    <a:pt x="1612" y="1601"/>
                    <a:pt x="1612" y="1585"/>
                  </a:cubicBezTo>
                  <a:cubicBezTo>
                    <a:pt x="1612" y="1477"/>
                    <a:pt x="1612" y="1477"/>
                    <a:pt x="1612" y="1477"/>
                  </a:cubicBezTo>
                  <a:cubicBezTo>
                    <a:pt x="1612" y="1461"/>
                    <a:pt x="1601" y="1450"/>
                    <a:pt x="1585" y="1450"/>
                  </a:cubicBezTo>
                  <a:close/>
                  <a:moveTo>
                    <a:pt x="161" y="54"/>
                  </a:moveTo>
                  <a:cubicBezTo>
                    <a:pt x="1450" y="54"/>
                    <a:pt x="1450" y="54"/>
                    <a:pt x="1450" y="54"/>
                  </a:cubicBezTo>
                  <a:cubicBezTo>
                    <a:pt x="1450" y="1450"/>
                    <a:pt x="1450" y="1450"/>
                    <a:pt x="1450" y="1450"/>
                  </a:cubicBezTo>
                  <a:cubicBezTo>
                    <a:pt x="1048" y="1450"/>
                    <a:pt x="1048" y="1450"/>
                    <a:pt x="1048" y="1450"/>
                  </a:cubicBezTo>
                  <a:cubicBezTo>
                    <a:pt x="1048" y="1155"/>
                    <a:pt x="1048" y="1155"/>
                    <a:pt x="1048" y="1155"/>
                  </a:cubicBezTo>
                  <a:cubicBezTo>
                    <a:pt x="1048" y="1139"/>
                    <a:pt x="1037" y="1128"/>
                    <a:pt x="1021" y="1128"/>
                  </a:cubicBezTo>
                  <a:cubicBezTo>
                    <a:pt x="591" y="1128"/>
                    <a:pt x="591" y="1128"/>
                    <a:pt x="591" y="1128"/>
                  </a:cubicBezTo>
                  <a:cubicBezTo>
                    <a:pt x="575" y="1128"/>
                    <a:pt x="564" y="1139"/>
                    <a:pt x="564" y="1155"/>
                  </a:cubicBezTo>
                  <a:cubicBezTo>
                    <a:pt x="564" y="1450"/>
                    <a:pt x="564" y="1450"/>
                    <a:pt x="564" y="1450"/>
                  </a:cubicBezTo>
                  <a:cubicBezTo>
                    <a:pt x="161" y="1450"/>
                    <a:pt x="161" y="1450"/>
                    <a:pt x="161" y="1450"/>
                  </a:cubicBezTo>
                  <a:lnTo>
                    <a:pt x="161" y="54"/>
                  </a:lnTo>
                  <a:close/>
                  <a:moveTo>
                    <a:pt x="618" y="1450"/>
                  </a:moveTo>
                  <a:cubicBezTo>
                    <a:pt x="618" y="1182"/>
                    <a:pt x="618" y="1182"/>
                    <a:pt x="618" y="1182"/>
                  </a:cubicBezTo>
                  <a:cubicBezTo>
                    <a:pt x="779" y="1182"/>
                    <a:pt x="779" y="1182"/>
                    <a:pt x="779" y="1182"/>
                  </a:cubicBezTo>
                  <a:cubicBezTo>
                    <a:pt x="779" y="1450"/>
                    <a:pt x="779" y="1450"/>
                    <a:pt x="779" y="1450"/>
                  </a:cubicBezTo>
                  <a:lnTo>
                    <a:pt x="618" y="1450"/>
                  </a:lnTo>
                  <a:close/>
                  <a:moveTo>
                    <a:pt x="833" y="1182"/>
                  </a:moveTo>
                  <a:cubicBezTo>
                    <a:pt x="994" y="1182"/>
                    <a:pt x="994" y="1182"/>
                    <a:pt x="994" y="1182"/>
                  </a:cubicBezTo>
                  <a:cubicBezTo>
                    <a:pt x="994" y="1450"/>
                    <a:pt x="994" y="1450"/>
                    <a:pt x="994" y="1450"/>
                  </a:cubicBezTo>
                  <a:cubicBezTo>
                    <a:pt x="833" y="1450"/>
                    <a:pt x="833" y="1450"/>
                    <a:pt x="833" y="1450"/>
                  </a:cubicBezTo>
                  <a:lnTo>
                    <a:pt x="833" y="1182"/>
                  </a:lnTo>
                  <a:close/>
                  <a:moveTo>
                    <a:pt x="1558" y="1558"/>
                  </a:moveTo>
                  <a:cubicBezTo>
                    <a:pt x="54" y="1558"/>
                    <a:pt x="54" y="1558"/>
                    <a:pt x="54" y="1558"/>
                  </a:cubicBezTo>
                  <a:cubicBezTo>
                    <a:pt x="54" y="1504"/>
                    <a:pt x="54" y="1504"/>
                    <a:pt x="54" y="1504"/>
                  </a:cubicBezTo>
                  <a:cubicBezTo>
                    <a:pt x="1558" y="1504"/>
                    <a:pt x="1558" y="1504"/>
                    <a:pt x="1558" y="1504"/>
                  </a:cubicBezTo>
                  <a:lnTo>
                    <a:pt x="1558" y="1558"/>
                  </a:lnTo>
                  <a:close/>
                  <a:moveTo>
                    <a:pt x="1558" y="1558"/>
                  </a:moveTo>
                  <a:cubicBezTo>
                    <a:pt x="1558" y="1558"/>
                    <a:pt x="1558" y="1558"/>
                    <a:pt x="1558" y="155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89" name="Google Shape;3089;g1a37c33ce89_0_8033"/>
            <p:cNvSpPr/>
            <p:nvPr/>
          </p:nvSpPr>
          <p:spPr>
            <a:xfrm>
              <a:off x="2535238" y="2636838"/>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0" name="Google Shape;3090;g1a37c33ce89_0_8033"/>
            <p:cNvSpPr/>
            <p:nvPr/>
          </p:nvSpPr>
          <p:spPr>
            <a:xfrm>
              <a:off x="2535238" y="2720976"/>
              <a:ext cx="76200" cy="60325"/>
            </a:xfrm>
            <a:custGeom>
              <a:rect b="b" l="l" r="r" t="t"/>
              <a:pathLst>
                <a:path extrusionOk="0" h="215" w="268">
                  <a:moveTo>
                    <a:pt x="241" y="0"/>
                  </a:moveTo>
                  <a:cubicBezTo>
                    <a:pt x="26" y="0"/>
                    <a:pt x="26" y="0"/>
                    <a:pt x="26" y="0"/>
                  </a:cubicBezTo>
                  <a:cubicBezTo>
                    <a:pt x="10" y="0"/>
                    <a:pt x="0" y="10"/>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0"/>
                    <a:pt x="257" y="0"/>
                    <a:pt x="241" y="0"/>
                  </a:cubicBezTo>
                  <a:close/>
                  <a:moveTo>
                    <a:pt x="214" y="161"/>
                  </a:moveTo>
                  <a:cubicBezTo>
                    <a:pt x="53" y="161"/>
                    <a:pt x="53" y="161"/>
                    <a:pt x="53" y="161"/>
                  </a:cubicBezTo>
                  <a:cubicBezTo>
                    <a:pt x="53" y="53"/>
                    <a:pt x="53" y="53"/>
                    <a:pt x="53" y="53"/>
                  </a:cubicBezTo>
                  <a:cubicBezTo>
                    <a:pt x="214" y="53"/>
                    <a:pt x="214" y="53"/>
                    <a:pt x="214" y="53"/>
                  </a:cubicBezTo>
                  <a:lnTo>
                    <a:pt x="214" y="161"/>
                  </a:lnTo>
                  <a:close/>
                  <a:moveTo>
                    <a:pt x="214" y="161"/>
                  </a:moveTo>
                  <a:cubicBezTo>
                    <a:pt x="214" y="161"/>
                    <a:pt x="214" y="161"/>
                    <a:pt x="214" y="16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1" name="Google Shape;3091;g1a37c33ce89_0_8033"/>
            <p:cNvSpPr/>
            <p:nvPr/>
          </p:nvSpPr>
          <p:spPr>
            <a:xfrm>
              <a:off x="26495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2" name="Google Shape;3092;g1a37c33ce89_0_8033"/>
            <p:cNvSpPr/>
            <p:nvPr/>
          </p:nvSpPr>
          <p:spPr>
            <a:xfrm>
              <a:off x="2763838" y="2720976"/>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0"/>
                    <a:pt x="258" y="0"/>
                    <a:pt x="242" y="0"/>
                  </a:cubicBezTo>
                  <a:cubicBezTo>
                    <a:pt x="27" y="0"/>
                    <a:pt x="27" y="0"/>
                    <a:pt x="27" y="0"/>
                  </a:cubicBezTo>
                  <a:cubicBezTo>
                    <a:pt x="11" y="0"/>
                    <a:pt x="0" y="10"/>
                    <a:pt x="0" y="27"/>
                  </a:cubicBezTo>
                  <a:cubicBezTo>
                    <a:pt x="0" y="188"/>
                    <a:pt x="0" y="188"/>
                    <a:pt x="0" y="188"/>
                  </a:cubicBezTo>
                  <a:cubicBezTo>
                    <a:pt x="0" y="204"/>
                    <a:pt x="11" y="215"/>
                    <a:pt x="27" y="215"/>
                  </a:cubicBezTo>
                  <a:close/>
                  <a:moveTo>
                    <a:pt x="54" y="53"/>
                  </a:moveTo>
                  <a:cubicBezTo>
                    <a:pt x="215" y="53"/>
                    <a:pt x="215" y="53"/>
                    <a:pt x="215" y="53"/>
                  </a:cubicBezTo>
                  <a:cubicBezTo>
                    <a:pt x="215" y="161"/>
                    <a:pt x="215" y="161"/>
                    <a:pt x="215" y="161"/>
                  </a:cubicBezTo>
                  <a:cubicBezTo>
                    <a:pt x="54" y="161"/>
                    <a:pt x="54" y="161"/>
                    <a:pt x="54" y="161"/>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3" name="Google Shape;3093;g1a37c33ce89_0_8033"/>
            <p:cNvSpPr/>
            <p:nvPr/>
          </p:nvSpPr>
          <p:spPr>
            <a:xfrm>
              <a:off x="26495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4" name="Google Shape;3094;g1a37c33ce89_0_8033"/>
            <p:cNvSpPr/>
            <p:nvPr/>
          </p:nvSpPr>
          <p:spPr>
            <a:xfrm>
              <a:off x="2763838" y="2805113"/>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5" name="Google Shape;3095;g1a37c33ce89_0_8033"/>
            <p:cNvSpPr/>
            <p:nvPr/>
          </p:nvSpPr>
          <p:spPr>
            <a:xfrm>
              <a:off x="2535238" y="2805113"/>
              <a:ext cx="76200" cy="60325"/>
            </a:xfrm>
            <a:custGeom>
              <a:rect b="b" l="l" r="r" t="t"/>
              <a:pathLst>
                <a:path extrusionOk="0" h="215" w="268">
                  <a:moveTo>
                    <a:pt x="241" y="0"/>
                  </a:moveTo>
                  <a:cubicBezTo>
                    <a:pt x="26" y="0"/>
                    <a:pt x="26" y="0"/>
                    <a:pt x="26" y="0"/>
                  </a:cubicBezTo>
                  <a:cubicBezTo>
                    <a:pt x="10" y="0"/>
                    <a:pt x="0" y="11"/>
                    <a:pt x="0" y="27"/>
                  </a:cubicBezTo>
                  <a:cubicBezTo>
                    <a:pt x="0" y="188"/>
                    <a:pt x="0" y="188"/>
                    <a:pt x="0" y="188"/>
                  </a:cubicBezTo>
                  <a:cubicBezTo>
                    <a:pt x="0" y="204"/>
                    <a:pt x="10" y="215"/>
                    <a:pt x="26" y="215"/>
                  </a:cubicBezTo>
                  <a:cubicBezTo>
                    <a:pt x="241" y="215"/>
                    <a:pt x="241" y="215"/>
                    <a:pt x="241" y="215"/>
                  </a:cubicBezTo>
                  <a:cubicBezTo>
                    <a:pt x="257" y="215"/>
                    <a:pt x="268" y="204"/>
                    <a:pt x="268" y="188"/>
                  </a:cubicBezTo>
                  <a:cubicBezTo>
                    <a:pt x="268" y="27"/>
                    <a:pt x="268" y="27"/>
                    <a:pt x="268" y="27"/>
                  </a:cubicBezTo>
                  <a:cubicBezTo>
                    <a:pt x="268" y="11"/>
                    <a:pt x="257" y="0"/>
                    <a:pt x="241" y="0"/>
                  </a:cubicBezTo>
                  <a:close/>
                  <a:moveTo>
                    <a:pt x="214" y="161"/>
                  </a:moveTo>
                  <a:cubicBezTo>
                    <a:pt x="53" y="161"/>
                    <a:pt x="53" y="161"/>
                    <a:pt x="53" y="161"/>
                  </a:cubicBezTo>
                  <a:cubicBezTo>
                    <a:pt x="53" y="54"/>
                    <a:pt x="53" y="54"/>
                    <a:pt x="53" y="54"/>
                  </a:cubicBezTo>
                  <a:cubicBezTo>
                    <a:pt x="214" y="54"/>
                    <a:pt x="214" y="54"/>
                    <a:pt x="214" y="54"/>
                  </a:cubicBezTo>
                  <a:lnTo>
                    <a:pt x="214" y="161"/>
                  </a:lnTo>
                  <a:close/>
                  <a:moveTo>
                    <a:pt x="214" y="161"/>
                  </a:moveTo>
                  <a:cubicBezTo>
                    <a:pt x="214" y="161"/>
                    <a:pt x="214" y="161"/>
                    <a:pt x="214" y="16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6" name="Google Shape;3096;g1a37c33ce89_0_8033"/>
            <p:cNvSpPr/>
            <p:nvPr/>
          </p:nvSpPr>
          <p:spPr>
            <a:xfrm>
              <a:off x="26495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7" name="Google Shape;3097;g1a37c33ce89_0_8033"/>
            <p:cNvSpPr/>
            <p:nvPr/>
          </p:nvSpPr>
          <p:spPr>
            <a:xfrm>
              <a:off x="2763838" y="2636838"/>
              <a:ext cx="76200" cy="60325"/>
            </a:xfrm>
            <a:custGeom>
              <a:rect b="b" l="l" r="r" t="t"/>
              <a:pathLst>
                <a:path extrusionOk="0" h="215" w="269">
                  <a:moveTo>
                    <a:pt x="27" y="215"/>
                  </a:moveTo>
                  <a:cubicBezTo>
                    <a:pt x="242" y="215"/>
                    <a:pt x="242" y="215"/>
                    <a:pt x="242" y="215"/>
                  </a:cubicBezTo>
                  <a:cubicBezTo>
                    <a:pt x="258" y="215"/>
                    <a:pt x="269" y="204"/>
                    <a:pt x="269" y="188"/>
                  </a:cubicBezTo>
                  <a:cubicBezTo>
                    <a:pt x="269" y="27"/>
                    <a:pt x="269" y="27"/>
                    <a:pt x="269" y="27"/>
                  </a:cubicBezTo>
                  <a:cubicBezTo>
                    <a:pt x="269" y="11"/>
                    <a:pt x="258" y="0"/>
                    <a:pt x="242" y="0"/>
                  </a:cubicBezTo>
                  <a:cubicBezTo>
                    <a:pt x="27" y="0"/>
                    <a:pt x="27" y="0"/>
                    <a:pt x="27" y="0"/>
                  </a:cubicBezTo>
                  <a:cubicBezTo>
                    <a:pt x="11" y="0"/>
                    <a:pt x="0" y="11"/>
                    <a:pt x="0" y="27"/>
                  </a:cubicBezTo>
                  <a:cubicBezTo>
                    <a:pt x="0" y="188"/>
                    <a:pt x="0" y="188"/>
                    <a:pt x="0" y="188"/>
                  </a:cubicBezTo>
                  <a:cubicBezTo>
                    <a:pt x="0" y="204"/>
                    <a:pt x="11" y="215"/>
                    <a:pt x="27" y="215"/>
                  </a:cubicBezTo>
                  <a:close/>
                  <a:moveTo>
                    <a:pt x="54" y="54"/>
                  </a:moveTo>
                  <a:cubicBezTo>
                    <a:pt x="215" y="54"/>
                    <a:pt x="215" y="54"/>
                    <a:pt x="215" y="54"/>
                  </a:cubicBezTo>
                  <a:cubicBezTo>
                    <a:pt x="215" y="161"/>
                    <a:pt x="215" y="161"/>
                    <a:pt x="215" y="161"/>
                  </a:cubicBezTo>
                  <a:cubicBezTo>
                    <a:pt x="54" y="161"/>
                    <a:pt x="54" y="161"/>
                    <a:pt x="54" y="161"/>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098" name="Google Shape;3098;g1a37c33ce89_0_8033"/>
            <p:cNvSpPr/>
            <p:nvPr/>
          </p:nvSpPr>
          <p:spPr>
            <a:xfrm>
              <a:off x="2633663" y="2889251"/>
              <a:ext cx="106363" cy="14288"/>
            </a:xfrm>
            <a:custGeom>
              <a:rect b="b" l="l" r="r" t="t"/>
              <a:pathLst>
                <a:path extrusionOk="0" h="53" w="376">
                  <a:moveTo>
                    <a:pt x="27" y="53"/>
                  </a:moveTo>
                  <a:cubicBezTo>
                    <a:pt x="349" y="53"/>
                    <a:pt x="349" y="53"/>
                    <a:pt x="349" y="53"/>
                  </a:cubicBezTo>
                  <a:cubicBezTo>
                    <a:pt x="365" y="53"/>
                    <a:pt x="376" y="43"/>
                    <a:pt x="376" y="26"/>
                  </a:cubicBezTo>
                  <a:cubicBezTo>
                    <a:pt x="376" y="10"/>
                    <a:pt x="365" y="0"/>
                    <a:pt x="349" y="0"/>
                  </a:cubicBezTo>
                  <a:cubicBezTo>
                    <a:pt x="27" y="0"/>
                    <a:pt x="27" y="0"/>
                    <a:pt x="27" y="0"/>
                  </a:cubicBezTo>
                  <a:cubicBezTo>
                    <a:pt x="11" y="0"/>
                    <a:pt x="0" y="10"/>
                    <a:pt x="0" y="26"/>
                  </a:cubicBezTo>
                  <a:cubicBezTo>
                    <a:pt x="0" y="43"/>
                    <a:pt x="11" y="53"/>
                    <a:pt x="27" y="53"/>
                  </a:cubicBezTo>
                  <a:close/>
                  <a:moveTo>
                    <a:pt x="27" y="53"/>
                  </a:moveTo>
                  <a:cubicBezTo>
                    <a:pt x="27" y="53"/>
                    <a:pt x="27" y="53"/>
                    <a:pt x="27"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099" name="Google Shape;3099;g1a37c33ce89_0_8033"/>
          <p:cNvSpPr txBox="1"/>
          <p:nvPr/>
        </p:nvSpPr>
        <p:spPr>
          <a:xfrm>
            <a:off x="229259" y="3354327"/>
            <a:ext cx="1442400" cy="2508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None/>
            </a:pPr>
            <a:r>
              <a:rPr b="1" lang="en-PH" sz="1100">
                <a:solidFill>
                  <a:schemeClr val="dk1"/>
                </a:solidFill>
                <a:latin typeface="Arial"/>
                <a:ea typeface="Arial"/>
                <a:cs typeface="Arial"/>
                <a:sym typeface="Arial"/>
              </a:rPr>
              <a:t>Enterprise</a:t>
            </a:r>
            <a:endParaRPr sz="1200"/>
          </a:p>
        </p:txBody>
      </p:sp>
      <p:pic>
        <p:nvPicPr>
          <p:cNvPr id="3100" name="Google Shape;3100;g1a37c33ce89_0_8033"/>
          <p:cNvPicPr preferRelativeResize="0"/>
          <p:nvPr/>
        </p:nvPicPr>
        <p:blipFill rotWithShape="1">
          <a:blip r:embed="rId6">
            <a:alphaModFix/>
          </a:blip>
          <a:srcRect b="0" l="0" r="0" t="0"/>
          <a:stretch/>
        </p:blipFill>
        <p:spPr>
          <a:xfrm>
            <a:off x="5567564" y="2702971"/>
            <a:ext cx="1882500" cy="1023000"/>
          </a:xfrm>
          <a:prstGeom prst="rect">
            <a:avLst/>
          </a:prstGeom>
          <a:noFill/>
          <a:ln>
            <a:noFill/>
          </a:ln>
        </p:spPr>
      </p:pic>
      <p:grpSp>
        <p:nvGrpSpPr>
          <p:cNvPr id="3101" name="Google Shape;3101;g1a37c33ce89_0_8033"/>
          <p:cNvGrpSpPr/>
          <p:nvPr/>
        </p:nvGrpSpPr>
        <p:grpSpPr>
          <a:xfrm>
            <a:off x="689869" y="2840288"/>
            <a:ext cx="527974" cy="511971"/>
            <a:chOff x="4387850" y="2598738"/>
            <a:chExt cx="471490" cy="457199"/>
          </a:xfrm>
        </p:grpSpPr>
        <p:sp>
          <p:nvSpPr>
            <p:cNvPr id="3102" name="Google Shape;3102;g1a37c33ce89_0_8033"/>
            <p:cNvSpPr/>
            <p:nvPr/>
          </p:nvSpPr>
          <p:spPr>
            <a:xfrm>
              <a:off x="4387850" y="2598738"/>
              <a:ext cx="471490" cy="457199"/>
            </a:xfrm>
            <a:custGeom>
              <a:rect b="b" l="l" r="r" t="t"/>
              <a:pathLst>
                <a:path extrusionOk="0" h="1558" w="1612">
                  <a:moveTo>
                    <a:pt x="1585" y="322"/>
                  </a:moveTo>
                  <a:cubicBezTo>
                    <a:pt x="1504" y="322"/>
                    <a:pt x="1504" y="322"/>
                    <a:pt x="1504" y="322"/>
                  </a:cubicBezTo>
                  <a:cubicBezTo>
                    <a:pt x="1504" y="295"/>
                    <a:pt x="1504" y="295"/>
                    <a:pt x="1504" y="295"/>
                  </a:cubicBezTo>
                  <a:cubicBezTo>
                    <a:pt x="1504" y="279"/>
                    <a:pt x="1493" y="269"/>
                    <a:pt x="1477" y="269"/>
                  </a:cubicBezTo>
                  <a:cubicBezTo>
                    <a:pt x="1461" y="269"/>
                    <a:pt x="1450" y="279"/>
                    <a:pt x="1450" y="295"/>
                  </a:cubicBezTo>
                  <a:cubicBezTo>
                    <a:pt x="1450" y="322"/>
                    <a:pt x="1450" y="322"/>
                    <a:pt x="1450" y="322"/>
                  </a:cubicBezTo>
                  <a:cubicBezTo>
                    <a:pt x="1343" y="322"/>
                    <a:pt x="1343" y="322"/>
                    <a:pt x="1343" y="322"/>
                  </a:cubicBezTo>
                  <a:cubicBezTo>
                    <a:pt x="1343" y="295"/>
                    <a:pt x="1343" y="295"/>
                    <a:pt x="1343" y="295"/>
                  </a:cubicBezTo>
                  <a:cubicBezTo>
                    <a:pt x="1343" y="279"/>
                    <a:pt x="1332" y="269"/>
                    <a:pt x="1316" y="269"/>
                  </a:cubicBezTo>
                  <a:cubicBezTo>
                    <a:pt x="1300" y="269"/>
                    <a:pt x="1289" y="279"/>
                    <a:pt x="1289" y="295"/>
                  </a:cubicBezTo>
                  <a:cubicBezTo>
                    <a:pt x="1289" y="322"/>
                    <a:pt x="1289" y="322"/>
                    <a:pt x="1289" y="322"/>
                  </a:cubicBezTo>
                  <a:cubicBezTo>
                    <a:pt x="1182" y="322"/>
                    <a:pt x="1182" y="322"/>
                    <a:pt x="1182" y="322"/>
                  </a:cubicBezTo>
                  <a:cubicBezTo>
                    <a:pt x="1182" y="81"/>
                    <a:pt x="1182" y="81"/>
                    <a:pt x="1182" y="81"/>
                  </a:cubicBezTo>
                  <a:cubicBezTo>
                    <a:pt x="1182" y="64"/>
                    <a:pt x="1171" y="54"/>
                    <a:pt x="1155" y="54"/>
                  </a:cubicBezTo>
                  <a:cubicBezTo>
                    <a:pt x="913" y="54"/>
                    <a:pt x="913" y="54"/>
                    <a:pt x="913" y="54"/>
                  </a:cubicBezTo>
                  <a:cubicBezTo>
                    <a:pt x="913" y="27"/>
                    <a:pt x="913" y="27"/>
                    <a:pt x="913" y="27"/>
                  </a:cubicBezTo>
                  <a:cubicBezTo>
                    <a:pt x="913" y="11"/>
                    <a:pt x="902" y="0"/>
                    <a:pt x="886" y="0"/>
                  </a:cubicBezTo>
                  <a:cubicBezTo>
                    <a:pt x="870" y="0"/>
                    <a:pt x="860" y="11"/>
                    <a:pt x="860" y="27"/>
                  </a:cubicBezTo>
                  <a:cubicBezTo>
                    <a:pt x="860" y="54"/>
                    <a:pt x="860" y="54"/>
                    <a:pt x="860" y="54"/>
                  </a:cubicBezTo>
                  <a:cubicBezTo>
                    <a:pt x="752" y="54"/>
                    <a:pt x="752" y="54"/>
                    <a:pt x="752" y="54"/>
                  </a:cubicBezTo>
                  <a:cubicBezTo>
                    <a:pt x="752" y="27"/>
                    <a:pt x="752" y="27"/>
                    <a:pt x="752" y="27"/>
                  </a:cubicBezTo>
                  <a:cubicBezTo>
                    <a:pt x="752" y="11"/>
                    <a:pt x="741" y="0"/>
                    <a:pt x="725" y="0"/>
                  </a:cubicBezTo>
                  <a:cubicBezTo>
                    <a:pt x="709" y="0"/>
                    <a:pt x="698" y="11"/>
                    <a:pt x="698" y="27"/>
                  </a:cubicBezTo>
                  <a:cubicBezTo>
                    <a:pt x="698" y="54"/>
                    <a:pt x="698" y="54"/>
                    <a:pt x="698" y="54"/>
                  </a:cubicBezTo>
                  <a:cubicBezTo>
                    <a:pt x="457" y="54"/>
                    <a:pt x="457" y="54"/>
                    <a:pt x="457" y="54"/>
                  </a:cubicBezTo>
                  <a:cubicBezTo>
                    <a:pt x="441" y="54"/>
                    <a:pt x="430" y="64"/>
                    <a:pt x="430" y="81"/>
                  </a:cubicBezTo>
                  <a:cubicBezTo>
                    <a:pt x="430" y="322"/>
                    <a:pt x="430" y="322"/>
                    <a:pt x="430" y="322"/>
                  </a:cubicBezTo>
                  <a:cubicBezTo>
                    <a:pt x="322" y="322"/>
                    <a:pt x="322" y="322"/>
                    <a:pt x="322" y="322"/>
                  </a:cubicBezTo>
                  <a:cubicBezTo>
                    <a:pt x="322" y="295"/>
                    <a:pt x="322" y="295"/>
                    <a:pt x="322" y="295"/>
                  </a:cubicBezTo>
                  <a:cubicBezTo>
                    <a:pt x="322" y="279"/>
                    <a:pt x="312" y="269"/>
                    <a:pt x="295" y="269"/>
                  </a:cubicBezTo>
                  <a:cubicBezTo>
                    <a:pt x="279" y="269"/>
                    <a:pt x="269" y="279"/>
                    <a:pt x="269" y="295"/>
                  </a:cubicBezTo>
                  <a:cubicBezTo>
                    <a:pt x="269" y="322"/>
                    <a:pt x="269" y="322"/>
                    <a:pt x="269" y="322"/>
                  </a:cubicBezTo>
                  <a:cubicBezTo>
                    <a:pt x="161" y="322"/>
                    <a:pt x="161" y="322"/>
                    <a:pt x="161" y="322"/>
                  </a:cubicBezTo>
                  <a:cubicBezTo>
                    <a:pt x="161" y="295"/>
                    <a:pt x="161" y="295"/>
                    <a:pt x="161" y="295"/>
                  </a:cubicBezTo>
                  <a:cubicBezTo>
                    <a:pt x="161" y="279"/>
                    <a:pt x="150" y="269"/>
                    <a:pt x="134" y="269"/>
                  </a:cubicBezTo>
                  <a:cubicBezTo>
                    <a:pt x="118" y="269"/>
                    <a:pt x="107" y="279"/>
                    <a:pt x="107" y="295"/>
                  </a:cubicBezTo>
                  <a:cubicBezTo>
                    <a:pt x="107" y="322"/>
                    <a:pt x="107" y="322"/>
                    <a:pt x="107" y="322"/>
                  </a:cubicBezTo>
                  <a:cubicBezTo>
                    <a:pt x="27" y="322"/>
                    <a:pt x="27" y="322"/>
                    <a:pt x="27" y="322"/>
                  </a:cubicBezTo>
                  <a:cubicBezTo>
                    <a:pt x="11" y="322"/>
                    <a:pt x="0" y="333"/>
                    <a:pt x="0" y="349"/>
                  </a:cubicBezTo>
                  <a:cubicBezTo>
                    <a:pt x="0" y="1531"/>
                    <a:pt x="0" y="1531"/>
                    <a:pt x="0" y="1531"/>
                  </a:cubicBezTo>
                  <a:cubicBezTo>
                    <a:pt x="0" y="1547"/>
                    <a:pt x="11" y="1558"/>
                    <a:pt x="27" y="1558"/>
                  </a:cubicBezTo>
                  <a:cubicBezTo>
                    <a:pt x="1585" y="1558"/>
                    <a:pt x="1585" y="1558"/>
                    <a:pt x="1585" y="1558"/>
                  </a:cubicBezTo>
                  <a:cubicBezTo>
                    <a:pt x="1601" y="1558"/>
                    <a:pt x="1612" y="1547"/>
                    <a:pt x="1612" y="1531"/>
                  </a:cubicBezTo>
                  <a:cubicBezTo>
                    <a:pt x="1612" y="349"/>
                    <a:pt x="1612" y="349"/>
                    <a:pt x="1612" y="349"/>
                  </a:cubicBezTo>
                  <a:cubicBezTo>
                    <a:pt x="1612" y="333"/>
                    <a:pt x="1601" y="322"/>
                    <a:pt x="1585" y="322"/>
                  </a:cubicBezTo>
                  <a:close/>
                  <a:moveTo>
                    <a:pt x="1558" y="376"/>
                  </a:moveTo>
                  <a:cubicBezTo>
                    <a:pt x="1558" y="1289"/>
                    <a:pt x="1558" y="1289"/>
                    <a:pt x="1558" y="1289"/>
                  </a:cubicBezTo>
                  <a:cubicBezTo>
                    <a:pt x="1182" y="1289"/>
                    <a:pt x="1182" y="1289"/>
                    <a:pt x="1182" y="1289"/>
                  </a:cubicBezTo>
                  <a:cubicBezTo>
                    <a:pt x="1182" y="376"/>
                    <a:pt x="1182" y="376"/>
                    <a:pt x="1182" y="376"/>
                  </a:cubicBezTo>
                  <a:lnTo>
                    <a:pt x="1558" y="376"/>
                  </a:lnTo>
                  <a:close/>
                  <a:moveTo>
                    <a:pt x="54" y="376"/>
                  </a:moveTo>
                  <a:cubicBezTo>
                    <a:pt x="430" y="376"/>
                    <a:pt x="430" y="376"/>
                    <a:pt x="430" y="376"/>
                  </a:cubicBezTo>
                  <a:cubicBezTo>
                    <a:pt x="430" y="1289"/>
                    <a:pt x="430" y="1289"/>
                    <a:pt x="430" y="1289"/>
                  </a:cubicBezTo>
                  <a:cubicBezTo>
                    <a:pt x="54" y="1289"/>
                    <a:pt x="54" y="1289"/>
                    <a:pt x="54" y="1289"/>
                  </a:cubicBezTo>
                  <a:lnTo>
                    <a:pt x="54" y="376"/>
                  </a:lnTo>
                  <a:close/>
                  <a:moveTo>
                    <a:pt x="54" y="1343"/>
                  </a:moveTo>
                  <a:cubicBezTo>
                    <a:pt x="430" y="1343"/>
                    <a:pt x="430" y="1343"/>
                    <a:pt x="430" y="1343"/>
                  </a:cubicBezTo>
                  <a:cubicBezTo>
                    <a:pt x="430" y="1504"/>
                    <a:pt x="430" y="1504"/>
                    <a:pt x="430" y="1504"/>
                  </a:cubicBezTo>
                  <a:cubicBezTo>
                    <a:pt x="54" y="1504"/>
                    <a:pt x="54" y="1504"/>
                    <a:pt x="54" y="1504"/>
                  </a:cubicBezTo>
                  <a:lnTo>
                    <a:pt x="54" y="1343"/>
                  </a:lnTo>
                  <a:close/>
                  <a:moveTo>
                    <a:pt x="483" y="1316"/>
                  </a:moveTo>
                  <a:cubicBezTo>
                    <a:pt x="483" y="107"/>
                    <a:pt x="483" y="107"/>
                    <a:pt x="483" y="107"/>
                  </a:cubicBezTo>
                  <a:cubicBezTo>
                    <a:pt x="1128" y="107"/>
                    <a:pt x="1128" y="107"/>
                    <a:pt x="1128" y="107"/>
                  </a:cubicBezTo>
                  <a:cubicBezTo>
                    <a:pt x="1128" y="1504"/>
                    <a:pt x="1128" y="1504"/>
                    <a:pt x="1128" y="1504"/>
                  </a:cubicBezTo>
                  <a:cubicBezTo>
                    <a:pt x="1048" y="1504"/>
                    <a:pt x="1048" y="1504"/>
                    <a:pt x="1048" y="1504"/>
                  </a:cubicBezTo>
                  <a:cubicBezTo>
                    <a:pt x="1048" y="1262"/>
                    <a:pt x="1048" y="1262"/>
                    <a:pt x="1048" y="1262"/>
                  </a:cubicBezTo>
                  <a:cubicBezTo>
                    <a:pt x="1048" y="1246"/>
                    <a:pt x="1037" y="1236"/>
                    <a:pt x="1021" y="1236"/>
                  </a:cubicBezTo>
                  <a:cubicBezTo>
                    <a:pt x="591" y="1236"/>
                    <a:pt x="591" y="1236"/>
                    <a:pt x="591" y="1236"/>
                  </a:cubicBezTo>
                  <a:cubicBezTo>
                    <a:pt x="575" y="1236"/>
                    <a:pt x="564" y="1246"/>
                    <a:pt x="564" y="1262"/>
                  </a:cubicBezTo>
                  <a:cubicBezTo>
                    <a:pt x="564" y="1504"/>
                    <a:pt x="564" y="1504"/>
                    <a:pt x="564" y="1504"/>
                  </a:cubicBezTo>
                  <a:cubicBezTo>
                    <a:pt x="483" y="1504"/>
                    <a:pt x="483" y="1504"/>
                    <a:pt x="483" y="1504"/>
                  </a:cubicBezTo>
                  <a:lnTo>
                    <a:pt x="483" y="1316"/>
                  </a:lnTo>
                  <a:close/>
                  <a:moveTo>
                    <a:pt x="618" y="1289"/>
                  </a:moveTo>
                  <a:cubicBezTo>
                    <a:pt x="779" y="1289"/>
                    <a:pt x="779" y="1289"/>
                    <a:pt x="779" y="1289"/>
                  </a:cubicBezTo>
                  <a:cubicBezTo>
                    <a:pt x="779" y="1504"/>
                    <a:pt x="779" y="1504"/>
                    <a:pt x="779" y="1504"/>
                  </a:cubicBezTo>
                  <a:cubicBezTo>
                    <a:pt x="618" y="1504"/>
                    <a:pt x="618" y="1504"/>
                    <a:pt x="618" y="1504"/>
                  </a:cubicBezTo>
                  <a:lnTo>
                    <a:pt x="618" y="1289"/>
                  </a:lnTo>
                  <a:close/>
                  <a:moveTo>
                    <a:pt x="833" y="1504"/>
                  </a:moveTo>
                  <a:cubicBezTo>
                    <a:pt x="833" y="1289"/>
                    <a:pt x="833" y="1289"/>
                    <a:pt x="833" y="1289"/>
                  </a:cubicBezTo>
                  <a:cubicBezTo>
                    <a:pt x="994" y="1289"/>
                    <a:pt x="994" y="1289"/>
                    <a:pt x="994" y="1289"/>
                  </a:cubicBezTo>
                  <a:cubicBezTo>
                    <a:pt x="994" y="1504"/>
                    <a:pt x="994" y="1504"/>
                    <a:pt x="994" y="1504"/>
                  </a:cubicBezTo>
                  <a:lnTo>
                    <a:pt x="833" y="1504"/>
                  </a:lnTo>
                  <a:close/>
                  <a:moveTo>
                    <a:pt x="1558" y="1504"/>
                  </a:moveTo>
                  <a:cubicBezTo>
                    <a:pt x="1182" y="1504"/>
                    <a:pt x="1182" y="1504"/>
                    <a:pt x="1182" y="1504"/>
                  </a:cubicBezTo>
                  <a:cubicBezTo>
                    <a:pt x="1182" y="1343"/>
                    <a:pt x="1182" y="1343"/>
                    <a:pt x="1182" y="1343"/>
                  </a:cubicBezTo>
                  <a:cubicBezTo>
                    <a:pt x="1558" y="1343"/>
                    <a:pt x="1558" y="1343"/>
                    <a:pt x="1558" y="1343"/>
                  </a:cubicBezTo>
                  <a:lnTo>
                    <a:pt x="1558" y="1504"/>
                  </a:lnTo>
                  <a:close/>
                  <a:moveTo>
                    <a:pt x="1558" y="1504"/>
                  </a:moveTo>
                  <a:cubicBezTo>
                    <a:pt x="1558" y="1504"/>
                    <a:pt x="1558" y="1504"/>
                    <a:pt x="1558" y="150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3" name="Google Shape;3103;g1a37c33ce89_0_8033"/>
            <p:cNvSpPr/>
            <p:nvPr/>
          </p:nvSpPr>
          <p:spPr>
            <a:xfrm>
              <a:off x="4560888" y="2670176"/>
              <a:ext cx="46038" cy="47625"/>
            </a:xfrm>
            <a:custGeom>
              <a:rect b="b" l="l" r="r" t="t"/>
              <a:pathLst>
                <a:path extrusionOk="0" h="161" w="161">
                  <a:moveTo>
                    <a:pt x="54" y="161"/>
                  </a:moveTo>
                  <a:cubicBezTo>
                    <a:pt x="107" y="161"/>
                    <a:pt x="107" y="161"/>
                    <a:pt x="107" y="161"/>
                  </a:cubicBezTo>
                  <a:cubicBezTo>
                    <a:pt x="137" y="161"/>
                    <a:pt x="161" y="137"/>
                    <a:pt x="161" y="107"/>
                  </a:cubicBezTo>
                  <a:cubicBezTo>
                    <a:pt x="161" y="53"/>
                    <a:pt x="161" y="53"/>
                    <a:pt x="161" y="53"/>
                  </a:cubicBezTo>
                  <a:cubicBezTo>
                    <a:pt x="161" y="24"/>
                    <a:pt x="137" y="0"/>
                    <a:pt x="107"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7" y="53"/>
                    <a:pt x="107" y="53"/>
                    <a:pt x="107" y="53"/>
                  </a:cubicBezTo>
                  <a:cubicBezTo>
                    <a:pt x="107" y="107"/>
                    <a:pt x="107" y="107"/>
                    <a:pt x="107"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4" name="Google Shape;3104;g1a37c33ce89_0_8033"/>
            <p:cNvSpPr/>
            <p:nvPr/>
          </p:nvSpPr>
          <p:spPr>
            <a:xfrm>
              <a:off x="4638675" y="2670176"/>
              <a:ext cx="47625" cy="47625"/>
            </a:xfrm>
            <a:custGeom>
              <a:rect b="b" l="l" r="r" t="t"/>
              <a:pathLst>
                <a:path extrusionOk="0" h="161" w="162">
                  <a:moveTo>
                    <a:pt x="54" y="161"/>
                  </a:moveTo>
                  <a:cubicBezTo>
                    <a:pt x="108" y="161"/>
                    <a:pt x="108" y="161"/>
                    <a:pt x="108" y="161"/>
                  </a:cubicBezTo>
                  <a:cubicBezTo>
                    <a:pt x="137" y="161"/>
                    <a:pt x="162" y="137"/>
                    <a:pt x="162" y="107"/>
                  </a:cubicBezTo>
                  <a:cubicBezTo>
                    <a:pt x="162" y="53"/>
                    <a:pt x="162" y="53"/>
                    <a:pt x="162" y="53"/>
                  </a:cubicBezTo>
                  <a:cubicBezTo>
                    <a:pt x="162" y="24"/>
                    <a:pt x="137" y="0"/>
                    <a:pt x="108" y="0"/>
                  </a:cubicBezTo>
                  <a:cubicBezTo>
                    <a:pt x="54" y="0"/>
                    <a:pt x="54" y="0"/>
                    <a:pt x="54" y="0"/>
                  </a:cubicBezTo>
                  <a:cubicBezTo>
                    <a:pt x="25" y="0"/>
                    <a:pt x="0" y="24"/>
                    <a:pt x="0" y="53"/>
                  </a:cubicBezTo>
                  <a:cubicBezTo>
                    <a:pt x="0" y="107"/>
                    <a:pt x="0" y="107"/>
                    <a:pt x="0" y="107"/>
                  </a:cubicBezTo>
                  <a:cubicBezTo>
                    <a:pt x="0" y="137"/>
                    <a:pt x="25"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5" name="Google Shape;3105;g1a37c33ce89_0_8033"/>
            <p:cNvSpPr/>
            <p:nvPr/>
          </p:nvSpPr>
          <p:spPr>
            <a:xfrm>
              <a:off x="4560888" y="2733676"/>
              <a:ext cx="46038" cy="46038"/>
            </a:xfrm>
            <a:custGeom>
              <a:rect b="b" l="l" r="r" t="t"/>
              <a:pathLst>
                <a:path extrusionOk="0" h="161" w="161">
                  <a:moveTo>
                    <a:pt x="54" y="161"/>
                  </a:moveTo>
                  <a:cubicBezTo>
                    <a:pt x="107" y="161"/>
                    <a:pt x="107" y="161"/>
                    <a:pt x="107" y="161"/>
                  </a:cubicBezTo>
                  <a:cubicBezTo>
                    <a:pt x="137" y="161"/>
                    <a:pt x="161" y="137"/>
                    <a:pt x="161" y="107"/>
                  </a:cubicBezTo>
                  <a:cubicBezTo>
                    <a:pt x="161" y="53"/>
                    <a:pt x="161" y="53"/>
                    <a:pt x="161" y="53"/>
                  </a:cubicBezTo>
                  <a:cubicBezTo>
                    <a:pt x="161" y="24"/>
                    <a:pt x="137" y="0"/>
                    <a:pt x="107"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7" y="53"/>
                    <a:pt x="107" y="53"/>
                    <a:pt x="107" y="53"/>
                  </a:cubicBezTo>
                  <a:cubicBezTo>
                    <a:pt x="107" y="107"/>
                    <a:pt x="107" y="107"/>
                    <a:pt x="107"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6" name="Google Shape;3106;g1a37c33ce89_0_8033"/>
            <p:cNvSpPr/>
            <p:nvPr/>
          </p:nvSpPr>
          <p:spPr>
            <a:xfrm>
              <a:off x="4638675" y="2733676"/>
              <a:ext cx="47625" cy="46038"/>
            </a:xfrm>
            <a:custGeom>
              <a:rect b="b" l="l" r="r" t="t"/>
              <a:pathLst>
                <a:path extrusionOk="0" h="161" w="162">
                  <a:moveTo>
                    <a:pt x="54" y="161"/>
                  </a:moveTo>
                  <a:cubicBezTo>
                    <a:pt x="108" y="161"/>
                    <a:pt x="108" y="161"/>
                    <a:pt x="108" y="161"/>
                  </a:cubicBezTo>
                  <a:cubicBezTo>
                    <a:pt x="137" y="161"/>
                    <a:pt x="162" y="137"/>
                    <a:pt x="162" y="107"/>
                  </a:cubicBezTo>
                  <a:cubicBezTo>
                    <a:pt x="162" y="53"/>
                    <a:pt x="162" y="53"/>
                    <a:pt x="162" y="53"/>
                  </a:cubicBezTo>
                  <a:cubicBezTo>
                    <a:pt x="162" y="24"/>
                    <a:pt x="137" y="0"/>
                    <a:pt x="108" y="0"/>
                  </a:cubicBezTo>
                  <a:cubicBezTo>
                    <a:pt x="54" y="0"/>
                    <a:pt x="54" y="0"/>
                    <a:pt x="54" y="0"/>
                  </a:cubicBezTo>
                  <a:cubicBezTo>
                    <a:pt x="25" y="0"/>
                    <a:pt x="0" y="24"/>
                    <a:pt x="0" y="53"/>
                  </a:cubicBezTo>
                  <a:cubicBezTo>
                    <a:pt x="0" y="107"/>
                    <a:pt x="0" y="107"/>
                    <a:pt x="0" y="107"/>
                  </a:cubicBezTo>
                  <a:cubicBezTo>
                    <a:pt x="0" y="137"/>
                    <a:pt x="25"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7" name="Google Shape;3107;g1a37c33ce89_0_8033"/>
            <p:cNvSpPr/>
            <p:nvPr/>
          </p:nvSpPr>
          <p:spPr>
            <a:xfrm>
              <a:off x="4560888" y="2795588"/>
              <a:ext cx="46038" cy="47625"/>
            </a:xfrm>
            <a:custGeom>
              <a:rect b="b" l="l" r="r" t="t"/>
              <a:pathLst>
                <a:path extrusionOk="0" h="162" w="161">
                  <a:moveTo>
                    <a:pt x="54" y="162"/>
                  </a:moveTo>
                  <a:cubicBezTo>
                    <a:pt x="107" y="162"/>
                    <a:pt x="107" y="162"/>
                    <a:pt x="107" y="162"/>
                  </a:cubicBezTo>
                  <a:cubicBezTo>
                    <a:pt x="137" y="162"/>
                    <a:pt x="161" y="137"/>
                    <a:pt x="161" y="108"/>
                  </a:cubicBezTo>
                  <a:cubicBezTo>
                    <a:pt x="161" y="54"/>
                    <a:pt x="161" y="54"/>
                    <a:pt x="161" y="54"/>
                  </a:cubicBezTo>
                  <a:cubicBezTo>
                    <a:pt x="161" y="25"/>
                    <a:pt x="137" y="0"/>
                    <a:pt x="107"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7" y="54"/>
                    <a:pt x="107" y="54"/>
                    <a:pt x="107" y="54"/>
                  </a:cubicBezTo>
                  <a:cubicBezTo>
                    <a:pt x="107" y="108"/>
                    <a:pt x="107" y="108"/>
                    <a:pt x="107"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8" name="Google Shape;3108;g1a37c33ce89_0_8033"/>
            <p:cNvSpPr/>
            <p:nvPr/>
          </p:nvSpPr>
          <p:spPr>
            <a:xfrm>
              <a:off x="4638675" y="2795588"/>
              <a:ext cx="47625" cy="47625"/>
            </a:xfrm>
            <a:custGeom>
              <a:rect b="b" l="l" r="r" t="t"/>
              <a:pathLst>
                <a:path extrusionOk="0" h="162" w="162">
                  <a:moveTo>
                    <a:pt x="54" y="162"/>
                  </a:moveTo>
                  <a:cubicBezTo>
                    <a:pt x="108" y="162"/>
                    <a:pt x="108" y="162"/>
                    <a:pt x="108" y="162"/>
                  </a:cubicBezTo>
                  <a:cubicBezTo>
                    <a:pt x="137" y="162"/>
                    <a:pt x="162" y="137"/>
                    <a:pt x="162" y="108"/>
                  </a:cubicBezTo>
                  <a:cubicBezTo>
                    <a:pt x="162" y="54"/>
                    <a:pt x="162" y="54"/>
                    <a:pt x="162" y="54"/>
                  </a:cubicBezTo>
                  <a:cubicBezTo>
                    <a:pt x="162" y="25"/>
                    <a:pt x="137" y="0"/>
                    <a:pt x="108" y="0"/>
                  </a:cubicBezTo>
                  <a:cubicBezTo>
                    <a:pt x="54" y="0"/>
                    <a:pt x="54" y="0"/>
                    <a:pt x="54" y="0"/>
                  </a:cubicBezTo>
                  <a:cubicBezTo>
                    <a:pt x="25" y="0"/>
                    <a:pt x="0" y="25"/>
                    <a:pt x="0" y="54"/>
                  </a:cubicBezTo>
                  <a:cubicBezTo>
                    <a:pt x="0" y="108"/>
                    <a:pt x="0" y="108"/>
                    <a:pt x="0" y="108"/>
                  </a:cubicBezTo>
                  <a:cubicBezTo>
                    <a:pt x="0" y="137"/>
                    <a:pt x="25"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09" name="Google Shape;3109;g1a37c33ce89_0_8033"/>
            <p:cNvSpPr/>
            <p:nvPr/>
          </p:nvSpPr>
          <p:spPr>
            <a:xfrm>
              <a:off x="4560888" y="2859088"/>
              <a:ext cx="46038" cy="47625"/>
            </a:xfrm>
            <a:custGeom>
              <a:rect b="b" l="l" r="r" t="t"/>
              <a:pathLst>
                <a:path extrusionOk="0" h="161" w="161">
                  <a:moveTo>
                    <a:pt x="54" y="161"/>
                  </a:moveTo>
                  <a:cubicBezTo>
                    <a:pt x="107" y="161"/>
                    <a:pt x="107" y="161"/>
                    <a:pt x="107" y="161"/>
                  </a:cubicBezTo>
                  <a:cubicBezTo>
                    <a:pt x="137" y="161"/>
                    <a:pt x="161" y="137"/>
                    <a:pt x="161" y="108"/>
                  </a:cubicBezTo>
                  <a:cubicBezTo>
                    <a:pt x="161" y="54"/>
                    <a:pt x="161" y="54"/>
                    <a:pt x="161" y="54"/>
                  </a:cubicBezTo>
                  <a:cubicBezTo>
                    <a:pt x="161" y="25"/>
                    <a:pt x="137" y="0"/>
                    <a:pt x="107" y="0"/>
                  </a:cubicBezTo>
                  <a:cubicBezTo>
                    <a:pt x="54" y="0"/>
                    <a:pt x="54" y="0"/>
                    <a:pt x="54" y="0"/>
                  </a:cubicBezTo>
                  <a:cubicBezTo>
                    <a:pt x="24" y="0"/>
                    <a:pt x="0" y="25"/>
                    <a:pt x="0" y="54"/>
                  </a:cubicBezTo>
                  <a:cubicBezTo>
                    <a:pt x="0" y="108"/>
                    <a:pt x="0" y="108"/>
                    <a:pt x="0" y="108"/>
                  </a:cubicBezTo>
                  <a:cubicBezTo>
                    <a:pt x="0" y="137"/>
                    <a:pt x="24" y="161"/>
                    <a:pt x="54" y="161"/>
                  </a:cubicBezTo>
                  <a:close/>
                  <a:moveTo>
                    <a:pt x="54" y="54"/>
                  </a:moveTo>
                  <a:cubicBezTo>
                    <a:pt x="107" y="54"/>
                    <a:pt x="107" y="54"/>
                    <a:pt x="107" y="54"/>
                  </a:cubicBezTo>
                  <a:cubicBezTo>
                    <a:pt x="107" y="108"/>
                    <a:pt x="107" y="108"/>
                    <a:pt x="107"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0" name="Google Shape;3110;g1a37c33ce89_0_8033"/>
            <p:cNvSpPr/>
            <p:nvPr/>
          </p:nvSpPr>
          <p:spPr>
            <a:xfrm>
              <a:off x="4638675" y="2859088"/>
              <a:ext cx="47625" cy="47625"/>
            </a:xfrm>
            <a:custGeom>
              <a:rect b="b" l="l" r="r" t="t"/>
              <a:pathLst>
                <a:path extrusionOk="0" h="161" w="162">
                  <a:moveTo>
                    <a:pt x="54" y="161"/>
                  </a:moveTo>
                  <a:cubicBezTo>
                    <a:pt x="108" y="161"/>
                    <a:pt x="108" y="161"/>
                    <a:pt x="108" y="161"/>
                  </a:cubicBezTo>
                  <a:cubicBezTo>
                    <a:pt x="137" y="161"/>
                    <a:pt x="162" y="137"/>
                    <a:pt x="162" y="108"/>
                  </a:cubicBezTo>
                  <a:cubicBezTo>
                    <a:pt x="162" y="54"/>
                    <a:pt x="162" y="54"/>
                    <a:pt x="162" y="54"/>
                  </a:cubicBezTo>
                  <a:cubicBezTo>
                    <a:pt x="162" y="25"/>
                    <a:pt x="137" y="0"/>
                    <a:pt x="108" y="0"/>
                  </a:cubicBezTo>
                  <a:cubicBezTo>
                    <a:pt x="54" y="0"/>
                    <a:pt x="54" y="0"/>
                    <a:pt x="54" y="0"/>
                  </a:cubicBezTo>
                  <a:cubicBezTo>
                    <a:pt x="25" y="0"/>
                    <a:pt x="0" y="25"/>
                    <a:pt x="0" y="54"/>
                  </a:cubicBezTo>
                  <a:cubicBezTo>
                    <a:pt x="0" y="108"/>
                    <a:pt x="0" y="108"/>
                    <a:pt x="0" y="108"/>
                  </a:cubicBezTo>
                  <a:cubicBezTo>
                    <a:pt x="0" y="137"/>
                    <a:pt x="25" y="161"/>
                    <a:pt x="54" y="161"/>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1" name="Google Shape;3111;g1a37c33ce89_0_8033"/>
            <p:cNvSpPr/>
            <p:nvPr/>
          </p:nvSpPr>
          <p:spPr>
            <a:xfrm>
              <a:off x="4764088" y="2725738"/>
              <a:ext cx="47625" cy="46038"/>
            </a:xfrm>
            <a:custGeom>
              <a:rect b="b" l="l" r="r" t="t"/>
              <a:pathLst>
                <a:path extrusionOk="0" h="161" w="161">
                  <a:moveTo>
                    <a:pt x="54" y="161"/>
                  </a:moveTo>
                  <a:cubicBezTo>
                    <a:pt x="108" y="161"/>
                    <a:pt x="108" y="161"/>
                    <a:pt x="108" y="161"/>
                  </a:cubicBezTo>
                  <a:cubicBezTo>
                    <a:pt x="137" y="161"/>
                    <a:pt x="161" y="137"/>
                    <a:pt x="161" y="107"/>
                  </a:cubicBezTo>
                  <a:cubicBezTo>
                    <a:pt x="161" y="53"/>
                    <a:pt x="161" y="53"/>
                    <a:pt x="161" y="53"/>
                  </a:cubicBezTo>
                  <a:cubicBezTo>
                    <a:pt x="161" y="24"/>
                    <a:pt x="137" y="0"/>
                    <a:pt x="108"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2" name="Google Shape;3112;g1a37c33ce89_0_8033"/>
            <p:cNvSpPr/>
            <p:nvPr/>
          </p:nvSpPr>
          <p:spPr>
            <a:xfrm>
              <a:off x="4764088" y="2787651"/>
              <a:ext cx="47625" cy="47625"/>
            </a:xfrm>
            <a:custGeom>
              <a:rect b="b" l="l" r="r" t="t"/>
              <a:pathLst>
                <a:path extrusionOk="0" h="161" w="161">
                  <a:moveTo>
                    <a:pt x="54" y="161"/>
                  </a:moveTo>
                  <a:cubicBezTo>
                    <a:pt x="108" y="161"/>
                    <a:pt x="108" y="161"/>
                    <a:pt x="108" y="161"/>
                  </a:cubicBezTo>
                  <a:cubicBezTo>
                    <a:pt x="137" y="161"/>
                    <a:pt x="161" y="137"/>
                    <a:pt x="161" y="107"/>
                  </a:cubicBezTo>
                  <a:cubicBezTo>
                    <a:pt x="161" y="53"/>
                    <a:pt x="161" y="53"/>
                    <a:pt x="161" y="53"/>
                  </a:cubicBezTo>
                  <a:cubicBezTo>
                    <a:pt x="161" y="24"/>
                    <a:pt x="137" y="0"/>
                    <a:pt x="108" y="0"/>
                  </a:cubicBezTo>
                  <a:cubicBezTo>
                    <a:pt x="54" y="0"/>
                    <a:pt x="54" y="0"/>
                    <a:pt x="54" y="0"/>
                  </a:cubicBezTo>
                  <a:cubicBezTo>
                    <a:pt x="24" y="0"/>
                    <a:pt x="0" y="24"/>
                    <a:pt x="0" y="53"/>
                  </a:cubicBezTo>
                  <a:cubicBezTo>
                    <a:pt x="0" y="107"/>
                    <a:pt x="0" y="107"/>
                    <a:pt x="0" y="107"/>
                  </a:cubicBezTo>
                  <a:cubicBezTo>
                    <a:pt x="0" y="137"/>
                    <a:pt x="24" y="161"/>
                    <a:pt x="54" y="161"/>
                  </a:cubicBezTo>
                  <a:close/>
                  <a:moveTo>
                    <a:pt x="54" y="53"/>
                  </a:moveTo>
                  <a:cubicBezTo>
                    <a:pt x="108" y="53"/>
                    <a:pt x="108" y="53"/>
                    <a:pt x="108" y="53"/>
                  </a:cubicBezTo>
                  <a:cubicBezTo>
                    <a:pt x="108" y="107"/>
                    <a:pt x="108" y="107"/>
                    <a:pt x="108" y="107"/>
                  </a:cubicBezTo>
                  <a:cubicBezTo>
                    <a:pt x="54" y="107"/>
                    <a:pt x="54" y="107"/>
                    <a:pt x="54" y="107"/>
                  </a:cubicBezTo>
                  <a:lnTo>
                    <a:pt x="54" y="53"/>
                  </a:lnTo>
                  <a:close/>
                  <a:moveTo>
                    <a:pt x="54" y="53"/>
                  </a:moveTo>
                  <a:cubicBezTo>
                    <a:pt x="54" y="53"/>
                    <a:pt x="54" y="53"/>
                    <a:pt x="54" y="53"/>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3" name="Google Shape;3113;g1a37c33ce89_0_8033"/>
            <p:cNvSpPr/>
            <p:nvPr/>
          </p:nvSpPr>
          <p:spPr>
            <a:xfrm>
              <a:off x="4764088" y="2851151"/>
              <a:ext cx="47625" cy="47625"/>
            </a:xfrm>
            <a:custGeom>
              <a:rect b="b" l="l" r="r" t="t"/>
              <a:pathLst>
                <a:path extrusionOk="0" h="162" w="161">
                  <a:moveTo>
                    <a:pt x="54" y="162"/>
                  </a:moveTo>
                  <a:cubicBezTo>
                    <a:pt x="108" y="162"/>
                    <a:pt x="108" y="162"/>
                    <a:pt x="108" y="162"/>
                  </a:cubicBezTo>
                  <a:cubicBezTo>
                    <a:pt x="137" y="162"/>
                    <a:pt x="161" y="137"/>
                    <a:pt x="161" y="108"/>
                  </a:cubicBezTo>
                  <a:cubicBezTo>
                    <a:pt x="161" y="54"/>
                    <a:pt x="161" y="54"/>
                    <a:pt x="161" y="54"/>
                  </a:cubicBezTo>
                  <a:cubicBezTo>
                    <a:pt x="161" y="25"/>
                    <a:pt x="137" y="0"/>
                    <a:pt x="108"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4" name="Google Shape;3114;g1a37c33ce89_0_8033"/>
            <p:cNvSpPr/>
            <p:nvPr/>
          </p:nvSpPr>
          <p:spPr>
            <a:xfrm>
              <a:off x="4764088" y="2914651"/>
              <a:ext cx="47625" cy="47625"/>
            </a:xfrm>
            <a:custGeom>
              <a:rect b="b" l="l" r="r" t="t"/>
              <a:pathLst>
                <a:path extrusionOk="0" h="162" w="161">
                  <a:moveTo>
                    <a:pt x="54" y="162"/>
                  </a:moveTo>
                  <a:cubicBezTo>
                    <a:pt x="108" y="162"/>
                    <a:pt x="108" y="162"/>
                    <a:pt x="108" y="162"/>
                  </a:cubicBezTo>
                  <a:cubicBezTo>
                    <a:pt x="137" y="162"/>
                    <a:pt x="161" y="137"/>
                    <a:pt x="161" y="108"/>
                  </a:cubicBezTo>
                  <a:cubicBezTo>
                    <a:pt x="161" y="54"/>
                    <a:pt x="161" y="54"/>
                    <a:pt x="161" y="54"/>
                  </a:cubicBezTo>
                  <a:cubicBezTo>
                    <a:pt x="161" y="25"/>
                    <a:pt x="137" y="0"/>
                    <a:pt x="108" y="0"/>
                  </a:cubicBezTo>
                  <a:cubicBezTo>
                    <a:pt x="54" y="0"/>
                    <a:pt x="54" y="0"/>
                    <a:pt x="54" y="0"/>
                  </a:cubicBezTo>
                  <a:cubicBezTo>
                    <a:pt x="24" y="0"/>
                    <a:pt x="0" y="25"/>
                    <a:pt x="0" y="54"/>
                  </a:cubicBezTo>
                  <a:cubicBezTo>
                    <a:pt x="0" y="108"/>
                    <a:pt x="0" y="108"/>
                    <a:pt x="0" y="108"/>
                  </a:cubicBezTo>
                  <a:cubicBezTo>
                    <a:pt x="0" y="137"/>
                    <a:pt x="24" y="162"/>
                    <a:pt x="54" y="162"/>
                  </a:cubicBezTo>
                  <a:close/>
                  <a:moveTo>
                    <a:pt x="54" y="54"/>
                  </a:moveTo>
                  <a:cubicBezTo>
                    <a:pt x="108" y="54"/>
                    <a:pt x="108" y="54"/>
                    <a:pt x="108" y="54"/>
                  </a:cubicBezTo>
                  <a:cubicBezTo>
                    <a:pt x="108" y="108"/>
                    <a:pt x="108" y="108"/>
                    <a:pt x="108" y="108"/>
                  </a:cubicBezTo>
                  <a:cubicBezTo>
                    <a:pt x="54" y="108"/>
                    <a:pt x="54" y="108"/>
                    <a:pt x="54" y="108"/>
                  </a:cubicBezTo>
                  <a:lnTo>
                    <a:pt x="54" y="54"/>
                  </a:lnTo>
                  <a:close/>
                  <a:moveTo>
                    <a:pt x="54" y="54"/>
                  </a:moveTo>
                  <a:cubicBezTo>
                    <a:pt x="54" y="54"/>
                    <a:pt x="54" y="54"/>
                    <a:pt x="54" y="5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5" name="Google Shape;3115;g1a37c33ce89_0_8033"/>
            <p:cNvSpPr/>
            <p:nvPr/>
          </p:nvSpPr>
          <p:spPr>
            <a:xfrm>
              <a:off x="4433888" y="2725738"/>
              <a:ext cx="47625" cy="46038"/>
            </a:xfrm>
            <a:custGeom>
              <a:rect b="b" l="l" r="r" t="t"/>
              <a:pathLst>
                <a:path extrusionOk="0" h="161" w="161">
                  <a:moveTo>
                    <a:pt x="108" y="0"/>
                  </a:moveTo>
                  <a:cubicBezTo>
                    <a:pt x="54" y="0"/>
                    <a:pt x="54" y="0"/>
                    <a:pt x="54" y="0"/>
                  </a:cubicBezTo>
                  <a:cubicBezTo>
                    <a:pt x="24" y="0"/>
                    <a:pt x="0" y="24"/>
                    <a:pt x="0" y="53"/>
                  </a:cubicBezTo>
                  <a:cubicBezTo>
                    <a:pt x="0" y="107"/>
                    <a:pt x="0" y="107"/>
                    <a:pt x="0" y="107"/>
                  </a:cubicBezTo>
                  <a:cubicBezTo>
                    <a:pt x="0" y="137"/>
                    <a:pt x="24" y="161"/>
                    <a:pt x="54" y="161"/>
                  </a:cubicBezTo>
                  <a:cubicBezTo>
                    <a:pt x="108" y="161"/>
                    <a:pt x="108" y="161"/>
                    <a:pt x="108" y="161"/>
                  </a:cubicBezTo>
                  <a:cubicBezTo>
                    <a:pt x="137" y="161"/>
                    <a:pt x="161" y="137"/>
                    <a:pt x="161" y="107"/>
                  </a:cubicBezTo>
                  <a:cubicBezTo>
                    <a:pt x="161" y="53"/>
                    <a:pt x="161" y="53"/>
                    <a:pt x="161" y="53"/>
                  </a:cubicBezTo>
                  <a:cubicBezTo>
                    <a:pt x="161" y="24"/>
                    <a:pt x="137" y="0"/>
                    <a:pt x="108" y="0"/>
                  </a:cubicBezTo>
                  <a:close/>
                  <a:moveTo>
                    <a:pt x="108" y="107"/>
                  </a:moveTo>
                  <a:cubicBezTo>
                    <a:pt x="54" y="107"/>
                    <a:pt x="54" y="107"/>
                    <a:pt x="54" y="107"/>
                  </a:cubicBezTo>
                  <a:cubicBezTo>
                    <a:pt x="54" y="53"/>
                    <a:pt x="54" y="53"/>
                    <a:pt x="54" y="53"/>
                  </a:cubicBezTo>
                  <a:cubicBezTo>
                    <a:pt x="108" y="53"/>
                    <a:pt x="108" y="53"/>
                    <a:pt x="108" y="53"/>
                  </a:cubicBezTo>
                  <a:lnTo>
                    <a:pt x="108" y="107"/>
                  </a:lnTo>
                  <a:close/>
                  <a:moveTo>
                    <a:pt x="108" y="107"/>
                  </a:moveTo>
                  <a:cubicBezTo>
                    <a:pt x="108" y="107"/>
                    <a:pt x="108" y="107"/>
                    <a:pt x="108" y="10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6" name="Google Shape;3116;g1a37c33ce89_0_8033"/>
            <p:cNvSpPr/>
            <p:nvPr/>
          </p:nvSpPr>
          <p:spPr>
            <a:xfrm>
              <a:off x="4433888" y="2787651"/>
              <a:ext cx="47625" cy="47625"/>
            </a:xfrm>
            <a:custGeom>
              <a:rect b="b" l="l" r="r" t="t"/>
              <a:pathLst>
                <a:path extrusionOk="0" h="161" w="161">
                  <a:moveTo>
                    <a:pt x="108" y="0"/>
                  </a:moveTo>
                  <a:cubicBezTo>
                    <a:pt x="54" y="0"/>
                    <a:pt x="54" y="0"/>
                    <a:pt x="54" y="0"/>
                  </a:cubicBezTo>
                  <a:cubicBezTo>
                    <a:pt x="24" y="0"/>
                    <a:pt x="0" y="24"/>
                    <a:pt x="0" y="53"/>
                  </a:cubicBezTo>
                  <a:cubicBezTo>
                    <a:pt x="0" y="107"/>
                    <a:pt x="0" y="107"/>
                    <a:pt x="0" y="107"/>
                  </a:cubicBezTo>
                  <a:cubicBezTo>
                    <a:pt x="0" y="137"/>
                    <a:pt x="24" y="161"/>
                    <a:pt x="54" y="161"/>
                  </a:cubicBezTo>
                  <a:cubicBezTo>
                    <a:pt x="108" y="161"/>
                    <a:pt x="108" y="161"/>
                    <a:pt x="108" y="161"/>
                  </a:cubicBezTo>
                  <a:cubicBezTo>
                    <a:pt x="137" y="161"/>
                    <a:pt x="161" y="137"/>
                    <a:pt x="161" y="107"/>
                  </a:cubicBezTo>
                  <a:cubicBezTo>
                    <a:pt x="161" y="53"/>
                    <a:pt x="161" y="53"/>
                    <a:pt x="161" y="53"/>
                  </a:cubicBezTo>
                  <a:cubicBezTo>
                    <a:pt x="161" y="24"/>
                    <a:pt x="137" y="0"/>
                    <a:pt x="108" y="0"/>
                  </a:cubicBezTo>
                  <a:close/>
                  <a:moveTo>
                    <a:pt x="108" y="107"/>
                  </a:moveTo>
                  <a:cubicBezTo>
                    <a:pt x="54" y="107"/>
                    <a:pt x="54" y="107"/>
                    <a:pt x="54" y="107"/>
                  </a:cubicBezTo>
                  <a:cubicBezTo>
                    <a:pt x="54" y="53"/>
                    <a:pt x="54" y="53"/>
                    <a:pt x="54" y="53"/>
                  </a:cubicBezTo>
                  <a:cubicBezTo>
                    <a:pt x="108" y="53"/>
                    <a:pt x="108" y="53"/>
                    <a:pt x="108" y="53"/>
                  </a:cubicBezTo>
                  <a:lnTo>
                    <a:pt x="108" y="107"/>
                  </a:lnTo>
                  <a:close/>
                  <a:moveTo>
                    <a:pt x="108" y="107"/>
                  </a:moveTo>
                  <a:cubicBezTo>
                    <a:pt x="108" y="107"/>
                    <a:pt x="108" y="107"/>
                    <a:pt x="108" y="10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7" name="Google Shape;3117;g1a37c33ce89_0_8033"/>
            <p:cNvSpPr/>
            <p:nvPr/>
          </p:nvSpPr>
          <p:spPr>
            <a:xfrm>
              <a:off x="4433888" y="2851151"/>
              <a:ext cx="47625" cy="47625"/>
            </a:xfrm>
            <a:custGeom>
              <a:rect b="b" l="l" r="r" t="t"/>
              <a:pathLst>
                <a:path extrusionOk="0" h="162" w="161">
                  <a:moveTo>
                    <a:pt x="108" y="0"/>
                  </a:moveTo>
                  <a:cubicBezTo>
                    <a:pt x="54" y="0"/>
                    <a:pt x="54" y="0"/>
                    <a:pt x="54" y="0"/>
                  </a:cubicBezTo>
                  <a:cubicBezTo>
                    <a:pt x="24" y="0"/>
                    <a:pt x="0" y="25"/>
                    <a:pt x="0" y="54"/>
                  </a:cubicBezTo>
                  <a:cubicBezTo>
                    <a:pt x="0" y="108"/>
                    <a:pt x="0" y="108"/>
                    <a:pt x="0" y="108"/>
                  </a:cubicBezTo>
                  <a:cubicBezTo>
                    <a:pt x="0" y="137"/>
                    <a:pt x="24" y="162"/>
                    <a:pt x="54" y="162"/>
                  </a:cubicBezTo>
                  <a:cubicBezTo>
                    <a:pt x="108" y="162"/>
                    <a:pt x="108" y="162"/>
                    <a:pt x="108" y="162"/>
                  </a:cubicBezTo>
                  <a:cubicBezTo>
                    <a:pt x="137" y="162"/>
                    <a:pt x="161" y="137"/>
                    <a:pt x="161" y="108"/>
                  </a:cubicBezTo>
                  <a:cubicBezTo>
                    <a:pt x="161" y="54"/>
                    <a:pt x="161" y="54"/>
                    <a:pt x="161" y="54"/>
                  </a:cubicBezTo>
                  <a:cubicBezTo>
                    <a:pt x="161" y="25"/>
                    <a:pt x="137" y="0"/>
                    <a:pt x="108" y="0"/>
                  </a:cubicBezTo>
                  <a:close/>
                  <a:moveTo>
                    <a:pt x="108" y="108"/>
                  </a:moveTo>
                  <a:cubicBezTo>
                    <a:pt x="54" y="108"/>
                    <a:pt x="54" y="108"/>
                    <a:pt x="54" y="108"/>
                  </a:cubicBezTo>
                  <a:cubicBezTo>
                    <a:pt x="54" y="54"/>
                    <a:pt x="54" y="54"/>
                    <a:pt x="54" y="54"/>
                  </a:cubicBezTo>
                  <a:cubicBezTo>
                    <a:pt x="108" y="54"/>
                    <a:pt x="108" y="54"/>
                    <a:pt x="108" y="54"/>
                  </a:cubicBezTo>
                  <a:lnTo>
                    <a:pt x="108" y="108"/>
                  </a:lnTo>
                  <a:close/>
                  <a:moveTo>
                    <a:pt x="108" y="108"/>
                  </a:moveTo>
                  <a:cubicBezTo>
                    <a:pt x="108" y="108"/>
                    <a:pt x="108" y="108"/>
                    <a:pt x="108" y="10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18" name="Google Shape;3118;g1a37c33ce89_0_8033"/>
            <p:cNvSpPr/>
            <p:nvPr/>
          </p:nvSpPr>
          <p:spPr>
            <a:xfrm>
              <a:off x="4433888" y="2914651"/>
              <a:ext cx="47625" cy="47625"/>
            </a:xfrm>
            <a:custGeom>
              <a:rect b="b" l="l" r="r" t="t"/>
              <a:pathLst>
                <a:path extrusionOk="0" h="162" w="161">
                  <a:moveTo>
                    <a:pt x="108" y="0"/>
                  </a:moveTo>
                  <a:cubicBezTo>
                    <a:pt x="54" y="0"/>
                    <a:pt x="54" y="0"/>
                    <a:pt x="54" y="0"/>
                  </a:cubicBezTo>
                  <a:cubicBezTo>
                    <a:pt x="24" y="0"/>
                    <a:pt x="0" y="25"/>
                    <a:pt x="0" y="54"/>
                  </a:cubicBezTo>
                  <a:cubicBezTo>
                    <a:pt x="0" y="108"/>
                    <a:pt x="0" y="108"/>
                    <a:pt x="0" y="108"/>
                  </a:cubicBezTo>
                  <a:cubicBezTo>
                    <a:pt x="0" y="137"/>
                    <a:pt x="24" y="162"/>
                    <a:pt x="54" y="162"/>
                  </a:cubicBezTo>
                  <a:cubicBezTo>
                    <a:pt x="108" y="162"/>
                    <a:pt x="108" y="162"/>
                    <a:pt x="108" y="162"/>
                  </a:cubicBezTo>
                  <a:cubicBezTo>
                    <a:pt x="137" y="162"/>
                    <a:pt x="161" y="137"/>
                    <a:pt x="161" y="108"/>
                  </a:cubicBezTo>
                  <a:cubicBezTo>
                    <a:pt x="161" y="54"/>
                    <a:pt x="161" y="54"/>
                    <a:pt x="161" y="54"/>
                  </a:cubicBezTo>
                  <a:cubicBezTo>
                    <a:pt x="161" y="25"/>
                    <a:pt x="137" y="0"/>
                    <a:pt x="108" y="0"/>
                  </a:cubicBezTo>
                  <a:close/>
                  <a:moveTo>
                    <a:pt x="108" y="108"/>
                  </a:moveTo>
                  <a:cubicBezTo>
                    <a:pt x="54" y="108"/>
                    <a:pt x="54" y="108"/>
                    <a:pt x="54" y="108"/>
                  </a:cubicBezTo>
                  <a:cubicBezTo>
                    <a:pt x="54" y="54"/>
                    <a:pt x="54" y="54"/>
                    <a:pt x="54" y="54"/>
                  </a:cubicBezTo>
                  <a:cubicBezTo>
                    <a:pt x="108" y="54"/>
                    <a:pt x="108" y="54"/>
                    <a:pt x="108" y="54"/>
                  </a:cubicBezTo>
                  <a:lnTo>
                    <a:pt x="108" y="108"/>
                  </a:lnTo>
                  <a:close/>
                  <a:moveTo>
                    <a:pt x="108" y="108"/>
                  </a:moveTo>
                  <a:cubicBezTo>
                    <a:pt x="108" y="108"/>
                    <a:pt x="108" y="108"/>
                    <a:pt x="108" y="108"/>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119" name="Google Shape;3119;g1a37c33ce89_0_8033"/>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9" name="Shape 5129"/>
        <p:cNvGrpSpPr/>
        <p:nvPr/>
      </p:nvGrpSpPr>
      <p:grpSpPr>
        <a:xfrm>
          <a:off x="0" y="0"/>
          <a:ext cx="0" cy="0"/>
          <a:chOff x="0" y="0"/>
          <a:chExt cx="0" cy="0"/>
        </a:xfrm>
      </p:grpSpPr>
      <p:sp>
        <p:nvSpPr>
          <p:cNvPr id="5130" name="Google Shape;5130;g15b87989459_0_14472"/>
          <p:cNvSpPr txBox="1"/>
          <p:nvPr>
            <p:ph type="ctrTitle"/>
          </p:nvPr>
        </p:nvSpPr>
        <p:spPr>
          <a:xfrm>
            <a:off x="300943" y="5253423"/>
            <a:ext cx="9144000" cy="8076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PH"/>
              <a:t>Appendix</a:t>
            </a:r>
            <a:endParaRPr/>
          </a:p>
        </p:txBody>
      </p:sp>
      <p:sp>
        <p:nvSpPr>
          <p:cNvPr id="5131" name="Google Shape;5131;g15b87989459_0_14472"/>
          <p:cNvSpPr txBox="1"/>
          <p:nvPr>
            <p:ph idx="1" type="subTitle"/>
          </p:nvPr>
        </p:nvSpPr>
        <p:spPr>
          <a:xfrm>
            <a:off x="300943" y="6156425"/>
            <a:ext cx="9144000" cy="290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5" name="Shape 5135"/>
        <p:cNvGrpSpPr/>
        <p:nvPr/>
      </p:nvGrpSpPr>
      <p:grpSpPr>
        <a:xfrm>
          <a:off x="0" y="0"/>
          <a:ext cx="0" cy="0"/>
          <a:chOff x="0" y="0"/>
          <a:chExt cx="0" cy="0"/>
        </a:xfrm>
      </p:grpSpPr>
      <p:sp>
        <p:nvSpPr>
          <p:cNvPr id="5136" name="Google Shape;5136;g15b87989459_0_14477"/>
          <p:cNvSpPr txBox="1"/>
          <p:nvPr>
            <p:ph idx="4294967295" type="title"/>
          </p:nvPr>
        </p:nvSpPr>
        <p:spPr>
          <a:xfrm>
            <a:off x="304800" y="266699"/>
            <a:ext cx="10182000" cy="7929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PH"/>
              <a:t>Environmental, Social &amp; Corporate Governance</a:t>
            </a:r>
            <a:endParaRPr/>
          </a:p>
        </p:txBody>
      </p:sp>
      <p:sp>
        <p:nvSpPr>
          <p:cNvPr id="5137" name="Google Shape;5137;g15b87989459_0_14477"/>
          <p:cNvSpPr/>
          <p:nvPr>
            <p:ph idx="2" type="pic"/>
          </p:nvPr>
        </p:nvSpPr>
        <p:spPr>
          <a:xfrm>
            <a:off x="537167" y="3187267"/>
            <a:ext cx="5381700" cy="2696100"/>
          </a:xfrm>
          <a:prstGeom prst="rect">
            <a:avLst/>
          </a:prstGeom>
        </p:spPr>
        <p:txBody>
          <a:bodyPr anchorCtr="0" anchor="t" bIns="45700" lIns="91425" spcFirstLastPara="1" rIns="91425" wrap="square" tIns="45700">
            <a:noAutofit/>
          </a:bodyPr>
          <a:lstStyle/>
          <a:p>
            <a:pPr indent="-463550" lvl="0" marL="609600" rtl="0" algn="l">
              <a:spcBef>
                <a:spcPts val="1100"/>
              </a:spcBef>
              <a:spcAft>
                <a:spcPts val="0"/>
              </a:spcAft>
              <a:buSzPts val="2500"/>
              <a:buChar char="•"/>
            </a:pPr>
            <a:r>
              <a:rPr lang="en-PH" sz="2500"/>
              <a:t>Helping customers offset carbon impact on the environment</a:t>
            </a:r>
            <a:endParaRPr sz="2500"/>
          </a:p>
          <a:p>
            <a:pPr indent="0" lvl="0" marL="0" rtl="0" algn="l">
              <a:spcBef>
                <a:spcPts val="1100"/>
              </a:spcBef>
              <a:spcAft>
                <a:spcPts val="0"/>
              </a:spcAft>
              <a:buNone/>
            </a:pPr>
            <a:r>
              <a:t/>
            </a:r>
            <a:endParaRPr sz="2500"/>
          </a:p>
          <a:p>
            <a:pPr indent="0" lvl="0" marL="0" rtl="0" algn="l">
              <a:spcBef>
                <a:spcPts val="1100"/>
              </a:spcBef>
              <a:spcAft>
                <a:spcPts val="0"/>
              </a:spcAft>
              <a:buNone/>
            </a:pPr>
            <a:r>
              <a:t/>
            </a:r>
            <a:endParaRPr/>
          </a:p>
        </p:txBody>
      </p:sp>
      <p:sp>
        <p:nvSpPr>
          <p:cNvPr id="5138" name="Google Shape;5138;g15b87989459_0_14477"/>
          <p:cNvSpPr/>
          <p:nvPr>
            <p:ph idx="2" type="pic"/>
          </p:nvPr>
        </p:nvSpPr>
        <p:spPr>
          <a:xfrm>
            <a:off x="6096000" y="3187267"/>
            <a:ext cx="5381700" cy="2946900"/>
          </a:xfrm>
          <a:prstGeom prst="rect">
            <a:avLst/>
          </a:prstGeom>
        </p:spPr>
        <p:txBody>
          <a:bodyPr anchorCtr="0" anchor="t" bIns="45700" lIns="91425" spcFirstLastPara="1" rIns="91425" wrap="square" tIns="45700">
            <a:noAutofit/>
          </a:bodyPr>
          <a:lstStyle/>
          <a:p>
            <a:pPr indent="-463550" lvl="0" marL="609600" rtl="0" algn="l">
              <a:spcBef>
                <a:spcPts val="1100"/>
              </a:spcBef>
              <a:spcAft>
                <a:spcPts val="0"/>
              </a:spcAft>
              <a:buSzPts val="2500"/>
              <a:buChar char="•"/>
            </a:pPr>
            <a:r>
              <a:rPr lang="en-PH" sz="2500"/>
              <a:t>Providing college scholarships and educational counseling to spouses and children of America’s fallen and disabled service members.</a:t>
            </a:r>
            <a:endParaRPr sz="2500"/>
          </a:p>
          <a:p>
            <a:pPr indent="-463550" lvl="0" marL="609600" rtl="0" algn="l">
              <a:spcBef>
                <a:spcPts val="0"/>
              </a:spcBef>
              <a:spcAft>
                <a:spcPts val="0"/>
              </a:spcAft>
              <a:buSzPts val="2500"/>
              <a:buChar char="•"/>
            </a:pPr>
            <a:r>
              <a:rPr lang="en-PH" sz="2500"/>
              <a:t>Since 2019, nearly $25,000 has been donated through Azuga</a:t>
            </a:r>
            <a:endParaRPr sz="2500"/>
          </a:p>
        </p:txBody>
      </p:sp>
      <p:pic>
        <p:nvPicPr>
          <p:cNvPr id="5139" name="Google Shape;5139;g15b87989459_0_14477"/>
          <p:cNvPicPr preferRelativeResize="0"/>
          <p:nvPr/>
        </p:nvPicPr>
        <p:blipFill>
          <a:blip r:embed="rId3">
            <a:alphaModFix/>
          </a:blip>
          <a:stretch>
            <a:fillRect/>
          </a:stretch>
        </p:blipFill>
        <p:spPr>
          <a:xfrm>
            <a:off x="7019426" y="1059500"/>
            <a:ext cx="3534733" cy="1940900"/>
          </a:xfrm>
          <a:prstGeom prst="rect">
            <a:avLst/>
          </a:prstGeom>
          <a:noFill/>
          <a:ln>
            <a:noFill/>
          </a:ln>
        </p:spPr>
      </p:pic>
      <p:pic>
        <p:nvPicPr>
          <p:cNvPr id="5140" name="Google Shape;5140;g15b87989459_0_14477"/>
          <p:cNvPicPr preferRelativeResize="0"/>
          <p:nvPr/>
        </p:nvPicPr>
        <p:blipFill>
          <a:blip r:embed="rId4">
            <a:alphaModFix/>
          </a:blip>
          <a:stretch>
            <a:fillRect/>
          </a:stretch>
        </p:blipFill>
        <p:spPr>
          <a:xfrm>
            <a:off x="628600" y="1973780"/>
            <a:ext cx="5198724" cy="7928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4" name="Shape 5144"/>
        <p:cNvGrpSpPr/>
        <p:nvPr/>
      </p:nvGrpSpPr>
      <p:grpSpPr>
        <a:xfrm>
          <a:off x="0" y="0"/>
          <a:ext cx="0" cy="0"/>
          <a:chOff x="0" y="0"/>
          <a:chExt cx="0" cy="0"/>
        </a:xfrm>
      </p:grpSpPr>
      <p:sp>
        <p:nvSpPr>
          <p:cNvPr id="5145" name="Google Shape;5145;p4"/>
          <p:cNvSpPr txBox="1"/>
          <p:nvPr>
            <p:ph idx="11" type="ftr"/>
          </p:nvPr>
        </p:nvSpPr>
        <p:spPr>
          <a:xfrm>
            <a:off x="304796" y="5873150"/>
            <a:ext cx="11582408" cy="365125"/>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400"/>
              <a:buNone/>
            </a:pPr>
            <a:r>
              <a:rPr lang="en-PH"/>
              <a:t>Footer</a:t>
            </a:r>
            <a:endParaRPr/>
          </a:p>
        </p:txBody>
      </p:sp>
      <p:sp>
        <p:nvSpPr>
          <p:cNvPr id="5146" name="Google Shape;5146;p4"/>
          <p:cNvSpPr txBox="1"/>
          <p:nvPr>
            <p:ph idx="1" type="body"/>
          </p:nvPr>
        </p:nvSpPr>
        <p:spPr>
          <a:xfrm>
            <a:off x="6829425" y="6521450"/>
            <a:ext cx="5057775" cy="219075"/>
          </a:xfrm>
          <a:prstGeom prst="rect">
            <a:avLst/>
          </a:prstGeom>
          <a:noFill/>
          <a:ln>
            <a:noFill/>
          </a:ln>
        </p:spPr>
        <p:txBody>
          <a:bodyPr anchorCtr="0" anchor="ctr" bIns="0" lIns="0" spcFirstLastPara="1" rIns="0" wrap="square" tIns="0">
            <a:noAutofit/>
          </a:bodyPr>
          <a:lstStyle/>
          <a:p>
            <a:pPr indent="-228600" lvl="0" marL="457200" rtl="0" algn="r">
              <a:lnSpc>
                <a:spcPct val="100000"/>
              </a:lnSpc>
              <a:spcBef>
                <a:spcPts val="600"/>
              </a:spcBef>
              <a:spcAft>
                <a:spcPts val="0"/>
              </a:spcAft>
              <a:buSzPts val="1000"/>
              <a:buNone/>
            </a:pPr>
            <a:r>
              <a:rPr lang="en-PH"/>
              <a:t>Confidential</a:t>
            </a:r>
            <a:endParaRPr/>
          </a:p>
        </p:txBody>
      </p:sp>
      <p:sp>
        <p:nvSpPr>
          <p:cNvPr id="5147" name="Google Shape;5147;p4"/>
          <p:cNvSpPr txBox="1"/>
          <p:nvPr>
            <p:ph idx="2" type="body"/>
          </p:nvPr>
        </p:nvSpPr>
        <p:spPr>
          <a:xfrm>
            <a:off x="422275" y="23447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1</a:t>
            </a:r>
            <a:endParaRPr/>
          </a:p>
        </p:txBody>
      </p:sp>
      <p:sp>
        <p:nvSpPr>
          <p:cNvPr id="5148" name="Google Shape;5148;p4"/>
          <p:cNvSpPr txBox="1"/>
          <p:nvPr>
            <p:ph idx="3" type="body"/>
          </p:nvPr>
        </p:nvSpPr>
        <p:spPr>
          <a:xfrm>
            <a:off x="838008" y="234594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49" name="Google Shape;5149;p4"/>
          <p:cNvSpPr txBox="1"/>
          <p:nvPr>
            <p:ph idx="4" type="body"/>
          </p:nvPr>
        </p:nvSpPr>
        <p:spPr>
          <a:xfrm>
            <a:off x="838008" y="3015756"/>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50" name="Google Shape;5150;p4"/>
          <p:cNvSpPr txBox="1"/>
          <p:nvPr>
            <p:ph idx="5" type="body"/>
          </p:nvPr>
        </p:nvSpPr>
        <p:spPr>
          <a:xfrm>
            <a:off x="838008" y="3685569"/>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51" name="Google Shape;5151;p4"/>
          <p:cNvSpPr txBox="1"/>
          <p:nvPr>
            <p:ph idx="6" type="body"/>
          </p:nvPr>
        </p:nvSpPr>
        <p:spPr>
          <a:xfrm>
            <a:off x="838008" y="4355382"/>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52" name="Google Shape;5152;p4"/>
          <p:cNvSpPr txBox="1"/>
          <p:nvPr>
            <p:ph idx="7" type="body"/>
          </p:nvPr>
        </p:nvSpPr>
        <p:spPr>
          <a:xfrm>
            <a:off x="838008" y="502519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53" name="Google Shape;5153;p4"/>
          <p:cNvSpPr txBox="1"/>
          <p:nvPr>
            <p:ph idx="8" type="body"/>
          </p:nvPr>
        </p:nvSpPr>
        <p:spPr>
          <a:xfrm>
            <a:off x="422275" y="301466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2</a:t>
            </a:r>
            <a:endParaRPr/>
          </a:p>
        </p:txBody>
      </p:sp>
      <p:sp>
        <p:nvSpPr>
          <p:cNvPr id="5154" name="Google Shape;5154;p4"/>
          <p:cNvSpPr txBox="1"/>
          <p:nvPr>
            <p:ph idx="9" type="body"/>
          </p:nvPr>
        </p:nvSpPr>
        <p:spPr>
          <a:xfrm>
            <a:off x="422275" y="368458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3</a:t>
            </a:r>
            <a:endParaRPr/>
          </a:p>
        </p:txBody>
      </p:sp>
      <p:sp>
        <p:nvSpPr>
          <p:cNvPr id="5155" name="Google Shape;5155;p4"/>
          <p:cNvSpPr txBox="1"/>
          <p:nvPr>
            <p:ph idx="13" type="body"/>
          </p:nvPr>
        </p:nvSpPr>
        <p:spPr>
          <a:xfrm>
            <a:off x="422275" y="435451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4</a:t>
            </a:r>
            <a:endParaRPr/>
          </a:p>
        </p:txBody>
      </p:sp>
      <p:sp>
        <p:nvSpPr>
          <p:cNvPr id="5156" name="Google Shape;5156;p4"/>
          <p:cNvSpPr txBox="1"/>
          <p:nvPr>
            <p:ph idx="14" type="body"/>
          </p:nvPr>
        </p:nvSpPr>
        <p:spPr>
          <a:xfrm>
            <a:off x="422275" y="50244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5</a:t>
            </a:r>
            <a:endParaRPr/>
          </a:p>
        </p:txBody>
      </p:sp>
      <p:sp>
        <p:nvSpPr>
          <p:cNvPr id="5157" name="Google Shape;5157;p4"/>
          <p:cNvSpPr txBox="1"/>
          <p:nvPr>
            <p:ph idx="15" type="body"/>
          </p:nvPr>
        </p:nvSpPr>
        <p:spPr>
          <a:xfrm>
            <a:off x="2762250" y="23447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1</a:t>
            </a:r>
            <a:endParaRPr/>
          </a:p>
        </p:txBody>
      </p:sp>
      <p:sp>
        <p:nvSpPr>
          <p:cNvPr id="5158" name="Google Shape;5158;p4"/>
          <p:cNvSpPr txBox="1"/>
          <p:nvPr>
            <p:ph idx="16" type="body"/>
          </p:nvPr>
        </p:nvSpPr>
        <p:spPr>
          <a:xfrm>
            <a:off x="3177773" y="234594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59" name="Google Shape;5159;p4"/>
          <p:cNvSpPr txBox="1"/>
          <p:nvPr>
            <p:ph idx="17" type="body"/>
          </p:nvPr>
        </p:nvSpPr>
        <p:spPr>
          <a:xfrm>
            <a:off x="3177773" y="3015756"/>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60" name="Google Shape;5160;p4"/>
          <p:cNvSpPr txBox="1"/>
          <p:nvPr>
            <p:ph idx="18" type="body"/>
          </p:nvPr>
        </p:nvSpPr>
        <p:spPr>
          <a:xfrm>
            <a:off x="3177773" y="3685569"/>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61" name="Google Shape;5161;p4"/>
          <p:cNvSpPr txBox="1"/>
          <p:nvPr>
            <p:ph idx="19" type="body"/>
          </p:nvPr>
        </p:nvSpPr>
        <p:spPr>
          <a:xfrm>
            <a:off x="3177773" y="4355382"/>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62" name="Google Shape;5162;p4"/>
          <p:cNvSpPr txBox="1"/>
          <p:nvPr>
            <p:ph idx="20" type="body"/>
          </p:nvPr>
        </p:nvSpPr>
        <p:spPr>
          <a:xfrm>
            <a:off x="3177773" y="502519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63" name="Google Shape;5163;p4"/>
          <p:cNvSpPr txBox="1"/>
          <p:nvPr>
            <p:ph idx="21" type="body"/>
          </p:nvPr>
        </p:nvSpPr>
        <p:spPr>
          <a:xfrm>
            <a:off x="2762250" y="301466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2</a:t>
            </a:r>
            <a:endParaRPr/>
          </a:p>
        </p:txBody>
      </p:sp>
      <p:sp>
        <p:nvSpPr>
          <p:cNvPr id="5164" name="Google Shape;5164;p4"/>
          <p:cNvSpPr txBox="1"/>
          <p:nvPr>
            <p:ph idx="22" type="body"/>
          </p:nvPr>
        </p:nvSpPr>
        <p:spPr>
          <a:xfrm>
            <a:off x="2762250" y="368458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3</a:t>
            </a:r>
            <a:endParaRPr/>
          </a:p>
        </p:txBody>
      </p:sp>
      <p:sp>
        <p:nvSpPr>
          <p:cNvPr id="5165" name="Google Shape;5165;p4"/>
          <p:cNvSpPr txBox="1"/>
          <p:nvPr>
            <p:ph idx="23" type="body"/>
          </p:nvPr>
        </p:nvSpPr>
        <p:spPr>
          <a:xfrm>
            <a:off x="2762250" y="435451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4</a:t>
            </a:r>
            <a:endParaRPr/>
          </a:p>
        </p:txBody>
      </p:sp>
      <p:sp>
        <p:nvSpPr>
          <p:cNvPr id="5166" name="Google Shape;5166;p4"/>
          <p:cNvSpPr txBox="1"/>
          <p:nvPr>
            <p:ph idx="24" type="body"/>
          </p:nvPr>
        </p:nvSpPr>
        <p:spPr>
          <a:xfrm>
            <a:off x="2762250" y="50244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5</a:t>
            </a:r>
            <a:endParaRPr/>
          </a:p>
        </p:txBody>
      </p:sp>
      <p:sp>
        <p:nvSpPr>
          <p:cNvPr id="5167" name="Google Shape;5167;p4"/>
          <p:cNvSpPr txBox="1"/>
          <p:nvPr>
            <p:ph idx="25" type="body"/>
          </p:nvPr>
        </p:nvSpPr>
        <p:spPr>
          <a:xfrm>
            <a:off x="5103813" y="23447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1</a:t>
            </a:r>
            <a:endParaRPr/>
          </a:p>
        </p:txBody>
      </p:sp>
      <p:sp>
        <p:nvSpPr>
          <p:cNvPr id="5168" name="Google Shape;5168;p4"/>
          <p:cNvSpPr txBox="1"/>
          <p:nvPr>
            <p:ph idx="26" type="body"/>
          </p:nvPr>
        </p:nvSpPr>
        <p:spPr>
          <a:xfrm>
            <a:off x="5519240" y="234594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69" name="Google Shape;5169;p4"/>
          <p:cNvSpPr txBox="1"/>
          <p:nvPr>
            <p:ph idx="27" type="body"/>
          </p:nvPr>
        </p:nvSpPr>
        <p:spPr>
          <a:xfrm>
            <a:off x="5519240" y="3015756"/>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70" name="Google Shape;5170;p4"/>
          <p:cNvSpPr txBox="1"/>
          <p:nvPr>
            <p:ph idx="28" type="body"/>
          </p:nvPr>
        </p:nvSpPr>
        <p:spPr>
          <a:xfrm>
            <a:off x="5519240" y="3685569"/>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71" name="Google Shape;5171;p4"/>
          <p:cNvSpPr txBox="1"/>
          <p:nvPr>
            <p:ph idx="29" type="body"/>
          </p:nvPr>
        </p:nvSpPr>
        <p:spPr>
          <a:xfrm>
            <a:off x="5519240" y="4355382"/>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72" name="Google Shape;5172;p4"/>
          <p:cNvSpPr txBox="1"/>
          <p:nvPr>
            <p:ph idx="30" type="body"/>
          </p:nvPr>
        </p:nvSpPr>
        <p:spPr>
          <a:xfrm>
            <a:off x="5519240" y="502519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73" name="Google Shape;5173;p4"/>
          <p:cNvSpPr txBox="1"/>
          <p:nvPr>
            <p:ph idx="31" type="body"/>
          </p:nvPr>
        </p:nvSpPr>
        <p:spPr>
          <a:xfrm>
            <a:off x="5103813" y="301466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2</a:t>
            </a:r>
            <a:endParaRPr/>
          </a:p>
        </p:txBody>
      </p:sp>
      <p:sp>
        <p:nvSpPr>
          <p:cNvPr id="5174" name="Google Shape;5174;p4"/>
          <p:cNvSpPr txBox="1"/>
          <p:nvPr>
            <p:ph idx="32" type="body"/>
          </p:nvPr>
        </p:nvSpPr>
        <p:spPr>
          <a:xfrm>
            <a:off x="5103813" y="368458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3</a:t>
            </a:r>
            <a:endParaRPr/>
          </a:p>
        </p:txBody>
      </p:sp>
      <p:sp>
        <p:nvSpPr>
          <p:cNvPr id="5175" name="Google Shape;5175;p4"/>
          <p:cNvSpPr txBox="1"/>
          <p:nvPr>
            <p:ph idx="33" type="body"/>
          </p:nvPr>
        </p:nvSpPr>
        <p:spPr>
          <a:xfrm>
            <a:off x="5103813" y="4354513"/>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4</a:t>
            </a:r>
            <a:endParaRPr/>
          </a:p>
        </p:txBody>
      </p:sp>
      <p:sp>
        <p:nvSpPr>
          <p:cNvPr id="5176" name="Google Shape;5176;p4"/>
          <p:cNvSpPr txBox="1"/>
          <p:nvPr>
            <p:ph idx="34" type="body"/>
          </p:nvPr>
        </p:nvSpPr>
        <p:spPr>
          <a:xfrm>
            <a:off x="5103813" y="5024438"/>
            <a:ext cx="298450" cy="452437"/>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5</a:t>
            </a:r>
            <a:endParaRPr/>
          </a:p>
        </p:txBody>
      </p:sp>
      <p:sp>
        <p:nvSpPr>
          <p:cNvPr id="5177" name="Google Shape;5177;p4"/>
          <p:cNvSpPr txBox="1"/>
          <p:nvPr>
            <p:ph idx="35" type="body"/>
          </p:nvPr>
        </p:nvSpPr>
        <p:spPr>
          <a:xfrm>
            <a:off x="7444876" y="2344622"/>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1</a:t>
            </a:r>
            <a:endParaRPr/>
          </a:p>
        </p:txBody>
      </p:sp>
      <p:sp>
        <p:nvSpPr>
          <p:cNvPr id="5178" name="Google Shape;5178;p4"/>
          <p:cNvSpPr txBox="1"/>
          <p:nvPr>
            <p:ph idx="36" type="body"/>
          </p:nvPr>
        </p:nvSpPr>
        <p:spPr>
          <a:xfrm>
            <a:off x="7860707" y="234594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79" name="Google Shape;5179;p4"/>
          <p:cNvSpPr txBox="1"/>
          <p:nvPr>
            <p:ph idx="37" type="body"/>
          </p:nvPr>
        </p:nvSpPr>
        <p:spPr>
          <a:xfrm>
            <a:off x="7860707" y="3015756"/>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80" name="Google Shape;5180;p4"/>
          <p:cNvSpPr txBox="1"/>
          <p:nvPr>
            <p:ph idx="38" type="body"/>
          </p:nvPr>
        </p:nvSpPr>
        <p:spPr>
          <a:xfrm>
            <a:off x="7860707" y="3685569"/>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81" name="Google Shape;5181;p4"/>
          <p:cNvSpPr txBox="1"/>
          <p:nvPr>
            <p:ph idx="39" type="body"/>
          </p:nvPr>
        </p:nvSpPr>
        <p:spPr>
          <a:xfrm>
            <a:off x="7860707" y="4355382"/>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82" name="Google Shape;5182;p4"/>
          <p:cNvSpPr txBox="1"/>
          <p:nvPr>
            <p:ph idx="40" type="body"/>
          </p:nvPr>
        </p:nvSpPr>
        <p:spPr>
          <a:xfrm>
            <a:off x="7860707" y="502519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83" name="Google Shape;5183;p4"/>
          <p:cNvSpPr txBox="1"/>
          <p:nvPr>
            <p:ph idx="41" type="body"/>
          </p:nvPr>
        </p:nvSpPr>
        <p:spPr>
          <a:xfrm>
            <a:off x="7444876" y="3014435"/>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2</a:t>
            </a:r>
            <a:endParaRPr/>
          </a:p>
        </p:txBody>
      </p:sp>
      <p:sp>
        <p:nvSpPr>
          <p:cNvPr id="5184" name="Google Shape;5184;p4"/>
          <p:cNvSpPr txBox="1"/>
          <p:nvPr>
            <p:ph idx="42" type="body"/>
          </p:nvPr>
        </p:nvSpPr>
        <p:spPr>
          <a:xfrm>
            <a:off x="7444876" y="3684248"/>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3</a:t>
            </a:r>
            <a:endParaRPr/>
          </a:p>
        </p:txBody>
      </p:sp>
      <p:sp>
        <p:nvSpPr>
          <p:cNvPr id="5185" name="Google Shape;5185;p4"/>
          <p:cNvSpPr txBox="1"/>
          <p:nvPr>
            <p:ph idx="43" type="body"/>
          </p:nvPr>
        </p:nvSpPr>
        <p:spPr>
          <a:xfrm>
            <a:off x="7444876" y="4354061"/>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4</a:t>
            </a:r>
            <a:endParaRPr/>
          </a:p>
        </p:txBody>
      </p:sp>
      <p:sp>
        <p:nvSpPr>
          <p:cNvPr id="5186" name="Google Shape;5186;p4"/>
          <p:cNvSpPr txBox="1"/>
          <p:nvPr>
            <p:ph idx="44" type="body"/>
          </p:nvPr>
        </p:nvSpPr>
        <p:spPr>
          <a:xfrm>
            <a:off x="7444876" y="5023872"/>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5</a:t>
            </a:r>
            <a:endParaRPr/>
          </a:p>
        </p:txBody>
      </p:sp>
      <p:sp>
        <p:nvSpPr>
          <p:cNvPr id="5187" name="Google Shape;5187;p4"/>
          <p:cNvSpPr txBox="1"/>
          <p:nvPr>
            <p:ph idx="45" type="body"/>
          </p:nvPr>
        </p:nvSpPr>
        <p:spPr>
          <a:xfrm>
            <a:off x="9786344" y="2344622"/>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1</a:t>
            </a:r>
            <a:endParaRPr/>
          </a:p>
        </p:txBody>
      </p:sp>
      <p:sp>
        <p:nvSpPr>
          <p:cNvPr id="5188" name="Google Shape;5188;p4"/>
          <p:cNvSpPr txBox="1"/>
          <p:nvPr>
            <p:ph idx="46" type="body"/>
          </p:nvPr>
        </p:nvSpPr>
        <p:spPr>
          <a:xfrm>
            <a:off x="10202175" y="234594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89" name="Google Shape;5189;p4"/>
          <p:cNvSpPr txBox="1"/>
          <p:nvPr>
            <p:ph idx="47" type="body"/>
          </p:nvPr>
        </p:nvSpPr>
        <p:spPr>
          <a:xfrm>
            <a:off x="10202175" y="3015756"/>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90" name="Google Shape;5190;p4"/>
          <p:cNvSpPr txBox="1"/>
          <p:nvPr>
            <p:ph idx="48" type="body"/>
          </p:nvPr>
        </p:nvSpPr>
        <p:spPr>
          <a:xfrm>
            <a:off x="10202175" y="3685569"/>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91" name="Google Shape;5191;p4"/>
          <p:cNvSpPr txBox="1"/>
          <p:nvPr>
            <p:ph idx="49" type="body"/>
          </p:nvPr>
        </p:nvSpPr>
        <p:spPr>
          <a:xfrm>
            <a:off x="10202175" y="4355382"/>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92" name="Google Shape;5192;p4"/>
          <p:cNvSpPr txBox="1"/>
          <p:nvPr>
            <p:ph idx="50" type="body"/>
          </p:nvPr>
        </p:nvSpPr>
        <p:spPr>
          <a:xfrm>
            <a:off x="10202175" y="5025193"/>
            <a:ext cx="1567648" cy="450615"/>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1000"/>
              <a:buNone/>
            </a:pPr>
            <a:r>
              <a:rPr lang="en-PH"/>
              <a:t>Lorem ipsum dolor sit amet, consectetur adipiscing elit</a:t>
            </a:r>
            <a:endParaRPr/>
          </a:p>
        </p:txBody>
      </p:sp>
      <p:sp>
        <p:nvSpPr>
          <p:cNvPr id="5193" name="Google Shape;5193;p4"/>
          <p:cNvSpPr txBox="1"/>
          <p:nvPr>
            <p:ph idx="51" type="body"/>
          </p:nvPr>
        </p:nvSpPr>
        <p:spPr>
          <a:xfrm>
            <a:off x="9786344" y="3014435"/>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2</a:t>
            </a:r>
            <a:endParaRPr/>
          </a:p>
        </p:txBody>
      </p:sp>
      <p:sp>
        <p:nvSpPr>
          <p:cNvPr id="5194" name="Google Shape;5194;p4"/>
          <p:cNvSpPr txBox="1"/>
          <p:nvPr>
            <p:ph idx="52" type="body"/>
          </p:nvPr>
        </p:nvSpPr>
        <p:spPr>
          <a:xfrm>
            <a:off x="9786344" y="3684248"/>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3</a:t>
            </a:r>
            <a:endParaRPr/>
          </a:p>
        </p:txBody>
      </p:sp>
      <p:sp>
        <p:nvSpPr>
          <p:cNvPr id="5195" name="Google Shape;5195;p4"/>
          <p:cNvSpPr txBox="1"/>
          <p:nvPr>
            <p:ph idx="53" type="body"/>
          </p:nvPr>
        </p:nvSpPr>
        <p:spPr>
          <a:xfrm>
            <a:off x="9786344" y="4354061"/>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4</a:t>
            </a:r>
            <a:endParaRPr/>
          </a:p>
        </p:txBody>
      </p:sp>
      <p:sp>
        <p:nvSpPr>
          <p:cNvPr id="5196" name="Google Shape;5196;p4"/>
          <p:cNvSpPr txBox="1"/>
          <p:nvPr>
            <p:ph idx="54" type="body"/>
          </p:nvPr>
        </p:nvSpPr>
        <p:spPr>
          <a:xfrm>
            <a:off x="9786344" y="5023872"/>
            <a:ext cx="298450" cy="453256"/>
          </a:xfrm>
          <a:prstGeom prst="rect">
            <a:avLst/>
          </a:prstGeom>
          <a:solidFill>
            <a:srgbClr val="F2F2F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200"/>
              <a:buNone/>
            </a:pPr>
            <a:r>
              <a:rPr lang="en-PH"/>
              <a:t>5</a:t>
            </a:r>
            <a:endParaRPr/>
          </a:p>
        </p:txBody>
      </p:sp>
      <p:sp>
        <p:nvSpPr>
          <p:cNvPr id="5197" name="Google Shape;5197;p4"/>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SzPts val="3200"/>
              <a:buNone/>
            </a:pPr>
            <a:r>
              <a:rPr lang="en-PH"/>
              <a:t>Customer Insights</a:t>
            </a:r>
            <a:endParaRPr/>
          </a:p>
        </p:txBody>
      </p:sp>
      <p:sp>
        <p:nvSpPr>
          <p:cNvPr id="5198" name="Google Shape;5198;p4"/>
          <p:cNvSpPr txBox="1"/>
          <p:nvPr>
            <p:ph idx="55" type="body"/>
          </p:nvPr>
        </p:nvSpPr>
        <p:spPr>
          <a:xfrm>
            <a:off x="420475" y="1458790"/>
            <a:ext cx="1985181" cy="615553"/>
          </a:xfrm>
          <a:prstGeom prst="rect">
            <a:avLst/>
          </a:prstGeom>
          <a:solidFill>
            <a:schemeClr val="lt1"/>
          </a:solidFill>
          <a:ln>
            <a:noFill/>
          </a:ln>
        </p:spPr>
        <p:txBody>
          <a:bodyPr anchorCtr="0" anchor="ctr" bIns="182875" lIns="0" spcFirstLastPara="1" rIns="0" wrap="square" tIns="0">
            <a:noAutofit/>
          </a:bodyPr>
          <a:lstStyle/>
          <a:p>
            <a:pPr indent="0" lvl="0" marL="0" rtl="0" algn="ctr">
              <a:lnSpc>
                <a:spcPct val="100000"/>
              </a:lnSpc>
              <a:spcBef>
                <a:spcPts val="600"/>
              </a:spcBef>
              <a:spcAft>
                <a:spcPts val="0"/>
              </a:spcAft>
              <a:buSzPts val="1400"/>
              <a:buNone/>
            </a:pPr>
            <a:r>
              <a:rPr lang="en-PH"/>
              <a:t>SMB</a:t>
            </a:r>
            <a:endParaRPr/>
          </a:p>
        </p:txBody>
      </p:sp>
      <p:sp>
        <p:nvSpPr>
          <p:cNvPr id="5199" name="Google Shape;5199;p4"/>
          <p:cNvSpPr txBox="1"/>
          <p:nvPr>
            <p:ph idx="56" type="body"/>
          </p:nvPr>
        </p:nvSpPr>
        <p:spPr>
          <a:xfrm>
            <a:off x="2761942" y="1455161"/>
            <a:ext cx="1985181" cy="615553"/>
          </a:xfrm>
          <a:prstGeom prst="rect">
            <a:avLst/>
          </a:prstGeom>
          <a:solidFill>
            <a:schemeClr val="lt1"/>
          </a:solidFill>
          <a:ln>
            <a:noFill/>
          </a:ln>
        </p:spPr>
        <p:txBody>
          <a:bodyPr anchorCtr="0" anchor="ctr" bIns="182875" lIns="0" spcFirstLastPara="1" rIns="0" wrap="square" tIns="0">
            <a:noAutofit/>
          </a:bodyPr>
          <a:lstStyle/>
          <a:p>
            <a:pPr indent="0" lvl="0" marL="0" rtl="0" algn="ctr">
              <a:lnSpc>
                <a:spcPct val="100000"/>
              </a:lnSpc>
              <a:spcBef>
                <a:spcPts val="600"/>
              </a:spcBef>
              <a:spcAft>
                <a:spcPts val="0"/>
              </a:spcAft>
              <a:buSzPts val="1400"/>
              <a:buNone/>
            </a:pPr>
            <a:r>
              <a:rPr lang="en-PH"/>
              <a:t>Mid-Market</a:t>
            </a:r>
            <a:endParaRPr/>
          </a:p>
        </p:txBody>
      </p:sp>
      <p:sp>
        <p:nvSpPr>
          <p:cNvPr id="5200" name="Google Shape;5200;p4"/>
          <p:cNvSpPr txBox="1"/>
          <p:nvPr>
            <p:ph idx="57" type="body"/>
          </p:nvPr>
        </p:nvSpPr>
        <p:spPr>
          <a:xfrm>
            <a:off x="5103409" y="1455161"/>
            <a:ext cx="1985181" cy="615553"/>
          </a:xfrm>
          <a:prstGeom prst="rect">
            <a:avLst/>
          </a:prstGeom>
          <a:solidFill>
            <a:schemeClr val="lt1"/>
          </a:solidFill>
          <a:ln>
            <a:noFill/>
          </a:ln>
        </p:spPr>
        <p:txBody>
          <a:bodyPr anchorCtr="0" anchor="ctr" bIns="182875" lIns="0" spcFirstLastPara="1" rIns="0" wrap="square" tIns="0">
            <a:noAutofit/>
          </a:bodyPr>
          <a:lstStyle/>
          <a:p>
            <a:pPr indent="0" lvl="0" marL="0" rtl="0" algn="ctr">
              <a:lnSpc>
                <a:spcPct val="100000"/>
              </a:lnSpc>
              <a:spcBef>
                <a:spcPts val="600"/>
              </a:spcBef>
              <a:spcAft>
                <a:spcPts val="0"/>
              </a:spcAft>
              <a:buSzPts val="1400"/>
              <a:buNone/>
            </a:pPr>
            <a:r>
              <a:rPr lang="en-PH"/>
              <a:t>Enterprise</a:t>
            </a:r>
            <a:endParaRPr/>
          </a:p>
        </p:txBody>
      </p:sp>
      <p:sp>
        <p:nvSpPr>
          <p:cNvPr id="5201" name="Google Shape;5201;p4"/>
          <p:cNvSpPr txBox="1"/>
          <p:nvPr>
            <p:ph idx="58" type="body"/>
          </p:nvPr>
        </p:nvSpPr>
        <p:spPr>
          <a:xfrm>
            <a:off x="7444876" y="1455161"/>
            <a:ext cx="1985181" cy="615553"/>
          </a:xfrm>
          <a:prstGeom prst="rect">
            <a:avLst/>
          </a:prstGeom>
          <a:solidFill>
            <a:schemeClr val="lt1"/>
          </a:solidFill>
          <a:ln>
            <a:noFill/>
          </a:ln>
        </p:spPr>
        <p:txBody>
          <a:bodyPr anchorCtr="0" anchor="ctr" bIns="182875" lIns="0" spcFirstLastPara="1" rIns="0" wrap="square" tIns="0">
            <a:noAutofit/>
          </a:bodyPr>
          <a:lstStyle/>
          <a:p>
            <a:pPr indent="0" lvl="0" marL="0" rtl="0" algn="ctr">
              <a:lnSpc>
                <a:spcPct val="100000"/>
              </a:lnSpc>
              <a:spcBef>
                <a:spcPts val="600"/>
              </a:spcBef>
              <a:spcAft>
                <a:spcPts val="0"/>
              </a:spcAft>
              <a:buSzPts val="1400"/>
              <a:buNone/>
            </a:pPr>
            <a:r>
              <a:rPr lang="en-PH"/>
              <a:t>Partners/Resellers</a:t>
            </a:r>
            <a:endParaRPr/>
          </a:p>
        </p:txBody>
      </p:sp>
      <p:sp>
        <p:nvSpPr>
          <p:cNvPr id="5202" name="Google Shape;5202;p4"/>
          <p:cNvSpPr txBox="1"/>
          <p:nvPr>
            <p:ph idx="59" type="body"/>
          </p:nvPr>
        </p:nvSpPr>
        <p:spPr>
          <a:xfrm>
            <a:off x="9786344" y="1455161"/>
            <a:ext cx="1985181" cy="615553"/>
          </a:xfrm>
          <a:prstGeom prst="rect">
            <a:avLst/>
          </a:prstGeom>
          <a:solidFill>
            <a:schemeClr val="lt1"/>
          </a:solidFill>
          <a:ln>
            <a:noFill/>
          </a:ln>
        </p:spPr>
        <p:txBody>
          <a:bodyPr anchorCtr="0" anchor="ctr" bIns="182875" lIns="0" spcFirstLastPara="1" rIns="0" wrap="square" tIns="0">
            <a:noAutofit/>
          </a:bodyPr>
          <a:lstStyle/>
          <a:p>
            <a:pPr indent="0" lvl="0" marL="0" rtl="0" algn="ctr">
              <a:lnSpc>
                <a:spcPct val="100000"/>
              </a:lnSpc>
              <a:spcBef>
                <a:spcPts val="600"/>
              </a:spcBef>
              <a:spcAft>
                <a:spcPts val="0"/>
              </a:spcAft>
              <a:buSzPts val="1400"/>
              <a:buNone/>
            </a:pPr>
            <a:r>
              <a:rPr lang="en-PH"/>
              <a:t>Insurance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6" name="Shape 5206"/>
        <p:cNvGrpSpPr/>
        <p:nvPr/>
      </p:nvGrpSpPr>
      <p:grpSpPr>
        <a:xfrm>
          <a:off x="0" y="0"/>
          <a:ext cx="0" cy="0"/>
          <a:chOff x="0" y="0"/>
          <a:chExt cx="0" cy="0"/>
        </a:xfrm>
      </p:grpSpPr>
      <p:sp>
        <p:nvSpPr>
          <p:cNvPr id="5207" name="Google Shape;5207;p6"/>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Company Overview</a:t>
            </a:r>
            <a:endParaRPr/>
          </a:p>
        </p:txBody>
      </p:sp>
      <p:sp>
        <p:nvSpPr>
          <p:cNvPr id="5208" name="Google Shape;5208;p6"/>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209" name="Google Shape;5209;p6"/>
          <p:cNvSpPr txBox="1"/>
          <p:nvPr>
            <p:ph idx="2" type="body"/>
          </p:nvPr>
        </p:nvSpPr>
        <p:spPr>
          <a:xfrm>
            <a:off x="304801" y="1870763"/>
            <a:ext cx="2085970" cy="30777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100%</a:t>
            </a:r>
            <a:endParaRPr/>
          </a:p>
        </p:txBody>
      </p:sp>
      <p:sp>
        <p:nvSpPr>
          <p:cNvPr id="5210" name="Google Shape;5210;p6"/>
          <p:cNvSpPr txBox="1"/>
          <p:nvPr>
            <p:ph idx="3" type="body"/>
          </p:nvPr>
        </p:nvSpPr>
        <p:spPr>
          <a:xfrm>
            <a:off x="304801" y="2302176"/>
            <a:ext cx="2085970" cy="63021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Lorem ipsum dolor sit amet, consectetur adipiscing elit, sed do eiusmod tempor incididunt </a:t>
            </a:r>
            <a:endParaRPr/>
          </a:p>
        </p:txBody>
      </p:sp>
      <p:sp>
        <p:nvSpPr>
          <p:cNvPr id="5211" name="Google Shape;5211;p6"/>
          <p:cNvSpPr txBox="1"/>
          <p:nvPr>
            <p:ph idx="4" type="body"/>
          </p:nvPr>
        </p:nvSpPr>
        <p:spPr>
          <a:xfrm>
            <a:off x="304801" y="1531683"/>
            <a:ext cx="208597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400"/>
              <a:buNone/>
            </a:pPr>
            <a:r>
              <a:rPr lang="en-PH"/>
              <a:t>HEADLINE</a:t>
            </a:r>
            <a:endParaRPr/>
          </a:p>
        </p:txBody>
      </p:sp>
      <p:sp>
        <p:nvSpPr>
          <p:cNvPr id="5212" name="Google Shape;5212;p6"/>
          <p:cNvSpPr txBox="1"/>
          <p:nvPr>
            <p:ph idx="5" type="body"/>
          </p:nvPr>
        </p:nvSpPr>
        <p:spPr>
          <a:xfrm>
            <a:off x="2676071" y="1870763"/>
            <a:ext cx="2085970" cy="30777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100%</a:t>
            </a:r>
            <a:endParaRPr/>
          </a:p>
        </p:txBody>
      </p:sp>
      <p:sp>
        <p:nvSpPr>
          <p:cNvPr id="5213" name="Google Shape;5213;p6"/>
          <p:cNvSpPr txBox="1"/>
          <p:nvPr>
            <p:ph idx="6" type="body"/>
          </p:nvPr>
        </p:nvSpPr>
        <p:spPr>
          <a:xfrm>
            <a:off x="2676071" y="2302176"/>
            <a:ext cx="2085970" cy="63021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Lorem ipsum dolor sit amet, consectetur adipiscing elit, sed do eiusmod tempor incididunt </a:t>
            </a:r>
            <a:endParaRPr/>
          </a:p>
        </p:txBody>
      </p:sp>
      <p:sp>
        <p:nvSpPr>
          <p:cNvPr id="5214" name="Google Shape;5214;p6"/>
          <p:cNvSpPr txBox="1"/>
          <p:nvPr>
            <p:ph idx="7" type="body"/>
          </p:nvPr>
        </p:nvSpPr>
        <p:spPr>
          <a:xfrm>
            <a:off x="2676071" y="1531683"/>
            <a:ext cx="208597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400"/>
              <a:buNone/>
            </a:pPr>
            <a:r>
              <a:rPr lang="en-PH"/>
              <a:t>HEADLINE</a:t>
            </a:r>
            <a:endParaRPr/>
          </a:p>
        </p:txBody>
      </p:sp>
      <p:sp>
        <p:nvSpPr>
          <p:cNvPr id="5215" name="Google Shape;5215;p6"/>
          <p:cNvSpPr txBox="1"/>
          <p:nvPr>
            <p:ph idx="8" type="body"/>
          </p:nvPr>
        </p:nvSpPr>
        <p:spPr>
          <a:xfrm>
            <a:off x="5047341" y="1870763"/>
            <a:ext cx="2085970" cy="30777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100%</a:t>
            </a:r>
            <a:endParaRPr/>
          </a:p>
        </p:txBody>
      </p:sp>
      <p:sp>
        <p:nvSpPr>
          <p:cNvPr id="5216" name="Google Shape;5216;p6"/>
          <p:cNvSpPr txBox="1"/>
          <p:nvPr>
            <p:ph idx="9" type="body"/>
          </p:nvPr>
        </p:nvSpPr>
        <p:spPr>
          <a:xfrm>
            <a:off x="5047341" y="2302176"/>
            <a:ext cx="2085970" cy="63021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Lorem ipsum dolor sit amet, consectetur adipiscing elit, sed do eiusmod tempor incididunt </a:t>
            </a:r>
            <a:endParaRPr/>
          </a:p>
        </p:txBody>
      </p:sp>
      <p:sp>
        <p:nvSpPr>
          <p:cNvPr id="5217" name="Google Shape;5217;p6"/>
          <p:cNvSpPr txBox="1"/>
          <p:nvPr>
            <p:ph idx="13" type="body"/>
          </p:nvPr>
        </p:nvSpPr>
        <p:spPr>
          <a:xfrm>
            <a:off x="5047341" y="1531683"/>
            <a:ext cx="208597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400"/>
              <a:buNone/>
            </a:pPr>
            <a:r>
              <a:rPr lang="en-PH"/>
              <a:t>HEADLINE</a:t>
            </a:r>
            <a:endParaRPr/>
          </a:p>
        </p:txBody>
      </p:sp>
      <p:sp>
        <p:nvSpPr>
          <p:cNvPr id="5218" name="Google Shape;5218;p6"/>
          <p:cNvSpPr txBox="1"/>
          <p:nvPr>
            <p:ph idx="14" type="body"/>
          </p:nvPr>
        </p:nvSpPr>
        <p:spPr>
          <a:xfrm>
            <a:off x="7418612" y="1870763"/>
            <a:ext cx="2085970" cy="30777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100%</a:t>
            </a:r>
            <a:endParaRPr/>
          </a:p>
        </p:txBody>
      </p:sp>
      <p:sp>
        <p:nvSpPr>
          <p:cNvPr id="5219" name="Google Shape;5219;p6"/>
          <p:cNvSpPr txBox="1"/>
          <p:nvPr>
            <p:ph idx="15" type="body"/>
          </p:nvPr>
        </p:nvSpPr>
        <p:spPr>
          <a:xfrm>
            <a:off x="7418612" y="2302176"/>
            <a:ext cx="2085970" cy="63021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Lorem ipsum dolor sit amet, consectetur adipiscing elit, sed do eiusmod tempor incididunt </a:t>
            </a:r>
            <a:endParaRPr/>
          </a:p>
        </p:txBody>
      </p:sp>
      <p:sp>
        <p:nvSpPr>
          <p:cNvPr id="5220" name="Google Shape;5220;p6"/>
          <p:cNvSpPr txBox="1"/>
          <p:nvPr>
            <p:ph idx="16" type="body"/>
          </p:nvPr>
        </p:nvSpPr>
        <p:spPr>
          <a:xfrm>
            <a:off x="7418612" y="1531683"/>
            <a:ext cx="208597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400"/>
              <a:buNone/>
            </a:pPr>
            <a:r>
              <a:rPr lang="en-PH"/>
              <a:t>HEADLINE</a:t>
            </a:r>
            <a:endParaRPr/>
          </a:p>
        </p:txBody>
      </p:sp>
      <p:sp>
        <p:nvSpPr>
          <p:cNvPr id="5221" name="Google Shape;5221;p6"/>
          <p:cNvSpPr txBox="1"/>
          <p:nvPr>
            <p:ph idx="17" type="body"/>
          </p:nvPr>
        </p:nvSpPr>
        <p:spPr>
          <a:xfrm>
            <a:off x="9789885" y="1870763"/>
            <a:ext cx="2085970" cy="30777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2800"/>
              <a:buNone/>
            </a:pPr>
            <a:r>
              <a:rPr lang="en-PH"/>
              <a:t>100%</a:t>
            </a:r>
            <a:endParaRPr/>
          </a:p>
        </p:txBody>
      </p:sp>
      <p:sp>
        <p:nvSpPr>
          <p:cNvPr id="5222" name="Google Shape;5222;p6"/>
          <p:cNvSpPr txBox="1"/>
          <p:nvPr>
            <p:ph idx="18" type="body"/>
          </p:nvPr>
        </p:nvSpPr>
        <p:spPr>
          <a:xfrm>
            <a:off x="9789885" y="2302176"/>
            <a:ext cx="2085970" cy="63021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Lorem ipsum dolor sit amet, consectetur adipiscing elit, sed do eiusmod tempor incididunt </a:t>
            </a:r>
            <a:endParaRPr/>
          </a:p>
        </p:txBody>
      </p:sp>
      <p:sp>
        <p:nvSpPr>
          <p:cNvPr id="5223" name="Google Shape;5223;p6"/>
          <p:cNvSpPr txBox="1"/>
          <p:nvPr>
            <p:ph idx="19" type="body"/>
          </p:nvPr>
        </p:nvSpPr>
        <p:spPr>
          <a:xfrm>
            <a:off x="9789885" y="1531683"/>
            <a:ext cx="208597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lt1"/>
              </a:buClr>
              <a:buSzPts val="1400"/>
              <a:buNone/>
            </a:pPr>
            <a:r>
              <a:rPr lang="en-PH"/>
              <a:t>HEADLINE</a:t>
            </a:r>
            <a:endParaRPr/>
          </a:p>
        </p:txBody>
      </p:sp>
      <p:sp>
        <p:nvSpPr>
          <p:cNvPr id="5224" name="Google Shape;5224;p6"/>
          <p:cNvSpPr txBox="1"/>
          <p:nvPr>
            <p:ph idx="20" type="body"/>
          </p:nvPr>
        </p:nvSpPr>
        <p:spPr>
          <a:xfrm>
            <a:off x="304800" y="3443776"/>
            <a:ext cx="11582403" cy="307777"/>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rgbClr val="08212E"/>
              </a:buClr>
              <a:buSzPts val="2000"/>
              <a:buNone/>
            </a:pPr>
            <a:r>
              <a:rPr lang="en-PH"/>
              <a:t>Lorem ipsum dolor sit amet, consectetur adipiscing elit</a:t>
            </a:r>
            <a:endParaRPr/>
          </a:p>
        </p:txBody>
      </p:sp>
      <p:sp>
        <p:nvSpPr>
          <p:cNvPr id="5225" name="Google Shape;5225;p6"/>
          <p:cNvSpPr txBox="1"/>
          <p:nvPr>
            <p:ph idx="22" type="body"/>
          </p:nvPr>
        </p:nvSpPr>
        <p:spPr>
          <a:xfrm>
            <a:off x="304800" y="5140291"/>
            <a:ext cx="2557305" cy="993861"/>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400"/>
              <a:buNone/>
            </a:pPr>
            <a:r>
              <a:rPr lang="en-PH"/>
              <a:t>Lorem ipsum dolor sit amet, consectetur adipiscing elit, sed do eiusmod tempor incdidunt </a:t>
            </a:r>
            <a:endParaRPr/>
          </a:p>
        </p:txBody>
      </p:sp>
      <p:sp>
        <p:nvSpPr>
          <p:cNvPr id="5226" name="Google Shape;5226;p6"/>
          <p:cNvSpPr txBox="1"/>
          <p:nvPr>
            <p:ph idx="24" type="body"/>
          </p:nvPr>
        </p:nvSpPr>
        <p:spPr>
          <a:xfrm>
            <a:off x="3313731" y="5140291"/>
            <a:ext cx="2557305" cy="993861"/>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400"/>
              <a:buNone/>
            </a:pPr>
            <a:r>
              <a:rPr lang="en-PH"/>
              <a:t>Lorem ipsum dolor sit amet, consectetur adipiscing elit, sed do eiusmod tempor incididunt </a:t>
            </a:r>
            <a:endParaRPr/>
          </a:p>
        </p:txBody>
      </p:sp>
      <p:sp>
        <p:nvSpPr>
          <p:cNvPr id="5227" name="Google Shape;5227;p6"/>
          <p:cNvSpPr txBox="1"/>
          <p:nvPr>
            <p:ph idx="26" type="body"/>
          </p:nvPr>
        </p:nvSpPr>
        <p:spPr>
          <a:xfrm>
            <a:off x="6322662" y="5140291"/>
            <a:ext cx="2557305" cy="993861"/>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400"/>
              <a:buNone/>
            </a:pPr>
            <a:r>
              <a:rPr lang="en-PH"/>
              <a:t>Lorem ipsum dolor sit amet, consectetur adipiscing elit, sed do eiusmod tempor incididunt </a:t>
            </a:r>
            <a:endParaRPr/>
          </a:p>
        </p:txBody>
      </p:sp>
      <p:sp>
        <p:nvSpPr>
          <p:cNvPr id="5228" name="Google Shape;5228;p6"/>
          <p:cNvSpPr txBox="1"/>
          <p:nvPr>
            <p:ph idx="28" type="body"/>
          </p:nvPr>
        </p:nvSpPr>
        <p:spPr>
          <a:xfrm>
            <a:off x="9331595" y="5140291"/>
            <a:ext cx="2557305" cy="993861"/>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400"/>
              <a:buNone/>
            </a:pPr>
            <a:r>
              <a:rPr lang="en-PH"/>
              <a:t>Lorem ipsum dolor sit amet, consectetur adipiscing elit, sed do eiusmod tempor incididunt </a:t>
            </a:r>
            <a:endParaRPr/>
          </a:p>
        </p:txBody>
      </p:sp>
      <p:pic>
        <p:nvPicPr>
          <p:cNvPr id="5229" name="Google Shape;5229;p6"/>
          <p:cNvPicPr preferRelativeResize="0"/>
          <p:nvPr>
            <p:ph idx="21" type="pic"/>
          </p:nvPr>
        </p:nvPicPr>
        <p:blipFill rotWithShape="1">
          <a:blip r:embed="rId3">
            <a:alphaModFix/>
          </a:blip>
          <a:srcRect b="-41719" l="-41720" r="-41719" t="-41720"/>
          <a:stretch/>
        </p:blipFill>
        <p:spPr>
          <a:xfrm>
            <a:off x="1125538" y="3989388"/>
            <a:ext cx="914400" cy="914400"/>
          </a:xfrm>
          <a:prstGeom prst="ellipse">
            <a:avLst/>
          </a:prstGeom>
          <a:noFill/>
          <a:ln cap="flat" cmpd="sng" w="12700">
            <a:solidFill>
              <a:srgbClr val="08212E"/>
            </a:solidFill>
            <a:prstDash val="solid"/>
            <a:round/>
            <a:headEnd len="sm" w="sm" type="none"/>
            <a:tailEnd len="sm" w="sm" type="none"/>
          </a:ln>
        </p:spPr>
      </p:pic>
      <p:pic>
        <p:nvPicPr>
          <p:cNvPr id="5230" name="Google Shape;5230;p6"/>
          <p:cNvPicPr preferRelativeResize="0"/>
          <p:nvPr>
            <p:ph idx="23" type="pic"/>
          </p:nvPr>
        </p:nvPicPr>
        <p:blipFill rotWithShape="1">
          <a:blip r:embed="rId4">
            <a:alphaModFix/>
          </a:blip>
          <a:srcRect b="-27768" l="-27770" r="-27768" t="-27770"/>
          <a:stretch/>
        </p:blipFill>
        <p:spPr>
          <a:xfrm>
            <a:off x="4135184" y="3988722"/>
            <a:ext cx="914400" cy="914400"/>
          </a:xfrm>
          <a:prstGeom prst="ellipse">
            <a:avLst/>
          </a:prstGeom>
          <a:noFill/>
          <a:ln cap="flat" cmpd="sng" w="12700">
            <a:solidFill>
              <a:srgbClr val="08212E"/>
            </a:solidFill>
            <a:prstDash val="solid"/>
            <a:round/>
            <a:headEnd len="sm" w="sm" type="none"/>
            <a:tailEnd len="sm" w="sm" type="none"/>
          </a:ln>
        </p:spPr>
      </p:pic>
      <p:pic>
        <p:nvPicPr>
          <p:cNvPr id="5231" name="Google Shape;5231;p6"/>
          <p:cNvPicPr preferRelativeResize="0"/>
          <p:nvPr>
            <p:ph idx="25" type="pic"/>
          </p:nvPr>
        </p:nvPicPr>
        <p:blipFill rotWithShape="1">
          <a:blip r:embed="rId5">
            <a:alphaModFix/>
          </a:blip>
          <a:srcRect b="-25090" l="-25090" r="-25090" t="-25090"/>
          <a:stretch/>
        </p:blipFill>
        <p:spPr>
          <a:xfrm>
            <a:off x="7144116" y="3988722"/>
            <a:ext cx="914400" cy="914400"/>
          </a:xfrm>
          <a:prstGeom prst="ellipse">
            <a:avLst/>
          </a:prstGeom>
          <a:noFill/>
          <a:ln cap="flat" cmpd="sng" w="12700">
            <a:solidFill>
              <a:srgbClr val="08212E"/>
            </a:solidFill>
            <a:prstDash val="solid"/>
            <a:round/>
            <a:headEnd len="sm" w="sm" type="none"/>
            <a:tailEnd len="sm" w="sm" type="none"/>
          </a:ln>
        </p:spPr>
      </p:pic>
      <p:pic>
        <p:nvPicPr>
          <p:cNvPr id="5232" name="Google Shape;5232;p6"/>
          <p:cNvPicPr preferRelativeResize="0"/>
          <p:nvPr>
            <p:ph idx="27" type="pic"/>
          </p:nvPr>
        </p:nvPicPr>
        <p:blipFill rotWithShape="1">
          <a:blip r:embed="rId6">
            <a:alphaModFix/>
          </a:blip>
          <a:srcRect b="-45099" l="-45099" r="-45099" t="-45099"/>
          <a:stretch/>
        </p:blipFill>
        <p:spPr>
          <a:xfrm>
            <a:off x="10153047" y="3988722"/>
            <a:ext cx="914400" cy="914400"/>
          </a:xfrm>
          <a:prstGeom prst="ellipse">
            <a:avLst/>
          </a:prstGeom>
          <a:noFill/>
          <a:ln cap="flat" cmpd="sng" w="12700">
            <a:solidFill>
              <a:srgbClr val="08212E"/>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6" name="Shape 5236"/>
        <p:cNvGrpSpPr/>
        <p:nvPr/>
      </p:nvGrpSpPr>
      <p:grpSpPr>
        <a:xfrm>
          <a:off x="0" y="0"/>
          <a:ext cx="0" cy="0"/>
          <a:chOff x="0" y="0"/>
          <a:chExt cx="0" cy="0"/>
        </a:xfrm>
      </p:grpSpPr>
      <p:sp>
        <p:nvSpPr>
          <p:cNvPr id="5237" name="Google Shape;5237;p7"/>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Leadership Team</a:t>
            </a:r>
            <a:endParaRPr/>
          </a:p>
        </p:txBody>
      </p:sp>
      <p:sp>
        <p:nvSpPr>
          <p:cNvPr id="5238" name="Google Shape;5238;p7"/>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239" name="Google Shape;5239;p7"/>
          <p:cNvSpPr txBox="1"/>
          <p:nvPr>
            <p:ph idx="3" type="body"/>
          </p:nvPr>
        </p:nvSpPr>
        <p:spPr>
          <a:xfrm>
            <a:off x="1469573" y="1468515"/>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40" name="Google Shape;5240;p7"/>
          <p:cNvSpPr txBox="1"/>
          <p:nvPr>
            <p:ph idx="4" type="body"/>
          </p:nvPr>
        </p:nvSpPr>
        <p:spPr>
          <a:xfrm>
            <a:off x="1469573" y="1775021"/>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41" name="Google Shape;5241;p7"/>
          <p:cNvSpPr txBox="1"/>
          <p:nvPr>
            <p:ph idx="5" type="body"/>
          </p:nvPr>
        </p:nvSpPr>
        <p:spPr>
          <a:xfrm>
            <a:off x="304797" y="2365665"/>
            <a:ext cx="3526970" cy="79740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42" name="Google Shape;5242;p7"/>
          <p:cNvSpPr txBox="1"/>
          <p:nvPr>
            <p:ph idx="7" type="body"/>
          </p:nvPr>
        </p:nvSpPr>
        <p:spPr>
          <a:xfrm>
            <a:off x="5497291" y="1468515"/>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43" name="Google Shape;5243;p7"/>
          <p:cNvSpPr txBox="1"/>
          <p:nvPr>
            <p:ph idx="8" type="body"/>
          </p:nvPr>
        </p:nvSpPr>
        <p:spPr>
          <a:xfrm>
            <a:off x="5497291" y="1775021"/>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44" name="Google Shape;5244;p7"/>
          <p:cNvSpPr txBox="1"/>
          <p:nvPr>
            <p:ph idx="9" type="body"/>
          </p:nvPr>
        </p:nvSpPr>
        <p:spPr>
          <a:xfrm>
            <a:off x="4332515" y="2365665"/>
            <a:ext cx="3526970" cy="79740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45" name="Google Shape;5245;p7"/>
          <p:cNvSpPr txBox="1"/>
          <p:nvPr>
            <p:ph idx="14" type="body"/>
          </p:nvPr>
        </p:nvSpPr>
        <p:spPr>
          <a:xfrm>
            <a:off x="9525005" y="1468515"/>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46" name="Google Shape;5246;p7"/>
          <p:cNvSpPr txBox="1"/>
          <p:nvPr>
            <p:ph idx="15" type="body"/>
          </p:nvPr>
        </p:nvSpPr>
        <p:spPr>
          <a:xfrm>
            <a:off x="9525005" y="1775021"/>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47" name="Google Shape;5247;p7"/>
          <p:cNvSpPr txBox="1"/>
          <p:nvPr>
            <p:ph idx="16" type="body"/>
          </p:nvPr>
        </p:nvSpPr>
        <p:spPr>
          <a:xfrm>
            <a:off x="8360229" y="2365665"/>
            <a:ext cx="3526970" cy="79740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48" name="Google Shape;5248;p7"/>
          <p:cNvSpPr txBox="1"/>
          <p:nvPr>
            <p:ph idx="18" type="body"/>
          </p:nvPr>
        </p:nvSpPr>
        <p:spPr>
          <a:xfrm>
            <a:off x="1469573" y="4013196"/>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49" name="Google Shape;5249;p7"/>
          <p:cNvSpPr txBox="1"/>
          <p:nvPr>
            <p:ph idx="19" type="body"/>
          </p:nvPr>
        </p:nvSpPr>
        <p:spPr>
          <a:xfrm>
            <a:off x="1469573" y="4319702"/>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50" name="Google Shape;5250;p7"/>
          <p:cNvSpPr txBox="1"/>
          <p:nvPr>
            <p:ph idx="20" type="body"/>
          </p:nvPr>
        </p:nvSpPr>
        <p:spPr>
          <a:xfrm>
            <a:off x="304797" y="4910347"/>
            <a:ext cx="3526970" cy="78132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51" name="Google Shape;5251;p7"/>
          <p:cNvSpPr txBox="1"/>
          <p:nvPr>
            <p:ph idx="22" type="body"/>
          </p:nvPr>
        </p:nvSpPr>
        <p:spPr>
          <a:xfrm>
            <a:off x="5497291" y="4013196"/>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52" name="Google Shape;5252;p7"/>
          <p:cNvSpPr txBox="1"/>
          <p:nvPr>
            <p:ph idx="23" type="body"/>
          </p:nvPr>
        </p:nvSpPr>
        <p:spPr>
          <a:xfrm>
            <a:off x="5497291" y="4319702"/>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53" name="Google Shape;5253;p7"/>
          <p:cNvSpPr txBox="1"/>
          <p:nvPr>
            <p:ph idx="24" type="body"/>
          </p:nvPr>
        </p:nvSpPr>
        <p:spPr>
          <a:xfrm>
            <a:off x="4332515" y="4910347"/>
            <a:ext cx="3526970" cy="78132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54" name="Google Shape;5254;p7"/>
          <p:cNvSpPr txBox="1"/>
          <p:nvPr>
            <p:ph idx="26" type="body"/>
          </p:nvPr>
        </p:nvSpPr>
        <p:spPr>
          <a:xfrm>
            <a:off x="9525005" y="4013196"/>
            <a:ext cx="2362194" cy="246221"/>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Name</a:t>
            </a:r>
            <a:endParaRPr/>
          </a:p>
        </p:txBody>
      </p:sp>
      <p:sp>
        <p:nvSpPr>
          <p:cNvPr id="5255" name="Google Shape;5255;p7"/>
          <p:cNvSpPr txBox="1"/>
          <p:nvPr>
            <p:ph idx="27" type="body"/>
          </p:nvPr>
        </p:nvSpPr>
        <p:spPr>
          <a:xfrm>
            <a:off x="9525005" y="4319702"/>
            <a:ext cx="2362194" cy="1846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Title</a:t>
            </a:r>
            <a:endParaRPr/>
          </a:p>
        </p:txBody>
      </p:sp>
      <p:sp>
        <p:nvSpPr>
          <p:cNvPr id="5256" name="Google Shape;5256;p7"/>
          <p:cNvSpPr txBox="1"/>
          <p:nvPr>
            <p:ph idx="28" type="body"/>
          </p:nvPr>
        </p:nvSpPr>
        <p:spPr>
          <a:xfrm>
            <a:off x="8360229" y="4910347"/>
            <a:ext cx="3526970" cy="78132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ut labore et dolore magna aliqua. Ut enim ad minim veniam, quis nostrud exercitation ullamco laboris.</a:t>
            </a:r>
            <a:endParaRPr/>
          </a:p>
        </p:txBody>
      </p:sp>
      <p:sp>
        <p:nvSpPr>
          <p:cNvPr id="5257" name="Google Shape;5257;p7"/>
          <p:cNvSpPr/>
          <p:nvPr/>
        </p:nvSpPr>
        <p:spPr>
          <a:xfrm>
            <a:off x="326571" y="3303037"/>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58" name="Google Shape;5258;p7"/>
          <p:cNvSpPr/>
          <p:nvPr/>
        </p:nvSpPr>
        <p:spPr>
          <a:xfrm>
            <a:off x="4320073" y="3303037"/>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59" name="Google Shape;5259;p7"/>
          <p:cNvSpPr/>
          <p:nvPr/>
        </p:nvSpPr>
        <p:spPr>
          <a:xfrm>
            <a:off x="8341567" y="3303037"/>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60" name="Google Shape;5260;p7"/>
          <p:cNvSpPr/>
          <p:nvPr/>
        </p:nvSpPr>
        <p:spPr>
          <a:xfrm>
            <a:off x="326571" y="5840963"/>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61" name="Google Shape;5261;p7"/>
          <p:cNvSpPr/>
          <p:nvPr/>
        </p:nvSpPr>
        <p:spPr>
          <a:xfrm>
            <a:off x="4320073" y="5840963"/>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62" name="Google Shape;5262;p7"/>
          <p:cNvSpPr/>
          <p:nvPr/>
        </p:nvSpPr>
        <p:spPr>
          <a:xfrm>
            <a:off x="8341567" y="5840963"/>
            <a:ext cx="3517641" cy="26125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PH" sz="1000" u="none" cap="none" strike="noStrike">
                <a:solidFill>
                  <a:srgbClr val="A5A5A5"/>
                </a:solidFill>
                <a:latin typeface="Arial"/>
                <a:ea typeface="Arial"/>
                <a:cs typeface="Arial"/>
                <a:sym typeface="Arial"/>
              </a:rPr>
              <a:t>LOGOS </a:t>
            </a:r>
            <a:endParaRPr b="0" i="0" sz="1400" u="none" cap="none" strike="noStrike">
              <a:solidFill>
                <a:srgbClr val="000000"/>
              </a:solidFill>
              <a:latin typeface="Arial"/>
              <a:ea typeface="Arial"/>
              <a:cs typeface="Arial"/>
              <a:sym typeface="Arial"/>
            </a:endParaRPr>
          </a:p>
        </p:txBody>
      </p:sp>
      <p:sp>
        <p:nvSpPr>
          <p:cNvPr id="5263" name="Google Shape;5263;p7"/>
          <p:cNvSpPr/>
          <p:nvPr/>
        </p:nvSpPr>
        <p:spPr>
          <a:xfrm>
            <a:off x="304800" y="133580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264" name="Google Shape;5264;p7"/>
          <p:cNvSpPr/>
          <p:nvPr/>
        </p:nvSpPr>
        <p:spPr>
          <a:xfrm>
            <a:off x="4332518" y="133580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265" name="Google Shape;5265;p7"/>
          <p:cNvSpPr/>
          <p:nvPr/>
        </p:nvSpPr>
        <p:spPr>
          <a:xfrm>
            <a:off x="8360232" y="133580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266" name="Google Shape;5266;p7"/>
          <p:cNvSpPr/>
          <p:nvPr/>
        </p:nvSpPr>
        <p:spPr>
          <a:xfrm>
            <a:off x="8360232" y="388048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267" name="Google Shape;5267;p7"/>
          <p:cNvSpPr/>
          <p:nvPr/>
        </p:nvSpPr>
        <p:spPr>
          <a:xfrm>
            <a:off x="4332518" y="388048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268" name="Google Shape;5268;p7"/>
          <p:cNvSpPr/>
          <p:nvPr/>
        </p:nvSpPr>
        <p:spPr>
          <a:xfrm>
            <a:off x="304800" y="3880480"/>
            <a:ext cx="914400" cy="9144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2" name="Shape 5272"/>
        <p:cNvGrpSpPr/>
        <p:nvPr/>
      </p:nvGrpSpPr>
      <p:grpSpPr>
        <a:xfrm>
          <a:off x="0" y="0"/>
          <a:ext cx="0" cy="0"/>
          <a:chOff x="0" y="0"/>
          <a:chExt cx="0" cy="0"/>
        </a:xfrm>
      </p:grpSpPr>
      <p:sp>
        <p:nvSpPr>
          <p:cNvPr id="5273" name="Google Shape;5273;p5"/>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274" name="Google Shape;5274;p5"/>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Our Vision </a:t>
            </a:r>
            <a:endParaRPr/>
          </a:p>
        </p:txBody>
      </p:sp>
      <p:sp>
        <p:nvSpPr>
          <p:cNvPr id="5275" name="Google Shape;5275;p5"/>
          <p:cNvSpPr txBox="1"/>
          <p:nvPr>
            <p:ph idx="3" type="body"/>
          </p:nvPr>
        </p:nvSpPr>
        <p:spPr>
          <a:xfrm>
            <a:off x="304800" y="3120709"/>
            <a:ext cx="2324823" cy="2604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accent4"/>
              </a:buClr>
              <a:buSzPts val="2400"/>
              <a:buNone/>
            </a:pPr>
            <a:r>
              <a:rPr b="1" lang="en-PH" sz="2400">
                <a:solidFill>
                  <a:schemeClr val="accent4"/>
                </a:solidFill>
              </a:rPr>
              <a:t>Lorem ipsum </a:t>
            </a:r>
            <a:br>
              <a:rPr b="1" lang="en-PH" sz="2400">
                <a:solidFill>
                  <a:schemeClr val="accent4"/>
                </a:solidFill>
              </a:rPr>
            </a:br>
            <a:r>
              <a:rPr b="1" lang="en-PH" sz="2400">
                <a:solidFill>
                  <a:schemeClr val="accent4"/>
                </a:solidFill>
              </a:rPr>
              <a:t>dolor sit</a:t>
            </a:r>
            <a:endParaRPr/>
          </a:p>
          <a:p>
            <a:pPr indent="0" lvl="0" marL="0" rtl="0" algn="ctr">
              <a:lnSpc>
                <a:spcPct val="100000"/>
              </a:lnSpc>
              <a:spcBef>
                <a:spcPts val="600"/>
              </a:spcBef>
              <a:spcAft>
                <a:spcPts val="0"/>
              </a:spcAft>
              <a:buClr>
                <a:schemeClr val="dk2"/>
              </a:buClr>
              <a:buSzPts val="1400"/>
              <a:buNone/>
            </a:pPr>
            <a:r>
              <a:rPr lang="en-PH"/>
              <a:t>Lorem ipsum dolor sit amet, consectetur adipiscing elit, sed do eiusmod tempor incididunt ut labore et dolore magna aliqua. Ut enim ad minim veniam, quis nostrud exercitation ullamco laboris</a:t>
            </a:r>
            <a:endParaRPr/>
          </a:p>
        </p:txBody>
      </p:sp>
      <p:sp>
        <p:nvSpPr>
          <p:cNvPr id="5276" name="Google Shape;5276;p5"/>
          <p:cNvSpPr txBox="1"/>
          <p:nvPr>
            <p:ph idx="5" type="body"/>
          </p:nvPr>
        </p:nvSpPr>
        <p:spPr>
          <a:xfrm>
            <a:off x="3231283" y="2948216"/>
            <a:ext cx="2324823" cy="2604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accent1"/>
              </a:buClr>
              <a:buSzPts val="2400"/>
              <a:buNone/>
            </a:pPr>
            <a:r>
              <a:rPr b="1" lang="en-PH" sz="2400">
                <a:solidFill>
                  <a:schemeClr val="accent1"/>
                </a:solidFill>
              </a:rPr>
              <a:t>Lorem ipsum </a:t>
            </a:r>
            <a:br>
              <a:rPr b="1" lang="en-PH" sz="2400">
                <a:solidFill>
                  <a:schemeClr val="accent1"/>
                </a:solidFill>
              </a:rPr>
            </a:br>
            <a:r>
              <a:rPr b="1" lang="en-PH" sz="2400">
                <a:solidFill>
                  <a:schemeClr val="accent1"/>
                </a:solidFill>
              </a:rPr>
              <a:t>dolor sit</a:t>
            </a:r>
            <a:endParaRPr/>
          </a:p>
          <a:p>
            <a:pPr indent="0" lvl="0" marL="0" rtl="0" algn="ctr">
              <a:lnSpc>
                <a:spcPct val="100000"/>
              </a:lnSpc>
              <a:spcBef>
                <a:spcPts val="600"/>
              </a:spcBef>
              <a:spcAft>
                <a:spcPts val="0"/>
              </a:spcAft>
              <a:buClr>
                <a:schemeClr val="dk2"/>
              </a:buClr>
              <a:buSzPts val="1400"/>
              <a:buNone/>
            </a:pPr>
            <a:r>
              <a:rPr lang="en-PH" sz="1400"/>
              <a:t>Lorem ipsum dolor sit amet, consectetur adipiscing elit, sed do eiusmod tempor incididunt ut labore et dolore magna aliqua. Ut enim ad minim veniam, quis nostrud exercitation ullamco laboris</a:t>
            </a:r>
            <a:endParaRPr sz="1400"/>
          </a:p>
        </p:txBody>
      </p:sp>
      <p:sp>
        <p:nvSpPr>
          <p:cNvPr id="5277" name="Google Shape;5277;p5"/>
          <p:cNvSpPr txBox="1"/>
          <p:nvPr>
            <p:ph idx="7" type="body"/>
          </p:nvPr>
        </p:nvSpPr>
        <p:spPr>
          <a:xfrm>
            <a:off x="6157766" y="2775723"/>
            <a:ext cx="2324823" cy="2604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accent2"/>
              </a:buClr>
              <a:buSzPts val="2400"/>
              <a:buNone/>
            </a:pPr>
            <a:r>
              <a:rPr b="1" lang="en-PH" sz="2400">
                <a:solidFill>
                  <a:schemeClr val="accent2"/>
                </a:solidFill>
              </a:rPr>
              <a:t>Lorem ipsum </a:t>
            </a:r>
            <a:br>
              <a:rPr b="1" lang="en-PH" sz="2400">
                <a:solidFill>
                  <a:schemeClr val="accent2"/>
                </a:solidFill>
              </a:rPr>
            </a:br>
            <a:r>
              <a:rPr b="1" lang="en-PH" sz="2400">
                <a:solidFill>
                  <a:schemeClr val="accent2"/>
                </a:solidFill>
              </a:rPr>
              <a:t>dolor sit</a:t>
            </a:r>
            <a:endParaRPr/>
          </a:p>
          <a:p>
            <a:pPr indent="0" lvl="0" marL="0" rtl="0" algn="ctr">
              <a:lnSpc>
                <a:spcPct val="100000"/>
              </a:lnSpc>
              <a:spcBef>
                <a:spcPts val="600"/>
              </a:spcBef>
              <a:spcAft>
                <a:spcPts val="0"/>
              </a:spcAft>
              <a:buClr>
                <a:schemeClr val="dk2"/>
              </a:buClr>
              <a:buSzPts val="1400"/>
              <a:buNone/>
            </a:pPr>
            <a:r>
              <a:rPr lang="en-PH" sz="1400"/>
              <a:t>Lorem ipsum dolor sit amet, consectetur adipiscing elit, sed do eiusmod tempor incididunt ut labore et dolore magna aliqua. Ut enim ad minim veniam, quis nostrud exercitation ullamco laboris</a:t>
            </a:r>
            <a:endParaRPr sz="1400"/>
          </a:p>
        </p:txBody>
      </p:sp>
      <p:sp>
        <p:nvSpPr>
          <p:cNvPr id="5278" name="Google Shape;5278;p5"/>
          <p:cNvSpPr txBox="1"/>
          <p:nvPr>
            <p:ph idx="9" type="body"/>
          </p:nvPr>
        </p:nvSpPr>
        <p:spPr>
          <a:xfrm>
            <a:off x="9084249" y="2603229"/>
            <a:ext cx="2324823" cy="2604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accent3"/>
              </a:buClr>
              <a:buSzPts val="2400"/>
              <a:buNone/>
            </a:pPr>
            <a:r>
              <a:rPr b="1" lang="en-PH" sz="2400">
                <a:solidFill>
                  <a:schemeClr val="accent3"/>
                </a:solidFill>
              </a:rPr>
              <a:t>Lorem ipsum </a:t>
            </a:r>
            <a:br>
              <a:rPr b="1" lang="en-PH" sz="2400">
                <a:solidFill>
                  <a:schemeClr val="accent3"/>
                </a:solidFill>
              </a:rPr>
            </a:br>
            <a:r>
              <a:rPr b="1" lang="en-PH" sz="2400">
                <a:solidFill>
                  <a:schemeClr val="accent3"/>
                </a:solidFill>
              </a:rPr>
              <a:t>dolor sit</a:t>
            </a:r>
            <a:endParaRPr/>
          </a:p>
          <a:p>
            <a:pPr indent="0" lvl="0" marL="0" rtl="0" algn="ctr">
              <a:lnSpc>
                <a:spcPct val="100000"/>
              </a:lnSpc>
              <a:spcBef>
                <a:spcPts val="600"/>
              </a:spcBef>
              <a:spcAft>
                <a:spcPts val="0"/>
              </a:spcAft>
              <a:buClr>
                <a:schemeClr val="dk2"/>
              </a:buClr>
              <a:buSzPts val="1400"/>
              <a:buNone/>
            </a:pPr>
            <a:r>
              <a:rPr lang="en-PH" sz="1400"/>
              <a:t>Lorem ipsum dolor sit amet, consectetur adipiscing elit, sed do eiusmod tempor incididunt ut labore et dolore magna aliqua. Ut enim ad minim veniam, quis nostrud exercitation ullamco laboris</a:t>
            </a:r>
            <a:endParaRPr sz="1400"/>
          </a:p>
        </p:txBody>
      </p:sp>
      <p:pic>
        <p:nvPicPr>
          <p:cNvPr id="5279" name="Google Shape;5279;p5"/>
          <p:cNvPicPr preferRelativeResize="0"/>
          <p:nvPr>
            <p:ph idx="2" type="pic"/>
          </p:nvPr>
        </p:nvPicPr>
        <p:blipFill rotWithShape="1">
          <a:blip r:embed="rId3">
            <a:alphaModFix/>
          </a:blip>
          <a:srcRect b="-31577" l="-31577" r="-31577" t="-31577"/>
          <a:stretch/>
        </p:blipFill>
        <p:spPr>
          <a:xfrm>
            <a:off x="1009650" y="1860550"/>
            <a:ext cx="914400" cy="914400"/>
          </a:xfrm>
          <a:prstGeom prst="ellipse">
            <a:avLst/>
          </a:prstGeom>
          <a:solidFill>
            <a:schemeClr val="lt1"/>
          </a:solidFill>
          <a:ln cap="flat" cmpd="sng" w="19050">
            <a:solidFill>
              <a:srgbClr val="08212E"/>
            </a:solidFill>
            <a:prstDash val="solid"/>
            <a:round/>
            <a:headEnd len="sm" w="sm" type="none"/>
            <a:tailEnd len="sm" w="sm" type="none"/>
          </a:ln>
        </p:spPr>
      </p:pic>
      <p:pic>
        <p:nvPicPr>
          <p:cNvPr id="5280" name="Google Shape;5280;p5"/>
          <p:cNvPicPr preferRelativeResize="0"/>
          <p:nvPr>
            <p:ph idx="4" type="pic"/>
          </p:nvPr>
        </p:nvPicPr>
        <p:blipFill rotWithShape="1">
          <a:blip r:embed="rId4">
            <a:alphaModFix/>
          </a:blip>
          <a:srcRect b="-24713" l="-24713" r="-24713" t="-24713"/>
          <a:stretch/>
        </p:blipFill>
        <p:spPr>
          <a:xfrm>
            <a:off x="3937000" y="1687513"/>
            <a:ext cx="914400" cy="914400"/>
          </a:xfrm>
          <a:prstGeom prst="ellipse">
            <a:avLst/>
          </a:prstGeom>
          <a:solidFill>
            <a:schemeClr val="lt1"/>
          </a:solidFill>
          <a:ln cap="flat" cmpd="sng" w="19050">
            <a:solidFill>
              <a:schemeClr val="accent1"/>
            </a:solidFill>
            <a:prstDash val="solid"/>
            <a:round/>
            <a:headEnd len="sm" w="sm" type="none"/>
            <a:tailEnd len="sm" w="sm" type="none"/>
          </a:ln>
        </p:spPr>
      </p:pic>
      <p:pic>
        <p:nvPicPr>
          <p:cNvPr id="5281" name="Google Shape;5281;p5"/>
          <p:cNvPicPr preferRelativeResize="0"/>
          <p:nvPr>
            <p:ph idx="6" type="pic"/>
          </p:nvPr>
        </p:nvPicPr>
        <p:blipFill rotWithShape="1">
          <a:blip r:embed="rId5">
            <a:alphaModFix/>
          </a:blip>
          <a:srcRect b="-27874" l="-27874" r="-27874" t="-27874"/>
          <a:stretch/>
        </p:blipFill>
        <p:spPr>
          <a:xfrm>
            <a:off x="6862763" y="1516063"/>
            <a:ext cx="914400" cy="914400"/>
          </a:xfrm>
          <a:prstGeom prst="ellipse">
            <a:avLst/>
          </a:prstGeom>
          <a:solidFill>
            <a:schemeClr val="lt1"/>
          </a:solidFill>
          <a:ln cap="flat" cmpd="sng" w="19050">
            <a:solidFill>
              <a:schemeClr val="accent2"/>
            </a:solidFill>
            <a:prstDash val="solid"/>
            <a:round/>
            <a:headEnd len="sm" w="sm" type="none"/>
            <a:tailEnd len="sm" w="sm" type="none"/>
          </a:ln>
        </p:spPr>
      </p:pic>
      <p:pic>
        <p:nvPicPr>
          <p:cNvPr id="5282" name="Google Shape;5282;p5"/>
          <p:cNvPicPr preferRelativeResize="0"/>
          <p:nvPr>
            <p:ph idx="8" type="pic"/>
          </p:nvPr>
        </p:nvPicPr>
        <p:blipFill rotWithShape="1">
          <a:blip r:embed="rId6">
            <a:alphaModFix/>
          </a:blip>
          <a:srcRect b="-29330" l="-29330" r="-29330" t="-29330"/>
          <a:stretch/>
        </p:blipFill>
        <p:spPr>
          <a:xfrm>
            <a:off x="9790113" y="1343025"/>
            <a:ext cx="914400" cy="914400"/>
          </a:xfrm>
          <a:prstGeom prst="ellipse">
            <a:avLst/>
          </a:prstGeom>
          <a:solidFill>
            <a:schemeClr val="lt1"/>
          </a:solidFill>
          <a:ln cap="flat" cmpd="sng" w="19050">
            <a:solidFill>
              <a:schemeClr val="accent3"/>
            </a:solidFill>
            <a:prstDash val="solid"/>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6" name="Shape 5286"/>
        <p:cNvGrpSpPr/>
        <p:nvPr/>
      </p:nvGrpSpPr>
      <p:grpSpPr>
        <a:xfrm>
          <a:off x="0" y="0"/>
          <a:ext cx="0" cy="0"/>
          <a:chOff x="0" y="0"/>
          <a:chExt cx="0" cy="0"/>
        </a:xfrm>
      </p:grpSpPr>
      <p:sp>
        <p:nvSpPr>
          <p:cNvPr id="5287" name="Google Shape;5287;p8"/>
          <p:cNvSpPr txBox="1"/>
          <p:nvPr>
            <p:ph type="title"/>
          </p:nvPr>
        </p:nvSpPr>
        <p:spPr>
          <a:xfrm>
            <a:off x="304800" y="266699"/>
            <a:ext cx="10182000" cy="792900"/>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Company History</a:t>
            </a:r>
            <a:endParaRPr/>
          </a:p>
        </p:txBody>
      </p:sp>
      <p:sp>
        <p:nvSpPr>
          <p:cNvPr id="5288" name="Google Shape;5288;p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289" name="Google Shape;5289;p8"/>
          <p:cNvSpPr txBox="1"/>
          <p:nvPr>
            <p:ph idx="3" type="body"/>
          </p:nvPr>
        </p:nvSpPr>
        <p:spPr>
          <a:xfrm>
            <a:off x="1166681" y="4438132"/>
            <a:ext cx="1199148" cy="369332"/>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2400"/>
              <a:buNone/>
            </a:pPr>
            <a:r>
              <a:rPr lang="en-PH"/>
              <a:t>2017</a:t>
            </a:r>
            <a:endParaRPr/>
          </a:p>
        </p:txBody>
      </p:sp>
      <p:sp>
        <p:nvSpPr>
          <p:cNvPr id="5290" name="Google Shape;5290;p8"/>
          <p:cNvSpPr txBox="1"/>
          <p:nvPr>
            <p:ph idx="4" type="body"/>
          </p:nvPr>
        </p:nvSpPr>
        <p:spPr>
          <a:xfrm>
            <a:off x="3480121" y="3669697"/>
            <a:ext cx="1199148" cy="369332"/>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2400"/>
              <a:buNone/>
            </a:pPr>
            <a:r>
              <a:rPr lang="en-PH"/>
              <a:t>2018</a:t>
            </a:r>
            <a:endParaRPr/>
          </a:p>
        </p:txBody>
      </p:sp>
      <p:sp>
        <p:nvSpPr>
          <p:cNvPr id="5291" name="Google Shape;5291;p8"/>
          <p:cNvSpPr txBox="1"/>
          <p:nvPr>
            <p:ph idx="5" type="body"/>
          </p:nvPr>
        </p:nvSpPr>
        <p:spPr>
          <a:xfrm>
            <a:off x="5782087" y="2901263"/>
            <a:ext cx="1199148" cy="369332"/>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2400"/>
              <a:buNone/>
            </a:pPr>
            <a:r>
              <a:rPr lang="en-PH"/>
              <a:t>2019</a:t>
            </a:r>
            <a:endParaRPr/>
          </a:p>
        </p:txBody>
      </p:sp>
      <p:sp>
        <p:nvSpPr>
          <p:cNvPr id="5292" name="Google Shape;5292;p8"/>
          <p:cNvSpPr txBox="1"/>
          <p:nvPr>
            <p:ph idx="6" type="body"/>
          </p:nvPr>
        </p:nvSpPr>
        <p:spPr>
          <a:xfrm>
            <a:off x="8130160" y="2132829"/>
            <a:ext cx="1199148" cy="369332"/>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2400"/>
              <a:buNone/>
            </a:pPr>
            <a:r>
              <a:rPr lang="en-PH"/>
              <a:t>2020</a:t>
            </a:r>
            <a:endParaRPr/>
          </a:p>
        </p:txBody>
      </p:sp>
      <p:sp>
        <p:nvSpPr>
          <p:cNvPr id="5293" name="Google Shape;5293;p8"/>
          <p:cNvSpPr txBox="1"/>
          <p:nvPr>
            <p:ph idx="7" type="body"/>
          </p:nvPr>
        </p:nvSpPr>
        <p:spPr>
          <a:xfrm>
            <a:off x="10405156" y="1364395"/>
            <a:ext cx="1199148" cy="369332"/>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2400"/>
              <a:buNone/>
            </a:pPr>
            <a:r>
              <a:rPr lang="en-PH"/>
              <a:t>2021</a:t>
            </a:r>
            <a:endParaRPr/>
          </a:p>
        </p:txBody>
      </p:sp>
      <p:sp>
        <p:nvSpPr>
          <p:cNvPr id="5294" name="Google Shape;5294;p8"/>
          <p:cNvSpPr txBox="1"/>
          <p:nvPr>
            <p:ph idx="8" type="body"/>
          </p:nvPr>
        </p:nvSpPr>
        <p:spPr>
          <a:xfrm>
            <a:off x="410095" y="5413834"/>
            <a:ext cx="2105890" cy="72026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b="1" lang="en-PH" sz="1400">
                <a:solidFill>
                  <a:schemeClr val="accent1"/>
                </a:solidFill>
              </a:rPr>
              <a:t>Lorem ipsum dolor </a:t>
            </a:r>
            <a:r>
              <a:rPr lang="en-PH"/>
              <a:t>Consectetur adipiscing elit, sed do eiusmod tempor incididunt ut labore et dolore magna</a:t>
            </a:r>
            <a:endParaRPr/>
          </a:p>
        </p:txBody>
      </p:sp>
      <p:sp>
        <p:nvSpPr>
          <p:cNvPr id="5295" name="Google Shape;5295;p8"/>
          <p:cNvSpPr txBox="1"/>
          <p:nvPr>
            <p:ph idx="9" type="body"/>
          </p:nvPr>
        </p:nvSpPr>
        <p:spPr>
          <a:xfrm>
            <a:off x="2831868" y="4645400"/>
            <a:ext cx="2105890" cy="148869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b="1" lang="en-PH" sz="1400">
                <a:solidFill>
                  <a:schemeClr val="accent1"/>
                </a:solidFill>
              </a:rPr>
              <a:t>Lorem ipsum dolor </a:t>
            </a:r>
            <a:r>
              <a:rPr lang="en-PH"/>
              <a:t>Consectetur adipiscing elit, sed do eiusmod tempor incididunt ut labore et dolore magna aliqua. Ut enim ad minim veniam, quis nostrud exercitation ullamco laboris nisi</a:t>
            </a:r>
            <a:endParaRPr/>
          </a:p>
        </p:txBody>
      </p:sp>
      <p:sp>
        <p:nvSpPr>
          <p:cNvPr id="5296" name="Google Shape;5296;p8"/>
          <p:cNvSpPr txBox="1"/>
          <p:nvPr>
            <p:ph idx="13" type="body"/>
          </p:nvPr>
        </p:nvSpPr>
        <p:spPr>
          <a:xfrm>
            <a:off x="5148347" y="3876965"/>
            <a:ext cx="2105890" cy="227074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b="1" lang="en-PH" sz="1400">
                <a:solidFill>
                  <a:schemeClr val="accent1"/>
                </a:solidFill>
              </a:rPr>
              <a:t>Lorem ipsum dolor </a:t>
            </a:r>
            <a:r>
              <a:rPr lang="en-PH"/>
              <a:t>Consectetur adipiscing elit, sed do eiusmod tempor incididunt ut labore et dolore magna aliqua. Ut enim ad minim veniam, quis nostrud exercitation ullamco laboris nisi ut aliquip ex ea commodo consequat</a:t>
            </a:r>
            <a:endParaRPr/>
          </a:p>
        </p:txBody>
      </p:sp>
      <p:sp>
        <p:nvSpPr>
          <p:cNvPr id="5297" name="Google Shape;5297;p8"/>
          <p:cNvSpPr txBox="1"/>
          <p:nvPr>
            <p:ph idx="14" type="body"/>
          </p:nvPr>
        </p:nvSpPr>
        <p:spPr>
          <a:xfrm>
            <a:off x="7464826" y="3108531"/>
            <a:ext cx="2105890" cy="302556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b="1" lang="en-PH" sz="1400">
                <a:solidFill>
                  <a:schemeClr val="accent1"/>
                </a:solidFill>
              </a:rPr>
              <a:t>Lorem ipsum dolor </a:t>
            </a:r>
            <a:r>
              <a:rPr lang="en-PH"/>
              <a:t>Consectetur adipiscing elit, sed do eiusmod tempor incididunt ut labore et dolore magna aliqua. Ut enim ad minim veniam, quis nostrud exercitation ullamco laboris nisi ut aliquip ex ea commodo consequat</a:t>
            </a:r>
            <a:endParaRPr/>
          </a:p>
        </p:txBody>
      </p:sp>
      <p:sp>
        <p:nvSpPr>
          <p:cNvPr id="5298" name="Google Shape;5298;p8"/>
          <p:cNvSpPr txBox="1"/>
          <p:nvPr>
            <p:ph idx="15" type="body"/>
          </p:nvPr>
        </p:nvSpPr>
        <p:spPr>
          <a:xfrm>
            <a:off x="9781304" y="2340095"/>
            <a:ext cx="2105890" cy="3793987"/>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b="1" lang="en-PH" sz="1400">
                <a:solidFill>
                  <a:schemeClr val="accent1"/>
                </a:solidFill>
              </a:rPr>
              <a:t>Lorem ipsum dolor </a:t>
            </a:r>
            <a:r>
              <a:rPr lang="en-PH"/>
              <a:t>Consectetur adipiscing elit, sed do eiusmod tempor incididunt ut labore et dolore magna aliqua. Ut enim ad minim veniam, quis nostrud exercitation ullamco laboris nisi ut aliquip ex ea commodo consequat</a:t>
            </a:r>
            <a:endParaRPr/>
          </a:p>
        </p:txBody>
      </p:sp>
      <p:pic>
        <p:nvPicPr>
          <p:cNvPr id="5299" name="Google Shape;5299;p8"/>
          <p:cNvPicPr preferRelativeResize="0"/>
          <p:nvPr>
            <p:ph idx="16" type="pic"/>
          </p:nvPr>
        </p:nvPicPr>
        <p:blipFill rotWithShape="1">
          <a:blip r:embed="rId3">
            <a:alphaModFix/>
          </a:blip>
          <a:srcRect b="-41555" l="-41333" r="-41332" t="-41555"/>
          <a:stretch/>
        </p:blipFill>
        <p:spPr>
          <a:xfrm>
            <a:off x="304800" y="4295775"/>
            <a:ext cx="652463" cy="654050"/>
          </a:xfrm>
          <a:prstGeom prst="ellipse">
            <a:avLst/>
          </a:prstGeom>
          <a:solidFill>
            <a:schemeClr val="lt1"/>
          </a:solidFill>
          <a:ln cap="flat" cmpd="sng" w="12700">
            <a:solidFill>
              <a:srgbClr val="08212E"/>
            </a:solidFill>
            <a:prstDash val="solid"/>
            <a:round/>
            <a:headEnd len="sm" w="sm" type="none"/>
            <a:tailEnd len="sm" w="sm" type="none"/>
          </a:ln>
        </p:spPr>
      </p:pic>
      <p:pic>
        <p:nvPicPr>
          <p:cNvPr id="5300" name="Google Shape;5300;p8"/>
          <p:cNvPicPr preferRelativeResize="0"/>
          <p:nvPr>
            <p:ph idx="17" type="pic"/>
          </p:nvPr>
        </p:nvPicPr>
        <p:blipFill rotWithShape="1">
          <a:blip r:embed="rId4">
            <a:alphaModFix/>
          </a:blip>
          <a:srcRect b="-33737" l="-33739" r="-33737" t="-33739"/>
          <a:stretch/>
        </p:blipFill>
        <p:spPr>
          <a:xfrm>
            <a:off x="2620963" y="3527425"/>
            <a:ext cx="654000" cy="654000"/>
          </a:xfrm>
          <a:prstGeom prst="ellipse">
            <a:avLst/>
          </a:prstGeom>
          <a:solidFill>
            <a:schemeClr val="lt1"/>
          </a:solidFill>
          <a:ln cap="flat" cmpd="sng" w="12700">
            <a:solidFill>
              <a:srgbClr val="08212E"/>
            </a:solidFill>
            <a:prstDash val="solid"/>
            <a:round/>
            <a:headEnd len="sm" w="sm" type="none"/>
            <a:tailEnd len="sm" w="sm" type="none"/>
          </a:ln>
        </p:spPr>
      </p:pic>
      <p:pic>
        <p:nvPicPr>
          <p:cNvPr id="5301" name="Google Shape;5301;p8"/>
          <p:cNvPicPr preferRelativeResize="0"/>
          <p:nvPr>
            <p:ph idx="18" type="pic"/>
          </p:nvPr>
        </p:nvPicPr>
        <p:blipFill rotWithShape="1">
          <a:blip r:embed="rId5">
            <a:alphaModFix/>
          </a:blip>
          <a:srcRect b="-26865" l="-26865" r="-26865" t="-26865"/>
          <a:stretch/>
        </p:blipFill>
        <p:spPr>
          <a:xfrm>
            <a:off x="4937125" y="2759075"/>
            <a:ext cx="654050" cy="654050"/>
          </a:xfrm>
          <a:prstGeom prst="ellipse">
            <a:avLst/>
          </a:prstGeom>
          <a:solidFill>
            <a:schemeClr val="lt1"/>
          </a:solidFill>
          <a:ln cap="flat" cmpd="sng" w="12700">
            <a:solidFill>
              <a:srgbClr val="08212E"/>
            </a:solidFill>
            <a:prstDash val="solid"/>
            <a:round/>
            <a:headEnd len="sm" w="sm" type="none"/>
            <a:tailEnd len="sm" w="sm" type="none"/>
          </a:ln>
        </p:spPr>
      </p:pic>
      <p:pic>
        <p:nvPicPr>
          <p:cNvPr id="5302" name="Google Shape;5302;p8"/>
          <p:cNvPicPr preferRelativeResize="0"/>
          <p:nvPr>
            <p:ph idx="19" type="pic"/>
          </p:nvPr>
        </p:nvPicPr>
        <p:blipFill rotWithShape="1">
          <a:blip r:embed="rId6">
            <a:alphaModFix/>
          </a:blip>
          <a:srcRect b="-30469" l="-30274" r="-30273" t="-30469"/>
          <a:stretch/>
        </p:blipFill>
        <p:spPr>
          <a:xfrm>
            <a:off x="7254875" y="1990725"/>
            <a:ext cx="652500" cy="654000"/>
          </a:xfrm>
          <a:prstGeom prst="ellipse">
            <a:avLst/>
          </a:prstGeom>
          <a:solidFill>
            <a:schemeClr val="lt1"/>
          </a:solidFill>
          <a:ln cap="flat" cmpd="sng" w="12700">
            <a:solidFill>
              <a:srgbClr val="08212E"/>
            </a:solidFill>
            <a:prstDash val="solid"/>
            <a:round/>
            <a:headEnd len="sm" w="sm" type="none"/>
            <a:tailEnd len="sm" w="sm" type="none"/>
          </a:ln>
        </p:spPr>
      </p:pic>
      <p:pic>
        <p:nvPicPr>
          <p:cNvPr id="5303" name="Google Shape;5303;p8"/>
          <p:cNvPicPr preferRelativeResize="0"/>
          <p:nvPr>
            <p:ph idx="2" type="pic"/>
          </p:nvPr>
        </p:nvPicPr>
        <p:blipFill rotWithShape="1">
          <a:blip r:embed="rId7">
            <a:alphaModFix/>
          </a:blip>
          <a:srcRect b="-26967" l="-26966" r="-26967" t="-26966"/>
          <a:stretch/>
        </p:blipFill>
        <p:spPr>
          <a:xfrm>
            <a:off x="9571038" y="1222375"/>
            <a:ext cx="652462" cy="652463"/>
          </a:xfrm>
          <a:prstGeom prst="ellipse">
            <a:avLst/>
          </a:prstGeom>
          <a:solidFill>
            <a:schemeClr val="lt1"/>
          </a:solidFill>
          <a:ln cap="flat" cmpd="sng" w="12700">
            <a:solidFill>
              <a:srgbClr val="08212E"/>
            </a:solidFill>
            <a:prstDash val="solid"/>
            <a:round/>
            <a:headEnd len="sm" w="sm" type="none"/>
            <a:tailEnd len="sm" w="sm" type="none"/>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7" name="Shape 5307"/>
        <p:cNvGrpSpPr/>
        <p:nvPr/>
      </p:nvGrpSpPr>
      <p:grpSpPr>
        <a:xfrm>
          <a:off x="0" y="0"/>
          <a:ext cx="0" cy="0"/>
          <a:chOff x="0" y="0"/>
          <a:chExt cx="0" cy="0"/>
        </a:xfrm>
      </p:grpSpPr>
      <p:sp>
        <p:nvSpPr>
          <p:cNvPr id="5308" name="Google Shape;5308;p9"/>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Unique Value Proposition</a:t>
            </a:r>
            <a:endParaRPr/>
          </a:p>
        </p:txBody>
      </p:sp>
      <p:sp>
        <p:nvSpPr>
          <p:cNvPr id="5309" name="Google Shape;5309;p9"/>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310" name="Google Shape;5310;p9"/>
          <p:cNvSpPr txBox="1"/>
          <p:nvPr>
            <p:ph idx="2" type="body"/>
          </p:nvPr>
        </p:nvSpPr>
        <p:spPr>
          <a:xfrm>
            <a:off x="304800" y="5313934"/>
            <a:ext cx="3525293" cy="843551"/>
          </a:xfrm>
          <a:prstGeom prst="rect">
            <a:avLst/>
          </a:prstGeom>
          <a:noFill/>
          <a:ln>
            <a:noFill/>
          </a:ln>
        </p:spPr>
        <p:txBody>
          <a:bodyPr anchorCtr="0" anchor="t" bIns="0" lIns="0" spcFirstLastPara="1" rIns="0" wrap="square" tIns="0">
            <a:noAutofit/>
          </a:bodyPr>
          <a:lstStyle/>
          <a:p>
            <a:pPr indent="-182880" lvl="0" marL="182880" rtl="0" algn="l">
              <a:lnSpc>
                <a:spcPct val="100000"/>
              </a:lnSpc>
              <a:spcBef>
                <a:spcPts val="0"/>
              </a:spcBef>
              <a:spcAft>
                <a:spcPts val="0"/>
              </a:spcAft>
              <a:buClr>
                <a:schemeClr val="lt1"/>
              </a:buClr>
              <a:buSzPts val="1400"/>
              <a:buFont typeface="Arial"/>
              <a:buChar char="•"/>
            </a:pPr>
            <a:r>
              <a:rPr lang="en-PH"/>
              <a:t>Lorem ipsum dolor sit amet, consectetur adipiscing elit, sed do eiusmod tempor incdidunt </a:t>
            </a:r>
            <a:endParaRPr/>
          </a:p>
          <a:p>
            <a:pPr indent="-93978" lvl="0" marL="182880" rtl="0" algn="l">
              <a:lnSpc>
                <a:spcPct val="100000"/>
              </a:lnSpc>
              <a:spcBef>
                <a:spcPts val="200"/>
              </a:spcBef>
              <a:spcAft>
                <a:spcPts val="0"/>
              </a:spcAft>
              <a:buClr>
                <a:schemeClr val="lt1"/>
              </a:buClr>
              <a:buSzPts val="1400"/>
              <a:buFont typeface="Arial"/>
              <a:buNone/>
            </a:pPr>
            <a:r>
              <a:t/>
            </a:r>
            <a:endParaRPr/>
          </a:p>
        </p:txBody>
      </p:sp>
      <p:sp>
        <p:nvSpPr>
          <p:cNvPr id="5311" name="Google Shape;5311;p9"/>
          <p:cNvSpPr txBox="1"/>
          <p:nvPr>
            <p:ph idx="3" type="body"/>
          </p:nvPr>
        </p:nvSpPr>
        <p:spPr>
          <a:xfrm>
            <a:off x="4331647" y="5313934"/>
            <a:ext cx="3525293" cy="843551"/>
          </a:xfrm>
          <a:prstGeom prst="rect">
            <a:avLst/>
          </a:prstGeom>
          <a:noFill/>
          <a:ln>
            <a:noFill/>
          </a:ln>
        </p:spPr>
        <p:txBody>
          <a:bodyPr anchorCtr="0" anchor="t" bIns="0" lIns="0" spcFirstLastPara="1" rIns="0" wrap="square" tIns="0">
            <a:noAutofit/>
          </a:bodyPr>
          <a:lstStyle/>
          <a:p>
            <a:pPr indent="-182880" lvl="0" marL="182880" rtl="0" algn="l">
              <a:lnSpc>
                <a:spcPct val="100000"/>
              </a:lnSpc>
              <a:spcBef>
                <a:spcPts val="0"/>
              </a:spcBef>
              <a:spcAft>
                <a:spcPts val="0"/>
              </a:spcAft>
              <a:buClr>
                <a:schemeClr val="lt1"/>
              </a:buClr>
              <a:buSzPts val="1400"/>
              <a:buFont typeface="Arial"/>
              <a:buChar char="•"/>
            </a:pPr>
            <a:r>
              <a:rPr lang="en-PH"/>
              <a:t>Lorem ipsum dolor sit amet, consectetur adipiscing elit, sed do eiusmod tempor incdidunt </a:t>
            </a:r>
            <a:endParaRPr/>
          </a:p>
          <a:p>
            <a:pPr indent="-93978" lvl="0" marL="182880" rtl="0" algn="l">
              <a:lnSpc>
                <a:spcPct val="100000"/>
              </a:lnSpc>
              <a:spcBef>
                <a:spcPts val="200"/>
              </a:spcBef>
              <a:spcAft>
                <a:spcPts val="0"/>
              </a:spcAft>
              <a:buClr>
                <a:schemeClr val="lt1"/>
              </a:buClr>
              <a:buSzPts val="1400"/>
              <a:buFont typeface="Arial"/>
              <a:buNone/>
            </a:pPr>
            <a:r>
              <a:t/>
            </a:r>
            <a:endParaRPr/>
          </a:p>
        </p:txBody>
      </p:sp>
      <p:sp>
        <p:nvSpPr>
          <p:cNvPr id="5312" name="Google Shape;5312;p9"/>
          <p:cNvSpPr txBox="1"/>
          <p:nvPr>
            <p:ph idx="4" type="body"/>
          </p:nvPr>
        </p:nvSpPr>
        <p:spPr>
          <a:xfrm>
            <a:off x="8358495" y="5313934"/>
            <a:ext cx="3525293" cy="843551"/>
          </a:xfrm>
          <a:prstGeom prst="rect">
            <a:avLst/>
          </a:prstGeom>
          <a:noFill/>
          <a:ln>
            <a:noFill/>
          </a:ln>
        </p:spPr>
        <p:txBody>
          <a:bodyPr anchorCtr="0" anchor="t" bIns="0" lIns="0" spcFirstLastPara="1" rIns="0" wrap="square" tIns="0">
            <a:noAutofit/>
          </a:bodyPr>
          <a:lstStyle/>
          <a:p>
            <a:pPr indent="-182880" lvl="0" marL="182880" rtl="0" algn="l">
              <a:lnSpc>
                <a:spcPct val="100000"/>
              </a:lnSpc>
              <a:spcBef>
                <a:spcPts val="0"/>
              </a:spcBef>
              <a:spcAft>
                <a:spcPts val="0"/>
              </a:spcAft>
              <a:buClr>
                <a:schemeClr val="lt1"/>
              </a:buClr>
              <a:buSzPts val="1400"/>
              <a:buFont typeface="Arial"/>
              <a:buChar char="•"/>
            </a:pPr>
            <a:r>
              <a:rPr lang="en-PH"/>
              <a:t>Lorem ipsum dolor sit amet, consectetur adipiscing elit, sed do eiusmod tempor incdidunt </a:t>
            </a:r>
            <a:endParaRPr/>
          </a:p>
          <a:p>
            <a:pPr indent="-93978" lvl="0" marL="182880" rtl="0" algn="l">
              <a:lnSpc>
                <a:spcPct val="100000"/>
              </a:lnSpc>
              <a:spcBef>
                <a:spcPts val="200"/>
              </a:spcBef>
              <a:spcAft>
                <a:spcPts val="0"/>
              </a:spcAft>
              <a:buClr>
                <a:schemeClr val="lt1"/>
              </a:buClr>
              <a:buSzPts val="1400"/>
              <a:buFont typeface="Arial"/>
              <a:buNone/>
            </a:pPr>
            <a:r>
              <a:t/>
            </a:r>
            <a:endParaRPr/>
          </a:p>
        </p:txBody>
      </p:sp>
      <p:sp>
        <p:nvSpPr>
          <p:cNvPr id="5313" name="Google Shape;5313;p9"/>
          <p:cNvSpPr txBox="1"/>
          <p:nvPr>
            <p:ph idx="5" type="body"/>
          </p:nvPr>
        </p:nvSpPr>
        <p:spPr>
          <a:xfrm>
            <a:off x="1376629" y="1725939"/>
            <a:ext cx="1544088" cy="35505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Font typeface="Arial"/>
              <a:buNone/>
            </a:pPr>
            <a:r>
              <a:rPr lang="en-PH"/>
              <a:t>HEADLINE</a:t>
            </a:r>
            <a:endParaRPr/>
          </a:p>
        </p:txBody>
      </p:sp>
      <p:sp>
        <p:nvSpPr>
          <p:cNvPr id="5314" name="Google Shape;5314;p9"/>
          <p:cNvSpPr txBox="1"/>
          <p:nvPr>
            <p:ph idx="6" type="body"/>
          </p:nvPr>
        </p:nvSpPr>
        <p:spPr>
          <a:xfrm>
            <a:off x="1376629" y="2753560"/>
            <a:ext cx="1544088" cy="35505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Font typeface="Arial"/>
              <a:buNone/>
            </a:pPr>
            <a:r>
              <a:rPr lang="en-PH"/>
              <a:t>HEADLINE</a:t>
            </a:r>
            <a:endParaRPr/>
          </a:p>
        </p:txBody>
      </p:sp>
      <p:sp>
        <p:nvSpPr>
          <p:cNvPr id="5315" name="Google Shape;5315;p9"/>
          <p:cNvSpPr txBox="1"/>
          <p:nvPr>
            <p:ph idx="7" type="body"/>
          </p:nvPr>
        </p:nvSpPr>
        <p:spPr>
          <a:xfrm>
            <a:off x="1376629" y="3958136"/>
            <a:ext cx="1544088" cy="35505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600"/>
              <a:buFont typeface="Arial"/>
              <a:buNone/>
            </a:pPr>
            <a:r>
              <a:rPr lang="en-PH"/>
              <a:t>HEADLINE</a:t>
            </a:r>
            <a:endParaRPr/>
          </a:p>
        </p:txBody>
      </p:sp>
      <p:sp>
        <p:nvSpPr>
          <p:cNvPr id="5316" name="Google Shape;5316;p9"/>
          <p:cNvSpPr txBox="1"/>
          <p:nvPr>
            <p:ph idx="8" type="body"/>
          </p:nvPr>
        </p:nvSpPr>
        <p:spPr>
          <a:xfrm>
            <a:off x="5205415" y="1423327"/>
            <a:ext cx="2149978" cy="276999"/>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4"/>
              </a:buClr>
              <a:buSzPts val="1800"/>
              <a:buNone/>
            </a:pPr>
            <a:r>
              <a:rPr lang="en-PH"/>
              <a:t>100%</a:t>
            </a:r>
            <a:endParaRPr/>
          </a:p>
        </p:txBody>
      </p:sp>
      <p:sp>
        <p:nvSpPr>
          <p:cNvPr id="5317" name="Google Shape;5317;p9"/>
          <p:cNvSpPr txBox="1"/>
          <p:nvPr>
            <p:ph idx="9" type="body"/>
          </p:nvPr>
        </p:nvSpPr>
        <p:spPr>
          <a:xfrm>
            <a:off x="5205415" y="1736776"/>
            <a:ext cx="214997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a:t>
            </a:r>
            <a:endParaRPr/>
          </a:p>
        </p:txBody>
      </p:sp>
      <p:sp>
        <p:nvSpPr>
          <p:cNvPr id="5318" name="Google Shape;5318;p9"/>
          <p:cNvSpPr txBox="1"/>
          <p:nvPr>
            <p:ph idx="13" type="body"/>
          </p:nvPr>
        </p:nvSpPr>
        <p:spPr>
          <a:xfrm>
            <a:off x="5205415" y="2690977"/>
            <a:ext cx="2149978" cy="276999"/>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1800"/>
              <a:buNone/>
            </a:pPr>
            <a:r>
              <a:rPr lang="en-PH"/>
              <a:t>100%</a:t>
            </a:r>
            <a:endParaRPr/>
          </a:p>
        </p:txBody>
      </p:sp>
      <p:sp>
        <p:nvSpPr>
          <p:cNvPr id="5319" name="Google Shape;5319;p9"/>
          <p:cNvSpPr txBox="1"/>
          <p:nvPr>
            <p:ph idx="14" type="body"/>
          </p:nvPr>
        </p:nvSpPr>
        <p:spPr>
          <a:xfrm>
            <a:off x="5205415" y="3004426"/>
            <a:ext cx="214997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a:t>
            </a:r>
            <a:endParaRPr/>
          </a:p>
        </p:txBody>
      </p:sp>
      <p:sp>
        <p:nvSpPr>
          <p:cNvPr id="5320" name="Google Shape;5320;p9"/>
          <p:cNvSpPr txBox="1"/>
          <p:nvPr>
            <p:ph idx="15" type="body"/>
          </p:nvPr>
        </p:nvSpPr>
        <p:spPr>
          <a:xfrm>
            <a:off x="5205415" y="3919794"/>
            <a:ext cx="2149978" cy="276999"/>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2"/>
              </a:buClr>
              <a:buSzPts val="1800"/>
              <a:buNone/>
            </a:pPr>
            <a:r>
              <a:rPr lang="en-PH"/>
              <a:t>100%</a:t>
            </a:r>
            <a:endParaRPr/>
          </a:p>
        </p:txBody>
      </p:sp>
      <p:sp>
        <p:nvSpPr>
          <p:cNvPr id="5321" name="Google Shape;5321;p9"/>
          <p:cNvSpPr txBox="1"/>
          <p:nvPr>
            <p:ph idx="16" type="body"/>
          </p:nvPr>
        </p:nvSpPr>
        <p:spPr>
          <a:xfrm>
            <a:off x="5205415" y="4233243"/>
            <a:ext cx="214997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a:t>
            </a:r>
            <a:endParaRPr/>
          </a:p>
          <a:p>
            <a:pPr indent="0" lvl="0" marL="0" rtl="0" algn="l">
              <a:lnSpc>
                <a:spcPct val="100000"/>
              </a:lnSpc>
              <a:spcBef>
                <a:spcPts val="600"/>
              </a:spcBef>
              <a:spcAft>
                <a:spcPts val="0"/>
              </a:spcAft>
              <a:buClr>
                <a:schemeClr val="dk2"/>
              </a:buClr>
              <a:buSzPts val="1200"/>
              <a:buNone/>
            </a:pPr>
            <a:r>
              <a:t/>
            </a:r>
            <a:endParaRPr/>
          </a:p>
        </p:txBody>
      </p:sp>
      <p:sp>
        <p:nvSpPr>
          <p:cNvPr id="5322" name="Google Shape;5322;p9"/>
          <p:cNvSpPr txBox="1"/>
          <p:nvPr>
            <p:ph idx="17" type="body"/>
          </p:nvPr>
        </p:nvSpPr>
        <p:spPr>
          <a:xfrm>
            <a:off x="7712412" y="1406778"/>
            <a:ext cx="3933628" cy="246221"/>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4"/>
              </a:buClr>
              <a:buSzPts val="1600"/>
              <a:buNone/>
            </a:pPr>
            <a:r>
              <a:rPr lang="en-PH"/>
              <a:t>Lorem ipsum dolor sit amet</a:t>
            </a:r>
            <a:endParaRPr/>
          </a:p>
        </p:txBody>
      </p:sp>
      <p:sp>
        <p:nvSpPr>
          <p:cNvPr id="5323" name="Google Shape;5323;p9"/>
          <p:cNvSpPr txBox="1"/>
          <p:nvPr>
            <p:ph idx="18" type="body"/>
          </p:nvPr>
        </p:nvSpPr>
        <p:spPr>
          <a:xfrm>
            <a:off x="7712412" y="1689449"/>
            <a:ext cx="393362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a:t>
            </a:r>
            <a:endParaRPr/>
          </a:p>
        </p:txBody>
      </p:sp>
      <p:sp>
        <p:nvSpPr>
          <p:cNvPr id="5324" name="Google Shape;5324;p9"/>
          <p:cNvSpPr txBox="1"/>
          <p:nvPr>
            <p:ph idx="19" type="body"/>
          </p:nvPr>
        </p:nvSpPr>
        <p:spPr>
          <a:xfrm>
            <a:off x="7712412" y="2679926"/>
            <a:ext cx="3933628" cy="246221"/>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1600"/>
              <a:buNone/>
            </a:pPr>
            <a:r>
              <a:rPr lang="en-PH"/>
              <a:t>Lorem ipsum dolor sit amet</a:t>
            </a:r>
            <a:endParaRPr/>
          </a:p>
        </p:txBody>
      </p:sp>
      <p:sp>
        <p:nvSpPr>
          <p:cNvPr id="5325" name="Google Shape;5325;p9"/>
          <p:cNvSpPr txBox="1"/>
          <p:nvPr>
            <p:ph idx="20" type="body"/>
          </p:nvPr>
        </p:nvSpPr>
        <p:spPr>
          <a:xfrm>
            <a:off x="7712412" y="2962597"/>
            <a:ext cx="393362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a:t>
            </a:r>
            <a:endParaRPr/>
          </a:p>
        </p:txBody>
      </p:sp>
      <p:sp>
        <p:nvSpPr>
          <p:cNvPr id="5326" name="Google Shape;5326;p9"/>
          <p:cNvSpPr txBox="1"/>
          <p:nvPr>
            <p:ph idx="21" type="body"/>
          </p:nvPr>
        </p:nvSpPr>
        <p:spPr>
          <a:xfrm>
            <a:off x="7712412" y="3895637"/>
            <a:ext cx="3933628" cy="246221"/>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2"/>
              </a:buClr>
              <a:buSzPts val="1600"/>
              <a:buNone/>
            </a:pPr>
            <a:r>
              <a:rPr lang="en-PH"/>
              <a:t>Lorem ipsum dolor sit amet</a:t>
            </a:r>
            <a:endParaRPr/>
          </a:p>
        </p:txBody>
      </p:sp>
      <p:sp>
        <p:nvSpPr>
          <p:cNvPr id="5327" name="Google Shape;5327;p9"/>
          <p:cNvSpPr txBox="1"/>
          <p:nvPr>
            <p:ph idx="22" type="body"/>
          </p:nvPr>
        </p:nvSpPr>
        <p:spPr>
          <a:xfrm>
            <a:off x="7712412" y="4178308"/>
            <a:ext cx="3933628" cy="463816"/>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Lorem ipsum dolor sit amet, consectetur adipiscing elit, sed do eiusmod tempor incididunt </a:t>
            </a:r>
            <a:endParaRPr/>
          </a:p>
          <a:p>
            <a:pPr indent="0" lvl="0" marL="0" rtl="0" algn="l">
              <a:lnSpc>
                <a:spcPct val="100000"/>
              </a:lnSpc>
              <a:spcBef>
                <a:spcPts val="600"/>
              </a:spcBef>
              <a:spcAft>
                <a:spcPts val="0"/>
              </a:spcAft>
              <a:buClr>
                <a:schemeClr val="dk2"/>
              </a:buClr>
              <a:buSzPts val="1200"/>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1" name="Shape 5331"/>
        <p:cNvGrpSpPr/>
        <p:nvPr/>
      </p:nvGrpSpPr>
      <p:grpSpPr>
        <a:xfrm>
          <a:off x="0" y="0"/>
          <a:ext cx="0" cy="0"/>
          <a:chOff x="0" y="0"/>
          <a:chExt cx="0" cy="0"/>
        </a:xfrm>
      </p:grpSpPr>
      <p:sp>
        <p:nvSpPr>
          <p:cNvPr id="5332" name="Google Shape;5332;p1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Competitive Landscape</a:t>
            </a:r>
            <a:endParaRPr/>
          </a:p>
        </p:txBody>
      </p:sp>
      <p:sp>
        <p:nvSpPr>
          <p:cNvPr id="5333" name="Google Shape;5333;p10"/>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334" name="Google Shape;5334;p10"/>
          <p:cNvSpPr txBox="1"/>
          <p:nvPr>
            <p:ph idx="2" type="body"/>
          </p:nvPr>
        </p:nvSpPr>
        <p:spPr>
          <a:xfrm rot="-5400000">
            <a:off x="-673608" y="2197608"/>
            <a:ext cx="2459736" cy="502920"/>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200"/>
              <a:buNone/>
            </a:pPr>
            <a:r>
              <a:rPr lang="en-PH"/>
              <a:t>Social Media Dashboards</a:t>
            </a:r>
            <a:endParaRPr/>
          </a:p>
        </p:txBody>
      </p:sp>
      <p:sp>
        <p:nvSpPr>
          <p:cNvPr id="5335" name="Google Shape;5335;p10"/>
          <p:cNvSpPr txBox="1"/>
          <p:nvPr>
            <p:ph idx="3" type="body"/>
          </p:nvPr>
        </p:nvSpPr>
        <p:spPr>
          <a:xfrm rot="5400000">
            <a:off x="10405114" y="2194558"/>
            <a:ext cx="2457443" cy="506731"/>
          </a:xfrm>
          <a:prstGeom prst="rect">
            <a:avLst/>
          </a:prstGeom>
          <a:solidFill>
            <a:schemeClr val="accent1"/>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200"/>
              <a:buNone/>
            </a:pPr>
            <a:r>
              <a:rPr lang="en-PH"/>
              <a:t>Intelligent Sharing</a:t>
            </a:r>
            <a:endParaRPr/>
          </a:p>
        </p:txBody>
      </p:sp>
      <p:sp>
        <p:nvSpPr>
          <p:cNvPr id="5336" name="Google Shape;5336;p10"/>
          <p:cNvSpPr txBox="1"/>
          <p:nvPr>
            <p:ph idx="4" type="body"/>
          </p:nvPr>
        </p:nvSpPr>
        <p:spPr>
          <a:xfrm rot="-5400000">
            <a:off x="-673607" y="4652772"/>
            <a:ext cx="2459736" cy="502920"/>
          </a:xfrm>
          <a:prstGeom prst="rect">
            <a:avLst/>
          </a:prstGeom>
          <a:solidFill>
            <a:schemeClr val="accent2"/>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200"/>
              <a:buNone/>
            </a:pPr>
            <a:r>
              <a:rPr lang="en-PH"/>
              <a:t>Scheduling Apps</a:t>
            </a:r>
            <a:endParaRPr/>
          </a:p>
        </p:txBody>
      </p:sp>
      <p:sp>
        <p:nvSpPr>
          <p:cNvPr id="5337" name="Google Shape;5337;p10"/>
          <p:cNvSpPr txBox="1"/>
          <p:nvPr>
            <p:ph idx="5" type="body"/>
          </p:nvPr>
        </p:nvSpPr>
        <p:spPr>
          <a:xfrm rot="5400000">
            <a:off x="10405112" y="4652012"/>
            <a:ext cx="2457448" cy="506731"/>
          </a:xfrm>
          <a:prstGeom prst="rect">
            <a:avLst/>
          </a:prstGeom>
          <a:solidFill>
            <a:schemeClr val="accent3"/>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200"/>
              <a:buNone/>
            </a:pPr>
            <a:r>
              <a:rPr lang="en-PH"/>
              <a:t>Sharing Platforms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1" name="Shape 5341"/>
        <p:cNvGrpSpPr/>
        <p:nvPr/>
      </p:nvGrpSpPr>
      <p:grpSpPr>
        <a:xfrm>
          <a:off x="0" y="0"/>
          <a:ext cx="0" cy="0"/>
          <a:chOff x="0" y="0"/>
          <a:chExt cx="0" cy="0"/>
        </a:xfrm>
      </p:grpSpPr>
      <p:sp>
        <p:nvSpPr>
          <p:cNvPr id="5342" name="Google Shape;5342;p11"/>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NPS</a:t>
            </a:r>
            <a:endParaRPr/>
          </a:p>
        </p:txBody>
      </p:sp>
      <p:sp>
        <p:nvSpPr>
          <p:cNvPr id="5343" name="Google Shape;5343;p11"/>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7F7F7F"/>
              </a:buClr>
              <a:buSzPts val="1000"/>
              <a:buNone/>
            </a:pPr>
            <a:r>
              <a:rPr lang="en-PH"/>
              <a:t>Confidential</a:t>
            </a:r>
            <a:endParaRPr/>
          </a:p>
        </p:txBody>
      </p:sp>
      <p:sp>
        <p:nvSpPr>
          <p:cNvPr id="5344" name="Google Shape;5344;p11"/>
          <p:cNvSpPr txBox="1"/>
          <p:nvPr>
            <p:ph idx="3" type="body"/>
          </p:nvPr>
        </p:nvSpPr>
        <p:spPr>
          <a:xfrm>
            <a:off x="304802" y="1406778"/>
            <a:ext cx="6955538" cy="246221"/>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lt1"/>
              </a:buClr>
              <a:buSzPts val="1600"/>
              <a:buNone/>
            </a:pPr>
            <a:r>
              <a:rPr lang="en-PH"/>
              <a:t>Lorem ipsum dolor sit amet</a:t>
            </a:r>
            <a:endParaRPr/>
          </a:p>
        </p:txBody>
      </p:sp>
      <p:sp>
        <p:nvSpPr>
          <p:cNvPr id="5345" name="Google Shape;5345;p11"/>
          <p:cNvSpPr txBox="1"/>
          <p:nvPr>
            <p:ph idx="4" type="body"/>
          </p:nvPr>
        </p:nvSpPr>
        <p:spPr>
          <a:xfrm>
            <a:off x="952136" y="2077051"/>
            <a:ext cx="4926150" cy="7902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Lorem ipsum dolor sit amet, consectetur adipiscing elit, sed do eiusmod tempor incididunt ut labore et dolore magna aliqua. Ut enim ad minim veniam, quis nostrud exercitation ullamco laboris nisi ut aliquip ex ea.</a:t>
            </a:r>
            <a:endParaRPr/>
          </a:p>
          <a:p>
            <a:pPr indent="0" lvl="0" marL="0" rtl="0" algn="l">
              <a:lnSpc>
                <a:spcPct val="100000"/>
              </a:lnSpc>
              <a:spcBef>
                <a:spcPts val="600"/>
              </a:spcBef>
              <a:spcAft>
                <a:spcPts val="0"/>
              </a:spcAft>
              <a:buClr>
                <a:schemeClr val="lt1"/>
              </a:buClr>
              <a:buSzPts val="1000"/>
              <a:buNone/>
            </a:pPr>
            <a:r>
              <a:rPr b="1" lang="en-PH" sz="1000"/>
              <a:t>- Lorem ipsum dolor sit amet</a:t>
            </a:r>
            <a:endParaRPr sz="1000"/>
          </a:p>
          <a:p>
            <a:pPr indent="0" lvl="0" marL="0" rtl="0" algn="l">
              <a:lnSpc>
                <a:spcPct val="100000"/>
              </a:lnSpc>
              <a:spcBef>
                <a:spcPts val="600"/>
              </a:spcBef>
              <a:spcAft>
                <a:spcPts val="0"/>
              </a:spcAft>
              <a:buClr>
                <a:schemeClr val="lt1"/>
              </a:buClr>
              <a:buSzPts val="1200"/>
              <a:buNone/>
            </a:pPr>
            <a:r>
              <a:t/>
            </a:r>
            <a:endParaRPr/>
          </a:p>
          <a:p>
            <a:pPr indent="0" lvl="0" marL="0" rtl="0" algn="l">
              <a:lnSpc>
                <a:spcPct val="100000"/>
              </a:lnSpc>
              <a:spcBef>
                <a:spcPts val="600"/>
              </a:spcBef>
              <a:spcAft>
                <a:spcPts val="0"/>
              </a:spcAft>
              <a:buClr>
                <a:schemeClr val="lt1"/>
              </a:buClr>
              <a:buSzPts val="1200"/>
              <a:buNone/>
            </a:pPr>
            <a:r>
              <a:t/>
            </a:r>
            <a:endParaRPr/>
          </a:p>
        </p:txBody>
      </p:sp>
      <p:sp>
        <p:nvSpPr>
          <p:cNvPr id="5346" name="Google Shape;5346;p11"/>
          <p:cNvSpPr txBox="1"/>
          <p:nvPr>
            <p:ph idx="5" type="body"/>
          </p:nvPr>
        </p:nvSpPr>
        <p:spPr>
          <a:xfrm>
            <a:off x="952136" y="3532243"/>
            <a:ext cx="4916819" cy="7902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Lorem ipsum dolor sit amet, consectetur adipiscing elit, sed do eiusmod tempor incididunt ut labore et dolore magna aliqua. Ut enim ad minim veniam, quis nostrud exercitation ullamco laboris nisi ut aliquip ex ea.</a:t>
            </a:r>
            <a:endParaRPr/>
          </a:p>
          <a:p>
            <a:pPr indent="0" lvl="0" marL="0" rtl="0" algn="l">
              <a:lnSpc>
                <a:spcPct val="100000"/>
              </a:lnSpc>
              <a:spcBef>
                <a:spcPts val="600"/>
              </a:spcBef>
              <a:spcAft>
                <a:spcPts val="0"/>
              </a:spcAft>
              <a:buClr>
                <a:schemeClr val="lt1"/>
              </a:buClr>
              <a:buSzPts val="1000"/>
              <a:buNone/>
            </a:pPr>
            <a:r>
              <a:rPr b="1" lang="en-PH" sz="1000"/>
              <a:t>- Lorem ipsum dolor sit amet</a:t>
            </a:r>
            <a:endParaRPr sz="1000"/>
          </a:p>
          <a:p>
            <a:pPr indent="0" lvl="0" marL="0" rtl="0" algn="l">
              <a:lnSpc>
                <a:spcPct val="100000"/>
              </a:lnSpc>
              <a:spcBef>
                <a:spcPts val="600"/>
              </a:spcBef>
              <a:spcAft>
                <a:spcPts val="0"/>
              </a:spcAft>
              <a:buClr>
                <a:schemeClr val="lt1"/>
              </a:buClr>
              <a:buSzPts val="1200"/>
              <a:buNone/>
            </a:pPr>
            <a:r>
              <a:t/>
            </a:r>
            <a:endParaRPr/>
          </a:p>
          <a:p>
            <a:pPr indent="0" lvl="0" marL="0" rtl="0" algn="l">
              <a:lnSpc>
                <a:spcPct val="100000"/>
              </a:lnSpc>
              <a:spcBef>
                <a:spcPts val="600"/>
              </a:spcBef>
              <a:spcAft>
                <a:spcPts val="0"/>
              </a:spcAft>
              <a:buClr>
                <a:schemeClr val="lt1"/>
              </a:buClr>
              <a:buSzPts val="1200"/>
              <a:buNone/>
            </a:pPr>
            <a:r>
              <a:t/>
            </a:r>
            <a:endParaRPr/>
          </a:p>
        </p:txBody>
      </p:sp>
      <p:sp>
        <p:nvSpPr>
          <p:cNvPr id="5347" name="Google Shape;5347;p11"/>
          <p:cNvSpPr txBox="1"/>
          <p:nvPr>
            <p:ph idx="6" type="body"/>
          </p:nvPr>
        </p:nvSpPr>
        <p:spPr>
          <a:xfrm>
            <a:off x="952136" y="4976107"/>
            <a:ext cx="4916819" cy="7902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Lorem ipsum dolor sit amet, consectetur adipiscing elit, sed do eiusmod tempor incididunt ut labore et dolore magna aliqua. Ut enim ad minim veniam, quis nostrud exercitation ullamco laboris nisi ut aliquip ex ea.</a:t>
            </a:r>
            <a:endParaRPr/>
          </a:p>
          <a:p>
            <a:pPr indent="0" lvl="0" marL="0" rtl="0" algn="l">
              <a:lnSpc>
                <a:spcPct val="100000"/>
              </a:lnSpc>
              <a:spcBef>
                <a:spcPts val="600"/>
              </a:spcBef>
              <a:spcAft>
                <a:spcPts val="0"/>
              </a:spcAft>
              <a:buClr>
                <a:schemeClr val="lt1"/>
              </a:buClr>
              <a:buSzPts val="1000"/>
              <a:buNone/>
            </a:pPr>
            <a:r>
              <a:rPr b="1" lang="en-PH" sz="1000"/>
              <a:t>- Lorem ipsum dolor sit amet</a:t>
            </a:r>
            <a:endParaRPr sz="1000"/>
          </a:p>
          <a:p>
            <a:pPr indent="0" lvl="0" marL="0" rtl="0" algn="l">
              <a:lnSpc>
                <a:spcPct val="100000"/>
              </a:lnSpc>
              <a:spcBef>
                <a:spcPts val="600"/>
              </a:spcBef>
              <a:spcAft>
                <a:spcPts val="0"/>
              </a:spcAft>
              <a:buClr>
                <a:schemeClr val="lt1"/>
              </a:buClr>
              <a:buSzPts val="1200"/>
              <a:buNone/>
            </a:pPr>
            <a:r>
              <a:t/>
            </a:r>
            <a:endParaRPr/>
          </a:p>
          <a:p>
            <a:pPr indent="0" lvl="0" marL="0" rtl="0" algn="l">
              <a:lnSpc>
                <a:spcPct val="100000"/>
              </a:lnSpc>
              <a:spcBef>
                <a:spcPts val="600"/>
              </a:spcBef>
              <a:spcAft>
                <a:spcPts val="0"/>
              </a:spcAft>
              <a:buClr>
                <a:schemeClr val="lt1"/>
              </a:buClr>
              <a:buSzPts val="1200"/>
              <a:buNone/>
            </a:pPr>
            <a:r>
              <a:t/>
            </a:r>
            <a:endParaRPr/>
          </a:p>
        </p:txBody>
      </p:sp>
      <p:sp>
        <p:nvSpPr>
          <p:cNvPr id="5348" name="Google Shape;5348;p11"/>
          <p:cNvSpPr txBox="1"/>
          <p:nvPr>
            <p:ph idx="7" type="body"/>
          </p:nvPr>
        </p:nvSpPr>
        <p:spPr>
          <a:xfrm>
            <a:off x="304800" y="1798233"/>
            <a:ext cx="577887" cy="1231106"/>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5349" name="Google Shape;5349;p11"/>
          <p:cNvSpPr txBox="1"/>
          <p:nvPr>
            <p:ph idx="8" type="body"/>
          </p:nvPr>
        </p:nvSpPr>
        <p:spPr>
          <a:xfrm>
            <a:off x="304800" y="3247761"/>
            <a:ext cx="577887" cy="1231106"/>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5350" name="Google Shape;5350;p11"/>
          <p:cNvSpPr txBox="1"/>
          <p:nvPr>
            <p:ph idx="9" type="body"/>
          </p:nvPr>
        </p:nvSpPr>
        <p:spPr>
          <a:xfrm>
            <a:off x="315952" y="4697289"/>
            <a:ext cx="577887" cy="1231106"/>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5351" name="Google Shape;5351;p11"/>
          <p:cNvSpPr/>
          <p:nvPr/>
        </p:nvSpPr>
        <p:spPr>
          <a:xfrm>
            <a:off x="6092890" y="2015412"/>
            <a:ext cx="1138334" cy="643812"/>
          </a:xfrm>
          <a:prstGeom prst="rect">
            <a:avLst/>
          </a:prstGeom>
          <a:solidFill>
            <a:srgbClr val="0B3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PH" sz="1200" u="none" cap="none" strike="noStrike">
                <a:solidFill>
                  <a:schemeClr val="accent5"/>
                </a:solidFill>
                <a:latin typeface="Arial"/>
                <a:ea typeface="Arial"/>
                <a:cs typeface="Arial"/>
                <a:sym typeface="Arial"/>
              </a:rPr>
              <a:t>LOGO</a:t>
            </a:r>
            <a:endParaRPr b="0" i="0" sz="1400" u="none" cap="none" strike="noStrike">
              <a:solidFill>
                <a:srgbClr val="000000"/>
              </a:solidFill>
              <a:latin typeface="Arial"/>
              <a:ea typeface="Arial"/>
              <a:cs typeface="Arial"/>
              <a:sym typeface="Arial"/>
            </a:endParaRPr>
          </a:p>
        </p:txBody>
      </p:sp>
      <p:sp>
        <p:nvSpPr>
          <p:cNvPr id="5352" name="Google Shape;5352;p11"/>
          <p:cNvSpPr/>
          <p:nvPr/>
        </p:nvSpPr>
        <p:spPr>
          <a:xfrm>
            <a:off x="6092890" y="3526972"/>
            <a:ext cx="1138334" cy="643812"/>
          </a:xfrm>
          <a:prstGeom prst="rect">
            <a:avLst/>
          </a:prstGeom>
          <a:solidFill>
            <a:srgbClr val="0B3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PH" sz="1200" u="none" cap="none" strike="noStrike">
                <a:solidFill>
                  <a:schemeClr val="accent5"/>
                </a:solidFill>
                <a:latin typeface="Arial"/>
                <a:ea typeface="Arial"/>
                <a:cs typeface="Arial"/>
                <a:sym typeface="Arial"/>
              </a:rPr>
              <a:t>LOGO</a:t>
            </a:r>
            <a:endParaRPr b="0" i="0" sz="1400" u="none" cap="none" strike="noStrike">
              <a:solidFill>
                <a:srgbClr val="000000"/>
              </a:solidFill>
              <a:latin typeface="Arial"/>
              <a:ea typeface="Arial"/>
              <a:cs typeface="Arial"/>
              <a:sym typeface="Arial"/>
            </a:endParaRPr>
          </a:p>
        </p:txBody>
      </p:sp>
      <p:sp>
        <p:nvSpPr>
          <p:cNvPr id="5353" name="Google Shape;5353;p11"/>
          <p:cNvSpPr/>
          <p:nvPr/>
        </p:nvSpPr>
        <p:spPr>
          <a:xfrm>
            <a:off x="6092890" y="5010539"/>
            <a:ext cx="1138334" cy="643812"/>
          </a:xfrm>
          <a:prstGeom prst="rect">
            <a:avLst/>
          </a:prstGeom>
          <a:solidFill>
            <a:srgbClr val="0B3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PH" sz="1200" u="none" cap="none" strike="noStrike">
                <a:solidFill>
                  <a:schemeClr val="accent5"/>
                </a:solidFill>
                <a:latin typeface="Arial"/>
                <a:ea typeface="Arial"/>
                <a:cs typeface="Arial"/>
                <a:sym typeface="Arial"/>
              </a:rPr>
              <a:t>LOGO</a:t>
            </a:r>
            <a:endParaRPr b="0" i="0" sz="1400" u="none" cap="none" strike="noStrike">
              <a:solidFill>
                <a:srgbClr val="000000"/>
              </a:solidFill>
              <a:latin typeface="Arial"/>
              <a:ea typeface="Arial"/>
              <a:cs typeface="Arial"/>
              <a:sym typeface="Arial"/>
            </a:endParaRPr>
          </a:p>
        </p:txBody>
      </p:sp>
      <p:pic>
        <p:nvPicPr>
          <p:cNvPr id="5354" name="Google Shape;5354;p11" title="Chart Title"/>
          <p:cNvPicPr preferRelativeResize="0"/>
          <p:nvPr/>
        </p:nvPicPr>
        <p:blipFill rotWithShape="1">
          <a:blip r:embed="rId3">
            <a:alphaModFix/>
          </a:blip>
          <a:srcRect b="0" l="0" r="0" t="0"/>
          <a:stretch/>
        </p:blipFill>
        <p:spPr>
          <a:xfrm>
            <a:off x="7952250" y="1059550"/>
            <a:ext cx="3934950" cy="51574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4" name="Shape 3124"/>
        <p:cNvGrpSpPr/>
        <p:nvPr/>
      </p:nvGrpSpPr>
      <p:grpSpPr>
        <a:xfrm>
          <a:off x="0" y="0"/>
          <a:ext cx="0" cy="0"/>
          <a:chOff x="0" y="0"/>
          <a:chExt cx="0" cy="0"/>
        </a:xfrm>
      </p:grpSpPr>
      <p:sp>
        <p:nvSpPr>
          <p:cNvPr id="3125" name="Google Shape;3125;g1a37c33ce89_0_8160"/>
          <p:cNvSpPr txBox="1"/>
          <p:nvPr>
            <p:ph type="title"/>
          </p:nvPr>
        </p:nvSpPr>
        <p:spPr>
          <a:xfrm>
            <a:off x="539320" y="415277"/>
            <a:ext cx="9678900" cy="415200"/>
          </a:xfrm>
          <a:prstGeom prst="rect">
            <a:avLst/>
          </a:prstGeom>
          <a:noFill/>
          <a:ln>
            <a:noFill/>
          </a:ln>
        </p:spPr>
        <p:txBody>
          <a:bodyPr anchorCtr="0" anchor="b" bIns="44925" lIns="0" spcFirstLastPara="1" rIns="0" wrap="square" tIns="44925">
            <a:noAutofit/>
          </a:bodyPr>
          <a:lstStyle/>
          <a:p>
            <a:pPr indent="0" lvl="0" marL="0" rtl="0" algn="l">
              <a:lnSpc>
                <a:spcPct val="80000"/>
              </a:lnSpc>
              <a:spcBef>
                <a:spcPts val="0"/>
              </a:spcBef>
              <a:spcAft>
                <a:spcPts val="0"/>
              </a:spcAft>
              <a:buNone/>
            </a:pPr>
            <a:r>
              <a:rPr lang="en-PH"/>
              <a:t>Competitive Landscape</a:t>
            </a:r>
            <a:endParaRPr/>
          </a:p>
        </p:txBody>
      </p:sp>
      <p:sp>
        <p:nvSpPr>
          <p:cNvPr id="3126" name="Google Shape;3126;g1a37c33ce89_0_8160"/>
          <p:cNvSpPr/>
          <p:nvPr/>
        </p:nvSpPr>
        <p:spPr>
          <a:xfrm>
            <a:off x="1187824" y="2680055"/>
            <a:ext cx="10219875" cy="3371119"/>
          </a:xfrm>
          <a:custGeom>
            <a:rect b="b" l="l" r="r" t="t"/>
            <a:pathLst>
              <a:path extrusionOk="0" h="2880" w="5232">
                <a:moveTo>
                  <a:pt x="0" y="2880"/>
                </a:moveTo>
                <a:cubicBezTo>
                  <a:pt x="3072" y="2244"/>
                  <a:pt x="3996" y="444"/>
                  <a:pt x="3996" y="378"/>
                </a:cubicBezTo>
                <a:cubicBezTo>
                  <a:pt x="3810" y="366"/>
                  <a:pt x="3702" y="366"/>
                  <a:pt x="3702" y="366"/>
                </a:cubicBezTo>
                <a:lnTo>
                  <a:pt x="4632" y="0"/>
                </a:lnTo>
                <a:lnTo>
                  <a:pt x="5232" y="438"/>
                </a:lnTo>
                <a:lnTo>
                  <a:pt x="4914" y="438"/>
                </a:lnTo>
                <a:cubicBezTo>
                  <a:pt x="4590" y="900"/>
                  <a:pt x="3894" y="2622"/>
                  <a:pt x="0" y="2880"/>
                </a:cubicBezTo>
                <a:close/>
              </a:path>
            </a:pathLst>
          </a:custGeom>
          <a:solidFill>
            <a:srgbClr val="F2F2F2">
              <a:alpha val="20000"/>
            </a:srgbClr>
          </a:solidFill>
          <a:ln>
            <a:noFill/>
          </a:ln>
          <a:effectLst>
            <a:outerShdw blurRad="50800" rotWithShape="0" algn="t" dir="5400000" dist="38100">
              <a:srgbClr val="000000">
                <a:alpha val="40000"/>
              </a:srgbClr>
            </a:outerShdw>
          </a:effectLst>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127" name="Google Shape;3127;g1a37c33ce89_0_8160"/>
          <p:cNvSpPr txBox="1"/>
          <p:nvPr/>
        </p:nvSpPr>
        <p:spPr>
          <a:xfrm>
            <a:off x="656737" y="2177812"/>
            <a:ext cx="3227400" cy="1343700"/>
          </a:xfrm>
          <a:prstGeom prst="rect">
            <a:avLst/>
          </a:prstGeom>
          <a:noFill/>
          <a:ln>
            <a:noFill/>
          </a:ln>
        </p:spPr>
        <p:txBody>
          <a:bodyPr anchorCtr="0" anchor="t" bIns="40325" lIns="0" spcFirstLastPara="1" rIns="0" wrap="square" tIns="40325">
            <a:spAutoFit/>
          </a:bodyPr>
          <a:lstStyle/>
          <a:p>
            <a:pPr indent="-203200" lvl="0" marL="203200" marR="0" rtl="0" algn="l">
              <a:spcBef>
                <a:spcPts val="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Basic safety and compliance plus asset tracking</a:t>
            </a:r>
            <a:endParaRPr sz="1000"/>
          </a:p>
          <a:p>
            <a:pPr indent="-203200" lvl="0" marL="203200" marR="0" rtl="0" algn="l">
              <a:spcBef>
                <a:spcPts val="900"/>
              </a:spcBef>
              <a:spcAft>
                <a:spcPts val="0"/>
              </a:spcAft>
              <a:buClr>
                <a:schemeClr val="accent2"/>
              </a:buClr>
              <a:buSzPts val="1000"/>
              <a:buFont typeface="Noto Sans Symbols"/>
              <a:buChar char="⚫"/>
            </a:pPr>
            <a:r>
              <a:rPr lang="en-PH" sz="1000">
                <a:solidFill>
                  <a:srgbClr val="000000"/>
                </a:solidFill>
                <a:latin typeface="Arial"/>
                <a:ea typeface="Arial"/>
                <a:cs typeface="Arial"/>
                <a:sym typeface="Arial"/>
              </a:rPr>
              <a:t>Software tied to proprietary hardware</a:t>
            </a:r>
            <a:endParaRPr sz="1000"/>
          </a:p>
          <a:p>
            <a:pPr indent="-203200" lvl="0" marL="203200" marR="0" rtl="0" algn="l">
              <a:spcBef>
                <a:spcPts val="900"/>
              </a:spcBef>
              <a:spcAft>
                <a:spcPts val="0"/>
              </a:spcAft>
              <a:buClr>
                <a:schemeClr val="accent2"/>
              </a:buClr>
              <a:buSzPts val="1000"/>
              <a:buFont typeface="Noto Sans Symbols"/>
              <a:buChar char="⚫"/>
            </a:pPr>
            <a:r>
              <a:rPr lang="en-PH" sz="1000">
                <a:solidFill>
                  <a:schemeClr val="dk1"/>
                </a:solidFill>
              </a:rPr>
              <a:t>Lead with price versus functionality</a:t>
            </a:r>
            <a:endParaRPr sz="1200">
              <a:solidFill>
                <a:schemeClr val="dk1"/>
              </a:solidFill>
            </a:endParaRPr>
          </a:p>
          <a:p>
            <a:pPr indent="0" lvl="0" marL="0" marR="0" rtl="0" algn="l">
              <a:spcBef>
                <a:spcPts val="900"/>
              </a:spcBef>
              <a:spcAft>
                <a:spcPts val="0"/>
              </a:spcAft>
              <a:buNone/>
            </a:pPr>
            <a:r>
              <a:t/>
            </a:r>
            <a:endParaRPr sz="1000"/>
          </a:p>
          <a:p>
            <a:pPr indent="0" lvl="0" marL="406400" marR="0" rtl="0" algn="l">
              <a:spcBef>
                <a:spcPts val="900"/>
              </a:spcBef>
              <a:spcAft>
                <a:spcPts val="0"/>
              </a:spcAft>
              <a:buNone/>
            </a:pPr>
            <a:r>
              <a:t/>
            </a:r>
            <a:endParaRPr sz="1200"/>
          </a:p>
        </p:txBody>
      </p:sp>
      <p:sp>
        <p:nvSpPr>
          <p:cNvPr id="3128" name="Google Shape;3128;g1a37c33ce89_0_8160"/>
          <p:cNvSpPr txBox="1"/>
          <p:nvPr/>
        </p:nvSpPr>
        <p:spPr>
          <a:xfrm>
            <a:off x="4403149" y="2177812"/>
            <a:ext cx="3227400" cy="1774500"/>
          </a:xfrm>
          <a:prstGeom prst="rect">
            <a:avLst/>
          </a:prstGeom>
          <a:noFill/>
          <a:ln>
            <a:noFill/>
          </a:ln>
        </p:spPr>
        <p:txBody>
          <a:bodyPr anchorCtr="0" anchor="t" bIns="40325" lIns="0" spcFirstLastPara="1" rIns="0" wrap="square" tIns="40325">
            <a:spAutoFit/>
          </a:bodyPr>
          <a:lstStyle/>
          <a:p>
            <a:pPr indent="-203200" lvl="0" marL="203200" marR="0" rtl="0" algn="l">
              <a:spcBef>
                <a:spcPts val="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Connected trucks and fleets</a:t>
            </a:r>
            <a:endParaRPr sz="1200"/>
          </a:p>
          <a:p>
            <a:pPr indent="-203200" lvl="0" marL="203200" marR="0" rtl="0" algn="l">
              <a:spcBef>
                <a:spcPts val="9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New hardware and sensors for video, diagnostics</a:t>
            </a:r>
            <a:endParaRPr sz="1200"/>
          </a:p>
          <a:p>
            <a:pPr indent="-203200" lvl="0" marL="203200" marR="0" rtl="0" algn="l">
              <a:spcBef>
                <a:spcPts val="9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Big data collection enabled through faster mobile data speeds</a:t>
            </a:r>
            <a:endParaRPr sz="1200"/>
          </a:p>
          <a:p>
            <a:pPr indent="-203200" lvl="0" marL="203200" marR="0" rtl="0" algn="l">
              <a:spcBef>
                <a:spcPts val="9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Emergence of open platforms with nascent app ecosystems</a:t>
            </a:r>
            <a:endParaRPr sz="1200"/>
          </a:p>
          <a:p>
            <a:pPr indent="-203200" lvl="0" marL="203200" marR="0" rtl="0" algn="l">
              <a:spcBef>
                <a:spcPts val="900"/>
              </a:spcBef>
              <a:spcAft>
                <a:spcPts val="0"/>
              </a:spcAft>
              <a:buClr>
                <a:schemeClr val="accent4"/>
              </a:buClr>
              <a:buSzPts val="1000"/>
              <a:buFont typeface="Noto Sans Symbols"/>
              <a:buChar char="⚫"/>
            </a:pPr>
            <a:r>
              <a:rPr lang="en-PH" sz="1000">
                <a:solidFill>
                  <a:srgbClr val="000000"/>
                </a:solidFill>
                <a:latin typeface="Arial"/>
                <a:ea typeface="Arial"/>
                <a:cs typeface="Arial"/>
                <a:sym typeface="Arial"/>
              </a:rPr>
              <a:t>ELD mandate brings digital monitoring into every regional and long-haul truck</a:t>
            </a:r>
            <a:endParaRPr sz="1200"/>
          </a:p>
        </p:txBody>
      </p:sp>
      <p:pic>
        <p:nvPicPr>
          <p:cNvPr id="3129" name="Google Shape;3129;g1a37c33ce89_0_8160"/>
          <p:cNvPicPr preferRelativeResize="0"/>
          <p:nvPr/>
        </p:nvPicPr>
        <p:blipFill rotWithShape="1">
          <a:blip r:embed="rId3">
            <a:alphaModFix/>
          </a:blip>
          <a:srcRect b="0" l="0" r="0" t="0"/>
          <a:stretch/>
        </p:blipFill>
        <p:spPr>
          <a:xfrm>
            <a:off x="9364524" y="5111829"/>
            <a:ext cx="1309609" cy="403095"/>
          </a:xfrm>
          <a:prstGeom prst="rect">
            <a:avLst/>
          </a:prstGeom>
          <a:noFill/>
          <a:ln>
            <a:noFill/>
          </a:ln>
        </p:spPr>
      </p:pic>
      <p:sp>
        <p:nvSpPr>
          <p:cNvPr id="3130" name="Google Shape;3130;g1a37c33ce89_0_8160"/>
          <p:cNvSpPr txBox="1"/>
          <p:nvPr/>
        </p:nvSpPr>
        <p:spPr>
          <a:xfrm>
            <a:off x="8191237" y="2177812"/>
            <a:ext cx="3227400" cy="2544300"/>
          </a:xfrm>
          <a:prstGeom prst="rect">
            <a:avLst/>
          </a:prstGeom>
          <a:noFill/>
          <a:ln>
            <a:noFill/>
          </a:ln>
        </p:spPr>
        <p:txBody>
          <a:bodyPr anchorCtr="0" anchor="t" bIns="40325" lIns="0" spcFirstLastPara="1" rIns="0" wrap="square" tIns="40325">
            <a:spAutoFit/>
          </a:bodyPr>
          <a:lstStyle/>
          <a:p>
            <a:pPr indent="-203200" lvl="0" marL="203200" marR="0" rtl="0" algn="l">
              <a:spcBef>
                <a:spcPts val="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Integrated solutions (Fleet, Video, Field) that consolidate telematics hardware and services, increase the value proposition and ease the adoption of telematics offerings</a:t>
            </a:r>
            <a:endParaRPr sz="1200"/>
          </a:p>
          <a:p>
            <a:pPr indent="-203200" lvl="0" marL="203200" marR="0" rtl="0" algn="l">
              <a:spcBef>
                <a:spcPts val="9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ML and AI cloud and edge processing to drive higher value for customers</a:t>
            </a:r>
            <a:endParaRPr sz="1200"/>
          </a:p>
          <a:p>
            <a:pPr indent="-203200" lvl="0" marL="203200" marR="0" rtl="0" algn="l">
              <a:spcBef>
                <a:spcPts val="900"/>
              </a:spcBef>
              <a:spcAft>
                <a:spcPts val="0"/>
              </a:spcAft>
              <a:buClr>
                <a:schemeClr val="accent1"/>
              </a:buClr>
              <a:buSzPts val="1000"/>
              <a:buFont typeface="Noto Sans Symbols"/>
              <a:buChar char="⚫"/>
            </a:pPr>
            <a:r>
              <a:rPr lang="en-PH" sz="1000">
                <a:solidFill>
                  <a:schemeClr val="dk1"/>
                </a:solidFill>
              </a:rPr>
              <a:t>INTERSECTION with Commercial Auto Insurance</a:t>
            </a:r>
            <a:endParaRPr sz="1000">
              <a:solidFill>
                <a:schemeClr val="dk1"/>
              </a:solidFill>
            </a:endParaRPr>
          </a:p>
          <a:p>
            <a:pPr indent="-203200" lvl="0" marL="203200" marR="0" rtl="0" algn="l">
              <a:spcBef>
                <a:spcPts val="9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Multi-TSP</a:t>
            </a:r>
            <a:r>
              <a:rPr baseline="30000" lang="en-PH" sz="1000">
                <a:solidFill>
                  <a:srgbClr val="000000"/>
                </a:solidFill>
                <a:latin typeface="Arial"/>
                <a:ea typeface="Arial"/>
                <a:cs typeface="Arial"/>
                <a:sym typeface="Arial"/>
              </a:rPr>
              <a:t>(1)</a:t>
            </a:r>
            <a:r>
              <a:rPr lang="en-PH" sz="1000">
                <a:solidFill>
                  <a:srgbClr val="000000"/>
                </a:solidFill>
                <a:latin typeface="Arial"/>
                <a:ea typeface="Arial"/>
                <a:cs typeface="Arial"/>
                <a:sym typeface="Arial"/>
              </a:rPr>
              <a:t> data ingestion and harmonization to drive sales velocity with Insurance telematics programs that reduce losses</a:t>
            </a:r>
            <a:endParaRPr sz="1000"/>
          </a:p>
          <a:p>
            <a:pPr indent="-203200" lvl="0" marL="203200" marR="0" rtl="0" algn="l">
              <a:spcBef>
                <a:spcPts val="9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Value propositions such as remote emissions monitoring (no more smog checks) that extend beyond traditional fleet management use cases </a:t>
            </a:r>
            <a:endParaRPr sz="1200"/>
          </a:p>
        </p:txBody>
      </p:sp>
      <p:sp>
        <p:nvSpPr>
          <p:cNvPr id="3131" name="Google Shape;3131;g1a37c33ce89_0_8160"/>
          <p:cNvSpPr txBox="1"/>
          <p:nvPr>
            <p:ph idx="1" type="body"/>
          </p:nvPr>
        </p:nvSpPr>
        <p:spPr>
          <a:xfrm>
            <a:off x="539320" y="1008529"/>
            <a:ext cx="9678900" cy="296400"/>
          </a:xfrm>
          <a:prstGeom prst="rect">
            <a:avLst/>
          </a:prstGeom>
          <a:noFill/>
          <a:ln>
            <a:noFill/>
          </a:ln>
        </p:spPr>
        <p:txBody>
          <a:bodyPr anchorCtr="0" anchor="t" bIns="16125" lIns="0" spcFirstLastPara="1" rIns="88750" wrap="square" tIns="0">
            <a:noAutofit/>
          </a:bodyPr>
          <a:lstStyle/>
          <a:p>
            <a:pPr indent="0" lvl="0" marL="0" rtl="0" algn="l">
              <a:lnSpc>
                <a:spcPct val="110000"/>
              </a:lnSpc>
              <a:spcBef>
                <a:spcPts val="0"/>
              </a:spcBef>
              <a:spcAft>
                <a:spcPts val="0"/>
              </a:spcAft>
              <a:buSzPts val="1200"/>
              <a:buNone/>
            </a:pPr>
            <a:r>
              <a:rPr lang="en-PH"/>
              <a:t>Azuga is at the forefront of innovation in the fleet management ecosystem</a:t>
            </a:r>
            <a:endParaRPr/>
          </a:p>
        </p:txBody>
      </p:sp>
      <p:sp>
        <p:nvSpPr>
          <p:cNvPr id="3132" name="Google Shape;3132;g1a37c33ce89_0_8160"/>
          <p:cNvSpPr/>
          <p:nvPr/>
        </p:nvSpPr>
        <p:spPr>
          <a:xfrm>
            <a:off x="4186458" y="1613677"/>
            <a:ext cx="3872700" cy="536700"/>
          </a:xfrm>
          <a:prstGeom prst="chevron">
            <a:avLst>
              <a:gd fmla="val 50000" name="adj"/>
            </a:avLst>
          </a:prstGeom>
          <a:solidFill>
            <a:schemeClr val="accent4"/>
          </a:solidFill>
          <a:ln cap="flat" cmpd="sng" w="38100">
            <a:solidFill>
              <a:schemeClr val="lt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lang="en-PH" sz="1400">
                <a:solidFill>
                  <a:schemeClr val="lt1"/>
                </a:solidFill>
                <a:latin typeface="Arial"/>
                <a:ea typeface="Arial"/>
                <a:cs typeface="Arial"/>
                <a:sym typeface="Arial"/>
              </a:rPr>
              <a:t>Fleet Management Solutions</a:t>
            </a:r>
            <a:endParaRPr sz="1200"/>
          </a:p>
        </p:txBody>
      </p:sp>
      <p:sp>
        <p:nvSpPr>
          <p:cNvPr id="3133" name="Google Shape;3133;g1a37c33ce89_0_8160"/>
          <p:cNvSpPr/>
          <p:nvPr/>
        </p:nvSpPr>
        <p:spPr>
          <a:xfrm>
            <a:off x="611228" y="1613677"/>
            <a:ext cx="3723000" cy="536700"/>
          </a:xfrm>
          <a:prstGeom prst="homePlate">
            <a:avLst>
              <a:gd fmla="val 50000" name="adj"/>
            </a:avLst>
          </a:prstGeom>
          <a:solidFill>
            <a:schemeClr val="accent2"/>
          </a:solidFill>
          <a:ln cap="flat" cmpd="sng" w="38100">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2"/>
              </a:buClr>
              <a:buSzPts val="1400"/>
              <a:buFont typeface="Arial"/>
              <a:buNone/>
            </a:pPr>
            <a:r>
              <a:rPr b="1" lang="en-PH" sz="1400">
                <a:solidFill>
                  <a:schemeClr val="lt2"/>
                </a:solidFill>
              </a:rPr>
              <a:t>Basic Fleet Tracking</a:t>
            </a:r>
            <a:endParaRPr sz="1200"/>
          </a:p>
        </p:txBody>
      </p:sp>
      <p:sp>
        <p:nvSpPr>
          <p:cNvPr id="3134" name="Google Shape;3134;g1a37c33ce89_0_8160"/>
          <p:cNvSpPr/>
          <p:nvPr/>
        </p:nvSpPr>
        <p:spPr>
          <a:xfrm>
            <a:off x="7911353" y="1613677"/>
            <a:ext cx="3855900" cy="536700"/>
          </a:xfrm>
          <a:prstGeom prst="chevron">
            <a:avLst>
              <a:gd fmla="val 50000" name="adj"/>
            </a:avLst>
          </a:prstGeom>
          <a:solidFill>
            <a:schemeClr val="accent1"/>
          </a:solidFill>
          <a:ln cap="flat" cmpd="sng" w="38100">
            <a:solidFill>
              <a:schemeClr val="lt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Arial"/>
              <a:buNone/>
            </a:pPr>
            <a:r>
              <a:rPr b="1" lang="en-PH" sz="1400">
                <a:solidFill>
                  <a:schemeClr val="lt1"/>
                </a:solidFill>
              </a:rPr>
              <a:t>End-to-End Fleet Management/Safety</a:t>
            </a:r>
            <a:endParaRPr sz="1200"/>
          </a:p>
        </p:txBody>
      </p:sp>
      <p:pic>
        <p:nvPicPr>
          <p:cNvPr id="3135" name="Google Shape;3135;g1a37c33ce89_0_8160"/>
          <p:cNvPicPr preferRelativeResize="0"/>
          <p:nvPr/>
        </p:nvPicPr>
        <p:blipFill rotWithShape="1">
          <a:blip r:embed="rId4">
            <a:alphaModFix/>
          </a:blip>
          <a:srcRect b="0" l="0" r="0" t="0"/>
          <a:stretch/>
        </p:blipFill>
        <p:spPr>
          <a:xfrm>
            <a:off x="4484882" y="4208593"/>
            <a:ext cx="1441403" cy="314040"/>
          </a:xfrm>
          <a:prstGeom prst="rect">
            <a:avLst/>
          </a:prstGeom>
          <a:noFill/>
          <a:ln>
            <a:noFill/>
          </a:ln>
        </p:spPr>
      </p:pic>
      <p:pic>
        <p:nvPicPr>
          <p:cNvPr descr="KeepTruckin Unveils New Safety Hub Powered by Innovative DRIVE Risk Score  and AI Technology | Business Wire" id="3136" name="Google Shape;3136;g1a37c33ce89_0_8160"/>
          <p:cNvPicPr preferRelativeResize="0"/>
          <p:nvPr/>
        </p:nvPicPr>
        <p:blipFill rotWithShape="1">
          <a:blip r:embed="rId5">
            <a:alphaModFix/>
          </a:blip>
          <a:srcRect b="0" l="0" r="0" t="0"/>
          <a:stretch/>
        </p:blipFill>
        <p:spPr>
          <a:xfrm>
            <a:off x="6230795" y="3992696"/>
            <a:ext cx="1427442" cy="745840"/>
          </a:xfrm>
          <a:prstGeom prst="rect">
            <a:avLst/>
          </a:prstGeom>
          <a:noFill/>
          <a:ln>
            <a:noFill/>
          </a:ln>
        </p:spPr>
      </p:pic>
      <p:pic>
        <p:nvPicPr>
          <p:cNvPr descr="https://www.fleetcomplete.com/wp-content/uploads/sites/32/2018/06/logo.png" id="3137" name="Google Shape;3137;g1a37c33ce89_0_8160"/>
          <p:cNvPicPr preferRelativeResize="0"/>
          <p:nvPr/>
        </p:nvPicPr>
        <p:blipFill rotWithShape="1">
          <a:blip r:embed="rId6">
            <a:alphaModFix/>
          </a:blip>
          <a:srcRect b="0" l="0" r="0" t="0"/>
          <a:stretch/>
        </p:blipFill>
        <p:spPr>
          <a:xfrm>
            <a:off x="6119978" y="4864683"/>
            <a:ext cx="1510449" cy="283573"/>
          </a:xfrm>
          <a:prstGeom prst="rect">
            <a:avLst/>
          </a:prstGeom>
          <a:noFill/>
          <a:ln>
            <a:noFill/>
          </a:ln>
        </p:spPr>
      </p:pic>
      <p:pic>
        <p:nvPicPr>
          <p:cNvPr id="3138" name="Google Shape;3138;g1a37c33ce89_0_8160"/>
          <p:cNvPicPr preferRelativeResize="0"/>
          <p:nvPr/>
        </p:nvPicPr>
        <p:blipFill rotWithShape="1">
          <a:blip r:embed="rId7">
            <a:alphaModFix/>
          </a:blip>
          <a:srcRect b="0" l="0" r="0" t="0"/>
          <a:stretch/>
        </p:blipFill>
        <p:spPr>
          <a:xfrm>
            <a:off x="4740427" y="4820404"/>
            <a:ext cx="930330" cy="372135"/>
          </a:xfrm>
          <a:prstGeom prst="rect">
            <a:avLst/>
          </a:prstGeom>
          <a:noFill/>
          <a:ln>
            <a:noFill/>
          </a:ln>
        </p:spPr>
      </p:pic>
      <p:pic>
        <p:nvPicPr>
          <p:cNvPr descr="Samsara's portfolio of complete IoT solutions combine hardware and software  to bring real-time visibility, analytics, and AI to operations across  diverse sizes and industries: from transportation and logistics to field  services, food production, energy ..." id="3139" name="Google Shape;3139;g1a37c33ce89_0_8160"/>
          <p:cNvPicPr preferRelativeResize="0"/>
          <p:nvPr/>
        </p:nvPicPr>
        <p:blipFill rotWithShape="1">
          <a:blip r:embed="rId8">
            <a:alphaModFix/>
          </a:blip>
          <a:srcRect b="0" l="0" r="0" t="0"/>
          <a:stretch/>
        </p:blipFill>
        <p:spPr>
          <a:xfrm>
            <a:off x="7421484" y="5755344"/>
            <a:ext cx="1329426" cy="319273"/>
          </a:xfrm>
          <a:prstGeom prst="rect">
            <a:avLst/>
          </a:prstGeom>
          <a:noFill/>
          <a:ln>
            <a:noFill/>
          </a:ln>
        </p:spPr>
      </p:pic>
      <p:sp>
        <p:nvSpPr>
          <p:cNvPr id="3140" name="Google Shape;3140;g1a37c33ce89_0_8160"/>
          <p:cNvSpPr txBox="1"/>
          <p:nvPr>
            <p:ph idx="4" type="body"/>
          </p:nvPr>
        </p:nvSpPr>
        <p:spPr>
          <a:xfrm>
            <a:off x="611230" y="6074632"/>
            <a:ext cx="10969500" cy="237300"/>
          </a:xfrm>
          <a:prstGeom prst="rect">
            <a:avLst/>
          </a:prstGeom>
          <a:noFill/>
          <a:ln>
            <a:noFill/>
          </a:ln>
        </p:spPr>
        <p:txBody>
          <a:bodyPr anchorCtr="0" anchor="b" bIns="16125" lIns="0" spcFirstLastPara="1" rIns="16125" wrap="square" tIns="16125">
            <a:spAutoFit/>
          </a:bodyPr>
          <a:lstStyle/>
          <a:p>
            <a:pPr indent="0" lvl="3" marL="12700" rtl="0" algn="l">
              <a:lnSpc>
                <a:spcPct val="90000"/>
              </a:lnSpc>
              <a:spcBef>
                <a:spcPts val="0"/>
              </a:spcBef>
              <a:spcAft>
                <a:spcPts val="0"/>
              </a:spcAft>
              <a:buSzPts val="600"/>
              <a:buNone/>
            </a:pPr>
            <a:r>
              <a:rPr lang="en-PH"/>
              <a:t>___________________________</a:t>
            </a:r>
            <a:endParaRPr/>
          </a:p>
          <a:p>
            <a:pPr indent="-146050" lvl="1" marL="152400" rtl="0" algn="l">
              <a:lnSpc>
                <a:spcPct val="100000"/>
              </a:lnSpc>
              <a:spcBef>
                <a:spcPts val="0"/>
              </a:spcBef>
              <a:spcAft>
                <a:spcPts val="0"/>
              </a:spcAft>
              <a:buSzPts val="700"/>
              <a:buAutoNum type="arabicPeriod"/>
            </a:pPr>
            <a:r>
              <a:rPr lang="en-PH"/>
              <a:t>Telematics Service Provider.</a:t>
            </a:r>
            <a:endParaRPr/>
          </a:p>
        </p:txBody>
      </p:sp>
      <p:sp>
        <p:nvSpPr>
          <p:cNvPr id="3141" name="Google Shape;3141;g1a37c33ce89_0_8160"/>
          <p:cNvSpPr txBox="1"/>
          <p:nvPr>
            <p:ph idx="12" type="sldNum"/>
          </p:nvPr>
        </p:nvSpPr>
        <p:spPr>
          <a:xfrm>
            <a:off x="9688556" y="5635900"/>
            <a:ext cx="534900" cy="322800"/>
          </a:xfrm>
          <a:prstGeom prst="rect">
            <a:avLst/>
          </a:prstGeom>
          <a:noFill/>
          <a:ln>
            <a:noFill/>
          </a:ln>
        </p:spPr>
        <p:txBody>
          <a:bodyPr anchorCtr="0" anchor="ctr" bIns="40325" lIns="80675" spcFirstLastPara="1" rIns="80675" wrap="square" tIns="40325">
            <a:noAutofit/>
          </a:bodyPr>
          <a:lstStyle/>
          <a:p>
            <a:pPr indent="0" lvl="0" marL="0" rtl="0" algn="r">
              <a:spcBef>
                <a:spcPts val="0"/>
              </a:spcBef>
              <a:spcAft>
                <a:spcPts val="0"/>
              </a:spcAft>
              <a:buClr>
                <a:srgbClr val="000000"/>
              </a:buClr>
              <a:buFont typeface="Arial"/>
              <a:buNone/>
            </a:pPr>
            <a:fld id="{00000000-1234-1234-1234-123412341234}" type="slidenum">
              <a:rPr lang="en-PH"/>
              <a:t>‹#›</a:t>
            </a:fld>
            <a:endParaRPr/>
          </a:p>
        </p:txBody>
      </p:sp>
      <p:pic>
        <p:nvPicPr>
          <p:cNvPr id="3142" name="Google Shape;3142;g1a37c33ce89_0_8160"/>
          <p:cNvPicPr preferRelativeResize="0"/>
          <p:nvPr/>
        </p:nvPicPr>
        <p:blipFill>
          <a:blip r:embed="rId9">
            <a:alphaModFix/>
          </a:blip>
          <a:stretch>
            <a:fillRect/>
          </a:stretch>
        </p:blipFill>
        <p:spPr>
          <a:xfrm>
            <a:off x="444110" y="3096209"/>
            <a:ext cx="1427426" cy="471054"/>
          </a:xfrm>
          <a:prstGeom prst="rect">
            <a:avLst/>
          </a:prstGeom>
          <a:noFill/>
          <a:ln>
            <a:noFill/>
          </a:ln>
        </p:spPr>
      </p:pic>
      <p:pic>
        <p:nvPicPr>
          <p:cNvPr id="3143" name="Google Shape;3143;g1a37c33ce89_0_8160"/>
          <p:cNvPicPr preferRelativeResize="0"/>
          <p:nvPr/>
        </p:nvPicPr>
        <p:blipFill>
          <a:blip r:embed="rId10">
            <a:alphaModFix/>
          </a:blip>
          <a:stretch>
            <a:fillRect/>
          </a:stretch>
        </p:blipFill>
        <p:spPr>
          <a:xfrm>
            <a:off x="2331880" y="2962965"/>
            <a:ext cx="1510456" cy="737541"/>
          </a:xfrm>
          <a:prstGeom prst="rect">
            <a:avLst/>
          </a:prstGeom>
          <a:noFill/>
          <a:ln>
            <a:noFill/>
          </a:ln>
        </p:spPr>
      </p:pic>
      <p:pic>
        <p:nvPicPr>
          <p:cNvPr id="3144" name="Google Shape;3144;g1a37c33ce89_0_8160"/>
          <p:cNvPicPr preferRelativeResize="0"/>
          <p:nvPr/>
        </p:nvPicPr>
        <p:blipFill>
          <a:blip r:embed="rId11">
            <a:alphaModFix/>
          </a:blip>
          <a:stretch>
            <a:fillRect/>
          </a:stretch>
        </p:blipFill>
        <p:spPr>
          <a:xfrm>
            <a:off x="231949" y="3877020"/>
            <a:ext cx="1987985" cy="471066"/>
          </a:xfrm>
          <a:prstGeom prst="rect">
            <a:avLst/>
          </a:prstGeom>
          <a:noFill/>
          <a:ln>
            <a:noFill/>
          </a:ln>
        </p:spPr>
      </p:pic>
      <p:pic>
        <p:nvPicPr>
          <p:cNvPr id="3145" name="Google Shape;3145;g1a37c33ce89_0_8160"/>
          <p:cNvPicPr preferRelativeResize="0"/>
          <p:nvPr/>
        </p:nvPicPr>
        <p:blipFill>
          <a:blip r:embed="rId12">
            <a:alphaModFix/>
          </a:blip>
          <a:stretch>
            <a:fillRect/>
          </a:stretch>
        </p:blipFill>
        <p:spPr>
          <a:xfrm>
            <a:off x="5190684" y="5432877"/>
            <a:ext cx="1864187" cy="401416"/>
          </a:xfrm>
          <a:prstGeom prst="rect">
            <a:avLst/>
          </a:prstGeom>
          <a:noFill/>
          <a:ln>
            <a:noFill/>
          </a:ln>
        </p:spPr>
      </p:pic>
      <p:pic>
        <p:nvPicPr>
          <p:cNvPr id="3146" name="Google Shape;3146;g1a37c33ce89_0_8160"/>
          <p:cNvPicPr preferRelativeResize="0"/>
          <p:nvPr/>
        </p:nvPicPr>
        <p:blipFill>
          <a:blip r:embed="rId13">
            <a:alphaModFix/>
          </a:blip>
          <a:stretch>
            <a:fillRect/>
          </a:stretch>
        </p:blipFill>
        <p:spPr>
          <a:xfrm>
            <a:off x="2379446" y="3952913"/>
            <a:ext cx="1864180" cy="319279"/>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8" name="Shape 5358"/>
        <p:cNvGrpSpPr/>
        <p:nvPr/>
      </p:nvGrpSpPr>
      <p:grpSpPr>
        <a:xfrm>
          <a:off x="0" y="0"/>
          <a:ext cx="0" cy="0"/>
          <a:chOff x="0" y="0"/>
          <a:chExt cx="0" cy="0"/>
        </a:xfrm>
      </p:grpSpPr>
      <p:sp>
        <p:nvSpPr>
          <p:cNvPr id="5359" name="Google Shape;5359;p12"/>
          <p:cNvSpPr txBox="1"/>
          <p:nvPr>
            <p:ph idx="1" type="body"/>
          </p:nvPr>
        </p:nvSpPr>
        <p:spPr>
          <a:xfrm>
            <a:off x="711203" y="2307189"/>
            <a:ext cx="5756272" cy="578886"/>
          </a:xfrm>
          <a:prstGeom prst="rect">
            <a:avLst/>
          </a:prstGeom>
          <a:solidFill>
            <a:srgbClr val="F2F2F2"/>
          </a:solidFill>
          <a:ln>
            <a:noFill/>
          </a:ln>
        </p:spPr>
        <p:txBody>
          <a:bodyPr anchorCtr="0" anchor="ctr" bIns="0" lIns="0" spcFirstLastPara="1" rIns="457200" wrap="square" tIns="0">
            <a:noAutofit/>
          </a:bodyPr>
          <a:lstStyle/>
          <a:p>
            <a:pPr indent="0" lvl="0" marL="0" rtl="0" algn="r">
              <a:lnSpc>
                <a:spcPct val="100000"/>
              </a:lnSpc>
              <a:spcBef>
                <a:spcPts val="0"/>
              </a:spcBef>
              <a:spcAft>
                <a:spcPts val="0"/>
              </a:spcAft>
              <a:buClr>
                <a:schemeClr val="accent4"/>
              </a:buClr>
              <a:buSzPts val="1200"/>
              <a:buNone/>
            </a:pPr>
            <a:r>
              <a:rPr lang="en-PH"/>
              <a:t>Lorem ipsum dolor sit amet</a:t>
            </a:r>
            <a:endParaRPr/>
          </a:p>
        </p:txBody>
      </p:sp>
      <p:sp>
        <p:nvSpPr>
          <p:cNvPr id="5360" name="Google Shape;5360;p12"/>
          <p:cNvSpPr txBox="1"/>
          <p:nvPr>
            <p:ph idx="2" type="body"/>
          </p:nvPr>
        </p:nvSpPr>
        <p:spPr>
          <a:xfrm>
            <a:off x="711203" y="3014651"/>
            <a:ext cx="5756272" cy="578886"/>
          </a:xfrm>
          <a:prstGeom prst="rect">
            <a:avLst/>
          </a:prstGeom>
          <a:solidFill>
            <a:srgbClr val="F2F2F2"/>
          </a:solidFill>
          <a:ln>
            <a:noFill/>
          </a:ln>
        </p:spPr>
        <p:txBody>
          <a:bodyPr anchorCtr="0" anchor="ctr" bIns="0" lIns="0" spcFirstLastPara="1" rIns="457200" wrap="square" tIns="0">
            <a:noAutofit/>
          </a:bodyPr>
          <a:lstStyle/>
          <a:p>
            <a:pPr indent="0" lvl="0" marL="0" rtl="0" algn="r">
              <a:lnSpc>
                <a:spcPct val="100000"/>
              </a:lnSpc>
              <a:spcBef>
                <a:spcPts val="0"/>
              </a:spcBef>
              <a:spcAft>
                <a:spcPts val="0"/>
              </a:spcAft>
              <a:buClr>
                <a:schemeClr val="accent4"/>
              </a:buClr>
              <a:buSzPts val="1200"/>
              <a:buNone/>
            </a:pPr>
            <a:r>
              <a:rPr lang="en-PH"/>
              <a:t>Lorem ipsum dolor sit amet</a:t>
            </a:r>
            <a:endParaRPr/>
          </a:p>
        </p:txBody>
      </p:sp>
      <p:sp>
        <p:nvSpPr>
          <p:cNvPr id="5361" name="Google Shape;5361;p12"/>
          <p:cNvSpPr txBox="1"/>
          <p:nvPr>
            <p:ph idx="3" type="body"/>
          </p:nvPr>
        </p:nvSpPr>
        <p:spPr>
          <a:xfrm>
            <a:off x="711203" y="3722113"/>
            <a:ext cx="5756272" cy="578886"/>
          </a:xfrm>
          <a:prstGeom prst="rect">
            <a:avLst/>
          </a:prstGeom>
          <a:solidFill>
            <a:srgbClr val="F2F2F2"/>
          </a:solidFill>
          <a:ln>
            <a:noFill/>
          </a:ln>
        </p:spPr>
        <p:txBody>
          <a:bodyPr anchorCtr="0" anchor="ctr" bIns="0" lIns="0" spcFirstLastPara="1" rIns="457200" wrap="square" tIns="0">
            <a:noAutofit/>
          </a:bodyPr>
          <a:lstStyle/>
          <a:p>
            <a:pPr indent="0" lvl="0" marL="0" rtl="0" algn="r">
              <a:lnSpc>
                <a:spcPct val="100000"/>
              </a:lnSpc>
              <a:spcBef>
                <a:spcPts val="0"/>
              </a:spcBef>
              <a:spcAft>
                <a:spcPts val="0"/>
              </a:spcAft>
              <a:buClr>
                <a:schemeClr val="accent4"/>
              </a:buClr>
              <a:buSzPts val="1200"/>
              <a:buNone/>
            </a:pPr>
            <a:r>
              <a:rPr lang="en-PH"/>
              <a:t>Lorem ipsum dolor sit amet</a:t>
            </a:r>
            <a:endParaRPr/>
          </a:p>
        </p:txBody>
      </p:sp>
      <p:sp>
        <p:nvSpPr>
          <p:cNvPr id="5362" name="Google Shape;5362;p12"/>
          <p:cNvSpPr txBox="1"/>
          <p:nvPr>
            <p:ph idx="4" type="body"/>
          </p:nvPr>
        </p:nvSpPr>
        <p:spPr>
          <a:xfrm>
            <a:off x="711203" y="4429576"/>
            <a:ext cx="5756272" cy="578886"/>
          </a:xfrm>
          <a:prstGeom prst="rect">
            <a:avLst/>
          </a:prstGeom>
          <a:solidFill>
            <a:srgbClr val="F2F2F2"/>
          </a:solidFill>
          <a:ln>
            <a:noFill/>
          </a:ln>
        </p:spPr>
        <p:txBody>
          <a:bodyPr anchorCtr="0" anchor="ctr" bIns="0" lIns="0" spcFirstLastPara="1" rIns="457200" wrap="square" tIns="0">
            <a:noAutofit/>
          </a:bodyPr>
          <a:lstStyle/>
          <a:p>
            <a:pPr indent="0" lvl="0" marL="0" rtl="0" algn="r">
              <a:lnSpc>
                <a:spcPct val="100000"/>
              </a:lnSpc>
              <a:spcBef>
                <a:spcPts val="0"/>
              </a:spcBef>
              <a:spcAft>
                <a:spcPts val="0"/>
              </a:spcAft>
              <a:buClr>
                <a:schemeClr val="accent4"/>
              </a:buClr>
              <a:buSzPts val="1200"/>
              <a:buNone/>
            </a:pPr>
            <a:r>
              <a:rPr lang="en-PH"/>
              <a:t>Lorem ipsum dolor sit amet</a:t>
            </a:r>
            <a:endParaRPr/>
          </a:p>
        </p:txBody>
      </p:sp>
      <p:sp>
        <p:nvSpPr>
          <p:cNvPr id="5363" name="Google Shape;5363;p12"/>
          <p:cNvSpPr txBox="1"/>
          <p:nvPr>
            <p:ph idx="5" type="body"/>
          </p:nvPr>
        </p:nvSpPr>
        <p:spPr>
          <a:xfrm>
            <a:off x="711203" y="5137039"/>
            <a:ext cx="5756272" cy="578886"/>
          </a:xfrm>
          <a:prstGeom prst="rect">
            <a:avLst/>
          </a:prstGeom>
          <a:solidFill>
            <a:srgbClr val="F2F2F2"/>
          </a:solidFill>
          <a:ln>
            <a:noFill/>
          </a:ln>
        </p:spPr>
        <p:txBody>
          <a:bodyPr anchorCtr="0" anchor="ctr" bIns="0" lIns="0" spcFirstLastPara="1" rIns="457200" wrap="square" tIns="0">
            <a:noAutofit/>
          </a:bodyPr>
          <a:lstStyle/>
          <a:p>
            <a:pPr indent="0" lvl="0" marL="0" rtl="0" algn="r">
              <a:lnSpc>
                <a:spcPct val="100000"/>
              </a:lnSpc>
              <a:spcBef>
                <a:spcPts val="0"/>
              </a:spcBef>
              <a:spcAft>
                <a:spcPts val="0"/>
              </a:spcAft>
              <a:buClr>
                <a:schemeClr val="accent4"/>
              </a:buClr>
              <a:buSzPts val="1200"/>
              <a:buNone/>
            </a:pPr>
            <a:r>
              <a:rPr lang="en-PH"/>
              <a:t>Lorem ipsum dolor sit amet</a:t>
            </a:r>
            <a:endParaRPr/>
          </a:p>
        </p:txBody>
      </p:sp>
      <p:sp>
        <p:nvSpPr>
          <p:cNvPr id="5364" name="Google Shape;5364;p12"/>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Platform Overview 1</a:t>
            </a:r>
            <a:endParaRPr/>
          </a:p>
        </p:txBody>
      </p:sp>
      <p:sp>
        <p:nvSpPr>
          <p:cNvPr id="5365" name="Google Shape;5365;p12"/>
          <p:cNvSpPr txBox="1"/>
          <p:nvPr>
            <p:ph idx="6"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366" name="Google Shape;5366;p12"/>
          <p:cNvSpPr txBox="1"/>
          <p:nvPr>
            <p:ph idx="7" type="body"/>
          </p:nvPr>
        </p:nvSpPr>
        <p:spPr>
          <a:xfrm>
            <a:off x="298450" y="1219200"/>
            <a:ext cx="11588750" cy="430887"/>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400"/>
              <a:buNone/>
            </a:pPr>
            <a:r>
              <a:rPr lang="en-PH"/>
              <a:t>Lorem ipsum dolor sit amet, consectetur adipiscing elit, sed do eiusmod tempor incididunt ut labore et dolore magna aliqua. Ut enim ad minim veniam, quis nostrud exercitation ullamco laboris nisi</a:t>
            </a:r>
            <a:endParaRPr/>
          </a:p>
        </p:txBody>
      </p:sp>
      <p:sp>
        <p:nvSpPr>
          <p:cNvPr id="5367" name="Google Shape;5367;p12"/>
          <p:cNvSpPr txBox="1"/>
          <p:nvPr>
            <p:ph idx="8" type="body"/>
          </p:nvPr>
        </p:nvSpPr>
        <p:spPr>
          <a:xfrm>
            <a:off x="711202" y="1785576"/>
            <a:ext cx="6045195" cy="386124"/>
          </a:xfrm>
          <a:prstGeom prst="rect">
            <a:avLst/>
          </a:prstGeom>
          <a:solidFill>
            <a:schemeClr val="accent4"/>
          </a:solidFill>
          <a:ln>
            <a:noFill/>
          </a:ln>
        </p:spPr>
        <p:txBody>
          <a:bodyPr anchorCtr="0" anchor="ctr" bIns="0" lIns="182875" spcFirstLastPara="1" rIns="182875" wrap="square" tIns="0">
            <a:noAutofit/>
          </a:bodyPr>
          <a:lstStyle/>
          <a:p>
            <a:pPr indent="0" lvl="0" marL="0" rtl="0" algn="r">
              <a:lnSpc>
                <a:spcPct val="100000"/>
              </a:lnSpc>
              <a:spcBef>
                <a:spcPts val="0"/>
              </a:spcBef>
              <a:spcAft>
                <a:spcPts val="0"/>
              </a:spcAft>
              <a:buClr>
                <a:schemeClr val="lt1"/>
              </a:buClr>
              <a:buSzPts val="1400"/>
              <a:buNone/>
            </a:pPr>
            <a:r>
              <a:rPr lang="en-PH"/>
              <a:t>Header Text</a:t>
            </a:r>
            <a:endParaRPr/>
          </a:p>
        </p:txBody>
      </p:sp>
      <p:sp>
        <p:nvSpPr>
          <p:cNvPr id="5368" name="Google Shape;5368;p12"/>
          <p:cNvSpPr txBox="1"/>
          <p:nvPr>
            <p:ph idx="9" type="body"/>
          </p:nvPr>
        </p:nvSpPr>
        <p:spPr>
          <a:xfrm>
            <a:off x="6877049" y="1785576"/>
            <a:ext cx="2359025" cy="386124"/>
          </a:xfrm>
          <a:prstGeom prst="rect">
            <a:avLst/>
          </a:prstGeom>
          <a:solidFill>
            <a:schemeClr val="accent1"/>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Header Text</a:t>
            </a:r>
            <a:endParaRPr/>
          </a:p>
        </p:txBody>
      </p:sp>
      <p:sp>
        <p:nvSpPr>
          <p:cNvPr id="5369" name="Google Shape;5369;p12"/>
          <p:cNvSpPr txBox="1"/>
          <p:nvPr>
            <p:ph idx="13" type="body"/>
          </p:nvPr>
        </p:nvSpPr>
        <p:spPr>
          <a:xfrm>
            <a:off x="9356726" y="1785576"/>
            <a:ext cx="2359025" cy="386124"/>
          </a:xfrm>
          <a:prstGeom prst="rect">
            <a:avLst/>
          </a:prstGeom>
          <a:solidFill>
            <a:schemeClr val="accent2"/>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Header Text</a:t>
            </a:r>
            <a:endParaRPr/>
          </a:p>
        </p:txBody>
      </p:sp>
      <p:sp>
        <p:nvSpPr>
          <p:cNvPr id="5370" name="Google Shape;5370;p12"/>
          <p:cNvSpPr/>
          <p:nvPr>
            <p:ph idx="14" type="body"/>
          </p:nvPr>
        </p:nvSpPr>
        <p:spPr>
          <a:xfrm rot="-5400000">
            <a:off x="-1726587" y="3816960"/>
            <a:ext cx="4348525" cy="285749"/>
          </a:xfrm>
          <a:prstGeom prst="homePlate">
            <a:avLst>
              <a:gd fmla="val 50000" name="adj"/>
            </a:avLst>
          </a:prstGeom>
          <a:solidFill>
            <a:srgbClr val="D8D8D8"/>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100"/>
              <a:buNone/>
            </a:pPr>
            <a:r>
              <a:rPr lang="en-PH"/>
              <a:t>Lorem ipsum dolor sit amet</a:t>
            </a:r>
            <a:endParaRPr/>
          </a:p>
        </p:txBody>
      </p:sp>
      <p:sp>
        <p:nvSpPr>
          <p:cNvPr id="5371" name="Google Shape;5371;p12"/>
          <p:cNvSpPr/>
          <p:nvPr>
            <p:ph idx="15" type="body"/>
          </p:nvPr>
        </p:nvSpPr>
        <p:spPr>
          <a:xfrm>
            <a:off x="590551" y="5848348"/>
            <a:ext cx="11296649" cy="285749"/>
          </a:xfrm>
          <a:prstGeom prst="homePlate">
            <a:avLst>
              <a:gd fmla="val 50000" name="adj"/>
            </a:avLst>
          </a:prstGeom>
          <a:solidFill>
            <a:srgbClr val="D8D8D8"/>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100"/>
              <a:buNone/>
            </a:pPr>
            <a:r>
              <a:rPr lang="en-PH"/>
              <a:t>Lorem ipsum dolor sit amet</a:t>
            </a:r>
            <a:endParaRPr/>
          </a:p>
        </p:txBody>
      </p:sp>
      <p:sp>
        <p:nvSpPr>
          <p:cNvPr id="5372" name="Google Shape;5372;p12"/>
          <p:cNvSpPr txBox="1"/>
          <p:nvPr>
            <p:ph idx="16" type="body"/>
          </p:nvPr>
        </p:nvSpPr>
        <p:spPr>
          <a:xfrm>
            <a:off x="6877048" y="2307189"/>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b="1" lang="en-PH" sz="1200"/>
            </a:br>
            <a:r>
              <a:rPr lang="en-PH"/>
              <a:t>consectetur adipiscing elit, sed do eiusmod tempor incididunt ut labore</a:t>
            </a:r>
            <a:endParaRPr/>
          </a:p>
        </p:txBody>
      </p:sp>
      <p:sp>
        <p:nvSpPr>
          <p:cNvPr id="5373" name="Google Shape;5373;p12"/>
          <p:cNvSpPr txBox="1"/>
          <p:nvPr>
            <p:ph idx="17" type="body"/>
          </p:nvPr>
        </p:nvSpPr>
        <p:spPr>
          <a:xfrm>
            <a:off x="9356726" y="2307189"/>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74" name="Google Shape;5374;p12"/>
          <p:cNvSpPr txBox="1"/>
          <p:nvPr>
            <p:ph idx="18" type="body"/>
          </p:nvPr>
        </p:nvSpPr>
        <p:spPr>
          <a:xfrm>
            <a:off x="6877048" y="3014651"/>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75" name="Google Shape;5375;p12"/>
          <p:cNvSpPr txBox="1"/>
          <p:nvPr>
            <p:ph idx="19" type="body"/>
          </p:nvPr>
        </p:nvSpPr>
        <p:spPr>
          <a:xfrm>
            <a:off x="9356726" y="3014651"/>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b="1" lang="en-PH" sz="1200"/>
            </a:br>
            <a:r>
              <a:rPr lang="en-PH"/>
              <a:t>consectetur adipiscing elit, sed do eiusmod tempor incididunt ut labore</a:t>
            </a:r>
            <a:endParaRPr/>
          </a:p>
        </p:txBody>
      </p:sp>
      <p:sp>
        <p:nvSpPr>
          <p:cNvPr id="5376" name="Google Shape;5376;p12"/>
          <p:cNvSpPr txBox="1"/>
          <p:nvPr>
            <p:ph idx="20" type="body"/>
          </p:nvPr>
        </p:nvSpPr>
        <p:spPr>
          <a:xfrm>
            <a:off x="6877048" y="3722113"/>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77" name="Google Shape;5377;p12"/>
          <p:cNvSpPr txBox="1"/>
          <p:nvPr>
            <p:ph idx="21" type="body"/>
          </p:nvPr>
        </p:nvSpPr>
        <p:spPr>
          <a:xfrm>
            <a:off x="9356726" y="3722113"/>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78" name="Google Shape;5378;p12"/>
          <p:cNvSpPr txBox="1"/>
          <p:nvPr>
            <p:ph idx="22" type="body"/>
          </p:nvPr>
        </p:nvSpPr>
        <p:spPr>
          <a:xfrm>
            <a:off x="6877048" y="4429576"/>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79" name="Google Shape;5379;p12"/>
          <p:cNvSpPr txBox="1"/>
          <p:nvPr>
            <p:ph idx="23" type="body"/>
          </p:nvPr>
        </p:nvSpPr>
        <p:spPr>
          <a:xfrm>
            <a:off x="9356726" y="4429576"/>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lang="en-PH"/>
            </a:br>
            <a:r>
              <a:rPr lang="en-PH"/>
              <a:t>consectetur adipiscing elit, sed do eiusmod tempor incididunt ut labore</a:t>
            </a:r>
            <a:endParaRPr/>
          </a:p>
        </p:txBody>
      </p:sp>
      <p:sp>
        <p:nvSpPr>
          <p:cNvPr id="5380" name="Google Shape;5380;p12"/>
          <p:cNvSpPr txBox="1"/>
          <p:nvPr>
            <p:ph idx="24" type="body"/>
          </p:nvPr>
        </p:nvSpPr>
        <p:spPr>
          <a:xfrm>
            <a:off x="6877048" y="5137039"/>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b="1" lang="en-PH" sz="1200"/>
            </a:br>
            <a:r>
              <a:rPr lang="en-PH"/>
              <a:t>consectetur adipiscing elit, sed do eiusmod tempor incididunt ut labore</a:t>
            </a:r>
            <a:endParaRPr/>
          </a:p>
        </p:txBody>
      </p:sp>
      <p:sp>
        <p:nvSpPr>
          <p:cNvPr id="5381" name="Google Shape;5381;p12"/>
          <p:cNvSpPr txBox="1"/>
          <p:nvPr>
            <p:ph idx="25" type="body"/>
          </p:nvPr>
        </p:nvSpPr>
        <p:spPr>
          <a:xfrm>
            <a:off x="9356726" y="5137039"/>
            <a:ext cx="2359025"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b="1" lang="en-PH" sz="1200"/>
              <a:t>Lorem ipsum dolor sit amet</a:t>
            </a:r>
            <a:br>
              <a:rPr b="1" lang="en-PH" sz="1200"/>
            </a:br>
            <a:r>
              <a:rPr lang="en-PH"/>
              <a:t>consectetur adipiscing elit, sed do eiusmod tempor incididunt ut labore</a:t>
            </a:r>
            <a:endParaRPr/>
          </a:p>
        </p:txBody>
      </p:sp>
      <p:pic>
        <p:nvPicPr>
          <p:cNvPr id="5382" name="Google Shape;5382;p12"/>
          <p:cNvPicPr preferRelativeResize="0"/>
          <p:nvPr>
            <p:ph idx="26" type="pic"/>
          </p:nvPr>
        </p:nvPicPr>
        <p:blipFill rotWithShape="1">
          <a:blip r:embed="rId3">
            <a:alphaModFix/>
          </a:blip>
          <a:srcRect b="-27311" l="-27311" r="-27311" t="-27311"/>
          <a:stretch/>
        </p:blipFill>
        <p:spPr>
          <a:xfrm>
            <a:off x="6172200" y="2301875"/>
            <a:ext cx="584200" cy="584200"/>
          </a:xfrm>
          <a:prstGeom prst="ellipse">
            <a:avLst/>
          </a:prstGeom>
          <a:solidFill>
            <a:schemeClr val="lt1"/>
          </a:solidFill>
          <a:ln cap="flat" cmpd="sng" w="12700">
            <a:solidFill>
              <a:srgbClr val="08212E"/>
            </a:solidFill>
            <a:prstDash val="solid"/>
            <a:round/>
            <a:headEnd len="sm" w="sm" type="none"/>
            <a:tailEnd len="sm" w="sm" type="none"/>
          </a:ln>
        </p:spPr>
      </p:pic>
      <p:pic>
        <p:nvPicPr>
          <p:cNvPr id="5383" name="Google Shape;5383;p12"/>
          <p:cNvPicPr preferRelativeResize="0"/>
          <p:nvPr>
            <p:ph idx="27" type="pic"/>
          </p:nvPr>
        </p:nvPicPr>
        <p:blipFill rotWithShape="1">
          <a:blip r:embed="rId4">
            <a:alphaModFix/>
          </a:blip>
          <a:srcRect b="-23600" l="-23600" r="-23600" t="-23600"/>
          <a:stretch/>
        </p:blipFill>
        <p:spPr>
          <a:xfrm>
            <a:off x="6172200" y="3008313"/>
            <a:ext cx="584200" cy="584200"/>
          </a:xfrm>
          <a:prstGeom prst="ellipse">
            <a:avLst/>
          </a:prstGeom>
          <a:solidFill>
            <a:schemeClr val="lt1"/>
          </a:solidFill>
          <a:ln cap="flat" cmpd="sng" w="12700">
            <a:solidFill>
              <a:srgbClr val="08212E"/>
            </a:solidFill>
            <a:prstDash val="solid"/>
            <a:round/>
            <a:headEnd len="sm" w="sm" type="none"/>
            <a:tailEnd len="sm" w="sm" type="none"/>
          </a:ln>
        </p:spPr>
      </p:pic>
      <p:pic>
        <p:nvPicPr>
          <p:cNvPr id="5384" name="Google Shape;5384;p12"/>
          <p:cNvPicPr preferRelativeResize="0"/>
          <p:nvPr>
            <p:ph idx="28" type="pic"/>
          </p:nvPr>
        </p:nvPicPr>
        <p:blipFill rotWithShape="1">
          <a:blip r:embed="rId5">
            <a:alphaModFix/>
          </a:blip>
          <a:srcRect b="-21874" l="-21874" r="-21874" t="-21874"/>
          <a:stretch/>
        </p:blipFill>
        <p:spPr>
          <a:xfrm>
            <a:off x="6172200" y="3716338"/>
            <a:ext cx="584200" cy="584200"/>
          </a:xfrm>
          <a:prstGeom prst="ellipse">
            <a:avLst/>
          </a:prstGeom>
          <a:solidFill>
            <a:schemeClr val="lt1"/>
          </a:solidFill>
          <a:ln cap="flat" cmpd="sng" w="12700">
            <a:solidFill>
              <a:srgbClr val="08212E"/>
            </a:solidFill>
            <a:prstDash val="solid"/>
            <a:round/>
            <a:headEnd len="sm" w="sm" type="none"/>
            <a:tailEnd len="sm" w="sm" type="none"/>
          </a:ln>
        </p:spPr>
      </p:pic>
      <p:pic>
        <p:nvPicPr>
          <p:cNvPr id="5385" name="Google Shape;5385;p12"/>
          <p:cNvPicPr preferRelativeResize="0"/>
          <p:nvPr>
            <p:ph idx="29" type="pic"/>
          </p:nvPr>
        </p:nvPicPr>
        <p:blipFill rotWithShape="1">
          <a:blip r:embed="rId6">
            <a:alphaModFix/>
          </a:blip>
          <a:srcRect b="-33634" l="-33636" r="-33634" t="-33636"/>
          <a:stretch/>
        </p:blipFill>
        <p:spPr>
          <a:xfrm>
            <a:off x="6172200" y="4424363"/>
            <a:ext cx="584200" cy="584200"/>
          </a:xfrm>
          <a:prstGeom prst="ellipse">
            <a:avLst/>
          </a:prstGeom>
          <a:solidFill>
            <a:schemeClr val="lt1"/>
          </a:solidFill>
          <a:ln cap="flat" cmpd="sng" w="12700">
            <a:solidFill>
              <a:srgbClr val="08212E"/>
            </a:solidFill>
            <a:prstDash val="solid"/>
            <a:round/>
            <a:headEnd len="sm" w="sm" type="none"/>
            <a:tailEnd len="sm" w="sm" type="none"/>
          </a:ln>
        </p:spPr>
      </p:pic>
      <p:pic>
        <p:nvPicPr>
          <p:cNvPr id="5386" name="Google Shape;5386;p12"/>
          <p:cNvPicPr preferRelativeResize="0"/>
          <p:nvPr>
            <p:ph idx="30" type="pic"/>
          </p:nvPr>
        </p:nvPicPr>
        <p:blipFill rotWithShape="1">
          <a:blip r:embed="rId7">
            <a:alphaModFix/>
          </a:blip>
          <a:srcRect b="-25409" l="-25410" r="-25409" t="-25410"/>
          <a:stretch/>
        </p:blipFill>
        <p:spPr>
          <a:xfrm>
            <a:off x="6172200" y="5132388"/>
            <a:ext cx="584200" cy="584200"/>
          </a:xfrm>
          <a:prstGeom prst="ellipse">
            <a:avLst/>
          </a:prstGeom>
          <a:solidFill>
            <a:schemeClr val="lt1"/>
          </a:solidFill>
          <a:ln cap="flat" cmpd="sng" w="12700">
            <a:solidFill>
              <a:srgbClr val="08212E"/>
            </a:solidFill>
            <a:prstDash val="solid"/>
            <a:round/>
            <a:headEnd len="sm" w="sm" type="none"/>
            <a:tailEnd len="sm" w="sm" type="none"/>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0" name="Shape 5390"/>
        <p:cNvGrpSpPr/>
        <p:nvPr/>
      </p:nvGrpSpPr>
      <p:grpSpPr>
        <a:xfrm>
          <a:off x="0" y="0"/>
          <a:ext cx="0" cy="0"/>
          <a:chOff x="0" y="0"/>
          <a:chExt cx="0" cy="0"/>
        </a:xfrm>
      </p:grpSpPr>
      <p:sp>
        <p:nvSpPr>
          <p:cNvPr id="5391" name="Google Shape;5391;p14"/>
          <p:cNvSpPr txBox="1"/>
          <p:nvPr>
            <p:ph type="title"/>
          </p:nvPr>
        </p:nvSpPr>
        <p:spPr>
          <a:xfrm>
            <a:off x="304800" y="266699"/>
            <a:ext cx="5486403"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Specific Modules/ Capabilties/Features</a:t>
            </a:r>
            <a:endParaRPr/>
          </a:p>
        </p:txBody>
      </p:sp>
      <p:sp>
        <p:nvSpPr>
          <p:cNvPr id="5392" name="Google Shape;5392;p14"/>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7F7F7F"/>
              </a:buClr>
              <a:buSzPts val="1000"/>
              <a:buNone/>
            </a:pPr>
            <a:r>
              <a:rPr lang="en-PH"/>
              <a:t>Confidential</a:t>
            </a:r>
            <a:endParaRPr/>
          </a:p>
        </p:txBody>
      </p:sp>
      <p:sp>
        <p:nvSpPr>
          <p:cNvPr id="5393" name="Google Shape;5393;p14"/>
          <p:cNvSpPr txBox="1"/>
          <p:nvPr>
            <p:ph idx="3" type="body"/>
          </p:nvPr>
        </p:nvSpPr>
        <p:spPr>
          <a:xfrm>
            <a:off x="1009651" y="3899667"/>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394" name="Google Shape;5394;p14"/>
          <p:cNvPicPr preferRelativeResize="0"/>
          <p:nvPr>
            <p:ph idx="4" type="pic"/>
          </p:nvPr>
        </p:nvPicPr>
        <p:blipFill rotWithShape="1">
          <a:blip r:embed="rId3">
            <a:alphaModFix/>
          </a:blip>
          <a:srcRect b="-32608" l="-36957" r="-29709" t="-34058"/>
          <a:stretch/>
        </p:blipFill>
        <p:spPr>
          <a:xfrm>
            <a:off x="304800" y="3894138"/>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395" name="Google Shape;5395;p14"/>
          <p:cNvSpPr txBox="1"/>
          <p:nvPr>
            <p:ph idx="5" type="body"/>
          </p:nvPr>
        </p:nvSpPr>
        <p:spPr>
          <a:xfrm>
            <a:off x="3981454" y="3899667"/>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396" name="Google Shape;5396;p14"/>
          <p:cNvPicPr preferRelativeResize="0"/>
          <p:nvPr>
            <p:ph idx="6" type="pic"/>
          </p:nvPr>
        </p:nvPicPr>
        <p:blipFill rotWithShape="1">
          <a:blip r:embed="rId4">
            <a:alphaModFix/>
          </a:blip>
          <a:srcRect b="-29161" l="-29163" r="-30556" t="-30556"/>
          <a:stretch/>
        </p:blipFill>
        <p:spPr>
          <a:xfrm>
            <a:off x="3276600" y="3894138"/>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397" name="Google Shape;5397;p14"/>
          <p:cNvSpPr txBox="1"/>
          <p:nvPr>
            <p:ph idx="7" type="body"/>
          </p:nvPr>
        </p:nvSpPr>
        <p:spPr>
          <a:xfrm>
            <a:off x="1009651" y="4723776"/>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398" name="Google Shape;5398;p14"/>
          <p:cNvPicPr preferRelativeResize="0"/>
          <p:nvPr>
            <p:ph idx="8" type="pic"/>
          </p:nvPr>
        </p:nvPicPr>
        <p:blipFill rotWithShape="1">
          <a:blip r:embed="rId5">
            <a:alphaModFix/>
          </a:blip>
          <a:srcRect b="-13793" l="-18966" r="-13216" t="-18391"/>
          <a:stretch/>
        </p:blipFill>
        <p:spPr>
          <a:xfrm>
            <a:off x="304800" y="4718050"/>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399" name="Google Shape;5399;p14"/>
          <p:cNvSpPr txBox="1"/>
          <p:nvPr>
            <p:ph idx="9" type="body"/>
          </p:nvPr>
        </p:nvSpPr>
        <p:spPr>
          <a:xfrm>
            <a:off x="3981454" y="4723776"/>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400" name="Google Shape;5400;p14"/>
          <p:cNvPicPr preferRelativeResize="0"/>
          <p:nvPr>
            <p:ph idx="13" type="pic"/>
          </p:nvPr>
        </p:nvPicPr>
        <p:blipFill rotWithShape="1">
          <a:blip r:embed="rId6">
            <a:alphaModFix/>
          </a:blip>
          <a:srcRect b="-30611" l="-26532" r="-29930" t="-25851"/>
          <a:stretch/>
        </p:blipFill>
        <p:spPr>
          <a:xfrm>
            <a:off x="3276600" y="4718050"/>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01" name="Google Shape;5401;p14"/>
          <p:cNvSpPr txBox="1"/>
          <p:nvPr>
            <p:ph idx="14" type="body"/>
          </p:nvPr>
        </p:nvSpPr>
        <p:spPr>
          <a:xfrm>
            <a:off x="1009651" y="5547884"/>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402" name="Google Shape;5402;p14"/>
          <p:cNvPicPr preferRelativeResize="0"/>
          <p:nvPr>
            <p:ph idx="15" type="pic"/>
          </p:nvPr>
        </p:nvPicPr>
        <p:blipFill rotWithShape="1">
          <a:blip r:embed="rId7">
            <a:alphaModFix/>
          </a:blip>
          <a:srcRect b="-19298" l="-12278" r="-22221" t="-15203"/>
          <a:stretch/>
        </p:blipFill>
        <p:spPr>
          <a:xfrm>
            <a:off x="304800" y="5541963"/>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03" name="Google Shape;5403;p14"/>
          <p:cNvSpPr txBox="1"/>
          <p:nvPr>
            <p:ph idx="16" type="body"/>
          </p:nvPr>
        </p:nvSpPr>
        <p:spPr>
          <a:xfrm>
            <a:off x="3981454" y="5547884"/>
            <a:ext cx="180974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000"/>
              <a:buNone/>
            </a:pPr>
            <a:r>
              <a:rPr lang="en-PH"/>
              <a:t>Lorem ipsum dolor</a:t>
            </a:r>
            <a:br>
              <a:rPr lang="en-PH"/>
            </a:br>
            <a:r>
              <a:rPr lang="en-PH"/>
              <a:t>Consectetur adipiscing elit, sed do eiusmod tempor incididunt</a:t>
            </a:r>
            <a:endParaRPr/>
          </a:p>
        </p:txBody>
      </p:sp>
      <p:pic>
        <p:nvPicPr>
          <p:cNvPr id="5404" name="Google Shape;5404;p14"/>
          <p:cNvPicPr preferRelativeResize="0"/>
          <p:nvPr>
            <p:ph idx="17" type="pic"/>
          </p:nvPr>
        </p:nvPicPr>
        <p:blipFill rotWithShape="1">
          <a:blip r:embed="rId8">
            <a:alphaModFix/>
          </a:blip>
          <a:srcRect b="-34783" l="-34783" r="-31883" t="-31883"/>
          <a:stretch/>
        </p:blipFill>
        <p:spPr>
          <a:xfrm>
            <a:off x="3276600" y="5541963"/>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05" name="Google Shape;5405;p14"/>
          <p:cNvSpPr txBox="1"/>
          <p:nvPr>
            <p:ph idx="18" type="body"/>
          </p:nvPr>
        </p:nvSpPr>
        <p:spPr>
          <a:xfrm>
            <a:off x="304800" y="1661160"/>
            <a:ext cx="5486400" cy="1828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Lorem ipsum dolor sit amet, consectetur adipiscing elit.</a:t>
            </a:r>
            <a:endParaRPr/>
          </a:p>
          <a:p>
            <a:pPr indent="0" lvl="0" marL="0" rtl="0" algn="l">
              <a:lnSpc>
                <a:spcPct val="100000"/>
              </a:lnSpc>
              <a:spcBef>
                <a:spcPts val="600"/>
              </a:spcBef>
              <a:spcAft>
                <a:spcPts val="0"/>
              </a:spcAft>
              <a:buClr>
                <a:schemeClr val="lt1"/>
              </a:buClr>
              <a:buSzPts val="1600"/>
              <a:buNone/>
            </a:pPr>
            <a:r>
              <a:rPr lang="en-PH"/>
              <a:t>Lorem ipsum dolor sit amet, consectetur adipiscing elit, </a:t>
            </a:r>
            <a:br>
              <a:rPr lang="en-PH"/>
            </a:br>
            <a:r>
              <a:rPr lang="en-PH"/>
              <a:t>sed do eiusmod tempor incididunt ut labore et dolore</a:t>
            </a:r>
            <a:br>
              <a:rPr lang="en-PH"/>
            </a:br>
            <a:r>
              <a:rPr lang="en-PH"/>
              <a:t>magna aliqua consectetur adipiscing.</a:t>
            </a:r>
            <a:endParaRPr/>
          </a:p>
        </p:txBody>
      </p:sp>
      <p:cxnSp>
        <p:nvCxnSpPr>
          <p:cNvPr id="5406" name="Google Shape;5406;p14"/>
          <p:cNvCxnSpPr/>
          <p:nvPr/>
        </p:nvCxnSpPr>
        <p:spPr>
          <a:xfrm>
            <a:off x="304800" y="3566587"/>
            <a:ext cx="5486403" cy="0"/>
          </a:xfrm>
          <a:prstGeom prst="straightConnector1">
            <a:avLst/>
          </a:prstGeom>
          <a:noFill/>
          <a:ln cap="flat" cmpd="sng" w="9525">
            <a:solidFill>
              <a:schemeClr val="accent1"/>
            </a:solidFill>
            <a:prstDash val="solid"/>
            <a:miter lim="800000"/>
            <a:headEnd len="sm" w="sm" type="none"/>
            <a:tailEnd len="sm" w="sm" type="none"/>
          </a:ln>
        </p:spPr>
      </p:cxnSp>
      <p:sp>
        <p:nvSpPr>
          <p:cNvPr id="5407" name="Google Shape;5407;p14"/>
          <p:cNvSpPr/>
          <p:nvPr/>
        </p:nvSpPr>
        <p:spPr>
          <a:xfrm>
            <a:off x="6400800" y="1058863"/>
            <a:ext cx="3594100" cy="2087634"/>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PH" sz="1800" u="none" cap="none" strike="noStrike">
                <a:solidFill>
                  <a:schemeClr val="dk2"/>
                </a:solidFill>
                <a:latin typeface="Arial"/>
                <a:ea typeface="Arial"/>
                <a:cs typeface="Arial"/>
                <a:sym typeface="Arial"/>
              </a:rPr>
              <a:t>Screenshot</a:t>
            </a:r>
            <a:endParaRPr b="0" i="0" sz="1800" u="none" cap="none" strike="noStrike">
              <a:solidFill>
                <a:schemeClr val="dk2"/>
              </a:solidFill>
              <a:latin typeface="Arial"/>
              <a:ea typeface="Arial"/>
              <a:cs typeface="Arial"/>
              <a:sym typeface="Arial"/>
            </a:endParaRPr>
          </a:p>
        </p:txBody>
      </p:sp>
      <p:sp>
        <p:nvSpPr>
          <p:cNvPr id="5408" name="Google Shape;5408;p14"/>
          <p:cNvSpPr/>
          <p:nvPr/>
        </p:nvSpPr>
        <p:spPr>
          <a:xfrm>
            <a:off x="10172700" y="1058863"/>
            <a:ext cx="1714500" cy="2087634"/>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PH" sz="1800" u="none" cap="none" strike="noStrike">
                <a:solidFill>
                  <a:schemeClr val="dk2"/>
                </a:solidFill>
                <a:latin typeface="Arial"/>
                <a:ea typeface="Arial"/>
                <a:cs typeface="Arial"/>
                <a:sym typeface="Arial"/>
              </a:rPr>
              <a:t>Screenshot</a:t>
            </a:r>
            <a:endParaRPr b="0" i="0" sz="1800" u="none" cap="none" strike="noStrike">
              <a:solidFill>
                <a:schemeClr val="dk2"/>
              </a:solidFill>
              <a:latin typeface="Arial"/>
              <a:ea typeface="Arial"/>
              <a:cs typeface="Arial"/>
              <a:sym typeface="Arial"/>
            </a:endParaRPr>
          </a:p>
        </p:txBody>
      </p:sp>
      <p:sp>
        <p:nvSpPr>
          <p:cNvPr id="5409" name="Google Shape;5409;p14"/>
          <p:cNvSpPr/>
          <p:nvPr/>
        </p:nvSpPr>
        <p:spPr>
          <a:xfrm>
            <a:off x="8293100" y="3340753"/>
            <a:ext cx="3594100" cy="2793347"/>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PH" sz="1800" u="none" cap="none" strike="noStrike">
                <a:solidFill>
                  <a:schemeClr val="dk2"/>
                </a:solidFill>
                <a:latin typeface="Arial"/>
                <a:ea typeface="Arial"/>
                <a:cs typeface="Arial"/>
                <a:sym typeface="Arial"/>
              </a:rPr>
              <a:t>Screenshot</a:t>
            </a:r>
            <a:endParaRPr b="0" i="0" sz="1800" u="none" cap="none" strike="noStrike">
              <a:solidFill>
                <a:schemeClr val="dk2"/>
              </a:solidFill>
              <a:latin typeface="Arial"/>
              <a:ea typeface="Arial"/>
              <a:cs typeface="Arial"/>
              <a:sym typeface="Arial"/>
            </a:endParaRPr>
          </a:p>
        </p:txBody>
      </p:sp>
      <p:sp>
        <p:nvSpPr>
          <p:cNvPr id="5410" name="Google Shape;5410;p14"/>
          <p:cNvSpPr/>
          <p:nvPr/>
        </p:nvSpPr>
        <p:spPr>
          <a:xfrm>
            <a:off x="6400800" y="3340753"/>
            <a:ext cx="1714500" cy="2793347"/>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PH" sz="1800" u="none" cap="none" strike="noStrike">
                <a:solidFill>
                  <a:schemeClr val="dk2"/>
                </a:solidFill>
                <a:latin typeface="Arial"/>
                <a:ea typeface="Arial"/>
                <a:cs typeface="Arial"/>
                <a:sym typeface="Arial"/>
              </a:rPr>
              <a:t>Screenshot</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4" name="Shape 5414"/>
        <p:cNvGrpSpPr/>
        <p:nvPr/>
      </p:nvGrpSpPr>
      <p:grpSpPr>
        <a:xfrm>
          <a:off x="0" y="0"/>
          <a:ext cx="0" cy="0"/>
          <a:chOff x="0" y="0"/>
          <a:chExt cx="0" cy="0"/>
        </a:xfrm>
      </p:grpSpPr>
      <p:sp>
        <p:nvSpPr>
          <p:cNvPr id="5415" name="Google Shape;5415;p15"/>
          <p:cNvSpPr txBox="1"/>
          <p:nvPr>
            <p:ph type="title"/>
          </p:nvPr>
        </p:nvSpPr>
        <p:spPr>
          <a:xfrm>
            <a:off x="304801" y="266699"/>
            <a:ext cx="3760476"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Back-end Infrastructure</a:t>
            </a:r>
            <a:endParaRPr/>
          </a:p>
        </p:txBody>
      </p:sp>
      <p:sp>
        <p:nvSpPr>
          <p:cNvPr id="5416" name="Google Shape;5416;p15"/>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7F7F7F"/>
              </a:buClr>
              <a:buSzPts val="1000"/>
              <a:buNone/>
            </a:pPr>
            <a:r>
              <a:rPr lang="en-PH"/>
              <a:t>Confidential</a:t>
            </a:r>
            <a:endParaRPr/>
          </a:p>
        </p:txBody>
      </p:sp>
      <p:sp>
        <p:nvSpPr>
          <p:cNvPr id="5417" name="Google Shape;5417;p15"/>
          <p:cNvSpPr txBox="1"/>
          <p:nvPr>
            <p:ph idx="3" type="body"/>
          </p:nvPr>
        </p:nvSpPr>
        <p:spPr>
          <a:xfrm>
            <a:off x="1009650" y="3640809"/>
            <a:ext cx="3055938" cy="579438"/>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200"/>
              <a:t>Lorem ipsum dolor sit amet</a:t>
            </a:r>
            <a:br>
              <a:rPr b="1" lang="en-PH" sz="1200"/>
            </a:br>
            <a:r>
              <a:rPr lang="en-PH"/>
              <a:t>consectetur adipiscing elit, sed do eiusmod tempor </a:t>
            </a:r>
            <a:br>
              <a:rPr lang="en-PH"/>
            </a:br>
            <a:r>
              <a:rPr lang="en-PH"/>
              <a:t>incididunt ut labore et dolore magna aliqua. </a:t>
            </a:r>
            <a:endParaRPr/>
          </a:p>
        </p:txBody>
      </p:sp>
      <p:pic>
        <p:nvPicPr>
          <p:cNvPr id="5418" name="Google Shape;5418;p15"/>
          <p:cNvPicPr preferRelativeResize="0"/>
          <p:nvPr>
            <p:ph idx="4" type="pic"/>
          </p:nvPr>
        </p:nvPicPr>
        <p:blipFill rotWithShape="1">
          <a:blip r:embed="rId3">
            <a:alphaModFix/>
          </a:blip>
          <a:srcRect b="-21874" l="-21874" r="-21874" t="-21874"/>
          <a:stretch/>
        </p:blipFill>
        <p:spPr>
          <a:xfrm>
            <a:off x="304800" y="3636047"/>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19" name="Google Shape;5419;p15"/>
          <p:cNvSpPr txBox="1"/>
          <p:nvPr>
            <p:ph idx="5" type="body"/>
          </p:nvPr>
        </p:nvSpPr>
        <p:spPr>
          <a:xfrm>
            <a:off x="1009650" y="4466309"/>
            <a:ext cx="3055938" cy="57785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200"/>
              <a:t>Lorem ipsum dolor sit amet</a:t>
            </a:r>
            <a:br>
              <a:rPr lang="en-PH"/>
            </a:br>
            <a:r>
              <a:rPr lang="en-PH"/>
              <a:t>consectetur adipiscing elit, sed do eiusmod tempor </a:t>
            </a:r>
            <a:br>
              <a:rPr lang="en-PH"/>
            </a:br>
            <a:r>
              <a:rPr lang="en-PH"/>
              <a:t>incididunt ut labore et dolore magna aliqua. </a:t>
            </a:r>
            <a:endParaRPr/>
          </a:p>
        </p:txBody>
      </p:sp>
      <p:pic>
        <p:nvPicPr>
          <p:cNvPr id="5420" name="Google Shape;5420;p15"/>
          <p:cNvPicPr preferRelativeResize="0"/>
          <p:nvPr>
            <p:ph idx="6" type="pic"/>
          </p:nvPr>
        </p:nvPicPr>
        <p:blipFill rotWithShape="1">
          <a:blip r:embed="rId4">
            <a:alphaModFix/>
          </a:blip>
          <a:srcRect b="-27700" l="-27702" r="-27700" t="-27702"/>
          <a:stretch/>
        </p:blipFill>
        <p:spPr>
          <a:xfrm>
            <a:off x="304800" y="4459959"/>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21" name="Google Shape;5421;p15"/>
          <p:cNvSpPr txBox="1"/>
          <p:nvPr>
            <p:ph idx="7" type="body"/>
          </p:nvPr>
        </p:nvSpPr>
        <p:spPr>
          <a:xfrm>
            <a:off x="1009650" y="5290222"/>
            <a:ext cx="3055938" cy="57785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b="1" lang="en-PH" sz="1200"/>
              <a:t>Lorem ipsum dolor sit amet</a:t>
            </a:r>
            <a:br>
              <a:rPr lang="en-PH"/>
            </a:br>
            <a:r>
              <a:rPr lang="en-PH"/>
              <a:t>consectetur adipiscing elit, sed do eiusmod tempor </a:t>
            </a:r>
            <a:br>
              <a:rPr lang="en-PH"/>
            </a:br>
            <a:r>
              <a:rPr lang="en-PH"/>
              <a:t>incididunt ut labore et dolore magna aliqua. </a:t>
            </a:r>
            <a:endParaRPr/>
          </a:p>
        </p:txBody>
      </p:sp>
      <p:pic>
        <p:nvPicPr>
          <p:cNvPr id="5422" name="Google Shape;5422;p15"/>
          <p:cNvPicPr preferRelativeResize="0"/>
          <p:nvPr>
            <p:ph idx="8" type="pic"/>
          </p:nvPr>
        </p:nvPicPr>
        <p:blipFill rotWithShape="1">
          <a:blip r:embed="rId5">
            <a:alphaModFix/>
          </a:blip>
          <a:srcRect b="-24675" l="-24675" r="-24675" t="-24675"/>
          <a:stretch/>
        </p:blipFill>
        <p:spPr>
          <a:xfrm>
            <a:off x="304800" y="5283872"/>
            <a:ext cx="584200" cy="584200"/>
          </a:xfrm>
          <a:prstGeom prst="ellipse">
            <a:avLst/>
          </a:prstGeom>
          <a:solidFill>
            <a:schemeClr val="lt1"/>
          </a:solidFill>
          <a:ln cap="flat" cmpd="sng" w="12700">
            <a:solidFill>
              <a:srgbClr val="08212E"/>
            </a:solidFill>
            <a:prstDash val="solid"/>
            <a:round/>
            <a:headEnd len="sm" w="sm" type="none"/>
            <a:tailEnd len="sm" w="sm" type="none"/>
          </a:ln>
        </p:spPr>
      </p:pic>
      <p:sp>
        <p:nvSpPr>
          <p:cNvPr id="5423" name="Google Shape;5423;p15"/>
          <p:cNvSpPr txBox="1"/>
          <p:nvPr>
            <p:ph idx="9" type="body"/>
          </p:nvPr>
        </p:nvSpPr>
        <p:spPr>
          <a:xfrm>
            <a:off x="304800" y="1329416"/>
            <a:ext cx="3759200" cy="1600438"/>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1"/>
              </a:buClr>
              <a:buSzPts val="2400"/>
              <a:buNone/>
            </a:pPr>
            <a:r>
              <a:rPr b="1" lang="en-PH" sz="2400">
                <a:solidFill>
                  <a:schemeClr val="accent1"/>
                </a:solidFill>
              </a:rPr>
              <a:t>Lorem ipsum dolor sit amet, consectetur adipiscing elit.</a:t>
            </a:r>
            <a:br>
              <a:rPr lang="en-PH"/>
            </a:br>
            <a:r>
              <a:rPr lang="en-PH"/>
              <a:t>Sed do eiusmod tempor incididunt ut labore et dolore magna aliqua. </a:t>
            </a:r>
            <a:endParaRPr/>
          </a:p>
        </p:txBody>
      </p:sp>
      <p:cxnSp>
        <p:nvCxnSpPr>
          <p:cNvPr id="5424" name="Google Shape;5424;p15"/>
          <p:cNvCxnSpPr/>
          <p:nvPr/>
        </p:nvCxnSpPr>
        <p:spPr>
          <a:xfrm>
            <a:off x="304800" y="3282950"/>
            <a:ext cx="3759200" cy="0"/>
          </a:xfrm>
          <a:prstGeom prst="straightConnector1">
            <a:avLst/>
          </a:prstGeom>
          <a:noFill/>
          <a:ln cap="flat" cmpd="sng" w="9525">
            <a:solidFill>
              <a:schemeClr val="accent1"/>
            </a:solidFill>
            <a:prstDash val="solid"/>
            <a:miter lim="800000"/>
            <a:headEnd len="sm" w="sm" type="none"/>
            <a:tailEnd len="sm" w="sm" type="none"/>
          </a:ln>
        </p:spPr>
      </p:cxnSp>
      <p:sp>
        <p:nvSpPr>
          <p:cNvPr id="5425" name="Google Shape;5425;p15"/>
          <p:cNvSpPr/>
          <p:nvPr/>
        </p:nvSpPr>
        <p:spPr>
          <a:xfrm>
            <a:off x="4673601" y="2326997"/>
            <a:ext cx="5813424" cy="2872833"/>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cxnSp>
        <p:nvCxnSpPr>
          <p:cNvPr id="5426" name="Google Shape;5426;p15"/>
          <p:cNvCxnSpPr/>
          <p:nvPr/>
        </p:nvCxnSpPr>
        <p:spPr>
          <a:xfrm rot="10800000">
            <a:off x="9706560" y="4473625"/>
            <a:ext cx="0" cy="966631"/>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27" name="Google Shape;5427;p15"/>
          <p:cNvCxnSpPr/>
          <p:nvPr/>
        </p:nvCxnSpPr>
        <p:spPr>
          <a:xfrm rot="10800000">
            <a:off x="8643437" y="4473625"/>
            <a:ext cx="0" cy="966631"/>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28" name="Google Shape;5428;p15"/>
          <p:cNvCxnSpPr/>
          <p:nvPr/>
        </p:nvCxnSpPr>
        <p:spPr>
          <a:xfrm rot="10800000">
            <a:off x="7580313" y="4473625"/>
            <a:ext cx="0" cy="966631"/>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29" name="Google Shape;5429;p15"/>
          <p:cNvCxnSpPr/>
          <p:nvPr/>
        </p:nvCxnSpPr>
        <p:spPr>
          <a:xfrm rot="10800000">
            <a:off x="6517189" y="4473625"/>
            <a:ext cx="0" cy="966631"/>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30" name="Google Shape;5430;p15"/>
          <p:cNvCxnSpPr/>
          <p:nvPr/>
        </p:nvCxnSpPr>
        <p:spPr>
          <a:xfrm rot="10800000">
            <a:off x="5454065" y="4473625"/>
            <a:ext cx="0" cy="966631"/>
          </a:xfrm>
          <a:prstGeom prst="straightConnector1">
            <a:avLst/>
          </a:prstGeom>
          <a:noFill/>
          <a:ln cap="flat" cmpd="sng" w="15875">
            <a:solidFill>
              <a:schemeClr val="accent2"/>
            </a:solidFill>
            <a:prstDash val="solid"/>
            <a:miter lim="800000"/>
            <a:headEnd len="sm" w="sm" type="none"/>
            <a:tailEnd len="med" w="med" type="triangle"/>
          </a:ln>
        </p:spPr>
      </p:cxnSp>
      <p:sp>
        <p:nvSpPr>
          <p:cNvPr id="5431" name="Google Shape;5431;p15"/>
          <p:cNvSpPr/>
          <p:nvPr/>
        </p:nvSpPr>
        <p:spPr>
          <a:xfrm>
            <a:off x="4673601" y="1059542"/>
            <a:ext cx="5813424" cy="1194292"/>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32" name="Google Shape;5432;p15"/>
          <p:cNvSpPr txBox="1"/>
          <p:nvPr/>
        </p:nvSpPr>
        <p:spPr>
          <a:xfrm>
            <a:off x="5021587" y="1193482"/>
            <a:ext cx="5117453" cy="25421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lt1"/>
              </a:buClr>
              <a:buSzPts val="1600"/>
              <a:buFont typeface="Arial"/>
              <a:buNone/>
            </a:pPr>
            <a:r>
              <a:rPr b="1" i="0" lang="en-PH" sz="1600" u="none" cap="none" strike="noStrike">
                <a:solidFill>
                  <a:schemeClr val="lt1"/>
                </a:solidFill>
                <a:latin typeface="Arial"/>
                <a:ea typeface="Arial"/>
                <a:cs typeface="Arial"/>
                <a:sym typeface="Arial"/>
              </a:rPr>
              <a:t>Header Text</a:t>
            </a:r>
            <a:endParaRPr b="0" i="0" sz="1100" u="none" cap="none" strike="noStrike">
              <a:solidFill>
                <a:schemeClr val="lt1"/>
              </a:solidFill>
              <a:latin typeface="Arial"/>
              <a:ea typeface="Arial"/>
              <a:cs typeface="Arial"/>
              <a:sym typeface="Arial"/>
            </a:endParaRPr>
          </a:p>
        </p:txBody>
      </p:sp>
      <p:sp>
        <p:nvSpPr>
          <p:cNvPr id="5433" name="Google Shape;5433;p15"/>
          <p:cNvSpPr txBox="1"/>
          <p:nvPr/>
        </p:nvSpPr>
        <p:spPr>
          <a:xfrm>
            <a:off x="5021588" y="1547899"/>
            <a:ext cx="1561728" cy="571995"/>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Lorem ipsum dolor sit amet</a:t>
            </a:r>
            <a:endParaRPr b="1" i="0" sz="1000" u="none" cap="none" strike="noStrike">
              <a:solidFill>
                <a:schemeClr val="accent1"/>
              </a:solidFill>
              <a:latin typeface="Arial"/>
              <a:ea typeface="Arial"/>
              <a:cs typeface="Arial"/>
              <a:sym typeface="Arial"/>
            </a:endParaRPr>
          </a:p>
        </p:txBody>
      </p:sp>
      <p:sp>
        <p:nvSpPr>
          <p:cNvPr id="5434" name="Google Shape;5434;p15"/>
          <p:cNvSpPr txBox="1"/>
          <p:nvPr/>
        </p:nvSpPr>
        <p:spPr>
          <a:xfrm>
            <a:off x="6799450" y="1547899"/>
            <a:ext cx="1561728" cy="571995"/>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Lorem ipsum dolor sit amet</a:t>
            </a:r>
            <a:endParaRPr b="1" i="0" sz="1000" u="none" cap="none" strike="noStrike">
              <a:solidFill>
                <a:schemeClr val="accent1"/>
              </a:solidFill>
              <a:latin typeface="Arial"/>
              <a:ea typeface="Arial"/>
              <a:cs typeface="Arial"/>
              <a:sym typeface="Arial"/>
            </a:endParaRPr>
          </a:p>
        </p:txBody>
      </p:sp>
      <p:sp>
        <p:nvSpPr>
          <p:cNvPr id="5435" name="Google Shape;5435;p15"/>
          <p:cNvSpPr txBox="1"/>
          <p:nvPr/>
        </p:nvSpPr>
        <p:spPr>
          <a:xfrm>
            <a:off x="8577312" y="1547899"/>
            <a:ext cx="1561728" cy="571995"/>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Lorem ipsum dolor sit amet</a:t>
            </a:r>
            <a:endParaRPr b="1" i="0" sz="1000" u="none" cap="none" strike="noStrike">
              <a:solidFill>
                <a:schemeClr val="accent1"/>
              </a:solidFill>
              <a:latin typeface="Arial"/>
              <a:ea typeface="Arial"/>
              <a:cs typeface="Arial"/>
              <a:sym typeface="Arial"/>
            </a:endParaRPr>
          </a:p>
        </p:txBody>
      </p:sp>
      <p:sp>
        <p:nvSpPr>
          <p:cNvPr id="5436" name="Google Shape;5436;p15"/>
          <p:cNvSpPr txBox="1"/>
          <p:nvPr/>
        </p:nvSpPr>
        <p:spPr>
          <a:xfrm>
            <a:off x="5021587" y="2475785"/>
            <a:ext cx="5117453" cy="25421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accent1"/>
              </a:buClr>
              <a:buSzPts val="1600"/>
              <a:buFont typeface="Arial"/>
              <a:buNone/>
            </a:pPr>
            <a:r>
              <a:rPr b="1" i="0" lang="en-PH" sz="1600" u="none" cap="none" strike="noStrike">
                <a:solidFill>
                  <a:schemeClr val="accent1"/>
                </a:solidFill>
                <a:latin typeface="Arial"/>
                <a:ea typeface="Arial"/>
                <a:cs typeface="Arial"/>
                <a:sym typeface="Arial"/>
              </a:rPr>
              <a:t>Header Text</a:t>
            </a:r>
            <a:endParaRPr b="0" i="0" sz="1400" u="none" cap="none" strike="noStrike">
              <a:solidFill>
                <a:srgbClr val="000000"/>
              </a:solidFill>
              <a:latin typeface="Arial"/>
              <a:ea typeface="Arial"/>
              <a:cs typeface="Arial"/>
              <a:sym typeface="Arial"/>
            </a:endParaRPr>
          </a:p>
        </p:txBody>
      </p:sp>
      <p:sp>
        <p:nvSpPr>
          <p:cNvPr id="5437" name="Google Shape;5437;p15"/>
          <p:cNvSpPr txBox="1"/>
          <p:nvPr/>
        </p:nvSpPr>
        <p:spPr>
          <a:xfrm>
            <a:off x="5021588" y="2830202"/>
            <a:ext cx="1561728" cy="571995"/>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38" name="Google Shape;5438;p15"/>
          <p:cNvSpPr txBox="1"/>
          <p:nvPr/>
        </p:nvSpPr>
        <p:spPr>
          <a:xfrm>
            <a:off x="6799450" y="2830202"/>
            <a:ext cx="1561728" cy="571995"/>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39" name="Google Shape;5439;p15"/>
          <p:cNvSpPr txBox="1"/>
          <p:nvPr/>
        </p:nvSpPr>
        <p:spPr>
          <a:xfrm>
            <a:off x="8577312" y="2830202"/>
            <a:ext cx="1561728" cy="571995"/>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40" name="Google Shape;5440;p15"/>
          <p:cNvSpPr txBox="1"/>
          <p:nvPr/>
        </p:nvSpPr>
        <p:spPr>
          <a:xfrm>
            <a:off x="5021588" y="3545699"/>
            <a:ext cx="5117452" cy="392212"/>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41" name="Google Shape;5441;p15"/>
          <p:cNvSpPr txBox="1"/>
          <p:nvPr/>
        </p:nvSpPr>
        <p:spPr>
          <a:xfrm>
            <a:off x="5021588" y="4081413"/>
            <a:ext cx="5117452" cy="392212"/>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42" name="Google Shape;5442;p15"/>
          <p:cNvSpPr txBox="1"/>
          <p:nvPr/>
        </p:nvSpPr>
        <p:spPr>
          <a:xfrm>
            <a:off x="5021588" y="4617127"/>
            <a:ext cx="5117452" cy="392212"/>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43" name="Google Shape;5443;p15"/>
          <p:cNvSpPr txBox="1"/>
          <p:nvPr/>
        </p:nvSpPr>
        <p:spPr>
          <a:xfrm>
            <a:off x="5021586" y="5440256"/>
            <a:ext cx="864959" cy="427816"/>
          </a:xfrm>
          <a:prstGeom prst="rect">
            <a:avLst/>
          </a:prstGeom>
          <a:solidFill>
            <a:schemeClr val="lt1"/>
          </a:solidFill>
          <a:ln cap="flat" cmpd="sng" w="19050">
            <a:solidFill>
              <a:schemeClr val="accent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accent2"/>
              </a:buClr>
              <a:buSzPts val="1000"/>
              <a:buFont typeface="Arial"/>
              <a:buNone/>
            </a:pPr>
            <a:r>
              <a:rPr b="1" i="0" lang="en-PH" sz="1000" u="none" cap="none" strike="noStrike">
                <a:solidFill>
                  <a:schemeClr val="accent2"/>
                </a:solidFill>
                <a:latin typeface="Arial"/>
                <a:ea typeface="Arial"/>
                <a:cs typeface="Arial"/>
                <a:sym typeface="Arial"/>
              </a:rPr>
              <a:t>Text</a:t>
            </a:r>
            <a:endParaRPr b="1" i="0" sz="700" u="none" cap="none" strike="noStrike">
              <a:solidFill>
                <a:schemeClr val="accent2"/>
              </a:solidFill>
              <a:latin typeface="Arial"/>
              <a:ea typeface="Arial"/>
              <a:cs typeface="Arial"/>
              <a:sym typeface="Arial"/>
            </a:endParaRPr>
          </a:p>
        </p:txBody>
      </p:sp>
      <p:sp>
        <p:nvSpPr>
          <p:cNvPr id="5444" name="Google Shape;5444;p15"/>
          <p:cNvSpPr txBox="1"/>
          <p:nvPr/>
        </p:nvSpPr>
        <p:spPr>
          <a:xfrm>
            <a:off x="6084710" y="5440256"/>
            <a:ext cx="864959" cy="427816"/>
          </a:xfrm>
          <a:prstGeom prst="rect">
            <a:avLst/>
          </a:prstGeom>
          <a:solidFill>
            <a:schemeClr val="lt1"/>
          </a:solidFill>
          <a:ln cap="flat" cmpd="sng" w="19050">
            <a:solidFill>
              <a:schemeClr val="accent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accent2"/>
              </a:buClr>
              <a:buSzPts val="1000"/>
              <a:buFont typeface="Arial"/>
              <a:buNone/>
            </a:pPr>
            <a:r>
              <a:rPr b="1" i="0" lang="en-PH" sz="1000" u="none" cap="none" strike="noStrike">
                <a:solidFill>
                  <a:schemeClr val="accent2"/>
                </a:solidFill>
                <a:latin typeface="Arial"/>
                <a:ea typeface="Arial"/>
                <a:cs typeface="Arial"/>
                <a:sym typeface="Arial"/>
              </a:rPr>
              <a:t>Text</a:t>
            </a:r>
            <a:endParaRPr b="1" i="0" sz="700" u="none" cap="none" strike="noStrike">
              <a:solidFill>
                <a:schemeClr val="accent2"/>
              </a:solidFill>
              <a:latin typeface="Arial"/>
              <a:ea typeface="Arial"/>
              <a:cs typeface="Arial"/>
              <a:sym typeface="Arial"/>
            </a:endParaRPr>
          </a:p>
        </p:txBody>
      </p:sp>
      <p:sp>
        <p:nvSpPr>
          <p:cNvPr id="5445" name="Google Shape;5445;p15"/>
          <p:cNvSpPr txBox="1"/>
          <p:nvPr/>
        </p:nvSpPr>
        <p:spPr>
          <a:xfrm>
            <a:off x="7147834" y="5440256"/>
            <a:ext cx="864959" cy="427816"/>
          </a:xfrm>
          <a:prstGeom prst="rect">
            <a:avLst/>
          </a:prstGeom>
          <a:solidFill>
            <a:schemeClr val="lt1"/>
          </a:solidFill>
          <a:ln cap="flat" cmpd="sng" w="19050">
            <a:solidFill>
              <a:schemeClr val="accent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accent2"/>
              </a:buClr>
              <a:buSzPts val="1000"/>
              <a:buFont typeface="Arial"/>
              <a:buNone/>
            </a:pPr>
            <a:r>
              <a:rPr b="1" i="0" lang="en-PH" sz="1000" u="none" cap="none" strike="noStrike">
                <a:solidFill>
                  <a:schemeClr val="accent2"/>
                </a:solidFill>
                <a:latin typeface="Arial"/>
                <a:ea typeface="Arial"/>
                <a:cs typeface="Arial"/>
                <a:sym typeface="Arial"/>
              </a:rPr>
              <a:t>Text</a:t>
            </a:r>
            <a:endParaRPr b="1" i="0" sz="700" u="none" cap="none" strike="noStrike">
              <a:solidFill>
                <a:schemeClr val="accent2"/>
              </a:solidFill>
              <a:latin typeface="Arial"/>
              <a:ea typeface="Arial"/>
              <a:cs typeface="Arial"/>
              <a:sym typeface="Arial"/>
            </a:endParaRPr>
          </a:p>
        </p:txBody>
      </p:sp>
      <p:sp>
        <p:nvSpPr>
          <p:cNvPr id="5446" name="Google Shape;5446;p15"/>
          <p:cNvSpPr txBox="1"/>
          <p:nvPr/>
        </p:nvSpPr>
        <p:spPr>
          <a:xfrm>
            <a:off x="8210957" y="5440256"/>
            <a:ext cx="864959" cy="427816"/>
          </a:xfrm>
          <a:prstGeom prst="rect">
            <a:avLst/>
          </a:prstGeom>
          <a:solidFill>
            <a:schemeClr val="lt1"/>
          </a:solidFill>
          <a:ln cap="flat" cmpd="sng" w="19050">
            <a:solidFill>
              <a:schemeClr val="accent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accent2"/>
              </a:buClr>
              <a:buSzPts val="1000"/>
              <a:buFont typeface="Arial"/>
              <a:buNone/>
            </a:pPr>
            <a:r>
              <a:rPr b="1" i="0" lang="en-PH" sz="1000" u="none" cap="none" strike="noStrike">
                <a:solidFill>
                  <a:schemeClr val="accent2"/>
                </a:solidFill>
                <a:latin typeface="Arial"/>
                <a:ea typeface="Arial"/>
                <a:cs typeface="Arial"/>
                <a:sym typeface="Arial"/>
              </a:rPr>
              <a:t>Text</a:t>
            </a:r>
            <a:endParaRPr b="1" i="0" sz="700" u="none" cap="none" strike="noStrike">
              <a:solidFill>
                <a:schemeClr val="accent2"/>
              </a:solidFill>
              <a:latin typeface="Arial"/>
              <a:ea typeface="Arial"/>
              <a:cs typeface="Arial"/>
              <a:sym typeface="Arial"/>
            </a:endParaRPr>
          </a:p>
        </p:txBody>
      </p:sp>
      <p:sp>
        <p:nvSpPr>
          <p:cNvPr id="5447" name="Google Shape;5447;p15"/>
          <p:cNvSpPr txBox="1"/>
          <p:nvPr/>
        </p:nvSpPr>
        <p:spPr>
          <a:xfrm>
            <a:off x="9274080" y="5440256"/>
            <a:ext cx="864959" cy="427816"/>
          </a:xfrm>
          <a:prstGeom prst="rect">
            <a:avLst/>
          </a:prstGeom>
          <a:solidFill>
            <a:schemeClr val="lt1"/>
          </a:solidFill>
          <a:ln cap="flat" cmpd="sng" w="19050">
            <a:solidFill>
              <a:schemeClr val="accent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chemeClr val="accent2"/>
              </a:buClr>
              <a:buSzPts val="1000"/>
              <a:buFont typeface="Arial"/>
              <a:buNone/>
            </a:pPr>
            <a:r>
              <a:rPr b="1" i="0" lang="en-PH" sz="1000" u="none" cap="none" strike="noStrike">
                <a:solidFill>
                  <a:schemeClr val="accent2"/>
                </a:solidFill>
                <a:latin typeface="Arial"/>
                <a:ea typeface="Arial"/>
                <a:cs typeface="Arial"/>
                <a:sym typeface="Arial"/>
              </a:rPr>
              <a:t>Text</a:t>
            </a:r>
            <a:endParaRPr b="1" i="0" sz="700" u="none" cap="none" strike="noStrike">
              <a:solidFill>
                <a:schemeClr val="accent2"/>
              </a:solidFill>
              <a:latin typeface="Arial"/>
              <a:ea typeface="Arial"/>
              <a:cs typeface="Arial"/>
              <a:sym typeface="Arial"/>
            </a:endParaRPr>
          </a:p>
        </p:txBody>
      </p:sp>
      <p:cxnSp>
        <p:nvCxnSpPr>
          <p:cNvPr id="5448" name="Google Shape;5448;p15"/>
          <p:cNvCxnSpPr/>
          <p:nvPr/>
        </p:nvCxnSpPr>
        <p:spPr>
          <a:xfrm rot="10800000">
            <a:off x="7580314" y="3922259"/>
            <a:ext cx="0" cy="159153"/>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49" name="Google Shape;5449;p15"/>
          <p:cNvCxnSpPr/>
          <p:nvPr/>
        </p:nvCxnSpPr>
        <p:spPr>
          <a:xfrm rot="10800000">
            <a:off x="7580314" y="3395745"/>
            <a:ext cx="0" cy="159153"/>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50" name="Google Shape;5450;p15"/>
          <p:cNvCxnSpPr/>
          <p:nvPr/>
        </p:nvCxnSpPr>
        <p:spPr>
          <a:xfrm rot="10800000">
            <a:off x="9358176" y="3395745"/>
            <a:ext cx="0" cy="159153"/>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51" name="Google Shape;5451;p15"/>
          <p:cNvCxnSpPr/>
          <p:nvPr/>
        </p:nvCxnSpPr>
        <p:spPr>
          <a:xfrm rot="10800000">
            <a:off x="5802452" y="3395745"/>
            <a:ext cx="0" cy="159153"/>
          </a:xfrm>
          <a:prstGeom prst="straightConnector1">
            <a:avLst/>
          </a:prstGeom>
          <a:noFill/>
          <a:ln cap="flat" cmpd="sng" w="15875">
            <a:solidFill>
              <a:schemeClr val="accent2"/>
            </a:solidFill>
            <a:prstDash val="solid"/>
            <a:miter lim="800000"/>
            <a:headEnd len="sm" w="sm" type="none"/>
            <a:tailEnd len="med" w="med" type="triangle"/>
          </a:ln>
        </p:spPr>
      </p:cxnSp>
      <p:cxnSp>
        <p:nvCxnSpPr>
          <p:cNvPr id="5452" name="Google Shape;5452;p15"/>
          <p:cNvCxnSpPr/>
          <p:nvPr/>
        </p:nvCxnSpPr>
        <p:spPr>
          <a:xfrm rot="10800000">
            <a:off x="10139041" y="3741805"/>
            <a:ext cx="479747" cy="0"/>
          </a:xfrm>
          <a:prstGeom prst="straightConnector1">
            <a:avLst/>
          </a:prstGeom>
          <a:noFill/>
          <a:ln cap="flat" cmpd="sng" w="15875">
            <a:solidFill>
              <a:schemeClr val="accent1"/>
            </a:solidFill>
            <a:prstDash val="solid"/>
            <a:miter lim="800000"/>
            <a:headEnd len="sm" w="sm" type="none"/>
            <a:tailEnd len="med" w="med" type="triangle"/>
          </a:ln>
        </p:spPr>
      </p:cxnSp>
      <p:cxnSp>
        <p:nvCxnSpPr>
          <p:cNvPr id="5453" name="Google Shape;5453;p15"/>
          <p:cNvCxnSpPr/>
          <p:nvPr/>
        </p:nvCxnSpPr>
        <p:spPr>
          <a:xfrm>
            <a:off x="10618788" y="3341125"/>
            <a:ext cx="0" cy="1157829"/>
          </a:xfrm>
          <a:prstGeom prst="straightConnector1">
            <a:avLst/>
          </a:prstGeom>
          <a:noFill/>
          <a:ln cap="rnd" cmpd="sng" w="15875">
            <a:solidFill>
              <a:schemeClr val="accent1"/>
            </a:solidFill>
            <a:prstDash val="solid"/>
            <a:miter lim="800000"/>
            <a:headEnd len="sm" w="sm" type="none"/>
            <a:tailEnd len="sm" w="sm" type="none"/>
          </a:ln>
        </p:spPr>
      </p:cxnSp>
      <p:cxnSp>
        <p:nvCxnSpPr>
          <p:cNvPr id="5454" name="Google Shape;5454;p15"/>
          <p:cNvCxnSpPr>
            <a:stCxn id="5455" idx="1"/>
          </p:cNvCxnSpPr>
          <p:nvPr/>
        </p:nvCxnSpPr>
        <p:spPr>
          <a:xfrm rot="10800000">
            <a:off x="10618850" y="3335563"/>
            <a:ext cx="131700" cy="0"/>
          </a:xfrm>
          <a:prstGeom prst="straightConnector1">
            <a:avLst/>
          </a:prstGeom>
          <a:noFill/>
          <a:ln cap="rnd" cmpd="sng" w="15875">
            <a:solidFill>
              <a:schemeClr val="accent1"/>
            </a:solidFill>
            <a:prstDash val="solid"/>
            <a:miter lim="800000"/>
            <a:headEnd len="sm" w="sm" type="none"/>
            <a:tailEnd len="sm" w="sm" type="none"/>
          </a:ln>
        </p:spPr>
      </p:cxnSp>
      <p:cxnSp>
        <p:nvCxnSpPr>
          <p:cNvPr id="5456" name="Google Shape;5456;p15"/>
          <p:cNvCxnSpPr/>
          <p:nvPr/>
        </p:nvCxnSpPr>
        <p:spPr>
          <a:xfrm rot="10800000">
            <a:off x="10618788" y="4498954"/>
            <a:ext cx="131762" cy="0"/>
          </a:xfrm>
          <a:prstGeom prst="straightConnector1">
            <a:avLst/>
          </a:prstGeom>
          <a:noFill/>
          <a:ln cap="rnd" cmpd="sng" w="15875">
            <a:solidFill>
              <a:schemeClr val="accent1"/>
            </a:solidFill>
            <a:prstDash val="solid"/>
            <a:miter lim="800000"/>
            <a:headEnd len="sm" w="sm" type="none"/>
            <a:tailEnd len="sm" w="sm" type="none"/>
          </a:ln>
        </p:spPr>
      </p:cxnSp>
      <p:sp>
        <p:nvSpPr>
          <p:cNvPr id="5455" name="Google Shape;5455;p15"/>
          <p:cNvSpPr txBox="1"/>
          <p:nvPr/>
        </p:nvSpPr>
        <p:spPr>
          <a:xfrm>
            <a:off x="10750550" y="2825764"/>
            <a:ext cx="1136650" cy="1019597"/>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
        <p:nvSpPr>
          <p:cNvPr id="5457" name="Google Shape;5457;p15"/>
          <p:cNvSpPr txBox="1"/>
          <p:nvPr/>
        </p:nvSpPr>
        <p:spPr>
          <a:xfrm>
            <a:off x="10750550" y="3989155"/>
            <a:ext cx="1136650" cy="1019597"/>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 dolor sit amet</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1" name="Shape 5461"/>
        <p:cNvGrpSpPr/>
        <p:nvPr/>
      </p:nvGrpSpPr>
      <p:grpSpPr>
        <a:xfrm>
          <a:off x="0" y="0"/>
          <a:ext cx="0" cy="0"/>
          <a:chOff x="0" y="0"/>
          <a:chExt cx="0" cy="0"/>
        </a:xfrm>
      </p:grpSpPr>
      <p:sp>
        <p:nvSpPr>
          <p:cNvPr id="5462" name="Google Shape;5462;p16"/>
          <p:cNvSpPr txBox="1"/>
          <p:nvPr>
            <p:ph idx="1" type="body"/>
          </p:nvPr>
        </p:nvSpPr>
        <p:spPr>
          <a:xfrm>
            <a:off x="711203" y="25322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63" name="Google Shape;5463;p16"/>
          <p:cNvSpPr txBox="1"/>
          <p:nvPr>
            <p:ph idx="2"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464" name="Google Shape;5464;p16"/>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b="1" lang="en-PH"/>
              <a:t>Insurance Story</a:t>
            </a:r>
            <a:endParaRPr/>
          </a:p>
        </p:txBody>
      </p:sp>
      <p:sp>
        <p:nvSpPr>
          <p:cNvPr id="5465" name="Google Shape;5465;p16"/>
          <p:cNvSpPr txBox="1"/>
          <p:nvPr>
            <p:ph idx="4" type="body"/>
          </p:nvPr>
        </p:nvSpPr>
        <p:spPr>
          <a:xfrm>
            <a:off x="711203" y="32325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66" name="Google Shape;5466;p16"/>
          <p:cNvSpPr txBox="1"/>
          <p:nvPr>
            <p:ph idx="5" type="body"/>
          </p:nvPr>
        </p:nvSpPr>
        <p:spPr>
          <a:xfrm>
            <a:off x="711203" y="4009467"/>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67" name="Google Shape;5467;p16"/>
          <p:cNvSpPr txBox="1"/>
          <p:nvPr>
            <p:ph idx="6" type="body"/>
          </p:nvPr>
        </p:nvSpPr>
        <p:spPr>
          <a:xfrm>
            <a:off x="711203" y="4746524"/>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68" name="Google Shape;5468;p16"/>
          <p:cNvSpPr txBox="1"/>
          <p:nvPr>
            <p:ph idx="13" type="body"/>
          </p:nvPr>
        </p:nvSpPr>
        <p:spPr>
          <a:xfrm>
            <a:off x="4716275" y="25322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69" name="Google Shape;5469;p16"/>
          <p:cNvSpPr txBox="1"/>
          <p:nvPr>
            <p:ph idx="15" type="body"/>
          </p:nvPr>
        </p:nvSpPr>
        <p:spPr>
          <a:xfrm>
            <a:off x="4716275" y="32325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0" name="Google Shape;5470;p16"/>
          <p:cNvSpPr txBox="1"/>
          <p:nvPr>
            <p:ph idx="16" type="body"/>
          </p:nvPr>
        </p:nvSpPr>
        <p:spPr>
          <a:xfrm>
            <a:off x="4716275" y="4009467"/>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1" name="Google Shape;5471;p16"/>
          <p:cNvSpPr txBox="1"/>
          <p:nvPr>
            <p:ph idx="17" type="body"/>
          </p:nvPr>
        </p:nvSpPr>
        <p:spPr>
          <a:xfrm>
            <a:off x="4716275" y="4746524"/>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2" name="Google Shape;5472;p16"/>
          <p:cNvSpPr txBox="1"/>
          <p:nvPr>
            <p:ph idx="21" type="body"/>
          </p:nvPr>
        </p:nvSpPr>
        <p:spPr>
          <a:xfrm>
            <a:off x="8710215" y="25322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3" name="Google Shape;5473;p16"/>
          <p:cNvSpPr txBox="1"/>
          <p:nvPr>
            <p:ph idx="23" type="body"/>
          </p:nvPr>
        </p:nvSpPr>
        <p:spPr>
          <a:xfrm>
            <a:off x="8710215" y="3232599"/>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4" name="Google Shape;5474;p16"/>
          <p:cNvSpPr txBox="1"/>
          <p:nvPr>
            <p:ph idx="24" type="body"/>
          </p:nvPr>
        </p:nvSpPr>
        <p:spPr>
          <a:xfrm>
            <a:off x="8710215" y="4009467"/>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5" name="Google Shape;5475;p16"/>
          <p:cNvSpPr txBox="1"/>
          <p:nvPr>
            <p:ph idx="25" type="body"/>
          </p:nvPr>
        </p:nvSpPr>
        <p:spPr>
          <a:xfrm>
            <a:off x="8710215" y="4746524"/>
            <a:ext cx="2964685" cy="578886"/>
          </a:xfrm>
          <a:prstGeom prst="rect">
            <a:avLst/>
          </a:prstGeom>
          <a:solidFill>
            <a:srgbClr val="F2F2F2"/>
          </a:solidFill>
          <a:ln>
            <a:noFill/>
          </a:ln>
        </p:spPr>
        <p:txBody>
          <a:bodyPr anchorCtr="0" anchor="ctr" bIns="0" lIns="457200" spcFirstLastPara="1" rIns="457200" wrap="square" tIns="0">
            <a:noAutofit/>
          </a:bodyPr>
          <a:lstStyle/>
          <a:p>
            <a:pPr indent="0" lvl="0" marL="0" rtl="0" algn="l">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476" name="Google Shape;5476;p16"/>
          <p:cNvSpPr txBox="1"/>
          <p:nvPr>
            <p:ph idx="29" type="body"/>
          </p:nvPr>
        </p:nvSpPr>
        <p:spPr>
          <a:xfrm>
            <a:off x="560034" y="1538688"/>
            <a:ext cx="3106710" cy="246221"/>
          </a:xfrm>
          <a:prstGeom prst="rect">
            <a:avLst/>
          </a:prstGeom>
          <a:noFill/>
          <a:ln>
            <a:noFill/>
          </a:ln>
        </p:spPr>
        <p:txBody>
          <a:bodyPr anchorCtr="0" anchor="b"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Current State</a:t>
            </a:r>
            <a:endParaRPr/>
          </a:p>
        </p:txBody>
      </p:sp>
      <p:sp>
        <p:nvSpPr>
          <p:cNvPr id="5477" name="Google Shape;5477;p16"/>
          <p:cNvSpPr txBox="1"/>
          <p:nvPr>
            <p:ph idx="30" type="body"/>
          </p:nvPr>
        </p:nvSpPr>
        <p:spPr>
          <a:xfrm>
            <a:off x="4542645" y="1538688"/>
            <a:ext cx="3106710" cy="246221"/>
          </a:xfrm>
          <a:prstGeom prst="rect">
            <a:avLst/>
          </a:prstGeom>
          <a:noFill/>
          <a:ln>
            <a:noFill/>
          </a:ln>
        </p:spPr>
        <p:txBody>
          <a:bodyPr anchorCtr="0" anchor="b" bIns="0" lIns="0" spcFirstLastPara="1" rIns="0" wrap="square" tIns="0">
            <a:noAutofit/>
          </a:bodyPr>
          <a:lstStyle/>
          <a:p>
            <a:pPr indent="0" lvl="0" marL="0" rtl="0" algn="ctr">
              <a:lnSpc>
                <a:spcPct val="100000"/>
              </a:lnSpc>
              <a:spcBef>
                <a:spcPts val="0"/>
              </a:spcBef>
              <a:spcAft>
                <a:spcPts val="0"/>
              </a:spcAft>
              <a:buClr>
                <a:schemeClr val="accent2"/>
              </a:buClr>
              <a:buSzPts val="1600"/>
              <a:buNone/>
            </a:pPr>
            <a:r>
              <a:rPr lang="en-PH"/>
              <a:t>Competitive Landscape</a:t>
            </a:r>
            <a:endParaRPr/>
          </a:p>
        </p:txBody>
      </p:sp>
      <p:sp>
        <p:nvSpPr>
          <p:cNvPr id="5478" name="Google Shape;5478;p16"/>
          <p:cNvSpPr txBox="1"/>
          <p:nvPr>
            <p:ph idx="31" type="body"/>
          </p:nvPr>
        </p:nvSpPr>
        <p:spPr>
          <a:xfrm>
            <a:off x="8525256" y="1538688"/>
            <a:ext cx="3106710" cy="246221"/>
          </a:xfrm>
          <a:prstGeom prst="rect">
            <a:avLst/>
          </a:prstGeom>
          <a:noFill/>
          <a:ln>
            <a:noFill/>
          </a:ln>
        </p:spPr>
        <p:txBody>
          <a:bodyPr anchorCtr="0" anchor="b" bIns="0" lIns="0" spcFirstLastPara="1" rIns="0" wrap="square" tIns="0">
            <a:noAutofit/>
          </a:bodyPr>
          <a:lstStyle/>
          <a:p>
            <a:pPr indent="0" lvl="0" marL="0" rtl="0" algn="ctr">
              <a:lnSpc>
                <a:spcPct val="100000"/>
              </a:lnSpc>
              <a:spcBef>
                <a:spcPts val="0"/>
              </a:spcBef>
              <a:spcAft>
                <a:spcPts val="0"/>
              </a:spcAft>
              <a:buClr>
                <a:schemeClr val="accent3"/>
              </a:buClr>
              <a:buSzPts val="1600"/>
              <a:buNone/>
            </a:pPr>
            <a:r>
              <a:rPr lang="en-PH"/>
              <a:t>Future</a:t>
            </a:r>
            <a:endParaRPr/>
          </a:p>
        </p:txBody>
      </p:sp>
      <p:pic>
        <p:nvPicPr>
          <p:cNvPr id="5479" name="Google Shape;5479;p16"/>
          <p:cNvPicPr preferRelativeResize="0"/>
          <p:nvPr>
            <p:ph idx="3" type="pic"/>
          </p:nvPr>
        </p:nvPicPr>
        <p:blipFill rotWithShape="1">
          <a:blip r:embed="rId3">
            <a:alphaModFix/>
          </a:blip>
          <a:srcRect b="-33256" l="-33257" r="-33256" t="-33257"/>
          <a:stretch/>
        </p:blipFill>
        <p:spPr>
          <a:xfrm>
            <a:off x="460375" y="2532063"/>
            <a:ext cx="576263"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0" name="Google Shape;5480;p16"/>
          <p:cNvPicPr preferRelativeResize="0"/>
          <p:nvPr>
            <p:ph idx="7" type="pic"/>
          </p:nvPr>
        </p:nvPicPr>
        <p:blipFill rotWithShape="1">
          <a:blip r:embed="rId4">
            <a:alphaModFix/>
          </a:blip>
          <a:srcRect b="-36843" l="-36842" r="-36842" t="-36843"/>
          <a:stretch/>
        </p:blipFill>
        <p:spPr>
          <a:xfrm>
            <a:off x="460375" y="3235325"/>
            <a:ext cx="576263" cy="576263"/>
          </a:xfrm>
          <a:prstGeom prst="ellipse">
            <a:avLst/>
          </a:prstGeom>
          <a:solidFill>
            <a:schemeClr val="lt1"/>
          </a:solidFill>
          <a:ln cap="flat" cmpd="sng" w="12700">
            <a:solidFill>
              <a:srgbClr val="08212E"/>
            </a:solidFill>
            <a:prstDash val="solid"/>
            <a:round/>
            <a:headEnd len="sm" w="sm" type="none"/>
            <a:tailEnd len="sm" w="sm" type="none"/>
          </a:ln>
        </p:spPr>
      </p:pic>
      <p:pic>
        <p:nvPicPr>
          <p:cNvPr id="5481" name="Google Shape;5481;p16"/>
          <p:cNvPicPr preferRelativeResize="0"/>
          <p:nvPr>
            <p:ph idx="8" type="pic"/>
          </p:nvPr>
        </p:nvPicPr>
        <p:blipFill rotWithShape="1">
          <a:blip r:embed="rId5">
            <a:alphaModFix/>
          </a:blip>
          <a:srcRect b="-15998" l="-16000" r="-15998" t="-16000"/>
          <a:stretch/>
        </p:blipFill>
        <p:spPr>
          <a:xfrm>
            <a:off x="460375" y="4011613"/>
            <a:ext cx="576263"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2" name="Google Shape;5482;p16"/>
          <p:cNvPicPr preferRelativeResize="0"/>
          <p:nvPr>
            <p:ph idx="9" type="pic"/>
          </p:nvPr>
        </p:nvPicPr>
        <p:blipFill rotWithShape="1">
          <a:blip r:embed="rId6">
            <a:alphaModFix/>
          </a:blip>
          <a:srcRect b="-17673" l="-17673" r="-17673" t="-17674"/>
          <a:stretch/>
        </p:blipFill>
        <p:spPr>
          <a:xfrm>
            <a:off x="460375" y="4748213"/>
            <a:ext cx="576263"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3" name="Google Shape;5483;p16"/>
          <p:cNvPicPr preferRelativeResize="0"/>
          <p:nvPr>
            <p:ph idx="14" type="pic"/>
          </p:nvPr>
        </p:nvPicPr>
        <p:blipFill rotWithShape="1">
          <a:blip r:embed="rId3">
            <a:alphaModFix/>
          </a:blip>
          <a:srcRect b="-27234" l="-27234" r="-27234" t="-27234"/>
          <a:stretch/>
        </p:blipFill>
        <p:spPr>
          <a:xfrm>
            <a:off x="4465638" y="2532063"/>
            <a:ext cx="576262"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4" name="Google Shape;5484;p16"/>
          <p:cNvPicPr preferRelativeResize="0"/>
          <p:nvPr>
            <p:ph idx="18" type="pic"/>
          </p:nvPr>
        </p:nvPicPr>
        <p:blipFill rotWithShape="1">
          <a:blip r:embed="rId4">
            <a:alphaModFix/>
          </a:blip>
          <a:srcRect b="-26905" l="-26908" r="-26908" t="-26906"/>
          <a:stretch/>
        </p:blipFill>
        <p:spPr>
          <a:xfrm>
            <a:off x="4465638" y="3235325"/>
            <a:ext cx="576262" cy="576263"/>
          </a:xfrm>
          <a:prstGeom prst="ellipse">
            <a:avLst/>
          </a:prstGeom>
          <a:solidFill>
            <a:schemeClr val="lt1"/>
          </a:solidFill>
          <a:ln cap="flat" cmpd="sng" w="12700">
            <a:solidFill>
              <a:srgbClr val="08212E"/>
            </a:solidFill>
            <a:prstDash val="solid"/>
            <a:round/>
            <a:headEnd len="sm" w="sm" type="none"/>
            <a:tailEnd len="sm" w="sm" type="none"/>
          </a:ln>
        </p:spPr>
      </p:pic>
      <p:pic>
        <p:nvPicPr>
          <p:cNvPr id="5485" name="Google Shape;5485;p16"/>
          <p:cNvPicPr preferRelativeResize="0"/>
          <p:nvPr>
            <p:ph idx="19" type="pic"/>
          </p:nvPr>
        </p:nvPicPr>
        <p:blipFill rotWithShape="1">
          <a:blip r:embed="rId5">
            <a:alphaModFix/>
          </a:blip>
          <a:srcRect b="-16726" l="-16728" r="-16726" t="-16728"/>
          <a:stretch/>
        </p:blipFill>
        <p:spPr>
          <a:xfrm>
            <a:off x="4465638" y="4011613"/>
            <a:ext cx="576262"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6" name="Google Shape;5486;p16"/>
          <p:cNvPicPr preferRelativeResize="0"/>
          <p:nvPr>
            <p:ph idx="20" type="pic"/>
          </p:nvPr>
        </p:nvPicPr>
        <p:blipFill rotWithShape="1">
          <a:blip r:embed="rId6">
            <a:alphaModFix/>
          </a:blip>
          <a:srcRect b="-20348" l="-20348" r="-20348" t="-20348"/>
          <a:stretch/>
        </p:blipFill>
        <p:spPr>
          <a:xfrm>
            <a:off x="4465638" y="4748213"/>
            <a:ext cx="576262"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7" name="Google Shape;5487;p16"/>
          <p:cNvPicPr preferRelativeResize="0"/>
          <p:nvPr>
            <p:ph idx="22" type="pic"/>
          </p:nvPr>
        </p:nvPicPr>
        <p:blipFill rotWithShape="1">
          <a:blip r:embed="rId3">
            <a:alphaModFix/>
          </a:blip>
          <a:srcRect b="-31390" l="-31391" r="-31390" t="-31391"/>
          <a:stretch/>
        </p:blipFill>
        <p:spPr>
          <a:xfrm>
            <a:off x="8459788" y="2532063"/>
            <a:ext cx="576262"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88" name="Google Shape;5488;p16"/>
          <p:cNvPicPr preferRelativeResize="0"/>
          <p:nvPr>
            <p:ph idx="26" type="pic"/>
          </p:nvPr>
        </p:nvPicPr>
        <p:blipFill rotWithShape="1">
          <a:blip r:embed="rId4">
            <a:alphaModFix/>
          </a:blip>
          <a:srcRect b="-19009" l="-19010" r="-19009" t="-19010"/>
          <a:stretch/>
        </p:blipFill>
        <p:spPr>
          <a:xfrm>
            <a:off x="8459788" y="3235325"/>
            <a:ext cx="576262" cy="576263"/>
          </a:xfrm>
          <a:prstGeom prst="ellipse">
            <a:avLst/>
          </a:prstGeom>
          <a:solidFill>
            <a:schemeClr val="lt1"/>
          </a:solidFill>
          <a:ln cap="flat" cmpd="sng" w="12700">
            <a:solidFill>
              <a:srgbClr val="08212E"/>
            </a:solidFill>
            <a:prstDash val="solid"/>
            <a:round/>
            <a:headEnd len="sm" w="sm" type="none"/>
            <a:tailEnd len="sm" w="sm" type="none"/>
          </a:ln>
        </p:spPr>
      </p:pic>
      <p:pic>
        <p:nvPicPr>
          <p:cNvPr id="5489" name="Google Shape;5489;p16"/>
          <p:cNvPicPr preferRelativeResize="0"/>
          <p:nvPr>
            <p:ph idx="27" type="pic"/>
          </p:nvPr>
        </p:nvPicPr>
        <p:blipFill rotWithShape="1">
          <a:blip r:embed="rId5">
            <a:alphaModFix/>
          </a:blip>
          <a:srcRect b="-16972" l="-16974" r="-16972" t="-16974"/>
          <a:stretch/>
        </p:blipFill>
        <p:spPr>
          <a:xfrm>
            <a:off x="8459788" y="4011613"/>
            <a:ext cx="576262" cy="576262"/>
          </a:xfrm>
          <a:prstGeom prst="ellipse">
            <a:avLst/>
          </a:prstGeom>
          <a:solidFill>
            <a:schemeClr val="lt1"/>
          </a:solidFill>
          <a:ln cap="flat" cmpd="sng" w="12700">
            <a:solidFill>
              <a:srgbClr val="08212E"/>
            </a:solidFill>
            <a:prstDash val="solid"/>
            <a:round/>
            <a:headEnd len="sm" w="sm" type="none"/>
            <a:tailEnd len="sm" w="sm" type="none"/>
          </a:ln>
        </p:spPr>
      </p:pic>
      <p:pic>
        <p:nvPicPr>
          <p:cNvPr id="5490" name="Google Shape;5490;p16"/>
          <p:cNvPicPr preferRelativeResize="0"/>
          <p:nvPr>
            <p:ph idx="28" type="pic"/>
          </p:nvPr>
        </p:nvPicPr>
        <p:blipFill rotWithShape="1">
          <a:blip r:embed="rId6">
            <a:alphaModFix/>
          </a:blip>
          <a:srcRect b="-18490" l="-18490" r="-18490" t="-18490"/>
          <a:stretch/>
        </p:blipFill>
        <p:spPr>
          <a:xfrm>
            <a:off x="8459788" y="4748213"/>
            <a:ext cx="576262" cy="576262"/>
          </a:xfrm>
          <a:prstGeom prst="ellipse">
            <a:avLst/>
          </a:prstGeom>
          <a:solidFill>
            <a:schemeClr val="lt1"/>
          </a:solidFill>
          <a:ln cap="flat" cmpd="sng" w="12700">
            <a:solidFill>
              <a:srgbClr val="08212E"/>
            </a:solidFill>
            <a:prstDash val="solid"/>
            <a:round/>
            <a:headEnd len="sm" w="sm" type="none"/>
            <a:tailEnd len="sm" w="sm" type="none"/>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4" name="Shape 5494"/>
        <p:cNvGrpSpPr/>
        <p:nvPr/>
      </p:nvGrpSpPr>
      <p:grpSpPr>
        <a:xfrm>
          <a:off x="0" y="0"/>
          <a:ext cx="0" cy="0"/>
          <a:chOff x="0" y="0"/>
          <a:chExt cx="0" cy="0"/>
        </a:xfrm>
      </p:grpSpPr>
      <p:sp>
        <p:nvSpPr>
          <p:cNvPr id="5495" name="Google Shape;5495;p17"/>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The GTM Machine</a:t>
            </a:r>
            <a:endParaRPr/>
          </a:p>
        </p:txBody>
      </p:sp>
      <p:sp>
        <p:nvSpPr>
          <p:cNvPr id="5496" name="Google Shape;5496;p17"/>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497" name="Google Shape;5497;p17"/>
          <p:cNvSpPr txBox="1"/>
          <p:nvPr>
            <p:ph idx="2" type="body"/>
          </p:nvPr>
        </p:nvSpPr>
        <p:spPr>
          <a:xfrm>
            <a:off x="4054877" y="1219200"/>
            <a:ext cx="1856528" cy="386124"/>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Strategies</a:t>
            </a:r>
            <a:endParaRPr/>
          </a:p>
        </p:txBody>
      </p:sp>
      <p:sp>
        <p:nvSpPr>
          <p:cNvPr id="5498" name="Google Shape;5498;p17"/>
          <p:cNvSpPr txBox="1"/>
          <p:nvPr>
            <p:ph idx="3" type="body"/>
          </p:nvPr>
        </p:nvSpPr>
        <p:spPr>
          <a:xfrm>
            <a:off x="6046808" y="1219200"/>
            <a:ext cx="1856528" cy="386124"/>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Tactics</a:t>
            </a:r>
            <a:endParaRPr/>
          </a:p>
        </p:txBody>
      </p:sp>
      <p:sp>
        <p:nvSpPr>
          <p:cNvPr id="5499" name="Google Shape;5499;p17"/>
          <p:cNvSpPr/>
          <p:nvPr>
            <p:ph idx="4" type="body"/>
          </p:nvPr>
        </p:nvSpPr>
        <p:spPr>
          <a:xfrm>
            <a:off x="304801" y="5555212"/>
            <a:ext cx="11582400" cy="578885"/>
          </a:xfrm>
          <a:prstGeom prst="homePlate">
            <a:avLst>
              <a:gd fmla="val 50000" name="adj"/>
            </a:avLst>
          </a:prstGeom>
          <a:solidFill>
            <a:srgbClr val="D8D8D8"/>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100"/>
              <a:buNone/>
            </a:pPr>
            <a:r>
              <a:rPr lang="en-PH" sz="1100">
                <a:solidFill>
                  <a:schemeClr val="dk2"/>
                </a:solidFill>
              </a:rPr>
              <a:t>Lorem ipsum dolor sit amet</a:t>
            </a:r>
            <a:endParaRPr>
              <a:solidFill>
                <a:schemeClr val="dk2"/>
              </a:solidFill>
            </a:endParaRPr>
          </a:p>
        </p:txBody>
      </p:sp>
      <p:sp>
        <p:nvSpPr>
          <p:cNvPr id="5500" name="Google Shape;5500;p17"/>
          <p:cNvSpPr txBox="1"/>
          <p:nvPr>
            <p:ph idx="5" type="body"/>
          </p:nvPr>
        </p:nvSpPr>
        <p:spPr>
          <a:xfrm>
            <a:off x="4054876" y="180357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1" name="Google Shape;5501;p17"/>
          <p:cNvSpPr txBox="1"/>
          <p:nvPr>
            <p:ph idx="6" type="body"/>
          </p:nvPr>
        </p:nvSpPr>
        <p:spPr>
          <a:xfrm>
            <a:off x="4054876" y="2533598"/>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2" name="Google Shape;5502;p17"/>
          <p:cNvSpPr txBox="1"/>
          <p:nvPr>
            <p:ph idx="7" type="body"/>
          </p:nvPr>
        </p:nvSpPr>
        <p:spPr>
          <a:xfrm>
            <a:off x="4054876" y="3263626"/>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3" name="Google Shape;5503;p17"/>
          <p:cNvSpPr txBox="1"/>
          <p:nvPr>
            <p:ph idx="8" type="body"/>
          </p:nvPr>
        </p:nvSpPr>
        <p:spPr>
          <a:xfrm>
            <a:off x="4054876" y="3993654"/>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4" name="Google Shape;5504;p17"/>
          <p:cNvSpPr txBox="1"/>
          <p:nvPr>
            <p:ph idx="9" type="body"/>
          </p:nvPr>
        </p:nvSpPr>
        <p:spPr>
          <a:xfrm>
            <a:off x="4054876" y="472368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5" name="Google Shape;5505;p17"/>
          <p:cNvSpPr txBox="1"/>
          <p:nvPr>
            <p:ph idx="13" type="body"/>
          </p:nvPr>
        </p:nvSpPr>
        <p:spPr>
          <a:xfrm>
            <a:off x="8038740" y="1219200"/>
            <a:ext cx="1856528" cy="386124"/>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Channels</a:t>
            </a:r>
            <a:endParaRPr/>
          </a:p>
        </p:txBody>
      </p:sp>
      <p:sp>
        <p:nvSpPr>
          <p:cNvPr id="5506" name="Google Shape;5506;p17"/>
          <p:cNvSpPr txBox="1"/>
          <p:nvPr>
            <p:ph idx="14" type="body"/>
          </p:nvPr>
        </p:nvSpPr>
        <p:spPr>
          <a:xfrm>
            <a:off x="10030672" y="1219200"/>
            <a:ext cx="1856528" cy="386124"/>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Results</a:t>
            </a:r>
            <a:endParaRPr/>
          </a:p>
        </p:txBody>
      </p:sp>
      <p:sp>
        <p:nvSpPr>
          <p:cNvPr id="5507" name="Google Shape;5507;p17"/>
          <p:cNvSpPr txBox="1"/>
          <p:nvPr>
            <p:ph idx="15" type="body"/>
          </p:nvPr>
        </p:nvSpPr>
        <p:spPr>
          <a:xfrm>
            <a:off x="6046808" y="180357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8" name="Google Shape;5508;p17"/>
          <p:cNvSpPr txBox="1"/>
          <p:nvPr>
            <p:ph idx="16" type="body"/>
          </p:nvPr>
        </p:nvSpPr>
        <p:spPr>
          <a:xfrm>
            <a:off x="6046808" y="2533598"/>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09" name="Google Shape;5509;p17"/>
          <p:cNvSpPr txBox="1"/>
          <p:nvPr>
            <p:ph idx="17" type="body"/>
          </p:nvPr>
        </p:nvSpPr>
        <p:spPr>
          <a:xfrm>
            <a:off x="6046808" y="3263626"/>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0" name="Google Shape;5510;p17"/>
          <p:cNvSpPr txBox="1"/>
          <p:nvPr>
            <p:ph idx="18" type="body"/>
          </p:nvPr>
        </p:nvSpPr>
        <p:spPr>
          <a:xfrm>
            <a:off x="6046808" y="3993654"/>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1" name="Google Shape;5511;p17"/>
          <p:cNvSpPr txBox="1"/>
          <p:nvPr>
            <p:ph idx="19" type="body"/>
          </p:nvPr>
        </p:nvSpPr>
        <p:spPr>
          <a:xfrm>
            <a:off x="6046808" y="472368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2" name="Google Shape;5512;p17"/>
          <p:cNvSpPr txBox="1"/>
          <p:nvPr>
            <p:ph idx="20" type="body"/>
          </p:nvPr>
        </p:nvSpPr>
        <p:spPr>
          <a:xfrm>
            <a:off x="8038740" y="180357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3" name="Google Shape;5513;p17"/>
          <p:cNvSpPr txBox="1"/>
          <p:nvPr>
            <p:ph idx="21" type="body"/>
          </p:nvPr>
        </p:nvSpPr>
        <p:spPr>
          <a:xfrm>
            <a:off x="8038740" y="2533598"/>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4" name="Google Shape;5514;p17"/>
          <p:cNvSpPr txBox="1"/>
          <p:nvPr>
            <p:ph idx="22" type="body"/>
          </p:nvPr>
        </p:nvSpPr>
        <p:spPr>
          <a:xfrm>
            <a:off x="8038740" y="3263626"/>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5" name="Google Shape;5515;p17"/>
          <p:cNvSpPr txBox="1"/>
          <p:nvPr>
            <p:ph idx="23" type="body"/>
          </p:nvPr>
        </p:nvSpPr>
        <p:spPr>
          <a:xfrm>
            <a:off x="8038740" y="3993654"/>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6" name="Google Shape;5516;p17"/>
          <p:cNvSpPr txBox="1"/>
          <p:nvPr>
            <p:ph idx="24" type="body"/>
          </p:nvPr>
        </p:nvSpPr>
        <p:spPr>
          <a:xfrm>
            <a:off x="8038740" y="472368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7" name="Google Shape;5517;p17"/>
          <p:cNvSpPr txBox="1"/>
          <p:nvPr>
            <p:ph idx="25" type="body"/>
          </p:nvPr>
        </p:nvSpPr>
        <p:spPr>
          <a:xfrm>
            <a:off x="10030672" y="180357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8" name="Google Shape;5518;p17"/>
          <p:cNvSpPr txBox="1"/>
          <p:nvPr>
            <p:ph idx="26" type="body"/>
          </p:nvPr>
        </p:nvSpPr>
        <p:spPr>
          <a:xfrm>
            <a:off x="10030672" y="2533598"/>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19" name="Google Shape;5519;p17"/>
          <p:cNvSpPr txBox="1"/>
          <p:nvPr>
            <p:ph idx="27" type="body"/>
          </p:nvPr>
        </p:nvSpPr>
        <p:spPr>
          <a:xfrm>
            <a:off x="10030672" y="3263626"/>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20" name="Google Shape;5520;p17"/>
          <p:cNvSpPr txBox="1"/>
          <p:nvPr>
            <p:ph idx="28" type="body"/>
          </p:nvPr>
        </p:nvSpPr>
        <p:spPr>
          <a:xfrm>
            <a:off x="10030672" y="3993654"/>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21" name="Google Shape;5521;p17"/>
          <p:cNvSpPr txBox="1"/>
          <p:nvPr>
            <p:ph idx="29" type="body"/>
          </p:nvPr>
        </p:nvSpPr>
        <p:spPr>
          <a:xfrm>
            <a:off x="10030672" y="4723680"/>
            <a:ext cx="1856528" cy="578886"/>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sz="1000">
                <a:solidFill>
                  <a:schemeClr val="dk2"/>
                </a:solidFill>
              </a:rPr>
              <a:t>Lorem ipsum dolor sit amet</a:t>
            </a:r>
            <a:endParaRPr>
              <a:solidFill>
                <a:schemeClr val="dk2"/>
              </a:solidFill>
            </a:endParaRPr>
          </a:p>
        </p:txBody>
      </p:sp>
      <p:sp>
        <p:nvSpPr>
          <p:cNvPr id="5522" name="Google Shape;5522;p17"/>
          <p:cNvSpPr txBox="1"/>
          <p:nvPr>
            <p:ph idx="30" type="body"/>
          </p:nvPr>
        </p:nvSpPr>
        <p:spPr>
          <a:xfrm rot="-5400000">
            <a:off x="1769429" y="3111751"/>
            <a:ext cx="4095879" cy="285749"/>
          </a:xfrm>
          <a:prstGeom prst="rect">
            <a:avLst/>
          </a:prstGeom>
          <a:solidFill>
            <a:schemeClr val="lt2"/>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100"/>
              <a:buNone/>
            </a:pPr>
            <a:r>
              <a:rPr lang="en-PH" sz="1100">
                <a:solidFill>
                  <a:schemeClr val="dk2"/>
                </a:solidFill>
              </a:rPr>
              <a:t>Lorem ipsum dolor sit amet</a:t>
            </a:r>
            <a:endParaRPr>
              <a:solidFill>
                <a:schemeClr val="dk2"/>
              </a:solidFill>
            </a:endParaRPr>
          </a:p>
        </p:txBody>
      </p:sp>
      <p:sp>
        <p:nvSpPr>
          <p:cNvPr id="5523" name="Google Shape;5523;p17"/>
          <p:cNvSpPr txBox="1"/>
          <p:nvPr>
            <p:ph idx="31" type="body"/>
          </p:nvPr>
        </p:nvSpPr>
        <p:spPr>
          <a:xfrm>
            <a:off x="304800" y="4844629"/>
            <a:ext cx="2762250"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3"/>
              </a:buClr>
              <a:buSzPts val="1800"/>
              <a:buNone/>
            </a:pPr>
            <a:r>
              <a:rPr lang="en-PH"/>
              <a:t>Expand</a:t>
            </a:r>
            <a:endParaRPr/>
          </a:p>
        </p:txBody>
      </p:sp>
      <p:sp>
        <p:nvSpPr>
          <p:cNvPr id="5524" name="Google Shape;5524;p17"/>
          <p:cNvSpPr txBox="1"/>
          <p:nvPr>
            <p:ph idx="32" type="body"/>
          </p:nvPr>
        </p:nvSpPr>
        <p:spPr>
          <a:xfrm>
            <a:off x="303586" y="3359045"/>
            <a:ext cx="2134813"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2"/>
              </a:buClr>
              <a:buSzPts val="1800"/>
              <a:buNone/>
            </a:pPr>
            <a:r>
              <a:rPr lang="en-PH"/>
              <a:t>Demand</a:t>
            </a:r>
            <a:endParaRPr/>
          </a:p>
        </p:txBody>
      </p:sp>
      <p:sp>
        <p:nvSpPr>
          <p:cNvPr id="5525" name="Google Shape;5525;p17"/>
          <p:cNvSpPr txBox="1"/>
          <p:nvPr>
            <p:ph idx="33" type="body"/>
          </p:nvPr>
        </p:nvSpPr>
        <p:spPr>
          <a:xfrm>
            <a:off x="304800" y="2035669"/>
            <a:ext cx="1514475"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800"/>
              <a:buNone/>
            </a:pPr>
            <a:r>
              <a:rPr lang="en-PH"/>
              <a:t>Brand</a:t>
            </a:r>
            <a:endParaRPr/>
          </a:p>
        </p:txBody>
      </p:sp>
      <p:pic>
        <p:nvPicPr>
          <p:cNvPr id="5526" name="Google Shape;5526;p17"/>
          <p:cNvPicPr preferRelativeResize="0"/>
          <p:nvPr>
            <p:ph idx="36" type="pic"/>
          </p:nvPr>
        </p:nvPicPr>
        <p:blipFill rotWithShape="1">
          <a:blip r:embed="rId3">
            <a:alphaModFix/>
          </a:blip>
          <a:srcRect b="-17898" l="-18095" r="-18094" t="-17898"/>
          <a:stretch/>
        </p:blipFill>
        <p:spPr>
          <a:xfrm>
            <a:off x="357188" y="1362075"/>
            <a:ext cx="547687" cy="546100"/>
          </a:xfrm>
          <a:prstGeom prst="ellipse">
            <a:avLst/>
          </a:prstGeom>
          <a:solidFill>
            <a:schemeClr val="lt1"/>
          </a:solidFill>
          <a:ln cap="flat" cmpd="sng" w="12700">
            <a:solidFill>
              <a:srgbClr val="08212E"/>
            </a:solidFill>
            <a:prstDash val="solid"/>
            <a:round/>
            <a:headEnd len="sm" w="sm" type="none"/>
            <a:tailEnd len="sm" w="sm" type="none"/>
          </a:ln>
        </p:spPr>
      </p:pic>
      <p:pic>
        <p:nvPicPr>
          <p:cNvPr id="5527" name="Google Shape;5527;p17"/>
          <p:cNvPicPr preferRelativeResize="0"/>
          <p:nvPr>
            <p:ph idx="35" type="pic"/>
          </p:nvPr>
        </p:nvPicPr>
        <p:blipFill rotWithShape="1">
          <a:blip r:embed="rId4">
            <a:alphaModFix/>
          </a:blip>
          <a:srcRect b="-23277" l="-23279" r="-23277" t="-23279"/>
          <a:stretch/>
        </p:blipFill>
        <p:spPr>
          <a:xfrm>
            <a:off x="357188" y="2701925"/>
            <a:ext cx="547687" cy="547688"/>
          </a:xfrm>
          <a:prstGeom prst="ellipse">
            <a:avLst/>
          </a:prstGeom>
          <a:solidFill>
            <a:schemeClr val="lt1"/>
          </a:solidFill>
          <a:ln cap="flat" cmpd="sng" w="12700">
            <a:solidFill>
              <a:srgbClr val="08212E"/>
            </a:solidFill>
            <a:prstDash val="solid"/>
            <a:round/>
            <a:headEnd len="sm" w="sm" type="none"/>
            <a:tailEnd len="sm" w="sm" type="none"/>
          </a:ln>
        </p:spPr>
      </p:pic>
      <p:pic>
        <p:nvPicPr>
          <p:cNvPr id="5528" name="Google Shape;5528;p17"/>
          <p:cNvPicPr preferRelativeResize="0"/>
          <p:nvPr>
            <p:ph idx="34" type="pic"/>
          </p:nvPr>
        </p:nvPicPr>
        <p:blipFill rotWithShape="1">
          <a:blip r:embed="rId5">
            <a:alphaModFix/>
          </a:blip>
          <a:srcRect b="-15134" l="-15133" r="-15134" t="-15133"/>
          <a:stretch/>
        </p:blipFill>
        <p:spPr>
          <a:xfrm>
            <a:off x="357188" y="4203700"/>
            <a:ext cx="547687" cy="547688"/>
          </a:xfrm>
          <a:prstGeom prst="ellipse">
            <a:avLst/>
          </a:prstGeom>
          <a:solidFill>
            <a:schemeClr val="lt1"/>
          </a:solidFill>
          <a:ln cap="flat" cmpd="sng" w="12700">
            <a:solidFill>
              <a:srgbClr val="08212E"/>
            </a:solidFill>
            <a:prstDash val="solid"/>
            <a:round/>
            <a:headEnd len="sm" w="sm" type="none"/>
            <a:tailEnd len="sm" w="sm" type="none"/>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2" name="Shape 5532"/>
        <p:cNvGrpSpPr/>
        <p:nvPr/>
      </p:nvGrpSpPr>
      <p:grpSpPr>
        <a:xfrm>
          <a:off x="0" y="0"/>
          <a:ext cx="0" cy="0"/>
          <a:chOff x="0" y="0"/>
          <a:chExt cx="0" cy="0"/>
        </a:xfrm>
      </p:grpSpPr>
      <p:sp>
        <p:nvSpPr>
          <p:cNvPr id="5533" name="Google Shape;5533;p18"/>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Product Roadmap</a:t>
            </a:r>
            <a:endParaRPr/>
          </a:p>
        </p:txBody>
      </p:sp>
      <p:sp>
        <p:nvSpPr>
          <p:cNvPr id="5534" name="Google Shape;5534;p1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535" name="Google Shape;5535;p18"/>
          <p:cNvSpPr txBox="1"/>
          <p:nvPr>
            <p:ph idx="2" type="body"/>
          </p:nvPr>
        </p:nvSpPr>
        <p:spPr>
          <a:xfrm rot="-5400000">
            <a:off x="-562588" y="2651738"/>
            <a:ext cx="2120900" cy="386124"/>
          </a:xfrm>
          <a:prstGeom prst="rect">
            <a:avLst/>
          </a:prstGeom>
          <a:solidFill>
            <a:schemeClr val="accent1"/>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Front End</a:t>
            </a:r>
            <a:endParaRPr/>
          </a:p>
        </p:txBody>
      </p:sp>
      <p:sp>
        <p:nvSpPr>
          <p:cNvPr id="5536" name="Google Shape;5536;p18"/>
          <p:cNvSpPr txBox="1"/>
          <p:nvPr>
            <p:ph idx="3" type="body"/>
          </p:nvPr>
        </p:nvSpPr>
        <p:spPr>
          <a:xfrm rot="-5400000">
            <a:off x="-562588" y="4880588"/>
            <a:ext cx="2120900" cy="386124"/>
          </a:xfrm>
          <a:prstGeom prst="rect">
            <a:avLst/>
          </a:prstGeom>
          <a:solidFill>
            <a:schemeClr val="accent2"/>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Back End</a:t>
            </a:r>
            <a:endParaRPr/>
          </a:p>
        </p:txBody>
      </p:sp>
      <p:sp>
        <p:nvSpPr>
          <p:cNvPr id="5537" name="Google Shape;5537;p18"/>
          <p:cNvSpPr txBox="1"/>
          <p:nvPr>
            <p:ph idx="4" type="body"/>
          </p:nvPr>
        </p:nvSpPr>
        <p:spPr>
          <a:xfrm>
            <a:off x="800100" y="1273788"/>
            <a:ext cx="1785470" cy="386124"/>
          </a:xfrm>
          <a:prstGeom prst="rect">
            <a:avLst/>
          </a:prstGeom>
          <a:solidFill>
            <a:schemeClr val="accent1"/>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Q1</a:t>
            </a:r>
            <a:endParaRPr/>
          </a:p>
        </p:txBody>
      </p:sp>
      <p:sp>
        <p:nvSpPr>
          <p:cNvPr id="5538" name="Google Shape;5538;p18"/>
          <p:cNvSpPr txBox="1"/>
          <p:nvPr>
            <p:ph idx="5" type="body"/>
          </p:nvPr>
        </p:nvSpPr>
        <p:spPr>
          <a:xfrm>
            <a:off x="8374393" y="1273788"/>
            <a:ext cx="3512807" cy="386124"/>
          </a:xfrm>
          <a:prstGeom prst="rect">
            <a:avLst/>
          </a:prstGeom>
          <a:solidFill>
            <a:schemeClr val="accent4"/>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Q4</a:t>
            </a:r>
            <a:endParaRPr/>
          </a:p>
        </p:txBody>
      </p:sp>
      <p:sp>
        <p:nvSpPr>
          <p:cNvPr id="5539" name="Google Shape;5539;p18"/>
          <p:cNvSpPr txBox="1"/>
          <p:nvPr>
            <p:ph idx="6" type="body"/>
          </p:nvPr>
        </p:nvSpPr>
        <p:spPr>
          <a:xfrm>
            <a:off x="2892654" y="1273788"/>
            <a:ext cx="2462209" cy="386124"/>
          </a:xfrm>
          <a:prstGeom prst="rect">
            <a:avLst/>
          </a:prstGeom>
          <a:solidFill>
            <a:schemeClr val="accent2"/>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Q2</a:t>
            </a:r>
            <a:endParaRPr/>
          </a:p>
        </p:txBody>
      </p:sp>
      <p:sp>
        <p:nvSpPr>
          <p:cNvPr id="5540" name="Google Shape;5540;p18"/>
          <p:cNvSpPr txBox="1"/>
          <p:nvPr>
            <p:ph idx="7" type="body"/>
          </p:nvPr>
        </p:nvSpPr>
        <p:spPr>
          <a:xfrm>
            <a:off x="5661947" y="1273788"/>
            <a:ext cx="2405360" cy="386124"/>
          </a:xfrm>
          <a:prstGeom prst="rect">
            <a:avLst/>
          </a:prstGeom>
          <a:solidFill>
            <a:schemeClr val="accent3"/>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Q3</a:t>
            </a:r>
            <a:endParaRPr/>
          </a:p>
        </p:txBody>
      </p:sp>
      <p:sp>
        <p:nvSpPr>
          <p:cNvPr id="5541" name="Google Shape;5541;p18"/>
          <p:cNvSpPr/>
          <p:nvPr/>
        </p:nvSpPr>
        <p:spPr>
          <a:xfrm>
            <a:off x="1092200" y="2371503"/>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42" name="Google Shape;5542;p18"/>
          <p:cNvSpPr txBox="1"/>
          <p:nvPr/>
        </p:nvSpPr>
        <p:spPr>
          <a:xfrm>
            <a:off x="1325888" y="2345845"/>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43" name="Google Shape;5543;p18"/>
          <p:cNvSpPr/>
          <p:nvPr/>
        </p:nvSpPr>
        <p:spPr>
          <a:xfrm>
            <a:off x="1092200" y="2701703"/>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44" name="Google Shape;5544;p18"/>
          <p:cNvSpPr txBox="1"/>
          <p:nvPr/>
        </p:nvSpPr>
        <p:spPr>
          <a:xfrm>
            <a:off x="1325888" y="2676045"/>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45" name="Google Shape;5545;p18"/>
          <p:cNvSpPr/>
          <p:nvPr/>
        </p:nvSpPr>
        <p:spPr>
          <a:xfrm>
            <a:off x="1092200" y="3064524"/>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46" name="Google Shape;5546;p18"/>
          <p:cNvSpPr txBox="1"/>
          <p:nvPr/>
        </p:nvSpPr>
        <p:spPr>
          <a:xfrm>
            <a:off x="1325888" y="3038866"/>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47" name="Google Shape;5547;p18"/>
          <p:cNvSpPr/>
          <p:nvPr/>
        </p:nvSpPr>
        <p:spPr>
          <a:xfrm>
            <a:off x="3572526" y="4205091"/>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48" name="Google Shape;5548;p18"/>
          <p:cNvSpPr txBox="1"/>
          <p:nvPr/>
        </p:nvSpPr>
        <p:spPr>
          <a:xfrm>
            <a:off x="3806214" y="41794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49" name="Google Shape;5549;p18"/>
          <p:cNvSpPr/>
          <p:nvPr/>
        </p:nvSpPr>
        <p:spPr>
          <a:xfrm>
            <a:off x="3788279" y="4535291"/>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0" name="Google Shape;5550;p18"/>
          <p:cNvSpPr txBox="1"/>
          <p:nvPr/>
        </p:nvSpPr>
        <p:spPr>
          <a:xfrm>
            <a:off x="4021967" y="45096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51" name="Google Shape;5551;p18"/>
          <p:cNvSpPr/>
          <p:nvPr/>
        </p:nvSpPr>
        <p:spPr>
          <a:xfrm>
            <a:off x="4024303" y="4898112"/>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2" name="Google Shape;5552;p18"/>
          <p:cNvSpPr txBox="1"/>
          <p:nvPr/>
        </p:nvSpPr>
        <p:spPr>
          <a:xfrm>
            <a:off x="4257991" y="4872454"/>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53" name="Google Shape;5553;p18"/>
          <p:cNvSpPr/>
          <p:nvPr/>
        </p:nvSpPr>
        <p:spPr>
          <a:xfrm>
            <a:off x="2978845" y="2367045"/>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4" name="Google Shape;5554;p18"/>
          <p:cNvSpPr txBox="1"/>
          <p:nvPr/>
        </p:nvSpPr>
        <p:spPr>
          <a:xfrm>
            <a:off x="3212533" y="23413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55" name="Google Shape;5555;p18"/>
          <p:cNvSpPr/>
          <p:nvPr/>
        </p:nvSpPr>
        <p:spPr>
          <a:xfrm>
            <a:off x="3078175" y="2697245"/>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6" name="Google Shape;5556;p18"/>
          <p:cNvSpPr txBox="1"/>
          <p:nvPr/>
        </p:nvSpPr>
        <p:spPr>
          <a:xfrm>
            <a:off x="3311863" y="26715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57" name="Google Shape;5557;p18"/>
          <p:cNvSpPr/>
          <p:nvPr/>
        </p:nvSpPr>
        <p:spPr>
          <a:xfrm>
            <a:off x="3203373" y="3060066"/>
            <a:ext cx="133350" cy="13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58" name="Google Shape;5558;p18"/>
          <p:cNvSpPr txBox="1"/>
          <p:nvPr/>
        </p:nvSpPr>
        <p:spPr>
          <a:xfrm>
            <a:off x="3437061" y="3034408"/>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59" name="Google Shape;5559;p18"/>
          <p:cNvSpPr/>
          <p:nvPr/>
        </p:nvSpPr>
        <p:spPr>
          <a:xfrm>
            <a:off x="6631488" y="4205091"/>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0" name="Google Shape;5560;p18"/>
          <p:cNvSpPr txBox="1"/>
          <p:nvPr/>
        </p:nvSpPr>
        <p:spPr>
          <a:xfrm>
            <a:off x="6865176" y="41794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61" name="Google Shape;5561;p18"/>
          <p:cNvSpPr/>
          <p:nvPr/>
        </p:nvSpPr>
        <p:spPr>
          <a:xfrm>
            <a:off x="6847241" y="4535291"/>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2" name="Google Shape;5562;p18"/>
          <p:cNvSpPr txBox="1"/>
          <p:nvPr/>
        </p:nvSpPr>
        <p:spPr>
          <a:xfrm>
            <a:off x="7080929" y="45096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63" name="Google Shape;5563;p18"/>
          <p:cNvSpPr/>
          <p:nvPr/>
        </p:nvSpPr>
        <p:spPr>
          <a:xfrm>
            <a:off x="7083265" y="4898112"/>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4" name="Google Shape;5564;p18"/>
          <p:cNvSpPr txBox="1"/>
          <p:nvPr/>
        </p:nvSpPr>
        <p:spPr>
          <a:xfrm>
            <a:off x="7316953" y="4872454"/>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65" name="Google Shape;5565;p18"/>
          <p:cNvSpPr/>
          <p:nvPr/>
        </p:nvSpPr>
        <p:spPr>
          <a:xfrm>
            <a:off x="6037807" y="2367045"/>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6" name="Google Shape;5566;p18"/>
          <p:cNvSpPr txBox="1"/>
          <p:nvPr/>
        </p:nvSpPr>
        <p:spPr>
          <a:xfrm>
            <a:off x="6271495" y="23413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67" name="Google Shape;5567;p18"/>
          <p:cNvSpPr/>
          <p:nvPr/>
        </p:nvSpPr>
        <p:spPr>
          <a:xfrm>
            <a:off x="6137137" y="2697245"/>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68" name="Google Shape;5568;p18"/>
          <p:cNvSpPr txBox="1"/>
          <p:nvPr/>
        </p:nvSpPr>
        <p:spPr>
          <a:xfrm>
            <a:off x="6370825" y="26715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69" name="Google Shape;5569;p18"/>
          <p:cNvSpPr/>
          <p:nvPr/>
        </p:nvSpPr>
        <p:spPr>
          <a:xfrm>
            <a:off x="6262335" y="3060066"/>
            <a:ext cx="133350" cy="13335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0" name="Google Shape;5570;p18"/>
          <p:cNvSpPr txBox="1"/>
          <p:nvPr/>
        </p:nvSpPr>
        <p:spPr>
          <a:xfrm>
            <a:off x="6496023" y="3034408"/>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71" name="Google Shape;5571;p18"/>
          <p:cNvSpPr/>
          <p:nvPr/>
        </p:nvSpPr>
        <p:spPr>
          <a:xfrm>
            <a:off x="9883755" y="4205091"/>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2" name="Google Shape;5572;p18"/>
          <p:cNvSpPr txBox="1"/>
          <p:nvPr/>
        </p:nvSpPr>
        <p:spPr>
          <a:xfrm>
            <a:off x="10117443" y="41794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73" name="Google Shape;5573;p18"/>
          <p:cNvSpPr/>
          <p:nvPr/>
        </p:nvSpPr>
        <p:spPr>
          <a:xfrm>
            <a:off x="10099508" y="4535291"/>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4" name="Google Shape;5574;p18"/>
          <p:cNvSpPr txBox="1"/>
          <p:nvPr/>
        </p:nvSpPr>
        <p:spPr>
          <a:xfrm>
            <a:off x="10333196" y="45096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75" name="Google Shape;5575;p18"/>
          <p:cNvSpPr/>
          <p:nvPr/>
        </p:nvSpPr>
        <p:spPr>
          <a:xfrm>
            <a:off x="10335532" y="4898112"/>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6" name="Google Shape;5576;p18"/>
          <p:cNvSpPr txBox="1"/>
          <p:nvPr/>
        </p:nvSpPr>
        <p:spPr>
          <a:xfrm>
            <a:off x="10569220" y="4872454"/>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77" name="Google Shape;5577;p18"/>
          <p:cNvSpPr/>
          <p:nvPr/>
        </p:nvSpPr>
        <p:spPr>
          <a:xfrm>
            <a:off x="8542215" y="2367045"/>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78" name="Google Shape;5578;p18"/>
          <p:cNvSpPr txBox="1"/>
          <p:nvPr/>
        </p:nvSpPr>
        <p:spPr>
          <a:xfrm>
            <a:off x="8775903" y="23413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79" name="Google Shape;5579;p18"/>
          <p:cNvSpPr/>
          <p:nvPr/>
        </p:nvSpPr>
        <p:spPr>
          <a:xfrm>
            <a:off x="8641545" y="2697245"/>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0" name="Google Shape;5580;p18"/>
          <p:cNvSpPr txBox="1"/>
          <p:nvPr/>
        </p:nvSpPr>
        <p:spPr>
          <a:xfrm>
            <a:off x="8875233" y="2671587"/>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81" name="Google Shape;5581;p18"/>
          <p:cNvSpPr/>
          <p:nvPr/>
        </p:nvSpPr>
        <p:spPr>
          <a:xfrm>
            <a:off x="8766743" y="3060066"/>
            <a:ext cx="133350" cy="13335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2" name="Google Shape;5582;p18"/>
          <p:cNvSpPr txBox="1"/>
          <p:nvPr/>
        </p:nvSpPr>
        <p:spPr>
          <a:xfrm>
            <a:off x="9000431" y="3034408"/>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83" name="Google Shape;5583;p18"/>
          <p:cNvSpPr/>
          <p:nvPr/>
        </p:nvSpPr>
        <p:spPr>
          <a:xfrm>
            <a:off x="1092200" y="4205091"/>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4" name="Google Shape;5584;p18"/>
          <p:cNvSpPr txBox="1"/>
          <p:nvPr/>
        </p:nvSpPr>
        <p:spPr>
          <a:xfrm>
            <a:off x="1325888" y="41794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85" name="Google Shape;5585;p18"/>
          <p:cNvSpPr/>
          <p:nvPr/>
        </p:nvSpPr>
        <p:spPr>
          <a:xfrm>
            <a:off x="1307953" y="4535291"/>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6" name="Google Shape;5586;p18"/>
          <p:cNvSpPr txBox="1"/>
          <p:nvPr/>
        </p:nvSpPr>
        <p:spPr>
          <a:xfrm>
            <a:off x="1541641" y="4509633"/>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
        <p:nvSpPr>
          <p:cNvPr id="5587" name="Google Shape;5587;p18"/>
          <p:cNvSpPr/>
          <p:nvPr/>
        </p:nvSpPr>
        <p:spPr>
          <a:xfrm>
            <a:off x="1543977" y="4898112"/>
            <a:ext cx="133350" cy="13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88" name="Google Shape;5588;p18"/>
          <p:cNvSpPr txBox="1"/>
          <p:nvPr/>
        </p:nvSpPr>
        <p:spPr>
          <a:xfrm>
            <a:off x="1777665" y="4872454"/>
            <a:ext cx="1029962" cy="184666"/>
          </a:xfrm>
          <a:prstGeom prst="rect">
            <a:avLst/>
          </a:prstGeom>
          <a:solidFill>
            <a:schemeClr val="lt1"/>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2"/>
              </a:buClr>
              <a:buSzPts val="1200"/>
              <a:buFont typeface="Arial"/>
              <a:buNone/>
            </a:pPr>
            <a:r>
              <a:rPr b="0" i="0" lang="en-PH" sz="1200" u="none" cap="none" strike="noStrike">
                <a:solidFill>
                  <a:schemeClr val="dk2"/>
                </a:solidFill>
                <a:latin typeface="Arial"/>
                <a:ea typeface="Arial"/>
                <a:cs typeface="Arial"/>
                <a:sym typeface="Arial"/>
              </a:rPr>
              <a:t>Lorem ipsum</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2" name="Shape 5592"/>
        <p:cNvGrpSpPr/>
        <p:nvPr/>
      </p:nvGrpSpPr>
      <p:grpSpPr>
        <a:xfrm>
          <a:off x="0" y="0"/>
          <a:ext cx="0" cy="0"/>
          <a:chOff x="0" y="0"/>
          <a:chExt cx="0" cy="0"/>
        </a:xfrm>
      </p:grpSpPr>
      <p:sp>
        <p:nvSpPr>
          <p:cNvPr id="5593" name="Google Shape;5593;p19"/>
          <p:cNvSpPr txBox="1"/>
          <p:nvPr>
            <p:ph type="title"/>
          </p:nvPr>
        </p:nvSpPr>
        <p:spPr>
          <a:xfrm>
            <a:off x="304800" y="266699"/>
            <a:ext cx="5638800"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Total Addressable Market</a:t>
            </a:r>
            <a:endParaRPr/>
          </a:p>
        </p:txBody>
      </p:sp>
      <p:sp>
        <p:nvSpPr>
          <p:cNvPr id="5594" name="Google Shape;5594;p19"/>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595" name="Google Shape;5595;p19"/>
          <p:cNvSpPr txBox="1"/>
          <p:nvPr>
            <p:ph idx="3" type="body"/>
          </p:nvPr>
        </p:nvSpPr>
        <p:spPr>
          <a:xfrm>
            <a:off x="6350000" y="1219200"/>
            <a:ext cx="5548302" cy="386124"/>
          </a:xfrm>
          <a:prstGeom prst="rect">
            <a:avLst/>
          </a:prstGeom>
          <a:solidFill>
            <a:schemeClr val="accent1"/>
          </a:solid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lt1"/>
              </a:buClr>
              <a:buSzPts val="1400"/>
              <a:buNone/>
            </a:pPr>
            <a:r>
              <a:rPr lang="en-PH"/>
              <a:t>Header Text</a:t>
            </a:r>
            <a:endParaRPr/>
          </a:p>
        </p:txBody>
      </p:sp>
      <p:sp>
        <p:nvSpPr>
          <p:cNvPr id="5596" name="Google Shape;5596;p19"/>
          <p:cNvSpPr txBox="1"/>
          <p:nvPr>
            <p:ph idx="4" type="body"/>
          </p:nvPr>
        </p:nvSpPr>
        <p:spPr>
          <a:xfrm>
            <a:off x="6350000" y="180013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Header Text</a:t>
            </a:r>
            <a:endParaRPr/>
          </a:p>
        </p:txBody>
      </p:sp>
      <p:sp>
        <p:nvSpPr>
          <p:cNvPr id="5597" name="Google Shape;5597;p19"/>
          <p:cNvSpPr txBox="1"/>
          <p:nvPr>
            <p:ph idx="5" type="body"/>
          </p:nvPr>
        </p:nvSpPr>
        <p:spPr>
          <a:xfrm>
            <a:off x="7219950" y="407331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Header Text</a:t>
            </a:r>
            <a:endParaRPr/>
          </a:p>
        </p:txBody>
      </p:sp>
      <p:sp>
        <p:nvSpPr>
          <p:cNvPr id="5598" name="Google Shape;5598;p19"/>
          <p:cNvSpPr txBox="1"/>
          <p:nvPr>
            <p:ph idx="6" type="body"/>
          </p:nvPr>
        </p:nvSpPr>
        <p:spPr>
          <a:xfrm>
            <a:off x="8264925" y="1800134"/>
            <a:ext cx="175815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Header Text</a:t>
            </a:r>
            <a:endParaRPr/>
          </a:p>
        </p:txBody>
      </p:sp>
      <p:sp>
        <p:nvSpPr>
          <p:cNvPr id="5599" name="Google Shape;5599;p19"/>
          <p:cNvSpPr txBox="1"/>
          <p:nvPr>
            <p:ph idx="7" type="body"/>
          </p:nvPr>
        </p:nvSpPr>
        <p:spPr>
          <a:xfrm>
            <a:off x="9118600" y="4073314"/>
            <a:ext cx="175815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Header Text</a:t>
            </a:r>
            <a:endParaRPr/>
          </a:p>
        </p:txBody>
      </p:sp>
      <p:sp>
        <p:nvSpPr>
          <p:cNvPr id="5600" name="Google Shape;5600;p19"/>
          <p:cNvSpPr txBox="1"/>
          <p:nvPr>
            <p:ph idx="8" type="body"/>
          </p:nvPr>
        </p:nvSpPr>
        <p:spPr>
          <a:xfrm>
            <a:off x="10158402" y="1800134"/>
            <a:ext cx="1746250"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200"/>
              <a:buNone/>
            </a:pPr>
            <a:r>
              <a:rPr lang="en-PH"/>
              <a:t>Header Text</a:t>
            </a:r>
            <a:endParaRPr/>
          </a:p>
        </p:txBody>
      </p:sp>
      <p:sp>
        <p:nvSpPr>
          <p:cNvPr id="5601" name="Google Shape;5601;p19"/>
          <p:cNvSpPr txBox="1"/>
          <p:nvPr>
            <p:ph idx="9" type="body"/>
          </p:nvPr>
        </p:nvSpPr>
        <p:spPr>
          <a:xfrm>
            <a:off x="6440123" y="2381068"/>
            <a:ext cx="1566005" cy="1286669"/>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a:t>Lorem ipsum </a:t>
            </a:r>
            <a:br>
              <a:rPr lang="en-PH"/>
            </a:br>
            <a:r>
              <a:rPr lang="en-PH"/>
              <a:t>dolor sit amet</a:t>
            </a:r>
            <a:endParaRPr/>
          </a:p>
        </p:txBody>
      </p:sp>
      <p:sp>
        <p:nvSpPr>
          <p:cNvPr id="5602" name="Google Shape;5602;p19"/>
          <p:cNvSpPr txBox="1"/>
          <p:nvPr>
            <p:ph idx="13" type="body"/>
          </p:nvPr>
        </p:nvSpPr>
        <p:spPr>
          <a:xfrm>
            <a:off x="8360997" y="2381068"/>
            <a:ext cx="1566005" cy="1286669"/>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a:t>Lorem ipsum </a:t>
            </a:r>
            <a:br>
              <a:rPr lang="en-PH"/>
            </a:br>
            <a:r>
              <a:rPr lang="en-PH"/>
              <a:t>dolor sit amet</a:t>
            </a:r>
            <a:endParaRPr/>
          </a:p>
        </p:txBody>
      </p:sp>
      <p:sp>
        <p:nvSpPr>
          <p:cNvPr id="5603" name="Google Shape;5603;p19"/>
          <p:cNvSpPr txBox="1"/>
          <p:nvPr>
            <p:ph idx="14" type="body"/>
          </p:nvPr>
        </p:nvSpPr>
        <p:spPr>
          <a:xfrm>
            <a:off x="10248524" y="2381068"/>
            <a:ext cx="1566005" cy="1286669"/>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a:t>Lorem ipsum </a:t>
            </a:r>
            <a:br>
              <a:rPr lang="en-PH"/>
            </a:br>
            <a:r>
              <a:rPr lang="en-PH"/>
              <a:t>dolor sit amet</a:t>
            </a:r>
            <a:endParaRPr/>
          </a:p>
        </p:txBody>
      </p:sp>
      <p:sp>
        <p:nvSpPr>
          <p:cNvPr id="5604" name="Google Shape;5604;p19"/>
          <p:cNvSpPr txBox="1"/>
          <p:nvPr>
            <p:ph idx="15" type="body"/>
          </p:nvPr>
        </p:nvSpPr>
        <p:spPr>
          <a:xfrm>
            <a:off x="7310072" y="4646028"/>
            <a:ext cx="1566005" cy="1286669"/>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a:t>Lorem ipsum </a:t>
            </a:r>
            <a:br>
              <a:rPr lang="en-PH"/>
            </a:br>
            <a:r>
              <a:rPr lang="en-PH"/>
              <a:t>dolor sit amet</a:t>
            </a:r>
            <a:endParaRPr/>
          </a:p>
        </p:txBody>
      </p:sp>
      <p:sp>
        <p:nvSpPr>
          <p:cNvPr id="5605" name="Google Shape;5605;p19"/>
          <p:cNvSpPr txBox="1"/>
          <p:nvPr>
            <p:ph idx="16" type="body"/>
          </p:nvPr>
        </p:nvSpPr>
        <p:spPr>
          <a:xfrm>
            <a:off x="9230946" y="4646028"/>
            <a:ext cx="1566005" cy="1286669"/>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000"/>
              <a:buNone/>
            </a:pPr>
            <a:r>
              <a:rPr lang="en-PH"/>
              <a:t>Lorem ipsum </a:t>
            </a:r>
            <a:br>
              <a:rPr lang="en-PH"/>
            </a:br>
            <a:r>
              <a:rPr lang="en-PH"/>
              <a:t>dolor sit amet</a:t>
            </a:r>
            <a:endParaRPr/>
          </a:p>
        </p:txBody>
      </p:sp>
      <p:pic>
        <p:nvPicPr>
          <p:cNvPr id="5606" name="Google Shape;5606;p19"/>
          <p:cNvPicPr preferRelativeResize="0"/>
          <p:nvPr/>
        </p:nvPicPr>
        <p:blipFill rotWithShape="1">
          <a:blip r:embed="rId3">
            <a:alphaModFix/>
          </a:blip>
          <a:srcRect b="0" l="0" r="0" t="0"/>
          <a:stretch/>
        </p:blipFill>
        <p:spPr>
          <a:xfrm>
            <a:off x="381000" y="1349000"/>
            <a:ext cx="5234549" cy="4707176"/>
          </a:xfrm>
          <a:prstGeom prst="rect">
            <a:avLst/>
          </a:prstGeom>
          <a:noFill/>
          <a:ln>
            <a:noFill/>
          </a:ln>
        </p:spPr>
      </p:pic>
      <p:cxnSp>
        <p:nvCxnSpPr>
          <p:cNvPr id="5607" name="Google Shape;5607;p19"/>
          <p:cNvCxnSpPr/>
          <p:nvPr/>
        </p:nvCxnSpPr>
        <p:spPr>
          <a:xfrm rot="10800000">
            <a:off x="1650615" y="1686175"/>
            <a:ext cx="1647300" cy="0"/>
          </a:xfrm>
          <a:prstGeom prst="straightConnector1">
            <a:avLst/>
          </a:prstGeom>
          <a:noFill/>
          <a:ln cap="flat" cmpd="sng" w="12700">
            <a:solidFill>
              <a:schemeClr val="dk2"/>
            </a:solidFill>
            <a:prstDash val="solid"/>
            <a:miter lim="800000"/>
            <a:headEnd len="med" w="med" type="oval"/>
            <a:tailEnd len="med" w="med" type="oval"/>
          </a:ln>
        </p:spPr>
      </p:cxnSp>
      <p:cxnSp>
        <p:nvCxnSpPr>
          <p:cNvPr id="5608" name="Google Shape;5608;p19"/>
          <p:cNvCxnSpPr/>
          <p:nvPr/>
        </p:nvCxnSpPr>
        <p:spPr>
          <a:xfrm rot="10800000">
            <a:off x="1650600" y="2111500"/>
            <a:ext cx="1124700" cy="0"/>
          </a:xfrm>
          <a:prstGeom prst="straightConnector1">
            <a:avLst/>
          </a:prstGeom>
          <a:noFill/>
          <a:ln cap="flat" cmpd="sng" w="12700">
            <a:solidFill>
              <a:schemeClr val="dk2"/>
            </a:solidFill>
            <a:prstDash val="solid"/>
            <a:miter lim="800000"/>
            <a:headEnd len="med" w="med" type="oval"/>
            <a:tailEnd len="med" w="med" type="oval"/>
          </a:ln>
        </p:spPr>
      </p:cxnSp>
      <p:cxnSp>
        <p:nvCxnSpPr>
          <p:cNvPr id="5609" name="Google Shape;5609;p19"/>
          <p:cNvCxnSpPr/>
          <p:nvPr/>
        </p:nvCxnSpPr>
        <p:spPr>
          <a:xfrm rot="10800000">
            <a:off x="1650615" y="2945675"/>
            <a:ext cx="953700" cy="0"/>
          </a:xfrm>
          <a:prstGeom prst="straightConnector1">
            <a:avLst/>
          </a:prstGeom>
          <a:noFill/>
          <a:ln cap="flat" cmpd="sng" w="12700">
            <a:solidFill>
              <a:schemeClr val="dk2"/>
            </a:solidFill>
            <a:prstDash val="solid"/>
            <a:miter lim="800000"/>
            <a:headEnd len="med" w="med" type="oval"/>
            <a:tailEnd len="med" w="med" type="oval"/>
          </a:ln>
        </p:spPr>
      </p:cxnSp>
      <p:cxnSp>
        <p:nvCxnSpPr>
          <p:cNvPr id="5610" name="Google Shape;5610;p19"/>
          <p:cNvCxnSpPr/>
          <p:nvPr/>
        </p:nvCxnSpPr>
        <p:spPr>
          <a:xfrm rot="10800000">
            <a:off x="1650615" y="4160870"/>
            <a:ext cx="953700" cy="0"/>
          </a:xfrm>
          <a:prstGeom prst="straightConnector1">
            <a:avLst/>
          </a:prstGeom>
          <a:noFill/>
          <a:ln cap="flat" cmpd="sng" w="12700">
            <a:solidFill>
              <a:schemeClr val="dk2"/>
            </a:solidFill>
            <a:prstDash val="solid"/>
            <a:miter lim="800000"/>
            <a:headEnd len="med" w="med" type="oval"/>
            <a:tailEnd len="med" w="med" type="oval"/>
          </a:ln>
        </p:spPr>
      </p:cxnSp>
      <p:cxnSp>
        <p:nvCxnSpPr>
          <p:cNvPr id="5611" name="Google Shape;5611;p19"/>
          <p:cNvCxnSpPr/>
          <p:nvPr/>
        </p:nvCxnSpPr>
        <p:spPr>
          <a:xfrm rot="10800000">
            <a:off x="1650675" y="4915250"/>
            <a:ext cx="2033100" cy="0"/>
          </a:xfrm>
          <a:prstGeom prst="straightConnector1">
            <a:avLst/>
          </a:prstGeom>
          <a:noFill/>
          <a:ln cap="flat" cmpd="sng" w="12700">
            <a:solidFill>
              <a:schemeClr val="dk2"/>
            </a:solidFill>
            <a:prstDash val="solid"/>
            <a:miter lim="800000"/>
            <a:headEnd len="med" w="med" type="oval"/>
            <a:tailEnd len="med" w="med" type="oval"/>
          </a:ln>
        </p:spPr>
      </p:cxnSp>
      <p:sp>
        <p:nvSpPr>
          <p:cNvPr id="5612" name="Google Shape;5612;p19"/>
          <p:cNvSpPr txBox="1"/>
          <p:nvPr/>
        </p:nvSpPr>
        <p:spPr>
          <a:xfrm>
            <a:off x="384850" y="1532275"/>
            <a:ext cx="1205400" cy="307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1" i="0" lang="en-PH" sz="1200" u="none" cap="none" strike="noStrike">
                <a:solidFill>
                  <a:srgbClr val="165C7D"/>
                </a:solidFill>
                <a:latin typeface="Arial"/>
                <a:ea typeface="Arial"/>
                <a:cs typeface="Arial"/>
                <a:sym typeface="Arial"/>
              </a:rPr>
              <a:t>Government Regulation</a:t>
            </a:r>
            <a:endParaRPr b="1" i="0" sz="1200" u="none" cap="none" strike="noStrike">
              <a:solidFill>
                <a:srgbClr val="165C7D"/>
              </a:solidFill>
              <a:latin typeface="Arial"/>
              <a:ea typeface="Arial"/>
              <a:cs typeface="Arial"/>
              <a:sym typeface="Arial"/>
            </a:endParaRPr>
          </a:p>
        </p:txBody>
      </p:sp>
      <p:sp>
        <p:nvSpPr>
          <p:cNvPr id="5613" name="Google Shape;5613;p19"/>
          <p:cNvSpPr txBox="1"/>
          <p:nvPr/>
        </p:nvSpPr>
        <p:spPr>
          <a:xfrm>
            <a:off x="384850" y="1957600"/>
            <a:ext cx="1205400" cy="307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1" i="0" lang="en-PH" sz="1200" u="none" cap="none" strike="noStrike">
                <a:solidFill>
                  <a:srgbClr val="10455D"/>
                </a:solidFill>
                <a:latin typeface="Arial"/>
                <a:ea typeface="Arial"/>
                <a:cs typeface="Arial"/>
                <a:sym typeface="Arial"/>
              </a:rPr>
              <a:t>Insuretech</a:t>
            </a:r>
            <a:endParaRPr b="1" i="0" sz="1200" u="none" cap="none" strike="noStrike">
              <a:solidFill>
                <a:srgbClr val="10455D"/>
              </a:solidFill>
              <a:latin typeface="Arial"/>
              <a:ea typeface="Arial"/>
              <a:cs typeface="Arial"/>
              <a:sym typeface="Arial"/>
            </a:endParaRPr>
          </a:p>
        </p:txBody>
      </p:sp>
      <p:sp>
        <p:nvSpPr>
          <p:cNvPr id="5614" name="Google Shape;5614;p19"/>
          <p:cNvSpPr txBox="1"/>
          <p:nvPr/>
        </p:nvSpPr>
        <p:spPr>
          <a:xfrm>
            <a:off x="384850" y="2791775"/>
            <a:ext cx="1205400" cy="307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1" i="0" lang="en-PH" sz="1200" u="none" cap="none" strike="noStrike">
                <a:solidFill>
                  <a:schemeClr val="accent3"/>
                </a:solidFill>
                <a:latin typeface="Arial"/>
                <a:ea typeface="Arial"/>
                <a:cs typeface="Arial"/>
                <a:sym typeface="Arial"/>
              </a:rPr>
              <a:t>Dashcam</a:t>
            </a:r>
            <a:endParaRPr b="1" i="0" sz="1200" u="none" cap="none" strike="noStrike">
              <a:solidFill>
                <a:schemeClr val="accent3"/>
              </a:solidFill>
              <a:latin typeface="Arial"/>
              <a:ea typeface="Arial"/>
              <a:cs typeface="Arial"/>
              <a:sym typeface="Arial"/>
            </a:endParaRPr>
          </a:p>
        </p:txBody>
      </p:sp>
      <p:sp>
        <p:nvSpPr>
          <p:cNvPr id="5615" name="Google Shape;5615;p19"/>
          <p:cNvSpPr txBox="1"/>
          <p:nvPr/>
        </p:nvSpPr>
        <p:spPr>
          <a:xfrm>
            <a:off x="384850" y="4006975"/>
            <a:ext cx="1205400" cy="307800"/>
          </a:xfrm>
          <a:prstGeom prst="rect">
            <a:avLst/>
          </a:prstGeom>
          <a:noFill/>
          <a:ln>
            <a:noFill/>
          </a:ln>
        </p:spPr>
        <p:txBody>
          <a:bodyPr anchorCtr="0" anchor="ctr" bIns="0" lIns="0" spcFirstLastPara="1" rIns="0" wrap="square" tIns="0">
            <a:noAutofit/>
          </a:bodyPr>
          <a:lstStyle/>
          <a:p>
            <a:pPr indent="0" lvl="0" marL="0" marR="0" rtl="0" algn="l">
              <a:lnSpc>
                <a:spcPct val="115000"/>
              </a:lnSpc>
              <a:spcBef>
                <a:spcPts val="0"/>
              </a:spcBef>
              <a:spcAft>
                <a:spcPts val="0"/>
              </a:spcAft>
              <a:buClr>
                <a:srgbClr val="000000"/>
              </a:buClr>
              <a:buSzPts val="1200"/>
              <a:buFont typeface="Arial"/>
              <a:buNone/>
            </a:pPr>
            <a:r>
              <a:rPr b="1" i="0" lang="en-PH" sz="1200" u="none" cap="none" strike="noStrike">
                <a:solidFill>
                  <a:srgbClr val="41B6E6"/>
                </a:solidFill>
                <a:latin typeface="Arial"/>
                <a:ea typeface="Arial"/>
                <a:cs typeface="Arial"/>
                <a:sym typeface="Arial"/>
              </a:rPr>
              <a:t>Field Service Management</a:t>
            </a:r>
            <a:endParaRPr b="1" i="0" sz="1200" u="none" cap="none" strike="noStrike">
              <a:solidFill>
                <a:schemeClr val="accent2"/>
              </a:solidFill>
              <a:latin typeface="Arial"/>
              <a:ea typeface="Arial"/>
              <a:cs typeface="Arial"/>
              <a:sym typeface="Arial"/>
            </a:endParaRPr>
          </a:p>
        </p:txBody>
      </p:sp>
      <p:sp>
        <p:nvSpPr>
          <p:cNvPr id="5616" name="Google Shape;5616;p19"/>
          <p:cNvSpPr txBox="1"/>
          <p:nvPr/>
        </p:nvSpPr>
        <p:spPr>
          <a:xfrm>
            <a:off x="384850" y="4761350"/>
            <a:ext cx="1205400" cy="307800"/>
          </a:xfrm>
          <a:prstGeom prst="rect">
            <a:avLst/>
          </a:prstGeom>
          <a:noFill/>
          <a:ln>
            <a:noFill/>
          </a:ln>
        </p:spPr>
        <p:txBody>
          <a:bodyPr anchorCtr="0" anchor="ctr" bIns="0" lIns="0" spcFirstLastPara="1" rIns="0" wrap="square" tIns="0">
            <a:noAutofit/>
          </a:bodyPr>
          <a:lstStyle/>
          <a:p>
            <a:pPr indent="0" lvl="0" marL="0" marR="0" rtl="0" algn="l">
              <a:lnSpc>
                <a:spcPct val="115000"/>
              </a:lnSpc>
              <a:spcBef>
                <a:spcPts val="0"/>
              </a:spcBef>
              <a:spcAft>
                <a:spcPts val="0"/>
              </a:spcAft>
              <a:buClr>
                <a:srgbClr val="000000"/>
              </a:buClr>
              <a:buSzPts val="1200"/>
              <a:buFont typeface="Arial"/>
              <a:buNone/>
            </a:pPr>
            <a:r>
              <a:rPr b="1" i="0" lang="en-PH" sz="1200" u="none" cap="none" strike="noStrike">
                <a:solidFill>
                  <a:schemeClr val="accent1"/>
                </a:solidFill>
                <a:latin typeface="Arial"/>
                <a:ea typeface="Arial"/>
                <a:cs typeface="Arial"/>
                <a:sym typeface="Arial"/>
              </a:rPr>
              <a:t>Fleet Management</a:t>
            </a:r>
            <a:endParaRPr b="1" i="0" sz="1200" u="none" cap="none" strike="noStrike">
              <a:solidFill>
                <a:schemeClr val="accent1"/>
              </a:solidFill>
              <a:latin typeface="Arial"/>
              <a:ea typeface="Arial"/>
              <a:cs typeface="Arial"/>
              <a:sym typeface="Aria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0" name="Shape 5620"/>
        <p:cNvGrpSpPr/>
        <p:nvPr/>
      </p:nvGrpSpPr>
      <p:grpSpPr>
        <a:xfrm>
          <a:off x="0" y="0"/>
          <a:ext cx="0" cy="0"/>
          <a:chOff x="0" y="0"/>
          <a:chExt cx="0" cy="0"/>
        </a:xfrm>
      </p:grpSpPr>
      <p:sp>
        <p:nvSpPr>
          <p:cNvPr id="5621" name="Google Shape;5621;p20"/>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The Connected Work Truck</a:t>
            </a:r>
            <a:endParaRPr/>
          </a:p>
        </p:txBody>
      </p:sp>
      <p:sp>
        <p:nvSpPr>
          <p:cNvPr id="5622" name="Google Shape;5622;p20"/>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623" name="Google Shape;5623;p20"/>
          <p:cNvSpPr txBox="1"/>
          <p:nvPr>
            <p:ph idx="2" type="body"/>
          </p:nvPr>
        </p:nvSpPr>
        <p:spPr>
          <a:xfrm>
            <a:off x="8925065" y="162468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Dashcam on the Windshield</a:t>
            </a:r>
            <a:endParaRPr/>
          </a:p>
        </p:txBody>
      </p:sp>
      <p:sp>
        <p:nvSpPr>
          <p:cNvPr id="5624" name="Google Shape;5624;p20"/>
          <p:cNvSpPr txBox="1"/>
          <p:nvPr>
            <p:ph idx="3" type="body"/>
          </p:nvPr>
        </p:nvSpPr>
        <p:spPr>
          <a:xfrm>
            <a:off x="8925065" y="3054096"/>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Vehicle Diagnostic and Scheduled Maintenance in the Engine</a:t>
            </a:r>
            <a:endParaRPr/>
          </a:p>
        </p:txBody>
      </p:sp>
      <p:sp>
        <p:nvSpPr>
          <p:cNvPr id="5625" name="Google Shape;5625;p20"/>
          <p:cNvSpPr txBox="1"/>
          <p:nvPr>
            <p:ph idx="4" type="body"/>
          </p:nvPr>
        </p:nvSpPr>
        <p:spPr>
          <a:xfrm>
            <a:off x="8925065" y="446702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Tire Tread on the Tires</a:t>
            </a:r>
            <a:endParaRPr/>
          </a:p>
        </p:txBody>
      </p:sp>
      <p:sp>
        <p:nvSpPr>
          <p:cNvPr id="5626" name="Google Shape;5626;p20"/>
          <p:cNvSpPr txBox="1"/>
          <p:nvPr>
            <p:ph idx="5" type="body"/>
          </p:nvPr>
        </p:nvSpPr>
        <p:spPr>
          <a:xfrm>
            <a:off x="298705" y="162468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Driver Data Like Distracted </a:t>
            </a:r>
            <a:br>
              <a:rPr lang="en-PH"/>
            </a:br>
            <a:r>
              <a:rPr lang="en-PH"/>
              <a:t>Driving and Safe Scoring</a:t>
            </a:r>
            <a:endParaRPr/>
          </a:p>
        </p:txBody>
      </p:sp>
      <p:sp>
        <p:nvSpPr>
          <p:cNvPr id="5627" name="Google Shape;5627;p20"/>
          <p:cNvSpPr txBox="1"/>
          <p:nvPr>
            <p:ph idx="6" type="body"/>
          </p:nvPr>
        </p:nvSpPr>
        <p:spPr>
          <a:xfrm>
            <a:off x="298705" y="3054096"/>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Mobile App on the Driver's Phone</a:t>
            </a:r>
            <a:endParaRPr/>
          </a:p>
        </p:txBody>
      </p:sp>
      <p:sp>
        <p:nvSpPr>
          <p:cNvPr id="5628" name="Google Shape;5628;p20"/>
          <p:cNvSpPr txBox="1"/>
          <p:nvPr>
            <p:ph idx="7" type="body"/>
          </p:nvPr>
        </p:nvSpPr>
        <p:spPr>
          <a:xfrm>
            <a:off x="298705" y="4467023"/>
            <a:ext cx="2767012" cy="473296"/>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Road Condition</a:t>
            </a:r>
            <a:endParaRPr/>
          </a:p>
        </p:txBody>
      </p:sp>
      <p:grpSp>
        <p:nvGrpSpPr>
          <p:cNvPr id="5629" name="Google Shape;5629;p20"/>
          <p:cNvGrpSpPr/>
          <p:nvPr/>
        </p:nvGrpSpPr>
        <p:grpSpPr>
          <a:xfrm>
            <a:off x="442340" y="2228450"/>
            <a:ext cx="2503404" cy="576000"/>
            <a:chOff x="442340" y="2228450"/>
            <a:chExt cx="2503404" cy="576000"/>
          </a:xfrm>
        </p:grpSpPr>
        <p:sp>
          <p:nvSpPr>
            <p:cNvPr id="5630" name="Google Shape;5630;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1" name="Google Shape;5631;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2" name="Google Shape;5632;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3" name="Google Shape;5633;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634" name="Google Shape;5634;p20"/>
          <p:cNvGrpSpPr/>
          <p:nvPr/>
        </p:nvGrpSpPr>
        <p:grpSpPr>
          <a:xfrm>
            <a:off x="442340" y="3628621"/>
            <a:ext cx="2503404" cy="576000"/>
            <a:chOff x="442340" y="2228450"/>
            <a:chExt cx="2503404" cy="576000"/>
          </a:xfrm>
        </p:grpSpPr>
        <p:sp>
          <p:nvSpPr>
            <p:cNvPr id="5635" name="Google Shape;5635;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6" name="Google Shape;5636;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7" name="Google Shape;5637;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38" name="Google Shape;5638;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639" name="Google Shape;5639;p20"/>
          <p:cNvGrpSpPr/>
          <p:nvPr/>
        </p:nvGrpSpPr>
        <p:grpSpPr>
          <a:xfrm>
            <a:off x="442340" y="5058718"/>
            <a:ext cx="2503404" cy="576000"/>
            <a:chOff x="442340" y="2228450"/>
            <a:chExt cx="2503404" cy="576000"/>
          </a:xfrm>
        </p:grpSpPr>
        <p:sp>
          <p:nvSpPr>
            <p:cNvPr id="5640" name="Google Shape;5640;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1" name="Google Shape;5641;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2" name="Google Shape;5642;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3" name="Google Shape;5643;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644" name="Google Shape;5644;p20"/>
          <p:cNvGrpSpPr/>
          <p:nvPr/>
        </p:nvGrpSpPr>
        <p:grpSpPr>
          <a:xfrm>
            <a:off x="9061749" y="2228450"/>
            <a:ext cx="2503404" cy="576000"/>
            <a:chOff x="442340" y="2228450"/>
            <a:chExt cx="2503404" cy="576000"/>
          </a:xfrm>
        </p:grpSpPr>
        <p:sp>
          <p:nvSpPr>
            <p:cNvPr id="5645" name="Google Shape;5645;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6" name="Google Shape;5646;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7" name="Google Shape;5647;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48" name="Google Shape;5648;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649" name="Google Shape;5649;p20"/>
          <p:cNvGrpSpPr/>
          <p:nvPr/>
        </p:nvGrpSpPr>
        <p:grpSpPr>
          <a:xfrm>
            <a:off x="9061749" y="3628621"/>
            <a:ext cx="2503404" cy="576000"/>
            <a:chOff x="442340" y="2228450"/>
            <a:chExt cx="2503404" cy="576000"/>
          </a:xfrm>
        </p:grpSpPr>
        <p:sp>
          <p:nvSpPr>
            <p:cNvPr id="5650" name="Google Shape;5650;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1" name="Google Shape;5651;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2" name="Google Shape;5652;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3" name="Google Shape;5653;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654" name="Google Shape;5654;p20"/>
          <p:cNvGrpSpPr/>
          <p:nvPr/>
        </p:nvGrpSpPr>
        <p:grpSpPr>
          <a:xfrm>
            <a:off x="9061749" y="5058718"/>
            <a:ext cx="2503404" cy="576000"/>
            <a:chOff x="442340" y="2228450"/>
            <a:chExt cx="2503404" cy="576000"/>
          </a:xfrm>
        </p:grpSpPr>
        <p:sp>
          <p:nvSpPr>
            <p:cNvPr id="5655" name="Google Shape;5655;p20"/>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6" name="Google Shape;5656;p20"/>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7" name="Google Shape;5657;p20"/>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658" name="Google Shape;5658;p20"/>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2" name="Shape 5662"/>
        <p:cNvGrpSpPr/>
        <p:nvPr/>
      </p:nvGrpSpPr>
      <p:grpSpPr>
        <a:xfrm>
          <a:off x="0" y="0"/>
          <a:ext cx="0" cy="0"/>
          <a:chOff x="0" y="0"/>
          <a:chExt cx="0" cy="0"/>
        </a:xfrm>
      </p:grpSpPr>
      <p:sp>
        <p:nvSpPr>
          <p:cNvPr id="5663" name="Google Shape;5663;p21"/>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Customer Journey Map</a:t>
            </a:r>
            <a:endParaRPr/>
          </a:p>
        </p:txBody>
      </p:sp>
      <p:sp>
        <p:nvSpPr>
          <p:cNvPr id="5664" name="Google Shape;5664;p21"/>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665" name="Google Shape;5665;p21"/>
          <p:cNvSpPr txBox="1"/>
          <p:nvPr>
            <p:ph idx="2" type="body"/>
          </p:nvPr>
        </p:nvSpPr>
        <p:spPr>
          <a:xfrm rot="-5400000">
            <a:off x="-320675" y="1800225"/>
            <a:ext cx="1530350" cy="2794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800"/>
              <a:buNone/>
            </a:pPr>
            <a:r>
              <a:rPr lang="en-PH"/>
              <a:t>Customer thoughts </a:t>
            </a:r>
            <a:br>
              <a:rPr lang="en-PH"/>
            </a:br>
            <a:r>
              <a:rPr lang="en-PH"/>
              <a:t>and feelings</a:t>
            </a:r>
            <a:endParaRPr/>
          </a:p>
        </p:txBody>
      </p:sp>
      <p:sp>
        <p:nvSpPr>
          <p:cNvPr id="5666" name="Google Shape;5666;p21"/>
          <p:cNvSpPr txBox="1"/>
          <p:nvPr>
            <p:ph idx="3" type="body"/>
          </p:nvPr>
        </p:nvSpPr>
        <p:spPr>
          <a:xfrm rot="-5400000">
            <a:off x="165100" y="2960008"/>
            <a:ext cx="558800" cy="2794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800"/>
              <a:buNone/>
            </a:pPr>
            <a:r>
              <a:rPr lang="en-PH"/>
              <a:t>Steps</a:t>
            </a:r>
            <a:endParaRPr/>
          </a:p>
        </p:txBody>
      </p:sp>
      <p:sp>
        <p:nvSpPr>
          <p:cNvPr id="5667" name="Google Shape;5667;p21"/>
          <p:cNvSpPr txBox="1"/>
          <p:nvPr>
            <p:ph idx="4" type="body"/>
          </p:nvPr>
        </p:nvSpPr>
        <p:spPr>
          <a:xfrm rot="-5400000">
            <a:off x="-138792" y="3937908"/>
            <a:ext cx="1166584" cy="2794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800"/>
              <a:buNone/>
            </a:pPr>
            <a:r>
              <a:rPr lang="en-PH"/>
              <a:t>Customer actions</a:t>
            </a:r>
            <a:endParaRPr/>
          </a:p>
        </p:txBody>
      </p:sp>
      <p:sp>
        <p:nvSpPr>
          <p:cNvPr id="5668" name="Google Shape;5668;p21"/>
          <p:cNvSpPr txBox="1"/>
          <p:nvPr>
            <p:ph idx="5" type="body"/>
          </p:nvPr>
        </p:nvSpPr>
        <p:spPr>
          <a:xfrm rot="-5400000">
            <a:off x="-138792" y="5219700"/>
            <a:ext cx="1166584" cy="2794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800"/>
              <a:buNone/>
            </a:pPr>
            <a:r>
              <a:rPr lang="en-PH"/>
              <a:t>Outside-in </a:t>
            </a:r>
            <a:br>
              <a:rPr lang="en-PH"/>
            </a:br>
            <a:r>
              <a:rPr lang="en-PH"/>
              <a:t>success metrics</a:t>
            </a:r>
            <a:endParaRPr/>
          </a:p>
        </p:txBody>
      </p:sp>
      <p:sp>
        <p:nvSpPr>
          <p:cNvPr id="5669" name="Google Shape;5669;p21"/>
          <p:cNvSpPr txBox="1"/>
          <p:nvPr>
            <p:ph idx="6" type="body"/>
          </p:nvPr>
        </p:nvSpPr>
        <p:spPr>
          <a:xfrm>
            <a:off x="1051546"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0" name="Google Shape;5670;p21"/>
          <p:cNvSpPr txBox="1"/>
          <p:nvPr>
            <p:ph idx="7" type="body"/>
          </p:nvPr>
        </p:nvSpPr>
        <p:spPr>
          <a:xfrm>
            <a:off x="1051546"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1" name="Google Shape;5671;p21"/>
          <p:cNvSpPr txBox="1"/>
          <p:nvPr>
            <p:ph idx="8" type="body"/>
          </p:nvPr>
        </p:nvSpPr>
        <p:spPr>
          <a:xfrm>
            <a:off x="1051546"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2" name="Google Shape;5672;p21"/>
          <p:cNvSpPr txBox="1"/>
          <p:nvPr>
            <p:ph idx="9" type="body"/>
          </p:nvPr>
        </p:nvSpPr>
        <p:spPr>
          <a:xfrm>
            <a:off x="2427185"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3" name="Google Shape;5673;p21"/>
          <p:cNvSpPr txBox="1"/>
          <p:nvPr>
            <p:ph idx="13" type="body"/>
          </p:nvPr>
        </p:nvSpPr>
        <p:spPr>
          <a:xfrm>
            <a:off x="2427185"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4" name="Google Shape;5674;p21"/>
          <p:cNvSpPr txBox="1"/>
          <p:nvPr>
            <p:ph idx="14" type="body"/>
          </p:nvPr>
        </p:nvSpPr>
        <p:spPr>
          <a:xfrm>
            <a:off x="2427185"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75" name="Google Shape;5675;p21"/>
          <p:cNvSpPr txBox="1"/>
          <p:nvPr>
            <p:ph idx="15" type="body"/>
          </p:nvPr>
        </p:nvSpPr>
        <p:spPr>
          <a:xfrm>
            <a:off x="888334"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76" name="Google Shape;5676;p21"/>
          <p:cNvSpPr txBox="1"/>
          <p:nvPr>
            <p:ph idx="16" type="body"/>
          </p:nvPr>
        </p:nvSpPr>
        <p:spPr>
          <a:xfrm>
            <a:off x="2336351"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77" name="Google Shape;5677;p21"/>
          <p:cNvSpPr txBox="1"/>
          <p:nvPr>
            <p:ph idx="17" type="body"/>
          </p:nvPr>
        </p:nvSpPr>
        <p:spPr>
          <a:xfrm>
            <a:off x="3761836"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78" name="Google Shape;5678;p21"/>
          <p:cNvSpPr txBox="1"/>
          <p:nvPr>
            <p:ph idx="18" type="body"/>
          </p:nvPr>
        </p:nvSpPr>
        <p:spPr>
          <a:xfrm>
            <a:off x="5124029"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79" name="Google Shape;5679;p21"/>
          <p:cNvSpPr txBox="1"/>
          <p:nvPr>
            <p:ph idx="19" type="body"/>
          </p:nvPr>
        </p:nvSpPr>
        <p:spPr>
          <a:xfrm>
            <a:off x="6507318"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80" name="Google Shape;5680;p21"/>
          <p:cNvSpPr txBox="1"/>
          <p:nvPr>
            <p:ph idx="20" type="body"/>
          </p:nvPr>
        </p:nvSpPr>
        <p:spPr>
          <a:xfrm>
            <a:off x="7890607"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81" name="Google Shape;5681;p21"/>
          <p:cNvSpPr txBox="1"/>
          <p:nvPr>
            <p:ph idx="21" type="body"/>
          </p:nvPr>
        </p:nvSpPr>
        <p:spPr>
          <a:xfrm>
            <a:off x="9273896"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82" name="Google Shape;5682;p21"/>
          <p:cNvSpPr txBox="1"/>
          <p:nvPr>
            <p:ph idx="22" type="body"/>
          </p:nvPr>
        </p:nvSpPr>
        <p:spPr>
          <a:xfrm>
            <a:off x="10657186" y="2937256"/>
            <a:ext cx="905085" cy="324904"/>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900"/>
              <a:buNone/>
            </a:pPr>
            <a:r>
              <a:rPr lang="en-PH"/>
              <a:t>Lorem ipsum </a:t>
            </a:r>
            <a:br>
              <a:rPr lang="en-PH"/>
            </a:br>
            <a:r>
              <a:rPr lang="en-PH"/>
              <a:t>dolor sit amet</a:t>
            </a:r>
            <a:endParaRPr/>
          </a:p>
        </p:txBody>
      </p:sp>
      <p:sp>
        <p:nvSpPr>
          <p:cNvPr id="5683" name="Google Shape;5683;p21"/>
          <p:cNvSpPr txBox="1"/>
          <p:nvPr>
            <p:ph idx="23" type="body"/>
          </p:nvPr>
        </p:nvSpPr>
        <p:spPr>
          <a:xfrm>
            <a:off x="3802824"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4" name="Google Shape;5684;p21"/>
          <p:cNvSpPr txBox="1"/>
          <p:nvPr>
            <p:ph idx="24" type="body"/>
          </p:nvPr>
        </p:nvSpPr>
        <p:spPr>
          <a:xfrm>
            <a:off x="3802824"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5" name="Google Shape;5685;p21"/>
          <p:cNvSpPr txBox="1"/>
          <p:nvPr>
            <p:ph idx="25" type="body"/>
          </p:nvPr>
        </p:nvSpPr>
        <p:spPr>
          <a:xfrm>
            <a:off x="3802824"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6" name="Google Shape;5686;p21"/>
          <p:cNvSpPr txBox="1"/>
          <p:nvPr>
            <p:ph idx="26" type="body"/>
          </p:nvPr>
        </p:nvSpPr>
        <p:spPr>
          <a:xfrm>
            <a:off x="5184307"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7" name="Google Shape;5687;p21"/>
          <p:cNvSpPr txBox="1"/>
          <p:nvPr>
            <p:ph idx="27" type="body"/>
          </p:nvPr>
        </p:nvSpPr>
        <p:spPr>
          <a:xfrm>
            <a:off x="5184307"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8" name="Google Shape;5688;p21"/>
          <p:cNvSpPr txBox="1"/>
          <p:nvPr>
            <p:ph idx="28" type="body"/>
          </p:nvPr>
        </p:nvSpPr>
        <p:spPr>
          <a:xfrm>
            <a:off x="5184307"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89" name="Google Shape;5689;p21"/>
          <p:cNvSpPr txBox="1"/>
          <p:nvPr>
            <p:ph idx="29" type="body"/>
          </p:nvPr>
        </p:nvSpPr>
        <p:spPr>
          <a:xfrm>
            <a:off x="6559946"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0" name="Google Shape;5690;p21"/>
          <p:cNvSpPr txBox="1"/>
          <p:nvPr>
            <p:ph idx="30" type="body"/>
          </p:nvPr>
        </p:nvSpPr>
        <p:spPr>
          <a:xfrm>
            <a:off x="6559946"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1" name="Google Shape;5691;p21"/>
          <p:cNvSpPr txBox="1"/>
          <p:nvPr>
            <p:ph idx="31" type="body"/>
          </p:nvPr>
        </p:nvSpPr>
        <p:spPr>
          <a:xfrm>
            <a:off x="6559946"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2" name="Google Shape;5692;p21"/>
          <p:cNvSpPr txBox="1"/>
          <p:nvPr>
            <p:ph idx="32" type="body"/>
          </p:nvPr>
        </p:nvSpPr>
        <p:spPr>
          <a:xfrm>
            <a:off x="7935585"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3" name="Google Shape;5693;p21"/>
          <p:cNvSpPr txBox="1"/>
          <p:nvPr>
            <p:ph idx="33" type="body"/>
          </p:nvPr>
        </p:nvSpPr>
        <p:spPr>
          <a:xfrm>
            <a:off x="7935585"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4" name="Google Shape;5694;p21"/>
          <p:cNvSpPr txBox="1"/>
          <p:nvPr>
            <p:ph idx="34" type="body"/>
          </p:nvPr>
        </p:nvSpPr>
        <p:spPr>
          <a:xfrm>
            <a:off x="7935585"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5" name="Google Shape;5695;p21"/>
          <p:cNvSpPr txBox="1"/>
          <p:nvPr>
            <p:ph idx="35" type="body"/>
          </p:nvPr>
        </p:nvSpPr>
        <p:spPr>
          <a:xfrm>
            <a:off x="9311224"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6" name="Google Shape;5696;p21"/>
          <p:cNvSpPr txBox="1"/>
          <p:nvPr>
            <p:ph idx="36" type="body"/>
          </p:nvPr>
        </p:nvSpPr>
        <p:spPr>
          <a:xfrm>
            <a:off x="9311224"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7" name="Google Shape;5697;p21"/>
          <p:cNvSpPr txBox="1"/>
          <p:nvPr>
            <p:ph idx="37" type="body"/>
          </p:nvPr>
        </p:nvSpPr>
        <p:spPr>
          <a:xfrm>
            <a:off x="9311224"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8" name="Google Shape;5698;p21"/>
          <p:cNvSpPr txBox="1"/>
          <p:nvPr>
            <p:ph idx="38" type="body"/>
          </p:nvPr>
        </p:nvSpPr>
        <p:spPr>
          <a:xfrm>
            <a:off x="10692714" y="1228133"/>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699" name="Google Shape;5699;p21"/>
          <p:cNvSpPr txBox="1"/>
          <p:nvPr>
            <p:ph idx="39" type="body"/>
          </p:nvPr>
        </p:nvSpPr>
        <p:spPr>
          <a:xfrm>
            <a:off x="10692714" y="1783966"/>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0" name="Google Shape;5700;p21"/>
          <p:cNvSpPr txBox="1"/>
          <p:nvPr>
            <p:ph idx="40" type="body"/>
          </p:nvPr>
        </p:nvSpPr>
        <p:spPr>
          <a:xfrm>
            <a:off x="10692714" y="2328578"/>
            <a:ext cx="905085" cy="324904"/>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1" name="Google Shape;5701;p21"/>
          <p:cNvSpPr txBox="1"/>
          <p:nvPr>
            <p:ph idx="41" type="body"/>
          </p:nvPr>
        </p:nvSpPr>
        <p:spPr>
          <a:xfrm>
            <a:off x="887240"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2" name="Google Shape;5702;p21"/>
          <p:cNvSpPr txBox="1"/>
          <p:nvPr>
            <p:ph idx="42" type="body"/>
          </p:nvPr>
        </p:nvSpPr>
        <p:spPr>
          <a:xfrm>
            <a:off x="887240"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3" name="Google Shape;5703;p21"/>
          <p:cNvSpPr txBox="1"/>
          <p:nvPr>
            <p:ph idx="43" type="body"/>
          </p:nvPr>
        </p:nvSpPr>
        <p:spPr>
          <a:xfrm>
            <a:off x="887240"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4" name="Google Shape;5704;p21"/>
          <p:cNvSpPr txBox="1"/>
          <p:nvPr>
            <p:ph idx="44" type="body"/>
          </p:nvPr>
        </p:nvSpPr>
        <p:spPr>
          <a:xfrm>
            <a:off x="2262879"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5" name="Google Shape;5705;p21"/>
          <p:cNvSpPr txBox="1"/>
          <p:nvPr>
            <p:ph idx="45" type="body"/>
          </p:nvPr>
        </p:nvSpPr>
        <p:spPr>
          <a:xfrm>
            <a:off x="2262879"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6" name="Google Shape;5706;p21"/>
          <p:cNvSpPr txBox="1"/>
          <p:nvPr>
            <p:ph idx="46" type="body"/>
          </p:nvPr>
        </p:nvSpPr>
        <p:spPr>
          <a:xfrm>
            <a:off x="2262879"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7" name="Google Shape;5707;p21"/>
          <p:cNvSpPr txBox="1"/>
          <p:nvPr>
            <p:ph idx="47" type="body"/>
          </p:nvPr>
        </p:nvSpPr>
        <p:spPr>
          <a:xfrm>
            <a:off x="3638518"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8" name="Google Shape;5708;p21"/>
          <p:cNvSpPr txBox="1"/>
          <p:nvPr>
            <p:ph idx="48" type="body"/>
          </p:nvPr>
        </p:nvSpPr>
        <p:spPr>
          <a:xfrm>
            <a:off x="3638518"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09" name="Google Shape;5709;p21"/>
          <p:cNvSpPr txBox="1"/>
          <p:nvPr>
            <p:ph idx="49" type="body"/>
          </p:nvPr>
        </p:nvSpPr>
        <p:spPr>
          <a:xfrm>
            <a:off x="3638518"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0" name="Google Shape;5710;p21"/>
          <p:cNvSpPr txBox="1"/>
          <p:nvPr>
            <p:ph idx="50" type="body"/>
          </p:nvPr>
        </p:nvSpPr>
        <p:spPr>
          <a:xfrm>
            <a:off x="5020001"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1" name="Google Shape;5711;p21"/>
          <p:cNvSpPr txBox="1"/>
          <p:nvPr>
            <p:ph idx="51" type="body"/>
          </p:nvPr>
        </p:nvSpPr>
        <p:spPr>
          <a:xfrm>
            <a:off x="5020001"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2" name="Google Shape;5712;p21"/>
          <p:cNvSpPr txBox="1"/>
          <p:nvPr>
            <p:ph idx="52" type="body"/>
          </p:nvPr>
        </p:nvSpPr>
        <p:spPr>
          <a:xfrm>
            <a:off x="5020001"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3" name="Google Shape;5713;p21"/>
          <p:cNvSpPr txBox="1"/>
          <p:nvPr>
            <p:ph idx="53" type="body"/>
          </p:nvPr>
        </p:nvSpPr>
        <p:spPr>
          <a:xfrm>
            <a:off x="6395640"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4" name="Google Shape;5714;p21"/>
          <p:cNvSpPr txBox="1"/>
          <p:nvPr>
            <p:ph idx="54" type="body"/>
          </p:nvPr>
        </p:nvSpPr>
        <p:spPr>
          <a:xfrm>
            <a:off x="6395640"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5" name="Google Shape;5715;p21"/>
          <p:cNvSpPr txBox="1"/>
          <p:nvPr>
            <p:ph idx="55" type="body"/>
          </p:nvPr>
        </p:nvSpPr>
        <p:spPr>
          <a:xfrm>
            <a:off x="6395640"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6" name="Google Shape;5716;p21"/>
          <p:cNvSpPr txBox="1"/>
          <p:nvPr>
            <p:ph idx="56" type="body"/>
          </p:nvPr>
        </p:nvSpPr>
        <p:spPr>
          <a:xfrm>
            <a:off x="7771279"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7" name="Google Shape;5717;p21"/>
          <p:cNvSpPr txBox="1"/>
          <p:nvPr>
            <p:ph idx="57" type="body"/>
          </p:nvPr>
        </p:nvSpPr>
        <p:spPr>
          <a:xfrm>
            <a:off x="7771279"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8" name="Google Shape;5718;p21"/>
          <p:cNvSpPr txBox="1"/>
          <p:nvPr>
            <p:ph idx="58" type="body"/>
          </p:nvPr>
        </p:nvSpPr>
        <p:spPr>
          <a:xfrm>
            <a:off x="7771279"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19" name="Google Shape;5719;p21"/>
          <p:cNvSpPr txBox="1"/>
          <p:nvPr>
            <p:ph idx="59" type="body"/>
          </p:nvPr>
        </p:nvSpPr>
        <p:spPr>
          <a:xfrm>
            <a:off x="9146918"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0" name="Google Shape;5720;p21"/>
          <p:cNvSpPr txBox="1"/>
          <p:nvPr>
            <p:ph idx="60" type="body"/>
          </p:nvPr>
        </p:nvSpPr>
        <p:spPr>
          <a:xfrm>
            <a:off x="9146918"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1" name="Google Shape;5721;p21"/>
          <p:cNvSpPr txBox="1"/>
          <p:nvPr>
            <p:ph idx="61" type="body"/>
          </p:nvPr>
        </p:nvSpPr>
        <p:spPr>
          <a:xfrm>
            <a:off x="9146918"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2" name="Google Shape;5722;p21"/>
          <p:cNvSpPr txBox="1"/>
          <p:nvPr>
            <p:ph idx="62" type="body"/>
          </p:nvPr>
        </p:nvSpPr>
        <p:spPr>
          <a:xfrm>
            <a:off x="10528408" y="353148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3" name="Google Shape;5723;p21"/>
          <p:cNvSpPr txBox="1"/>
          <p:nvPr>
            <p:ph idx="63" type="body"/>
          </p:nvPr>
        </p:nvSpPr>
        <p:spPr>
          <a:xfrm>
            <a:off x="10528408" y="3915157"/>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4" name="Google Shape;5724;p21"/>
          <p:cNvSpPr txBox="1"/>
          <p:nvPr>
            <p:ph idx="64" type="body"/>
          </p:nvPr>
        </p:nvSpPr>
        <p:spPr>
          <a:xfrm>
            <a:off x="10528408" y="4298828"/>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5" name="Google Shape;5725;p21"/>
          <p:cNvSpPr txBox="1"/>
          <p:nvPr>
            <p:ph idx="65" type="body"/>
          </p:nvPr>
        </p:nvSpPr>
        <p:spPr>
          <a:xfrm>
            <a:off x="887240"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6" name="Google Shape;5726;p21"/>
          <p:cNvSpPr txBox="1"/>
          <p:nvPr>
            <p:ph idx="66" type="body"/>
          </p:nvPr>
        </p:nvSpPr>
        <p:spPr>
          <a:xfrm>
            <a:off x="887240"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7" name="Google Shape;5727;p21"/>
          <p:cNvSpPr txBox="1"/>
          <p:nvPr>
            <p:ph idx="67" type="body"/>
          </p:nvPr>
        </p:nvSpPr>
        <p:spPr>
          <a:xfrm>
            <a:off x="887240"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8" name="Google Shape;5728;p21"/>
          <p:cNvSpPr txBox="1"/>
          <p:nvPr>
            <p:ph idx="68" type="body"/>
          </p:nvPr>
        </p:nvSpPr>
        <p:spPr>
          <a:xfrm>
            <a:off x="2262879"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29" name="Google Shape;5729;p21"/>
          <p:cNvSpPr txBox="1"/>
          <p:nvPr>
            <p:ph idx="69" type="body"/>
          </p:nvPr>
        </p:nvSpPr>
        <p:spPr>
          <a:xfrm>
            <a:off x="2262879"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0" name="Google Shape;5730;p21"/>
          <p:cNvSpPr txBox="1"/>
          <p:nvPr>
            <p:ph idx="70" type="body"/>
          </p:nvPr>
        </p:nvSpPr>
        <p:spPr>
          <a:xfrm>
            <a:off x="2262879"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1" name="Google Shape;5731;p21"/>
          <p:cNvSpPr txBox="1"/>
          <p:nvPr>
            <p:ph idx="71" type="body"/>
          </p:nvPr>
        </p:nvSpPr>
        <p:spPr>
          <a:xfrm>
            <a:off x="3638518"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2" name="Google Shape;5732;p21"/>
          <p:cNvSpPr txBox="1"/>
          <p:nvPr>
            <p:ph idx="72" type="body"/>
          </p:nvPr>
        </p:nvSpPr>
        <p:spPr>
          <a:xfrm>
            <a:off x="3638518"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3" name="Google Shape;5733;p21"/>
          <p:cNvSpPr txBox="1"/>
          <p:nvPr>
            <p:ph idx="73" type="body"/>
          </p:nvPr>
        </p:nvSpPr>
        <p:spPr>
          <a:xfrm>
            <a:off x="3638518"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4" name="Google Shape;5734;p21"/>
          <p:cNvSpPr txBox="1"/>
          <p:nvPr>
            <p:ph idx="74" type="body"/>
          </p:nvPr>
        </p:nvSpPr>
        <p:spPr>
          <a:xfrm>
            <a:off x="5020001"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5" name="Google Shape;5735;p21"/>
          <p:cNvSpPr txBox="1"/>
          <p:nvPr>
            <p:ph idx="75" type="body"/>
          </p:nvPr>
        </p:nvSpPr>
        <p:spPr>
          <a:xfrm>
            <a:off x="5020001"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6" name="Google Shape;5736;p21"/>
          <p:cNvSpPr txBox="1"/>
          <p:nvPr>
            <p:ph idx="76" type="body"/>
          </p:nvPr>
        </p:nvSpPr>
        <p:spPr>
          <a:xfrm>
            <a:off x="5020001"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7" name="Google Shape;5737;p21"/>
          <p:cNvSpPr txBox="1"/>
          <p:nvPr>
            <p:ph idx="77" type="body"/>
          </p:nvPr>
        </p:nvSpPr>
        <p:spPr>
          <a:xfrm>
            <a:off x="6395640"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8" name="Google Shape;5738;p21"/>
          <p:cNvSpPr txBox="1"/>
          <p:nvPr>
            <p:ph idx="78" type="body"/>
          </p:nvPr>
        </p:nvSpPr>
        <p:spPr>
          <a:xfrm>
            <a:off x="6395640"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39" name="Google Shape;5739;p21"/>
          <p:cNvSpPr txBox="1"/>
          <p:nvPr>
            <p:ph idx="79" type="body"/>
          </p:nvPr>
        </p:nvSpPr>
        <p:spPr>
          <a:xfrm>
            <a:off x="6395640"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0" name="Google Shape;5740;p21"/>
          <p:cNvSpPr txBox="1"/>
          <p:nvPr>
            <p:ph idx="80" type="body"/>
          </p:nvPr>
        </p:nvSpPr>
        <p:spPr>
          <a:xfrm>
            <a:off x="7771279"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1" name="Google Shape;5741;p21"/>
          <p:cNvSpPr txBox="1"/>
          <p:nvPr>
            <p:ph idx="81" type="body"/>
          </p:nvPr>
        </p:nvSpPr>
        <p:spPr>
          <a:xfrm>
            <a:off x="7771279"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2" name="Google Shape;5742;p21"/>
          <p:cNvSpPr txBox="1"/>
          <p:nvPr>
            <p:ph idx="82" type="body"/>
          </p:nvPr>
        </p:nvSpPr>
        <p:spPr>
          <a:xfrm>
            <a:off x="7771279"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3" name="Google Shape;5743;p21"/>
          <p:cNvSpPr txBox="1"/>
          <p:nvPr>
            <p:ph idx="83" type="body"/>
          </p:nvPr>
        </p:nvSpPr>
        <p:spPr>
          <a:xfrm>
            <a:off x="9146918"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4" name="Google Shape;5744;p21"/>
          <p:cNvSpPr txBox="1"/>
          <p:nvPr>
            <p:ph idx="84" type="body"/>
          </p:nvPr>
        </p:nvSpPr>
        <p:spPr>
          <a:xfrm>
            <a:off x="9146918"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5" name="Google Shape;5745;p21"/>
          <p:cNvSpPr txBox="1"/>
          <p:nvPr>
            <p:ph idx="85" type="body"/>
          </p:nvPr>
        </p:nvSpPr>
        <p:spPr>
          <a:xfrm>
            <a:off x="9146918"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6" name="Google Shape;5746;p21"/>
          <p:cNvSpPr txBox="1"/>
          <p:nvPr>
            <p:ph idx="86" type="body"/>
          </p:nvPr>
        </p:nvSpPr>
        <p:spPr>
          <a:xfrm>
            <a:off x="10528408" y="4833972"/>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7" name="Google Shape;5747;p21"/>
          <p:cNvSpPr txBox="1"/>
          <p:nvPr>
            <p:ph idx="87" type="body"/>
          </p:nvPr>
        </p:nvSpPr>
        <p:spPr>
          <a:xfrm>
            <a:off x="10528408" y="5217644"/>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
        <p:nvSpPr>
          <p:cNvPr id="5748" name="Google Shape;5748;p21"/>
          <p:cNvSpPr txBox="1"/>
          <p:nvPr>
            <p:ph idx="88" type="body"/>
          </p:nvPr>
        </p:nvSpPr>
        <p:spPr>
          <a:xfrm>
            <a:off x="10528408" y="5601315"/>
            <a:ext cx="1069392" cy="324904"/>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700"/>
              <a:buNone/>
            </a:pPr>
            <a:r>
              <a:rPr lang="en-PH"/>
              <a:t>Lorem ipsum </a:t>
            </a:r>
            <a:br>
              <a:rPr lang="en-PH"/>
            </a:br>
            <a:r>
              <a:rPr lang="en-PH"/>
              <a:t>dolor sit amet</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2" name="Shape 5752"/>
        <p:cNvGrpSpPr/>
        <p:nvPr/>
      </p:nvGrpSpPr>
      <p:grpSpPr>
        <a:xfrm>
          <a:off x="0" y="0"/>
          <a:ext cx="0" cy="0"/>
          <a:chOff x="0" y="0"/>
          <a:chExt cx="0" cy="0"/>
        </a:xfrm>
      </p:grpSpPr>
      <p:sp>
        <p:nvSpPr>
          <p:cNvPr id="5753" name="Google Shape;5753;p22"/>
          <p:cNvSpPr txBox="1"/>
          <p:nvPr>
            <p:ph type="title"/>
          </p:nvPr>
        </p:nvSpPr>
        <p:spPr>
          <a:xfrm>
            <a:off x="304800" y="266699"/>
            <a:ext cx="551007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Data Story</a:t>
            </a:r>
            <a:endParaRPr/>
          </a:p>
        </p:txBody>
      </p:sp>
      <p:sp>
        <p:nvSpPr>
          <p:cNvPr id="5754" name="Google Shape;5754;p22"/>
          <p:cNvSpPr txBox="1"/>
          <p:nvPr>
            <p:ph idx="1" type="body"/>
          </p:nvPr>
        </p:nvSpPr>
        <p:spPr>
          <a:xfrm>
            <a:off x="6400797" y="6521852"/>
            <a:ext cx="5486408"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7F7F7F"/>
              </a:buClr>
              <a:buSzPts val="1000"/>
              <a:buNone/>
            </a:pPr>
            <a:r>
              <a:rPr lang="en-PH"/>
              <a:t>Confidential</a:t>
            </a:r>
            <a:endParaRPr/>
          </a:p>
        </p:txBody>
      </p:sp>
      <p:sp>
        <p:nvSpPr>
          <p:cNvPr id="5755" name="Google Shape;5755;p22"/>
          <p:cNvSpPr/>
          <p:nvPr>
            <p:ph idx="2" type="body"/>
          </p:nvPr>
        </p:nvSpPr>
        <p:spPr>
          <a:xfrm>
            <a:off x="6400799" y="5555212"/>
            <a:ext cx="5486401" cy="578885"/>
          </a:xfrm>
          <a:prstGeom prst="homePlate">
            <a:avLst>
              <a:gd fmla="val 0" name="adj"/>
            </a:avLst>
          </a:prstGeom>
          <a:solidFill>
            <a:srgbClr val="D8D8D8"/>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1800"/>
              <a:buNone/>
            </a:pPr>
            <a:r>
              <a:rPr lang="en-PH"/>
              <a:t>$1B </a:t>
            </a:r>
            <a:endParaRPr/>
          </a:p>
        </p:txBody>
      </p:sp>
      <p:pic>
        <p:nvPicPr>
          <p:cNvPr id="5756" name="Google Shape;5756;p22"/>
          <p:cNvPicPr preferRelativeResize="0"/>
          <p:nvPr>
            <p:ph idx="5" type="body"/>
          </p:nvPr>
        </p:nvPicPr>
        <p:blipFill rotWithShape="1">
          <a:blip r:embed="rId3">
            <a:alphaModFix/>
          </a:blip>
          <a:srcRect b="0" l="3388" r="3387" t="10638"/>
          <a:stretch/>
        </p:blipFill>
        <p:spPr>
          <a:xfrm>
            <a:off x="6400750" y="1485345"/>
            <a:ext cx="5486400" cy="3600300"/>
          </a:xfrm>
          <a:prstGeom prst="rect">
            <a:avLst/>
          </a:prstGeom>
          <a:noFill/>
          <a:ln cap="flat" cmpd="sng" w="9525">
            <a:solidFill>
              <a:srgbClr val="FFFFFF"/>
            </a:solidFill>
            <a:prstDash val="solid"/>
            <a:round/>
            <a:headEnd len="sm" w="sm" type="none"/>
            <a:tailEnd len="sm" w="sm" type="none"/>
          </a:ln>
        </p:spPr>
      </p:pic>
      <p:pic>
        <p:nvPicPr>
          <p:cNvPr id="5757" name="Google Shape;5757;p22" title="Model Year Vehicles"/>
          <p:cNvPicPr preferRelativeResize="0"/>
          <p:nvPr/>
        </p:nvPicPr>
        <p:blipFill rotWithShape="1">
          <a:blip r:embed="rId4">
            <a:alphaModFix/>
          </a:blip>
          <a:srcRect b="0" l="0" r="0" t="0"/>
          <a:stretch/>
        </p:blipFill>
        <p:spPr>
          <a:xfrm>
            <a:off x="434975" y="3167320"/>
            <a:ext cx="5248200" cy="2841080"/>
          </a:xfrm>
          <a:prstGeom prst="rect">
            <a:avLst/>
          </a:prstGeom>
          <a:noFill/>
          <a:ln>
            <a:noFill/>
          </a:ln>
        </p:spPr>
      </p:pic>
      <p:sp>
        <p:nvSpPr>
          <p:cNvPr id="5758" name="Google Shape;5758;p22"/>
          <p:cNvSpPr txBox="1"/>
          <p:nvPr>
            <p:ph idx="6" type="body"/>
          </p:nvPr>
        </p:nvSpPr>
        <p:spPr>
          <a:xfrm>
            <a:off x="6400796" y="673418"/>
            <a:ext cx="5486404" cy="386124"/>
          </a:xfrm>
          <a:prstGeom prst="rect">
            <a:avLst/>
          </a:prstGeom>
          <a:noFill/>
          <a:ln>
            <a:noFill/>
          </a:ln>
        </p:spPr>
        <p:txBody>
          <a:bodyPr anchorCtr="0" anchor="ctr" bIns="0" lIns="91425" spcFirstLastPara="1" rIns="91425" wrap="square" tIns="0">
            <a:noAutofit/>
          </a:bodyPr>
          <a:lstStyle/>
          <a:p>
            <a:pPr indent="0" lvl="0" marL="0" rtl="0" algn="ctr">
              <a:lnSpc>
                <a:spcPct val="100000"/>
              </a:lnSpc>
              <a:spcBef>
                <a:spcPts val="0"/>
              </a:spcBef>
              <a:spcAft>
                <a:spcPts val="0"/>
              </a:spcAft>
              <a:buClr>
                <a:schemeClr val="dk1"/>
              </a:buClr>
              <a:buSzPts val="1400"/>
              <a:buNone/>
            </a:pPr>
            <a:r>
              <a:rPr lang="en-PH"/>
              <a:t>Azuga’s Commercial Fleet vehicles in the United States</a:t>
            </a:r>
            <a:endParaRPr/>
          </a:p>
        </p:txBody>
      </p:sp>
      <p:pic>
        <p:nvPicPr>
          <p:cNvPr id="5759" name="Google Shape;5759;p22" title="Fleet Trips and Miles"/>
          <p:cNvPicPr preferRelativeResize="0"/>
          <p:nvPr/>
        </p:nvPicPr>
        <p:blipFill rotWithShape="1">
          <a:blip r:embed="rId5">
            <a:alphaModFix/>
          </a:blip>
          <a:srcRect b="0" l="0" r="0" t="0"/>
          <a:stretch/>
        </p:blipFill>
        <p:spPr>
          <a:xfrm>
            <a:off x="434975" y="1370971"/>
            <a:ext cx="5248199" cy="12976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1" name="Shape 3151"/>
        <p:cNvGrpSpPr/>
        <p:nvPr/>
      </p:nvGrpSpPr>
      <p:grpSpPr>
        <a:xfrm>
          <a:off x="0" y="0"/>
          <a:ext cx="0" cy="0"/>
          <a:chOff x="0" y="0"/>
          <a:chExt cx="0" cy="0"/>
        </a:xfrm>
      </p:grpSpPr>
      <p:sp>
        <p:nvSpPr>
          <p:cNvPr id="3152" name="Google Shape;3152;g1a37c33ce89_0_8186"/>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153" name="Google Shape;3153;g1a37c33ce89_0_8186"/>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3</a:t>
            </a:r>
            <a:endParaRPr/>
          </a:p>
        </p:txBody>
      </p:sp>
      <p:sp>
        <p:nvSpPr>
          <p:cNvPr id="3154" name="Google Shape;3154;g1a37c33ce89_0_8186"/>
          <p:cNvSpPr/>
          <p:nvPr/>
        </p:nvSpPr>
        <p:spPr>
          <a:xfrm>
            <a:off x="611360" y="1237229"/>
            <a:ext cx="4034100" cy="2124600"/>
          </a:xfrm>
          <a:prstGeom prst="roundRect">
            <a:avLst>
              <a:gd fmla="val 11114" name="adj"/>
            </a:avLst>
          </a:prstGeom>
          <a:solidFill>
            <a:srgbClr val="F2F2F2">
              <a:alpha val="49800"/>
            </a:srgbClr>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155" name="Google Shape;3155;g1a37c33ce89_0_8186"/>
          <p:cNvSpPr/>
          <p:nvPr/>
        </p:nvSpPr>
        <p:spPr>
          <a:xfrm>
            <a:off x="7642412" y="1237229"/>
            <a:ext cx="4034100" cy="2124600"/>
          </a:xfrm>
          <a:prstGeom prst="roundRect">
            <a:avLst>
              <a:gd fmla="val 11114" name="adj"/>
            </a:avLst>
          </a:prstGeom>
          <a:solidFill>
            <a:srgbClr val="F2F2F2">
              <a:alpha val="49800"/>
            </a:srgbClr>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156" name="Google Shape;3156;g1a37c33ce89_0_8186"/>
          <p:cNvSpPr/>
          <p:nvPr/>
        </p:nvSpPr>
        <p:spPr>
          <a:xfrm>
            <a:off x="611360" y="3860396"/>
            <a:ext cx="4034100" cy="2124600"/>
          </a:xfrm>
          <a:prstGeom prst="roundRect">
            <a:avLst>
              <a:gd fmla="val 11114" name="adj"/>
            </a:avLst>
          </a:prstGeom>
          <a:solidFill>
            <a:srgbClr val="F2F2F2">
              <a:alpha val="49800"/>
            </a:srgbClr>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157" name="Google Shape;3157;g1a37c33ce89_0_8186"/>
          <p:cNvSpPr/>
          <p:nvPr/>
        </p:nvSpPr>
        <p:spPr>
          <a:xfrm>
            <a:off x="7642412" y="3860396"/>
            <a:ext cx="4034100" cy="2124600"/>
          </a:xfrm>
          <a:prstGeom prst="roundRect">
            <a:avLst>
              <a:gd fmla="val 11114" name="adj"/>
            </a:avLst>
          </a:prstGeom>
          <a:solidFill>
            <a:srgbClr val="F2F2F2">
              <a:alpha val="49800"/>
            </a:srgbClr>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grpSp>
        <p:nvGrpSpPr>
          <p:cNvPr id="3158" name="Google Shape;3158;g1a37c33ce89_0_8186"/>
          <p:cNvGrpSpPr/>
          <p:nvPr/>
        </p:nvGrpSpPr>
        <p:grpSpPr>
          <a:xfrm>
            <a:off x="4178816" y="1716024"/>
            <a:ext cx="3771397" cy="3861213"/>
            <a:chOff x="1546726" y="1387642"/>
            <a:chExt cx="5029200" cy="5148971"/>
          </a:xfrm>
        </p:grpSpPr>
        <p:grpSp>
          <p:nvGrpSpPr>
            <p:cNvPr id="3159" name="Google Shape;3159;g1a37c33ce89_0_8186"/>
            <p:cNvGrpSpPr/>
            <p:nvPr/>
          </p:nvGrpSpPr>
          <p:grpSpPr>
            <a:xfrm>
              <a:off x="1879617" y="1676405"/>
              <a:ext cx="4385564" cy="4407809"/>
              <a:chOff x="1955817" y="1676405"/>
              <a:chExt cx="4385564" cy="4407809"/>
            </a:xfrm>
          </p:grpSpPr>
          <p:grpSp>
            <p:nvGrpSpPr>
              <p:cNvPr id="3160" name="Google Shape;3160;g1a37c33ce89_0_8186"/>
              <p:cNvGrpSpPr/>
              <p:nvPr/>
            </p:nvGrpSpPr>
            <p:grpSpPr>
              <a:xfrm>
                <a:off x="1955817" y="1676405"/>
                <a:ext cx="4385564" cy="4407809"/>
                <a:chOff x="4190280" y="1343066"/>
                <a:chExt cx="5315835" cy="5342799"/>
              </a:xfrm>
            </p:grpSpPr>
            <p:sp>
              <p:nvSpPr>
                <p:cNvPr id="3161" name="Google Shape;3161;g1a37c33ce89_0_8186"/>
                <p:cNvSpPr/>
                <p:nvPr/>
              </p:nvSpPr>
              <p:spPr>
                <a:xfrm>
                  <a:off x="4190280" y="1343066"/>
                  <a:ext cx="3464232" cy="3236424"/>
                </a:xfrm>
                <a:custGeom>
                  <a:rect b="b" l="l" r="r" t="t"/>
                  <a:pathLst>
                    <a:path extrusionOk="0" h="3236424" w="3464232">
                      <a:moveTo>
                        <a:pt x="17737" y="3014136"/>
                      </a:moveTo>
                      <a:cubicBezTo>
                        <a:pt x="-193548" y="1112010"/>
                        <a:pt x="1514152" y="-464335"/>
                        <a:pt x="3464232" y="125590"/>
                      </a:cubicBezTo>
                      <a:lnTo>
                        <a:pt x="1465387" y="3236424"/>
                      </a:lnTo>
                      <a:lnTo>
                        <a:pt x="17737" y="3014136"/>
                      </a:lnTo>
                      <a:close/>
                    </a:path>
                  </a:pathLst>
                </a:custGeom>
                <a:solidFill>
                  <a:srgbClr val="52A637">
                    <a:alpha val="49800"/>
                  </a:srgbClr>
                </a:solidFill>
                <a:ln>
                  <a:noFill/>
                </a:ln>
              </p:spPr>
              <p:txBody>
                <a:bodyPr anchorCtr="0" anchor="ctr" bIns="263550" lIns="950750" spcFirstLastPara="1" rIns="2635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162" name="Google Shape;3162;g1a37c33ce89_0_8186"/>
                <p:cNvSpPr/>
                <p:nvPr/>
              </p:nvSpPr>
              <p:spPr>
                <a:xfrm>
                  <a:off x="6373800" y="1343091"/>
                  <a:ext cx="3132315" cy="3479472"/>
                </a:xfrm>
                <a:custGeom>
                  <a:rect b="b" l="l" r="r" t="t"/>
                  <a:pathLst>
                    <a:path extrusionOk="0" h="3479472" w="3132315">
                      <a:moveTo>
                        <a:pt x="595849" y="963"/>
                      </a:moveTo>
                      <a:cubicBezTo>
                        <a:pt x="1887217" y="34191"/>
                        <a:pt x="3600894" y="1303554"/>
                        <a:pt x="3013397" y="3479472"/>
                      </a:cubicBezTo>
                      <a:lnTo>
                        <a:pt x="0" y="1737798"/>
                      </a:lnTo>
                      <a:cubicBezTo>
                        <a:pt x="0" y="1725657"/>
                        <a:pt x="550630" y="-47187"/>
                        <a:pt x="595849" y="963"/>
                      </a:cubicBezTo>
                      <a:close/>
                    </a:path>
                  </a:pathLst>
                </a:custGeom>
                <a:solidFill>
                  <a:schemeClr val="accent2">
                    <a:alpha val="49800"/>
                  </a:schemeClr>
                </a:solidFill>
                <a:ln>
                  <a:noFill/>
                </a:ln>
              </p:spPr>
              <p:txBody>
                <a:bodyPr anchorCtr="0" anchor="ctr" bIns="263550" lIns="263550" spcFirstLastPara="1" rIns="950750" wrap="square" tIns="9507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163" name="Google Shape;3163;g1a37c33ce89_0_8186"/>
                <p:cNvSpPr/>
                <p:nvPr/>
              </p:nvSpPr>
              <p:spPr>
                <a:xfrm>
                  <a:off x="6106537" y="3702611"/>
                  <a:ext cx="3382571" cy="2983254"/>
                </a:xfrm>
                <a:custGeom>
                  <a:rect b="b" l="l" r="r" t="t"/>
                  <a:pathLst>
                    <a:path extrusionOk="0" h="2983254" w="3399569">
                      <a:moveTo>
                        <a:pt x="3399569" y="499479"/>
                      </a:moveTo>
                      <a:cubicBezTo>
                        <a:pt x="3370989" y="1787778"/>
                        <a:pt x="2037685" y="3395969"/>
                        <a:pt x="0" y="2886608"/>
                      </a:cubicBezTo>
                      <a:lnTo>
                        <a:pt x="1892065" y="0"/>
                      </a:lnTo>
                      <a:lnTo>
                        <a:pt x="3399569" y="499479"/>
                      </a:lnTo>
                      <a:close/>
                    </a:path>
                  </a:pathLst>
                </a:custGeom>
                <a:solidFill>
                  <a:schemeClr val="accent3">
                    <a:alpha val="49800"/>
                  </a:schemeClr>
                </a:solidFill>
                <a:ln>
                  <a:noFill/>
                </a:ln>
              </p:spPr>
              <p:txBody>
                <a:bodyPr anchorCtr="0" anchor="ctr" bIns="950750" lIns="263550" spcFirstLastPara="1" rIns="9507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sp>
              <p:nvSpPr>
                <p:cNvPr id="3164" name="Google Shape;3164;g1a37c33ce89_0_8186"/>
                <p:cNvSpPr/>
                <p:nvPr/>
              </p:nvSpPr>
              <p:spPr>
                <a:xfrm>
                  <a:off x="4190471" y="3525229"/>
                  <a:ext cx="3190413" cy="3152379"/>
                </a:xfrm>
                <a:custGeom>
                  <a:rect b="b" l="l" r="r" t="t"/>
                  <a:pathLst>
                    <a:path extrusionOk="0" h="3152379" w="3190413">
                      <a:moveTo>
                        <a:pt x="2679072" y="3136889"/>
                      </a:moveTo>
                      <a:cubicBezTo>
                        <a:pt x="1664612" y="3303035"/>
                        <a:pt x="-356602" y="2124418"/>
                        <a:pt x="54367" y="0"/>
                      </a:cubicBezTo>
                      <a:lnTo>
                        <a:pt x="3190413" y="1689429"/>
                      </a:lnTo>
                      <a:lnTo>
                        <a:pt x="2679072" y="3136889"/>
                      </a:lnTo>
                      <a:close/>
                    </a:path>
                  </a:pathLst>
                </a:custGeom>
                <a:solidFill>
                  <a:schemeClr val="accent4">
                    <a:alpha val="49800"/>
                  </a:schemeClr>
                </a:solidFill>
                <a:ln>
                  <a:noFill/>
                </a:ln>
              </p:spPr>
              <p:txBody>
                <a:bodyPr anchorCtr="0" anchor="ctr" bIns="950750" lIns="950750" spcFirstLastPara="1" rIns="263550" wrap="square" tIns="263550">
                  <a:noAutofit/>
                </a:bodyPr>
                <a:lstStyle/>
                <a:p>
                  <a:pPr indent="0" lvl="0" marL="0" marR="0" rtl="0" algn="ctr">
                    <a:lnSpc>
                      <a:spcPct val="90000"/>
                    </a:lnSpc>
                    <a:spcBef>
                      <a:spcPts val="0"/>
                    </a:spcBef>
                    <a:spcAft>
                      <a:spcPts val="0"/>
                    </a:spcAft>
                    <a:buNone/>
                  </a:pPr>
                  <a:r>
                    <a:t/>
                  </a:r>
                  <a:endParaRPr sz="1100">
                    <a:solidFill>
                      <a:schemeClr val="lt1"/>
                    </a:solidFill>
                    <a:latin typeface="Arial"/>
                    <a:ea typeface="Arial"/>
                    <a:cs typeface="Arial"/>
                    <a:sym typeface="Arial"/>
                  </a:endParaRPr>
                </a:p>
              </p:txBody>
            </p:sp>
          </p:grpSp>
          <p:sp>
            <p:nvSpPr>
              <p:cNvPr id="3165" name="Google Shape;3165;g1a37c33ce89_0_8186"/>
              <p:cNvSpPr/>
              <p:nvPr/>
            </p:nvSpPr>
            <p:spPr>
              <a:xfrm>
                <a:off x="2963825" y="2714607"/>
                <a:ext cx="2383200" cy="23832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3166" name="Google Shape;3166;g1a37c33ce89_0_8186"/>
            <p:cNvSpPr/>
            <p:nvPr/>
          </p:nvSpPr>
          <p:spPr>
            <a:xfrm>
              <a:off x="1546726" y="1387642"/>
              <a:ext cx="5029200" cy="50292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3167" name="Google Shape;3167;g1a37c33ce89_0_8186"/>
            <p:cNvSpPr/>
            <p:nvPr/>
          </p:nvSpPr>
          <p:spPr>
            <a:xfrm>
              <a:off x="3137480" y="2939560"/>
              <a:ext cx="1928400" cy="1928400"/>
            </a:xfrm>
            <a:prstGeom prst="ellipse">
              <a:avLst/>
            </a:prstGeom>
            <a:noFill/>
            <a:ln cap="flat" cmpd="sng" w="9525">
              <a:solidFill>
                <a:schemeClr val="accent1"/>
              </a:solidFill>
              <a:prstDash val="solid"/>
              <a:round/>
              <a:headEnd len="sm" w="sm" type="none"/>
              <a:tailEnd len="sm" w="sm" type="none"/>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nvGrpSpPr>
            <p:cNvPr id="3168" name="Google Shape;3168;g1a37c33ce89_0_8186"/>
            <p:cNvGrpSpPr/>
            <p:nvPr/>
          </p:nvGrpSpPr>
          <p:grpSpPr>
            <a:xfrm>
              <a:off x="3533385" y="3171270"/>
              <a:ext cx="1141413" cy="979575"/>
              <a:chOff x="3997" y="2115"/>
              <a:chExt cx="719" cy="617"/>
            </a:xfrm>
          </p:grpSpPr>
          <p:sp>
            <p:nvSpPr>
              <p:cNvPr id="3169" name="Google Shape;3169;g1a37c33ce89_0_8186"/>
              <p:cNvSpPr/>
              <p:nvPr/>
            </p:nvSpPr>
            <p:spPr>
              <a:xfrm>
                <a:off x="3997" y="2115"/>
                <a:ext cx="600" cy="600"/>
              </a:xfrm>
              <a:prstGeom prst="rect">
                <a:avLst/>
              </a:prstGeom>
              <a:no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0" name="Google Shape;3170;g1a37c33ce89_0_8186"/>
              <p:cNvSpPr/>
              <p:nvPr/>
            </p:nvSpPr>
            <p:spPr>
              <a:xfrm>
                <a:off x="4183" y="2471"/>
                <a:ext cx="336" cy="261"/>
              </a:xfrm>
              <a:custGeom>
                <a:rect b="b" l="l" r="r" t="t"/>
                <a:pathLst>
                  <a:path extrusionOk="0" h="109" w="140">
                    <a:moveTo>
                      <a:pt x="140" y="49"/>
                    </a:moveTo>
                    <a:cubicBezTo>
                      <a:pt x="140" y="22"/>
                      <a:pt x="118" y="0"/>
                      <a:pt x="91" y="0"/>
                    </a:cubicBezTo>
                    <a:cubicBezTo>
                      <a:pt x="49" y="0"/>
                      <a:pt x="49" y="0"/>
                      <a:pt x="49" y="0"/>
                    </a:cubicBezTo>
                    <a:cubicBezTo>
                      <a:pt x="22" y="0"/>
                      <a:pt x="0" y="22"/>
                      <a:pt x="0" y="49"/>
                    </a:cubicBezTo>
                    <a:cubicBezTo>
                      <a:pt x="0" y="95"/>
                      <a:pt x="0" y="95"/>
                      <a:pt x="0" y="95"/>
                    </a:cubicBezTo>
                    <a:cubicBezTo>
                      <a:pt x="0" y="96"/>
                      <a:pt x="0" y="97"/>
                      <a:pt x="0" y="98"/>
                    </a:cubicBezTo>
                    <a:cubicBezTo>
                      <a:pt x="22" y="105"/>
                      <a:pt x="46" y="109"/>
                      <a:pt x="71" y="109"/>
                    </a:cubicBezTo>
                    <a:cubicBezTo>
                      <a:pt x="96" y="109"/>
                      <a:pt x="119" y="105"/>
                      <a:pt x="140" y="98"/>
                    </a:cubicBezTo>
                    <a:cubicBezTo>
                      <a:pt x="140" y="97"/>
                      <a:pt x="140" y="96"/>
                      <a:pt x="140" y="95"/>
                    </a:cubicBezTo>
                    <a:lnTo>
                      <a:pt x="140" y="49"/>
                    </a:ln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1" name="Google Shape;3171;g1a37c33ce89_0_8186"/>
              <p:cNvSpPr/>
              <p:nvPr/>
            </p:nvSpPr>
            <p:spPr>
              <a:xfrm>
                <a:off x="4401" y="2372"/>
                <a:ext cx="293" cy="264"/>
              </a:xfrm>
              <a:custGeom>
                <a:rect b="b" l="l" r="r" t="t"/>
                <a:pathLst>
                  <a:path extrusionOk="0" h="110" w="122">
                    <a:moveTo>
                      <a:pt x="73" y="0"/>
                    </a:moveTo>
                    <a:cubicBezTo>
                      <a:pt x="31" y="0"/>
                      <a:pt x="31" y="0"/>
                      <a:pt x="31" y="0"/>
                    </a:cubicBezTo>
                    <a:cubicBezTo>
                      <a:pt x="29" y="0"/>
                      <a:pt x="27" y="0"/>
                      <a:pt x="25" y="1"/>
                    </a:cubicBezTo>
                    <a:cubicBezTo>
                      <a:pt x="25" y="1"/>
                      <a:pt x="25" y="1"/>
                      <a:pt x="25" y="1"/>
                    </a:cubicBezTo>
                    <a:cubicBezTo>
                      <a:pt x="25" y="19"/>
                      <a:pt x="15" y="34"/>
                      <a:pt x="0" y="41"/>
                    </a:cubicBezTo>
                    <a:cubicBezTo>
                      <a:pt x="2" y="41"/>
                      <a:pt x="2" y="41"/>
                      <a:pt x="2" y="41"/>
                    </a:cubicBezTo>
                    <a:cubicBezTo>
                      <a:pt x="29" y="41"/>
                      <a:pt x="51" y="63"/>
                      <a:pt x="51" y="90"/>
                    </a:cubicBezTo>
                    <a:cubicBezTo>
                      <a:pt x="51" y="110"/>
                      <a:pt x="51" y="110"/>
                      <a:pt x="51" y="110"/>
                    </a:cubicBezTo>
                    <a:cubicBezTo>
                      <a:pt x="51" y="110"/>
                      <a:pt x="52" y="110"/>
                      <a:pt x="53" y="110"/>
                    </a:cubicBezTo>
                    <a:cubicBezTo>
                      <a:pt x="78" y="110"/>
                      <a:pt x="101" y="106"/>
                      <a:pt x="122" y="99"/>
                    </a:cubicBezTo>
                    <a:cubicBezTo>
                      <a:pt x="122" y="98"/>
                      <a:pt x="122" y="97"/>
                      <a:pt x="122" y="95"/>
                    </a:cubicBezTo>
                    <a:cubicBezTo>
                      <a:pt x="122" y="49"/>
                      <a:pt x="122" y="49"/>
                      <a:pt x="122" y="49"/>
                    </a:cubicBezTo>
                    <a:cubicBezTo>
                      <a:pt x="122" y="22"/>
                      <a:pt x="100" y="0"/>
                      <a:pt x="73"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2" name="Google Shape;3172;g1a37c33ce89_0_8186"/>
              <p:cNvSpPr/>
              <p:nvPr/>
            </p:nvSpPr>
            <p:spPr>
              <a:xfrm>
                <a:off x="4010" y="2372"/>
                <a:ext cx="293" cy="264"/>
              </a:xfrm>
              <a:custGeom>
                <a:rect b="b" l="l" r="r" t="t"/>
                <a:pathLst>
                  <a:path extrusionOk="0" h="110" w="122">
                    <a:moveTo>
                      <a:pt x="49" y="0"/>
                    </a:moveTo>
                    <a:cubicBezTo>
                      <a:pt x="91" y="0"/>
                      <a:pt x="91" y="0"/>
                      <a:pt x="91" y="0"/>
                    </a:cubicBezTo>
                    <a:cubicBezTo>
                      <a:pt x="93" y="0"/>
                      <a:pt x="95" y="0"/>
                      <a:pt x="97" y="1"/>
                    </a:cubicBezTo>
                    <a:cubicBezTo>
                      <a:pt x="97" y="1"/>
                      <a:pt x="97" y="1"/>
                      <a:pt x="97" y="1"/>
                    </a:cubicBezTo>
                    <a:cubicBezTo>
                      <a:pt x="97" y="19"/>
                      <a:pt x="107" y="34"/>
                      <a:pt x="122" y="41"/>
                    </a:cubicBezTo>
                    <a:cubicBezTo>
                      <a:pt x="120" y="41"/>
                      <a:pt x="120" y="41"/>
                      <a:pt x="120" y="41"/>
                    </a:cubicBezTo>
                    <a:cubicBezTo>
                      <a:pt x="93" y="41"/>
                      <a:pt x="71" y="63"/>
                      <a:pt x="71" y="90"/>
                    </a:cubicBezTo>
                    <a:cubicBezTo>
                      <a:pt x="71" y="110"/>
                      <a:pt x="71" y="110"/>
                      <a:pt x="71" y="110"/>
                    </a:cubicBezTo>
                    <a:cubicBezTo>
                      <a:pt x="70" y="110"/>
                      <a:pt x="70" y="110"/>
                      <a:pt x="69" y="110"/>
                    </a:cubicBezTo>
                    <a:cubicBezTo>
                      <a:pt x="44" y="110"/>
                      <a:pt x="21" y="106"/>
                      <a:pt x="0" y="99"/>
                    </a:cubicBezTo>
                    <a:cubicBezTo>
                      <a:pt x="0" y="98"/>
                      <a:pt x="0" y="97"/>
                      <a:pt x="0" y="95"/>
                    </a:cubicBezTo>
                    <a:cubicBezTo>
                      <a:pt x="0" y="49"/>
                      <a:pt x="0" y="49"/>
                      <a:pt x="0" y="49"/>
                    </a:cubicBezTo>
                    <a:cubicBezTo>
                      <a:pt x="0" y="22"/>
                      <a:pt x="22" y="0"/>
                      <a:pt x="49" y="0"/>
                    </a:cubicBezTo>
                    <a:close/>
                  </a:path>
                </a:pathLst>
              </a:cu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3" name="Google Shape;3173;g1a37c33ce89_0_8186"/>
              <p:cNvSpPr/>
              <p:nvPr/>
            </p:nvSpPr>
            <p:spPr>
              <a:xfrm>
                <a:off x="4416" y="2168"/>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4" name="Google Shape;3174;g1a37c33ce89_0_8186"/>
              <p:cNvSpPr/>
              <p:nvPr/>
            </p:nvSpPr>
            <p:spPr>
              <a:xfrm>
                <a:off x="4082" y="2171"/>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sp>
            <p:nvSpPr>
              <p:cNvPr id="3175" name="Google Shape;3175;g1a37c33ce89_0_8186"/>
              <p:cNvSpPr/>
              <p:nvPr/>
            </p:nvSpPr>
            <p:spPr>
              <a:xfrm>
                <a:off x="4250" y="2282"/>
                <a:ext cx="300" cy="300"/>
              </a:xfrm>
              <a:prstGeom prst="ellipse">
                <a:avLst/>
              </a:prstGeom>
              <a:solidFill>
                <a:schemeClr val="accent1"/>
              </a:solidFill>
              <a:ln cap="flat" cmpd="sng" w="57150">
                <a:solidFill>
                  <a:schemeClr val="lt1"/>
                </a:solidFill>
                <a:prstDash val="solid"/>
                <a:miter lim="800000"/>
                <a:headEnd len="sm" w="sm" type="none"/>
                <a:tailEnd len="sm" w="sm" type="none"/>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100">
                  <a:solidFill>
                    <a:srgbClr val="000000"/>
                  </a:solidFill>
                  <a:latin typeface="Arial"/>
                  <a:ea typeface="Arial"/>
                  <a:cs typeface="Arial"/>
                  <a:sym typeface="Arial"/>
                </a:endParaRPr>
              </a:p>
            </p:txBody>
          </p:sp>
        </p:grpSp>
        <p:sp>
          <p:nvSpPr>
            <p:cNvPr id="3176" name="Google Shape;3176;g1a37c33ce89_0_8186"/>
            <p:cNvSpPr txBox="1"/>
            <p:nvPr/>
          </p:nvSpPr>
          <p:spPr>
            <a:xfrm>
              <a:off x="3513889" y="6202113"/>
              <a:ext cx="1095000" cy="334500"/>
            </a:xfrm>
            <a:prstGeom prst="rect">
              <a:avLst/>
            </a:prstGeom>
            <a:solidFill>
              <a:schemeClr val="lt1"/>
            </a:solid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Execution</a:t>
              </a:r>
              <a:endParaRPr sz="1200"/>
            </a:p>
          </p:txBody>
        </p:sp>
        <p:sp>
          <p:nvSpPr>
            <p:cNvPr id="3177" name="Google Shape;3177;g1a37c33ce89_0_8186"/>
            <p:cNvSpPr txBox="1"/>
            <p:nvPr/>
          </p:nvSpPr>
          <p:spPr>
            <a:xfrm>
              <a:off x="3446353" y="4166713"/>
              <a:ext cx="1310400" cy="560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accent1"/>
                  </a:solidFill>
                  <a:latin typeface="Arial"/>
                  <a:ea typeface="Arial"/>
                  <a:cs typeface="Arial"/>
                  <a:sym typeface="Arial"/>
                </a:rPr>
                <a:t>Go-To-Market Playbook</a:t>
              </a:r>
              <a:endParaRPr sz="1200"/>
            </a:p>
          </p:txBody>
        </p:sp>
        <p:sp>
          <p:nvSpPr>
            <p:cNvPr id="3178" name="Google Shape;3178;g1a37c33ce89_0_8186"/>
            <p:cNvSpPr txBox="1"/>
            <p:nvPr/>
          </p:nvSpPr>
          <p:spPr>
            <a:xfrm>
              <a:off x="2530507" y="2497038"/>
              <a:ext cx="778800" cy="334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Sales</a:t>
              </a:r>
              <a:endParaRPr sz="1200"/>
            </a:p>
          </p:txBody>
        </p:sp>
        <p:sp>
          <p:nvSpPr>
            <p:cNvPr id="3179" name="Google Shape;3179;g1a37c33ce89_0_8186"/>
            <p:cNvSpPr txBox="1"/>
            <p:nvPr/>
          </p:nvSpPr>
          <p:spPr>
            <a:xfrm>
              <a:off x="4652820" y="2498708"/>
              <a:ext cx="1109100" cy="3345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Marketing</a:t>
              </a:r>
              <a:endParaRPr sz="1200"/>
            </a:p>
          </p:txBody>
        </p:sp>
        <p:sp>
          <p:nvSpPr>
            <p:cNvPr id="3180" name="Google Shape;3180;g1a37c33ce89_0_8186"/>
            <p:cNvSpPr txBox="1"/>
            <p:nvPr/>
          </p:nvSpPr>
          <p:spPr>
            <a:xfrm>
              <a:off x="4716252" y="4837997"/>
              <a:ext cx="1109100" cy="560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Customer Success</a:t>
              </a:r>
              <a:endParaRPr sz="1200"/>
            </a:p>
          </p:txBody>
        </p:sp>
        <p:sp>
          <p:nvSpPr>
            <p:cNvPr id="3181" name="Google Shape;3181;g1a37c33ce89_0_8186"/>
            <p:cNvSpPr txBox="1"/>
            <p:nvPr/>
          </p:nvSpPr>
          <p:spPr>
            <a:xfrm>
              <a:off x="2357155" y="4752814"/>
              <a:ext cx="1109100" cy="560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100">
                  <a:solidFill>
                    <a:schemeClr val="lt1"/>
                  </a:solidFill>
                  <a:latin typeface="Arial"/>
                  <a:ea typeface="Arial"/>
                  <a:cs typeface="Arial"/>
                  <a:sym typeface="Arial"/>
                </a:rPr>
                <a:t>Revenue Operations</a:t>
              </a:r>
              <a:endParaRPr sz="1200"/>
            </a:p>
          </p:txBody>
        </p:sp>
      </p:grpSp>
      <p:sp>
        <p:nvSpPr>
          <p:cNvPr id="3182" name="Google Shape;3182;g1a37c33ce89_0_8186"/>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chemeClr val="accent3"/>
                </a:solidFill>
                <a:latin typeface="Arial"/>
                <a:ea typeface="Arial"/>
                <a:cs typeface="Arial"/>
                <a:sym typeface="Arial"/>
              </a:rPr>
              <a:t>The Azuga Revenue Factory</a:t>
            </a:r>
            <a:endParaRPr sz="1200"/>
          </a:p>
        </p:txBody>
      </p:sp>
      <p:sp>
        <p:nvSpPr>
          <p:cNvPr id="3183" name="Google Shape;3183;g1a37c33ce89_0_8186"/>
          <p:cNvSpPr txBox="1"/>
          <p:nvPr/>
        </p:nvSpPr>
        <p:spPr>
          <a:xfrm>
            <a:off x="678596" y="1716078"/>
            <a:ext cx="3697800" cy="1584900"/>
          </a:xfrm>
          <a:prstGeom prst="rect">
            <a:avLst/>
          </a:prstGeom>
          <a:noFill/>
          <a:ln>
            <a:noFill/>
          </a:ln>
        </p:spPr>
        <p:txBody>
          <a:bodyPr anchorCtr="0" anchor="t" bIns="40325" lIns="0" spcFirstLastPara="1" rIns="0" wrap="square" tIns="40325">
            <a:spAutoFit/>
          </a:bodyPr>
          <a:lstStyle/>
          <a:p>
            <a:pPr indent="-196850" lvl="0" marL="203200" marR="0" rtl="0" algn="l">
              <a:spcBef>
                <a:spcPts val="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Integrated sales and marketing business functions</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Formal marketing playbooks, which allow faster execution with fewer resources</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Feedback loops drive steady stream of collaboration functionally across all parts of the organization</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Dedicated focus on channel management through 4 market entry points with specialized focus and alignment of business objectives</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Strong partnerships within the insurance, reseller and referral partner channels</a:t>
            </a:r>
            <a:endParaRPr sz="1200"/>
          </a:p>
        </p:txBody>
      </p:sp>
      <p:sp>
        <p:nvSpPr>
          <p:cNvPr id="3184" name="Google Shape;3184;g1a37c33ce89_0_8186"/>
          <p:cNvSpPr txBox="1"/>
          <p:nvPr/>
        </p:nvSpPr>
        <p:spPr>
          <a:xfrm>
            <a:off x="7882828" y="1716078"/>
            <a:ext cx="3697800" cy="1382100"/>
          </a:xfrm>
          <a:prstGeom prst="rect">
            <a:avLst/>
          </a:prstGeom>
          <a:noFill/>
          <a:ln>
            <a:noFill/>
          </a:ln>
        </p:spPr>
        <p:txBody>
          <a:bodyPr anchorCtr="0" anchor="t" bIns="40325" lIns="0" spcFirstLastPara="1" rIns="0" wrap="square" tIns="40325">
            <a:spAutoFit/>
          </a:bodyPr>
          <a:lstStyle/>
          <a:p>
            <a:pPr indent="-196850" lvl="0" marL="203200" marR="0" rtl="0" algn="l">
              <a:spcBef>
                <a:spcPts val="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Automated early warning system based on hundreds of KPIs allows for optimization and prioritization at scale</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Innovative strategy with strong tactical execution based on our unique framework of “iSaaS Marketing”</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Activity driven results that draw correlations between activities and revenue</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Unique economic demand model based on the full spectrum and data points from campaigns to keyword bids</a:t>
            </a:r>
            <a:endParaRPr sz="1200"/>
          </a:p>
        </p:txBody>
      </p:sp>
      <p:cxnSp>
        <p:nvCxnSpPr>
          <p:cNvPr id="3185" name="Google Shape;3185;g1a37c33ce89_0_8186"/>
          <p:cNvCxnSpPr/>
          <p:nvPr/>
        </p:nvCxnSpPr>
        <p:spPr>
          <a:xfrm>
            <a:off x="2500049" y="405738"/>
            <a:ext cx="0" cy="2398800"/>
          </a:xfrm>
          <a:prstGeom prst="straightConnector1">
            <a:avLst/>
          </a:prstGeom>
          <a:noFill/>
          <a:ln cap="flat" cmpd="sng" w="9525">
            <a:solidFill>
              <a:schemeClr val="accent5"/>
            </a:solidFill>
            <a:prstDash val="solid"/>
            <a:round/>
            <a:headEnd len="sm" w="sm" type="none"/>
            <a:tailEnd len="sm" w="sm" type="none"/>
          </a:ln>
        </p:spPr>
      </p:cxnSp>
      <p:sp>
        <p:nvSpPr>
          <p:cNvPr id="3186" name="Google Shape;3186;g1a37c33ce89_0_8186"/>
          <p:cNvSpPr txBox="1"/>
          <p:nvPr/>
        </p:nvSpPr>
        <p:spPr>
          <a:xfrm>
            <a:off x="1427676" y="1321591"/>
            <a:ext cx="2145000" cy="266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200">
                <a:solidFill>
                  <a:schemeClr val="accent5"/>
                </a:solidFill>
                <a:latin typeface="Arial"/>
                <a:ea typeface="Arial"/>
                <a:cs typeface="Arial"/>
                <a:sym typeface="Arial"/>
              </a:rPr>
              <a:t>Strategic Alignment</a:t>
            </a:r>
            <a:endParaRPr sz="1200"/>
          </a:p>
        </p:txBody>
      </p:sp>
      <p:cxnSp>
        <p:nvCxnSpPr>
          <p:cNvPr id="3187" name="Google Shape;3187;g1a37c33ce89_0_8186"/>
          <p:cNvCxnSpPr/>
          <p:nvPr/>
        </p:nvCxnSpPr>
        <p:spPr>
          <a:xfrm>
            <a:off x="9723314" y="411889"/>
            <a:ext cx="0" cy="2398800"/>
          </a:xfrm>
          <a:prstGeom prst="straightConnector1">
            <a:avLst/>
          </a:prstGeom>
          <a:noFill/>
          <a:ln cap="flat" cmpd="sng" w="9525">
            <a:solidFill>
              <a:schemeClr val="accent5"/>
            </a:solidFill>
            <a:prstDash val="solid"/>
            <a:round/>
            <a:headEnd len="sm" w="sm" type="none"/>
            <a:tailEnd len="sm" w="sm" type="none"/>
          </a:ln>
        </p:spPr>
      </p:cxnSp>
      <p:sp>
        <p:nvSpPr>
          <p:cNvPr id="3188" name="Google Shape;3188;g1a37c33ce89_0_8186"/>
          <p:cNvSpPr txBox="1"/>
          <p:nvPr/>
        </p:nvSpPr>
        <p:spPr>
          <a:xfrm>
            <a:off x="8650941" y="1321591"/>
            <a:ext cx="2145000" cy="266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200">
                <a:solidFill>
                  <a:schemeClr val="accent5"/>
                </a:solidFill>
                <a:latin typeface="Arial"/>
                <a:ea typeface="Arial"/>
                <a:cs typeface="Arial"/>
                <a:sym typeface="Arial"/>
              </a:rPr>
              <a:t>Data-Driven Tactics</a:t>
            </a:r>
            <a:endParaRPr sz="1200"/>
          </a:p>
        </p:txBody>
      </p:sp>
      <p:sp>
        <p:nvSpPr>
          <p:cNvPr id="3189" name="Google Shape;3189;g1a37c33ce89_0_8186"/>
          <p:cNvSpPr txBox="1"/>
          <p:nvPr/>
        </p:nvSpPr>
        <p:spPr>
          <a:xfrm>
            <a:off x="678596" y="4348737"/>
            <a:ext cx="3697800" cy="1041000"/>
          </a:xfrm>
          <a:prstGeom prst="rect">
            <a:avLst/>
          </a:prstGeom>
          <a:noFill/>
          <a:ln>
            <a:noFill/>
          </a:ln>
        </p:spPr>
        <p:txBody>
          <a:bodyPr anchorCtr="0" anchor="t" bIns="40325" lIns="0" spcFirstLastPara="1" rIns="0" wrap="square" tIns="40325">
            <a:spAutoFit/>
          </a:bodyPr>
          <a:lstStyle/>
          <a:p>
            <a:pPr indent="-196850" lvl="0" marL="203200" marR="0" rtl="0" algn="l">
              <a:spcBef>
                <a:spcPts val="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Advanced revenue optimization techniques designed to convert prospects to customers and subsequently upsell </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RevOps builds the foundation of success for all revenue impacting teams (marketing, sales, support)</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Best-in-class sales team with robust industry experience and a history of performance excellence</a:t>
            </a:r>
            <a:endParaRPr sz="1200"/>
          </a:p>
        </p:txBody>
      </p:sp>
      <p:cxnSp>
        <p:nvCxnSpPr>
          <p:cNvPr id="3190" name="Google Shape;3190;g1a37c33ce89_0_8186"/>
          <p:cNvCxnSpPr/>
          <p:nvPr/>
        </p:nvCxnSpPr>
        <p:spPr>
          <a:xfrm>
            <a:off x="2488759" y="3046437"/>
            <a:ext cx="0" cy="2398800"/>
          </a:xfrm>
          <a:prstGeom prst="straightConnector1">
            <a:avLst/>
          </a:prstGeom>
          <a:noFill/>
          <a:ln cap="flat" cmpd="sng" w="9525">
            <a:solidFill>
              <a:schemeClr val="accent5"/>
            </a:solidFill>
            <a:prstDash val="solid"/>
            <a:round/>
            <a:headEnd len="sm" w="sm" type="none"/>
            <a:tailEnd len="sm" w="sm" type="none"/>
          </a:ln>
        </p:spPr>
      </p:cxnSp>
      <p:sp>
        <p:nvSpPr>
          <p:cNvPr id="3191" name="Google Shape;3191;g1a37c33ce89_0_8186"/>
          <p:cNvSpPr txBox="1"/>
          <p:nvPr/>
        </p:nvSpPr>
        <p:spPr>
          <a:xfrm>
            <a:off x="1309146" y="3956139"/>
            <a:ext cx="2359200" cy="266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200">
                <a:solidFill>
                  <a:schemeClr val="accent5"/>
                </a:solidFill>
                <a:latin typeface="Arial"/>
                <a:ea typeface="Arial"/>
                <a:cs typeface="Arial"/>
                <a:sym typeface="Arial"/>
              </a:rPr>
              <a:t>Revenue Growth Optimization</a:t>
            </a:r>
            <a:endParaRPr sz="1200"/>
          </a:p>
        </p:txBody>
      </p:sp>
      <p:sp>
        <p:nvSpPr>
          <p:cNvPr id="3192" name="Google Shape;3192;g1a37c33ce89_0_8186"/>
          <p:cNvSpPr txBox="1"/>
          <p:nvPr/>
        </p:nvSpPr>
        <p:spPr>
          <a:xfrm>
            <a:off x="7911353" y="4348737"/>
            <a:ext cx="3697800" cy="625200"/>
          </a:xfrm>
          <a:prstGeom prst="rect">
            <a:avLst/>
          </a:prstGeom>
          <a:noFill/>
          <a:ln>
            <a:noFill/>
          </a:ln>
        </p:spPr>
        <p:txBody>
          <a:bodyPr anchorCtr="0" anchor="t" bIns="40325" lIns="0" spcFirstLastPara="1" rIns="0" wrap="square" tIns="40325">
            <a:spAutoFit/>
          </a:bodyPr>
          <a:lstStyle/>
          <a:p>
            <a:pPr indent="-196850" lvl="0" marL="203200" marR="0" rtl="0" algn="l">
              <a:spcBef>
                <a:spcPts val="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Specialized focus creates an army of SME’s</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Strong sales enablement strategy</a:t>
            </a:r>
            <a:endParaRPr sz="1200"/>
          </a:p>
          <a:p>
            <a:pPr indent="-196850" lvl="0" marL="203200" marR="0" rtl="0" algn="l">
              <a:spcBef>
                <a:spcPts val="500"/>
              </a:spcBef>
              <a:spcAft>
                <a:spcPts val="0"/>
              </a:spcAft>
              <a:buClr>
                <a:schemeClr val="accent5"/>
              </a:buClr>
              <a:buSzPts val="900"/>
              <a:buFont typeface="Noto Sans Symbols"/>
              <a:buChar char="⚫"/>
            </a:pPr>
            <a:r>
              <a:rPr lang="en-PH" sz="900">
                <a:solidFill>
                  <a:srgbClr val="000000"/>
                </a:solidFill>
                <a:latin typeface="Arial"/>
                <a:ea typeface="Arial"/>
                <a:cs typeface="Arial"/>
                <a:sym typeface="Arial"/>
              </a:rPr>
              <a:t>Track record of recruiting industry talent</a:t>
            </a:r>
            <a:endParaRPr sz="1200"/>
          </a:p>
        </p:txBody>
      </p:sp>
      <p:cxnSp>
        <p:nvCxnSpPr>
          <p:cNvPr id="3193" name="Google Shape;3193;g1a37c33ce89_0_8186"/>
          <p:cNvCxnSpPr/>
          <p:nvPr/>
        </p:nvCxnSpPr>
        <p:spPr>
          <a:xfrm>
            <a:off x="9721516" y="3046437"/>
            <a:ext cx="0" cy="2398800"/>
          </a:xfrm>
          <a:prstGeom prst="straightConnector1">
            <a:avLst/>
          </a:prstGeom>
          <a:noFill/>
          <a:ln cap="flat" cmpd="sng" w="9525">
            <a:solidFill>
              <a:schemeClr val="accent5"/>
            </a:solidFill>
            <a:prstDash val="solid"/>
            <a:round/>
            <a:headEnd len="sm" w="sm" type="none"/>
            <a:tailEnd len="sm" w="sm" type="none"/>
          </a:ln>
        </p:spPr>
      </p:cxnSp>
      <p:sp>
        <p:nvSpPr>
          <p:cNvPr id="3194" name="Google Shape;3194;g1a37c33ce89_0_8186"/>
          <p:cNvSpPr txBox="1"/>
          <p:nvPr/>
        </p:nvSpPr>
        <p:spPr>
          <a:xfrm>
            <a:off x="8541904" y="3956139"/>
            <a:ext cx="2359200" cy="266100"/>
          </a:xfrm>
          <a:prstGeom prst="rect">
            <a:avLst/>
          </a:prstGeom>
          <a:noFill/>
          <a:ln>
            <a:noFill/>
          </a:ln>
        </p:spPr>
        <p:txBody>
          <a:bodyPr anchorCtr="0" anchor="t" bIns="40325" lIns="0" spcFirstLastPara="1" rIns="0" wrap="square" tIns="40325">
            <a:spAutoFit/>
          </a:bodyPr>
          <a:lstStyle/>
          <a:p>
            <a:pPr indent="0" lvl="0" marL="0" marR="0" rtl="0" algn="ctr">
              <a:spcBef>
                <a:spcPts val="0"/>
              </a:spcBef>
              <a:spcAft>
                <a:spcPts val="0"/>
              </a:spcAft>
              <a:buNone/>
            </a:pPr>
            <a:r>
              <a:rPr b="1" lang="en-PH" sz="1200">
                <a:solidFill>
                  <a:schemeClr val="accent5"/>
                </a:solidFill>
                <a:latin typeface="Arial"/>
                <a:ea typeface="Arial"/>
                <a:cs typeface="Arial"/>
                <a:sym typeface="Arial"/>
              </a:rPr>
              <a:t>People</a:t>
            </a:r>
            <a:endParaRPr sz="1200"/>
          </a:p>
        </p:txBody>
      </p:sp>
      <p:sp>
        <p:nvSpPr>
          <p:cNvPr id="3195" name="Google Shape;3195;g1a37c33ce89_0_8186"/>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3" name="Shape 5763"/>
        <p:cNvGrpSpPr/>
        <p:nvPr/>
      </p:nvGrpSpPr>
      <p:grpSpPr>
        <a:xfrm>
          <a:off x="0" y="0"/>
          <a:ext cx="0" cy="0"/>
          <a:chOff x="0" y="0"/>
          <a:chExt cx="0" cy="0"/>
        </a:xfrm>
      </p:grpSpPr>
      <p:sp>
        <p:nvSpPr>
          <p:cNvPr id="5764" name="Google Shape;5764;p23"/>
          <p:cNvSpPr txBox="1"/>
          <p:nvPr>
            <p:ph type="title"/>
          </p:nvPr>
        </p:nvSpPr>
        <p:spPr>
          <a:xfrm>
            <a:off x="304799" y="266699"/>
            <a:ext cx="6675121"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Case Study</a:t>
            </a:r>
            <a:endParaRPr/>
          </a:p>
        </p:txBody>
      </p:sp>
      <p:sp>
        <p:nvSpPr>
          <p:cNvPr id="5765" name="Google Shape;5765;p23"/>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766" name="Google Shape;5766;p23"/>
          <p:cNvSpPr txBox="1"/>
          <p:nvPr>
            <p:ph idx="2" type="body"/>
          </p:nvPr>
        </p:nvSpPr>
        <p:spPr>
          <a:xfrm>
            <a:off x="1449419" y="1495827"/>
            <a:ext cx="2012880"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600"/>
              <a:buNone/>
            </a:pPr>
            <a:r>
              <a:rPr lang="en-PH"/>
              <a:t>Customer Type</a:t>
            </a:r>
            <a:endParaRPr/>
          </a:p>
        </p:txBody>
      </p:sp>
      <p:sp>
        <p:nvSpPr>
          <p:cNvPr id="5767" name="Google Shape;5767;p23"/>
          <p:cNvSpPr txBox="1"/>
          <p:nvPr>
            <p:ph idx="4" type="body"/>
          </p:nvPr>
        </p:nvSpPr>
        <p:spPr>
          <a:xfrm>
            <a:off x="1449418" y="1846367"/>
            <a:ext cx="2012880" cy="329601"/>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200"/>
              <a:buNone/>
            </a:pPr>
            <a:r>
              <a:rPr lang="en-PH"/>
              <a:t>Customer since [date]</a:t>
            </a:r>
            <a:endParaRPr/>
          </a:p>
        </p:txBody>
      </p:sp>
      <p:sp>
        <p:nvSpPr>
          <p:cNvPr id="5768" name="Google Shape;5768;p23"/>
          <p:cNvSpPr txBox="1"/>
          <p:nvPr>
            <p:ph idx="5" type="body"/>
          </p:nvPr>
        </p:nvSpPr>
        <p:spPr>
          <a:xfrm>
            <a:off x="462593" y="2836922"/>
            <a:ext cx="6026221"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Why they purchased?</a:t>
            </a:r>
            <a:endParaRPr/>
          </a:p>
        </p:txBody>
      </p:sp>
      <p:sp>
        <p:nvSpPr>
          <p:cNvPr id="5769" name="Google Shape;5769;p23"/>
          <p:cNvSpPr txBox="1"/>
          <p:nvPr>
            <p:ph idx="6" type="body"/>
          </p:nvPr>
        </p:nvSpPr>
        <p:spPr>
          <a:xfrm>
            <a:off x="707136" y="3245645"/>
            <a:ext cx="5781678" cy="240522"/>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Lorem ipsum dolor sit amet, consectetur adipiscing elit, sed do eiusmod </a:t>
            </a:r>
            <a:endParaRPr/>
          </a:p>
        </p:txBody>
      </p:sp>
      <p:sp>
        <p:nvSpPr>
          <p:cNvPr id="5770" name="Google Shape;5770;p23"/>
          <p:cNvSpPr txBox="1"/>
          <p:nvPr>
            <p:ph idx="7" type="body"/>
          </p:nvPr>
        </p:nvSpPr>
        <p:spPr>
          <a:xfrm>
            <a:off x="707136" y="3565289"/>
            <a:ext cx="5781678" cy="240522"/>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Consectetur adipiscing elit, eiusmod tempor incididunt ut labore</a:t>
            </a:r>
            <a:endParaRPr/>
          </a:p>
        </p:txBody>
      </p:sp>
      <p:sp>
        <p:nvSpPr>
          <p:cNvPr id="5771" name="Google Shape;5771;p23"/>
          <p:cNvSpPr txBox="1"/>
          <p:nvPr>
            <p:ph idx="8" type="body"/>
          </p:nvPr>
        </p:nvSpPr>
        <p:spPr>
          <a:xfrm>
            <a:off x="707136" y="3884932"/>
            <a:ext cx="5781678" cy="240522"/>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1200"/>
              <a:buNone/>
            </a:pPr>
            <a:r>
              <a:rPr lang="en-PH"/>
              <a:t>Dolor sit amet, consectetur adipiscing elit, sed do eiusmod </a:t>
            </a:r>
            <a:endParaRPr/>
          </a:p>
        </p:txBody>
      </p:sp>
      <p:pic>
        <p:nvPicPr>
          <p:cNvPr id="5772" name="Google Shape;5772;p23"/>
          <p:cNvPicPr preferRelativeResize="0"/>
          <p:nvPr>
            <p:ph idx="9" type="pic"/>
          </p:nvPr>
        </p:nvPicPr>
        <p:blipFill rotWithShape="1">
          <a:blip r:embed="rId3">
            <a:alphaModFix/>
          </a:blip>
          <a:srcRect b="-18517" l="-18649" r="-18649" t="-18519"/>
          <a:stretch/>
        </p:blipFill>
        <p:spPr>
          <a:xfrm>
            <a:off x="3875088" y="1412875"/>
            <a:ext cx="823800" cy="822300"/>
          </a:xfrm>
          <a:prstGeom prst="ellipse">
            <a:avLst/>
          </a:prstGeom>
          <a:solidFill>
            <a:schemeClr val="lt1"/>
          </a:solidFill>
          <a:ln cap="flat" cmpd="sng" w="12700">
            <a:solidFill>
              <a:srgbClr val="08212E"/>
            </a:solidFill>
            <a:prstDash val="solid"/>
            <a:round/>
            <a:headEnd len="sm" w="sm" type="none"/>
            <a:tailEnd len="sm" w="sm" type="none"/>
          </a:ln>
        </p:spPr>
      </p:pic>
      <p:sp>
        <p:nvSpPr>
          <p:cNvPr id="5773" name="Google Shape;5773;p23"/>
          <p:cNvSpPr txBox="1"/>
          <p:nvPr>
            <p:ph idx="13" type="body"/>
          </p:nvPr>
        </p:nvSpPr>
        <p:spPr>
          <a:xfrm>
            <a:off x="4967041" y="1659008"/>
            <a:ext cx="2012880" cy="329601"/>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2"/>
              </a:buClr>
              <a:buSzPts val="1400"/>
              <a:buNone/>
            </a:pPr>
            <a:r>
              <a:rPr lang="en-PH"/>
              <a:t>Prior Solution</a:t>
            </a:r>
            <a:endParaRPr/>
          </a:p>
        </p:txBody>
      </p:sp>
      <p:sp>
        <p:nvSpPr>
          <p:cNvPr id="5774" name="Google Shape;5774;p23"/>
          <p:cNvSpPr txBox="1"/>
          <p:nvPr>
            <p:ph idx="14" type="body"/>
          </p:nvPr>
        </p:nvSpPr>
        <p:spPr>
          <a:xfrm>
            <a:off x="952136" y="4881211"/>
            <a:ext cx="5536678" cy="7902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2"/>
              </a:buClr>
              <a:buSzPts val="1400"/>
              <a:buNone/>
            </a:pPr>
            <a:r>
              <a:rPr lang="en-PH"/>
              <a:t>Lorem ipsum dolor sit amet, consectetur adipiscing elit, sed do eiusmod tempor incididunt ut labore et dolore magna aliqua. Ut enim ad minim veniam, quis nostrud exercitation ullamco laboris nisi ut aliquip ex ea.</a:t>
            </a:r>
            <a:endParaRPr/>
          </a:p>
          <a:p>
            <a:pPr indent="0" lvl="0" marL="0" rtl="0" algn="l">
              <a:lnSpc>
                <a:spcPct val="100000"/>
              </a:lnSpc>
              <a:spcBef>
                <a:spcPts val="600"/>
              </a:spcBef>
              <a:spcAft>
                <a:spcPts val="0"/>
              </a:spcAft>
              <a:buClr>
                <a:schemeClr val="dk2"/>
              </a:buClr>
              <a:buSzPts val="1400"/>
              <a:buNone/>
            </a:pPr>
            <a:r>
              <a:rPr lang="en-PH"/>
              <a:t>- Lorem ipsum dolor sit amet</a:t>
            </a:r>
            <a:endParaRPr/>
          </a:p>
        </p:txBody>
      </p:sp>
      <p:sp>
        <p:nvSpPr>
          <p:cNvPr id="5775" name="Google Shape;5775;p23"/>
          <p:cNvSpPr txBox="1"/>
          <p:nvPr>
            <p:ph idx="15" type="body"/>
          </p:nvPr>
        </p:nvSpPr>
        <p:spPr>
          <a:xfrm>
            <a:off x="304800" y="4643033"/>
            <a:ext cx="577887" cy="1231106"/>
          </a:xfrm>
          <a:prstGeom prst="rect">
            <a:avLst/>
          </a:prstGeom>
          <a:noFill/>
          <a:ln>
            <a:noFill/>
          </a:ln>
        </p:spPr>
        <p:txBody>
          <a:bodyPr anchorCtr="0" anchor="b" bIns="0" lIns="0" spcFirstLastPara="1" rIns="0" wrap="square" tIns="0">
            <a:spAutoFit/>
          </a:bodyPr>
          <a:lstStyle/>
          <a:p>
            <a:pPr indent="0" lvl="0" marL="0" rtl="0" algn="l">
              <a:lnSpc>
                <a:spcPct val="100000"/>
              </a:lnSpc>
              <a:spcBef>
                <a:spcPts val="0"/>
              </a:spcBef>
              <a:spcAft>
                <a:spcPts val="0"/>
              </a:spcAft>
              <a:buClr>
                <a:schemeClr val="accent1"/>
              </a:buClr>
              <a:buSzPts val="8000"/>
              <a:buNone/>
            </a:pPr>
            <a:r>
              <a:rPr lang="en-PH"/>
              <a:t>“</a:t>
            </a:r>
            <a:endParaRPr/>
          </a:p>
        </p:txBody>
      </p:sp>
      <p:sp>
        <p:nvSpPr>
          <p:cNvPr id="5776" name="Google Shape;5776;p23"/>
          <p:cNvSpPr txBox="1"/>
          <p:nvPr>
            <p:ph idx="16" type="body"/>
          </p:nvPr>
        </p:nvSpPr>
        <p:spPr>
          <a:xfrm>
            <a:off x="7487919" y="1219266"/>
            <a:ext cx="4399281" cy="386124"/>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400"/>
              <a:buNone/>
            </a:pPr>
            <a:r>
              <a:rPr lang="en-PH"/>
              <a:t>Lorem ipsum dolor</a:t>
            </a:r>
            <a:endParaRPr/>
          </a:p>
        </p:txBody>
      </p:sp>
      <p:sp>
        <p:nvSpPr>
          <p:cNvPr id="5777" name="Google Shape;5777;p23"/>
          <p:cNvSpPr txBox="1"/>
          <p:nvPr>
            <p:ph idx="18" type="body"/>
          </p:nvPr>
        </p:nvSpPr>
        <p:spPr>
          <a:xfrm>
            <a:off x="7932346" y="1823658"/>
            <a:ext cx="3510426" cy="265271"/>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XXXX</a:t>
            </a:r>
            <a:endParaRPr/>
          </a:p>
        </p:txBody>
      </p:sp>
      <p:sp>
        <p:nvSpPr>
          <p:cNvPr id="5778" name="Google Shape;5778;p23"/>
          <p:cNvSpPr txBox="1"/>
          <p:nvPr>
            <p:ph idx="19" type="body"/>
          </p:nvPr>
        </p:nvSpPr>
        <p:spPr>
          <a:xfrm>
            <a:off x="7932346" y="2194518"/>
            <a:ext cx="3510426" cy="386122"/>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1200"/>
              <a:buNone/>
            </a:pPr>
            <a:r>
              <a:rPr lang="en-PH"/>
              <a:t>Lorem ipsum dolor sit amet, consectetur adipiscing elit, sed do eiusmod </a:t>
            </a:r>
            <a:endParaRPr/>
          </a:p>
        </p:txBody>
      </p:sp>
      <p:sp>
        <p:nvSpPr>
          <p:cNvPr id="5779" name="Google Shape;5779;p23"/>
          <p:cNvSpPr txBox="1"/>
          <p:nvPr>
            <p:ph idx="4294967295" type="body"/>
          </p:nvPr>
        </p:nvSpPr>
        <p:spPr>
          <a:xfrm>
            <a:off x="7932346" y="3001722"/>
            <a:ext cx="3510426" cy="329601"/>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b="1" lang="en-PH" sz="1600">
                <a:solidFill>
                  <a:srgbClr val="53A63A"/>
                </a:solidFill>
              </a:rPr>
              <a:t>XXXX</a:t>
            </a:r>
            <a:endParaRPr b="1" sz="1600">
              <a:solidFill>
                <a:srgbClr val="53A63A"/>
              </a:solidFill>
            </a:endParaRPr>
          </a:p>
        </p:txBody>
      </p:sp>
      <p:sp>
        <p:nvSpPr>
          <p:cNvPr id="5780" name="Google Shape;5780;p23"/>
          <p:cNvSpPr txBox="1"/>
          <p:nvPr>
            <p:ph idx="4294967295" type="body"/>
          </p:nvPr>
        </p:nvSpPr>
        <p:spPr>
          <a:xfrm>
            <a:off x="7932346" y="3372582"/>
            <a:ext cx="3510426" cy="47976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dk2"/>
              </a:buClr>
              <a:buSzPts val="2000"/>
              <a:buNone/>
            </a:pPr>
            <a:r>
              <a:rPr lang="en-PH" sz="1200"/>
              <a:t>Consectetur adipiscing elit, eiusmod tempor incididunt ut labore</a:t>
            </a:r>
            <a:endParaRPr sz="1200"/>
          </a:p>
        </p:txBody>
      </p:sp>
      <p:sp>
        <p:nvSpPr>
          <p:cNvPr id="5781" name="Google Shape;5781;p23"/>
          <p:cNvSpPr/>
          <p:nvPr/>
        </p:nvSpPr>
        <p:spPr>
          <a:xfrm>
            <a:off x="357865" y="1412875"/>
            <a:ext cx="823800" cy="823800"/>
          </a:xfrm>
          <a:prstGeom prst="ellipse">
            <a:avLst/>
          </a:prstGeom>
          <a:noFill/>
          <a:ln cap="flat" cmpd="sng" w="12700">
            <a:solidFill>
              <a:srgbClr val="08212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PH" sz="900" u="none" cap="none" strike="noStrike">
                <a:solidFill>
                  <a:srgbClr val="000000"/>
                </a:solidFill>
                <a:latin typeface="Arial"/>
                <a:ea typeface="Arial"/>
                <a:cs typeface="Arial"/>
                <a:sym typeface="Arial"/>
              </a:rPr>
              <a:t>Image</a:t>
            </a:r>
            <a:endParaRPr b="0" i="0" sz="900" u="none" cap="none" strike="noStrike">
              <a:solidFill>
                <a:srgbClr val="000000"/>
              </a:solidFill>
              <a:latin typeface="Arial"/>
              <a:ea typeface="Arial"/>
              <a:cs typeface="Arial"/>
              <a:sym typeface="Arial"/>
            </a:endParaRPr>
          </a:p>
        </p:txBody>
      </p:sp>
      <p:sp>
        <p:nvSpPr>
          <p:cNvPr id="5782" name="Google Shape;5782;p23"/>
          <p:cNvSpPr/>
          <p:nvPr/>
        </p:nvSpPr>
        <p:spPr>
          <a:xfrm>
            <a:off x="7487925" y="4201350"/>
            <a:ext cx="4399200" cy="1932900"/>
          </a:xfrm>
          <a:prstGeom prst="rect">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PH" sz="1100" u="none" cap="none" strike="noStrike">
                <a:solidFill>
                  <a:srgbClr val="FFFFFF"/>
                </a:solidFill>
                <a:latin typeface="Arial"/>
                <a:ea typeface="Arial"/>
                <a:cs typeface="Arial"/>
                <a:sym typeface="Arial"/>
              </a:rPr>
              <a:t>Insert Screenshot/s here</a:t>
            </a:r>
            <a:endParaRPr b="0" i="0" sz="1100" u="none" cap="none" strike="noStrike">
              <a:solidFill>
                <a:srgbClr val="FFFFFF"/>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212E"/>
        </a:solidFill>
      </p:bgPr>
    </p:bg>
    <p:spTree>
      <p:nvGrpSpPr>
        <p:cNvPr id="5786" name="Shape 5786"/>
        <p:cNvGrpSpPr/>
        <p:nvPr/>
      </p:nvGrpSpPr>
      <p:grpSpPr>
        <a:xfrm>
          <a:off x="0" y="0"/>
          <a:ext cx="0" cy="0"/>
          <a:chOff x="0" y="0"/>
          <a:chExt cx="0" cy="0"/>
        </a:xfrm>
      </p:grpSpPr>
      <p:sp>
        <p:nvSpPr>
          <p:cNvPr id="5787" name="Google Shape;5787;p24"/>
          <p:cNvSpPr txBox="1"/>
          <p:nvPr>
            <p:ph type="title"/>
          </p:nvPr>
        </p:nvSpPr>
        <p:spPr>
          <a:xfrm>
            <a:off x="304800" y="266699"/>
            <a:ext cx="7901686"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Agenda</a:t>
            </a:r>
            <a:endParaRPr/>
          </a:p>
        </p:txBody>
      </p:sp>
      <p:sp>
        <p:nvSpPr>
          <p:cNvPr id="5788" name="Google Shape;5788;p24"/>
          <p:cNvSpPr txBox="1"/>
          <p:nvPr>
            <p:ph idx="1" type="body"/>
          </p:nvPr>
        </p:nvSpPr>
        <p:spPr>
          <a:xfrm>
            <a:off x="308544" y="1354818"/>
            <a:ext cx="5400893" cy="4779281"/>
          </a:xfrm>
          <a:prstGeom prst="rect">
            <a:avLst/>
          </a:prstGeom>
          <a:noFill/>
          <a:ln>
            <a:noFill/>
          </a:ln>
        </p:spPr>
        <p:txBody>
          <a:bodyPr anchorCtr="0" anchor="t" bIns="0" lIns="0" spcFirstLastPara="1" rIns="0" wrap="square" tIns="0">
            <a:noAutofit/>
          </a:bodyPr>
          <a:lstStyle/>
          <a:p>
            <a:pPr indent="-457200" lvl="0" marL="457200" rtl="0" algn="l">
              <a:lnSpc>
                <a:spcPct val="100000"/>
              </a:lnSpc>
              <a:spcBef>
                <a:spcPts val="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457200" lvl="0" marL="457200" rtl="0" algn="l">
              <a:lnSpc>
                <a:spcPct val="100000"/>
              </a:lnSpc>
              <a:spcBef>
                <a:spcPts val="1200"/>
              </a:spcBef>
              <a:spcAft>
                <a:spcPts val="0"/>
              </a:spcAft>
              <a:buClr>
                <a:schemeClr val="accent1"/>
              </a:buClr>
              <a:buSzPts val="2000"/>
              <a:buFont typeface="Arial"/>
              <a:buAutoNum type="arabicPeriod"/>
            </a:pPr>
            <a:r>
              <a:rPr lang="en-PH"/>
              <a:t>Lorem ipsum dolor sit amet</a:t>
            </a:r>
            <a:endParaRPr/>
          </a:p>
          <a:p>
            <a:pPr indent="-330200" lvl="0" marL="457200" rtl="0" algn="l">
              <a:lnSpc>
                <a:spcPct val="100000"/>
              </a:lnSpc>
              <a:spcBef>
                <a:spcPts val="1200"/>
              </a:spcBef>
              <a:spcAft>
                <a:spcPts val="0"/>
              </a:spcAft>
              <a:buClr>
                <a:schemeClr val="accent1"/>
              </a:buClr>
              <a:buSzPts val="2000"/>
              <a:buFont typeface="Arial"/>
              <a:buNone/>
            </a:pPr>
            <a:r>
              <a:t/>
            </a:r>
            <a:endParaRPr/>
          </a:p>
        </p:txBody>
      </p:sp>
      <p:sp>
        <p:nvSpPr>
          <p:cNvPr id="5789" name="Google Shape;5789;p24"/>
          <p:cNvSpPr/>
          <p:nvPr/>
        </p:nvSpPr>
        <p:spPr>
          <a:xfrm>
            <a:off x="9765105" y="385685"/>
            <a:ext cx="1727822" cy="558907"/>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3" name="Shape 5793"/>
        <p:cNvGrpSpPr/>
        <p:nvPr/>
      </p:nvGrpSpPr>
      <p:grpSpPr>
        <a:xfrm>
          <a:off x="0" y="0"/>
          <a:ext cx="0" cy="0"/>
          <a:chOff x="0" y="0"/>
          <a:chExt cx="0" cy="0"/>
        </a:xfrm>
      </p:grpSpPr>
      <p:sp>
        <p:nvSpPr>
          <p:cNvPr id="5794" name="Google Shape;5794;p25"/>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Customer Logo </a:t>
            </a:r>
            <a:endParaRPr/>
          </a:p>
        </p:txBody>
      </p:sp>
      <p:sp>
        <p:nvSpPr>
          <p:cNvPr id="5795" name="Google Shape;5795;p25"/>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796" name="Google Shape;5796;p25"/>
          <p:cNvSpPr txBox="1"/>
          <p:nvPr>
            <p:ph idx="2" type="body"/>
          </p:nvPr>
        </p:nvSpPr>
        <p:spPr>
          <a:xfrm>
            <a:off x="304796" y="1219200"/>
            <a:ext cx="11582404" cy="21544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lt1"/>
              </a:buClr>
              <a:buSzPts val="1400"/>
              <a:buNone/>
            </a:pPr>
            <a:r>
              <a:rPr lang="en-PH"/>
              <a:t>Lorem ipsum dolor sit amet, consectetur adipiscing elit, sed do eiusmod tempor incididunt ut labore et dolore magna aliqua. </a:t>
            </a:r>
            <a:endParaRPr/>
          </a:p>
        </p:txBody>
      </p:sp>
      <p:sp>
        <p:nvSpPr>
          <p:cNvPr id="5797" name="Google Shape;5797;p25"/>
          <p:cNvSpPr txBox="1"/>
          <p:nvPr>
            <p:ph idx="18" type="body"/>
          </p:nvPr>
        </p:nvSpPr>
        <p:spPr>
          <a:xfrm>
            <a:off x="306582" y="2187029"/>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798" name="Google Shape;5798;p25"/>
          <p:cNvSpPr txBox="1"/>
          <p:nvPr>
            <p:ph idx="19" type="body"/>
          </p:nvPr>
        </p:nvSpPr>
        <p:spPr>
          <a:xfrm>
            <a:off x="306582" y="357757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799" name="Google Shape;5799;p25"/>
          <p:cNvSpPr txBox="1"/>
          <p:nvPr>
            <p:ph idx="20" type="body"/>
          </p:nvPr>
        </p:nvSpPr>
        <p:spPr>
          <a:xfrm>
            <a:off x="306582" y="496812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0" name="Google Shape;5800;p25"/>
          <p:cNvSpPr txBox="1"/>
          <p:nvPr>
            <p:ph idx="29" type="body"/>
          </p:nvPr>
        </p:nvSpPr>
        <p:spPr>
          <a:xfrm>
            <a:off x="3239769" y="357757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1" name="Google Shape;5801;p25"/>
          <p:cNvSpPr txBox="1"/>
          <p:nvPr>
            <p:ph idx="30" type="body"/>
          </p:nvPr>
        </p:nvSpPr>
        <p:spPr>
          <a:xfrm>
            <a:off x="3239769" y="496812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2" name="Google Shape;5802;p25"/>
          <p:cNvSpPr txBox="1"/>
          <p:nvPr>
            <p:ph idx="39" type="body"/>
          </p:nvPr>
        </p:nvSpPr>
        <p:spPr>
          <a:xfrm>
            <a:off x="6172956" y="357757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3" name="Google Shape;5803;p25"/>
          <p:cNvSpPr txBox="1"/>
          <p:nvPr>
            <p:ph idx="40" type="body"/>
          </p:nvPr>
        </p:nvSpPr>
        <p:spPr>
          <a:xfrm>
            <a:off x="6172956" y="496812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4" name="Google Shape;5804;p25"/>
          <p:cNvSpPr txBox="1"/>
          <p:nvPr>
            <p:ph idx="49" type="body"/>
          </p:nvPr>
        </p:nvSpPr>
        <p:spPr>
          <a:xfrm>
            <a:off x="9106143" y="357757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5" name="Google Shape;5805;p25"/>
          <p:cNvSpPr txBox="1"/>
          <p:nvPr>
            <p:ph idx="50" type="body"/>
          </p:nvPr>
        </p:nvSpPr>
        <p:spPr>
          <a:xfrm>
            <a:off x="9106143" y="4968128"/>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6" name="Google Shape;5806;p25"/>
          <p:cNvSpPr txBox="1"/>
          <p:nvPr>
            <p:ph idx="55" type="body"/>
          </p:nvPr>
        </p:nvSpPr>
        <p:spPr>
          <a:xfrm>
            <a:off x="3239769" y="2187029"/>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7" name="Google Shape;5807;p25"/>
          <p:cNvSpPr txBox="1"/>
          <p:nvPr>
            <p:ph idx="60" type="body"/>
          </p:nvPr>
        </p:nvSpPr>
        <p:spPr>
          <a:xfrm>
            <a:off x="6172956" y="2187029"/>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8" name="Google Shape;5808;p25"/>
          <p:cNvSpPr txBox="1"/>
          <p:nvPr>
            <p:ph idx="65" type="body"/>
          </p:nvPr>
        </p:nvSpPr>
        <p:spPr>
          <a:xfrm>
            <a:off x="9106143" y="2187029"/>
            <a:ext cx="2788920" cy="260455"/>
          </a:xfrm>
          <a:prstGeom prst="rect">
            <a:avLst/>
          </a:prstGeom>
          <a:solidFill>
            <a:schemeClr val="accent1"/>
          </a:solid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lt1"/>
              </a:buClr>
              <a:buSzPts val="1000"/>
              <a:buNone/>
            </a:pPr>
            <a:r>
              <a:rPr lang="en-PH"/>
              <a:t>Lorem ipsum dolor sit amet</a:t>
            </a:r>
            <a:endParaRPr/>
          </a:p>
        </p:txBody>
      </p:sp>
      <p:sp>
        <p:nvSpPr>
          <p:cNvPr id="5809" name="Google Shape;5809;p25"/>
          <p:cNvSpPr txBox="1"/>
          <p:nvPr>
            <p:ph idx="66" type="body"/>
          </p:nvPr>
        </p:nvSpPr>
        <p:spPr>
          <a:xfrm>
            <a:off x="304796" y="1654380"/>
            <a:ext cx="11582404" cy="43088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800"/>
              <a:buNone/>
            </a:pPr>
            <a:r>
              <a:rPr lang="en-PH"/>
              <a:t>Lorem ipsum dolor sit amet</a:t>
            </a:r>
            <a:endParaRPr/>
          </a:p>
        </p:txBody>
      </p:sp>
      <p:grpSp>
        <p:nvGrpSpPr>
          <p:cNvPr id="5810" name="Google Shape;5810;p25"/>
          <p:cNvGrpSpPr/>
          <p:nvPr/>
        </p:nvGrpSpPr>
        <p:grpSpPr>
          <a:xfrm>
            <a:off x="442340" y="2643972"/>
            <a:ext cx="2503404" cy="576000"/>
            <a:chOff x="442340" y="2228450"/>
            <a:chExt cx="2503404" cy="576000"/>
          </a:xfrm>
        </p:grpSpPr>
        <p:sp>
          <p:nvSpPr>
            <p:cNvPr id="5811" name="Google Shape;581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2" name="Google Shape;581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3" name="Google Shape;581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4" name="Google Shape;581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15" name="Google Shape;5815;p25"/>
          <p:cNvGrpSpPr/>
          <p:nvPr/>
        </p:nvGrpSpPr>
        <p:grpSpPr>
          <a:xfrm>
            <a:off x="442340" y="4032089"/>
            <a:ext cx="2503404" cy="576000"/>
            <a:chOff x="442340" y="2228450"/>
            <a:chExt cx="2503404" cy="576000"/>
          </a:xfrm>
        </p:grpSpPr>
        <p:sp>
          <p:nvSpPr>
            <p:cNvPr id="5816" name="Google Shape;581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7" name="Google Shape;581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8" name="Google Shape;581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19" name="Google Shape;581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20" name="Google Shape;5820;p25"/>
          <p:cNvGrpSpPr/>
          <p:nvPr/>
        </p:nvGrpSpPr>
        <p:grpSpPr>
          <a:xfrm>
            <a:off x="442340" y="5422639"/>
            <a:ext cx="2503404" cy="576000"/>
            <a:chOff x="442340" y="2228450"/>
            <a:chExt cx="2503404" cy="576000"/>
          </a:xfrm>
        </p:grpSpPr>
        <p:sp>
          <p:nvSpPr>
            <p:cNvPr id="5821" name="Google Shape;582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2" name="Google Shape;582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3" name="Google Shape;582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4" name="Google Shape;582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25" name="Google Shape;5825;p25"/>
          <p:cNvGrpSpPr/>
          <p:nvPr/>
        </p:nvGrpSpPr>
        <p:grpSpPr>
          <a:xfrm>
            <a:off x="3382563" y="2643972"/>
            <a:ext cx="2503404" cy="576000"/>
            <a:chOff x="442340" y="2228450"/>
            <a:chExt cx="2503404" cy="576000"/>
          </a:xfrm>
        </p:grpSpPr>
        <p:sp>
          <p:nvSpPr>
            <p:cNvPr id="5826" name="Google Shape;582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7" name="Google Shape;582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8" name="Google Shape;582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29" name="Google Shape;582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30" name="Google Shape;5830;p25"/>
          <p:cNvGrpSpPr/>
          <p:nvPr/>
        </p:nvGrpSpPr>
        <p:grpSpPr>
          <a:xfrm>
            <a:off x="3382563" y="4032089"/>
            <a:ext cx="2503404" cy="576000"/>
            <a:chOff x="442340" y="2228450"/>
            <a:chExt cx="2503404" cy="576000"/>
          </a:xfrm>
        </p:grpSpPr>
        <p:sp>
          <p:nvSpPr>
            <p:cNvPr id="5831" name="Google Shape;583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2" name="Google Shape;583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3" name="Google Shape;583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4" name="Google Shape;583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35" name="Google Shape;5835;p25"/>
          <p:cNvGrpSpPr/>
          <p:nvPr/>
        </p:nvGrpSpPr>
        <p:grpSpPr>
          <a:xfrm>
            <a:off x="3382563" y="5422639"/>
            <a:ext cx="2503404" cy="576000"/>
            <a:chOff x="442340" y="2228450"/>
            <a:chExt cx="2503404" cy="576000"/>
          </a:xfrm>
        </p:grpSpPr>
        <p:sp>
          <p:nvSpPr>
            <p:cNvPr id="5836" name="Google Shape;583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7" name="Google Shape;583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8" name="Google Shape;583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39" name="Google Shape;583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40" name="Google Shape;5840;p25"/>
          <p:cNvGrpSpPr/>
          <p:nvPr/>
        </p:nvGrpSpPr>
        <p:grpSpPr>
          <a:xfrm>
            <a:off x="6315750" y="2643972"/>
            <a:ext cx="2503404" cy="576000"/>
            <a:chOff x="442340" y="2228450"/>
            <a:chExt cx="2503404" cy="576000"/>
          </a:xfrm>
        </p:grpSpPr>
        <p:sp>
          <p:nvSpPr>
            <p:cNvPr id="5841" name="Google Shape;584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2" name="Google Shape;584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3" name="Google Shape;584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4" name="Google Shape;584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45" name="Google Shape;5845;p25"/>
          <p:cNvGrpSpPr/>
          <p:nvPr/>
        </p:nvGrpSpPr>
        <p:grpSpPr>
          <a:xfrm>
            <a:off x="6315750" y="4032089"/>
            <a:ext cx="2503404" cy="576000"/>
            <a:chOff x="442340" y="2228450"/>
            <a:chExt cx="2503404" cy="576000"/>
          </a:xfrm>
        </p:grpSpPr>
        <p:sp>
          <p:nvSpPr>
            <p:cNvPr id="5846" name="Google Shape;584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7" name="Google Shape;584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8" name="Google Shape;584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49" name="Google Shape;584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50" name="Google Shape;5850;p25"/>
          <p:cNvGrpSpPr/>
          <p:nvPr/>
        </p:nvGrpSpPr>
        <p:grpSpPr>
          <a:xfrm>
            <a:off x="6315750" y="5422639"/>
            <a:ext cx="2503404" cy="576000"/>
            <a:chOff x="442340" y="2228450"/>
            <a:chExt cx="2503404" cy="576000"/>
          </a:xfrm>
        </p:grpSpPr>
        <p:sp>
          <p:nvSpPr>
            <p:cNvPr id="5851" name="Google Shape;585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2" name="Google Shape;585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3" name="Google Shape;585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4" name="Google Shape;585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55" name="Google Shape;5855;p25"/>
          <p:cNvGrpSpPr/>
          <p:nvPr/>
        </p:nvGrpSpPr>
        <p:grpSpPr>
          <a:xfrm>
            <a:off x="9248865" y="2643972"/>
            <a:ext cx="2503404" cy="576000"/>
            <a:chOff x="442340" y="2228450"/>
            <a:chExt cx="2503404" cy="576000"/>
          </a:xfrm>
        </p:grpSpPr>
        <p:sp>
          <p:nvSpPr>
            <p:cNvPr id="5856" name="Google Shape;585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7" name="Google Shape;585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8" name="Google Shape;585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59" name="Google Shape;585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60" name="Google Shape;5860;p25"/>
          <p:cNvGrpSpPr/>
          <p:nvPr/>
        </p:nvGrpSpPr>
        <p:grpSpPr>
          <a:xfrm>
            <a:off x="9248865" y="4032089"/>
            <a:ext cx="2503404" cy="576000"/>
            <a:chOff x="442340" y="2228450"/>
            <a:chExt cx="2503404" cy="576000"/>
          </a:xfrm>
        </p:grpSpPr>
        <p:sp>
          <p:nvSpPr>
            <p:cNvPr id="5861" name="Google Shape;5861;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2" name="Google Shape;5862;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3" name="Google Shape;5863;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4" name="Google Shape;5864;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grpSp>
        <p:nvGrpSpPr>
          <p:cNvPr id="5865" name="Google Shape;5865;p25"/>
          <p:cNvGrpSpPr/>
          <p:nvPr/>
        </p:nvGrpSpPr>
        <p:grpSpPr>
          <a:xfrm>
            <a:off x="9248865" y="5422639"/>
            <a:ext cx="2503404" cy="576000"/>
            <a:chOff x="442340" y="2228450"/>
            <a:chExt cx="2503404" cy="576000"/>
          </a:xfrm>
        </p:grpSpPr>
        <p:sp>
          <p:nvSpPr>
            <p:cNvPr id="5866" name="Google Shape;5866;p25"/>
            <p:cNvSpPr/>
            <p:nvPr/>
          </p:nvSpPr>
          <p:spPr>
            <a:xfrm>
              <a:off x="442340"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7" name="Google Shape;5867;p25"/>
            <p:cNvSpPr/>
            <p:nvPr/>
          </p:nvSpPr>
          <p:spPr>
            <a:xfrm>
              <a:off x="1084808"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8" name="Google Shape;5868;p25"/>
            <p:cNvSpPr/>
            <p:nvPr/>
          </p:nvSpPr>
          <p:spPr>
            <a:xfrm>
              <a:off x="1727276"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sp>
          <p:nvSpPr>
            <p:cNvPr id="5869" name="Google Shape;5869;p25"/>
            <p:cNvSpPr/>
            <p:nvPr/>
          </p:nvSpPr>
          <p:spPr>
            <a:xfrm>
              <a:off x="2369744" y="2228450"/>
              <a:ext cx="576000" cy="576000"/>
            </a:xfrm>
            <a:prstGeom prst="rect">
              <a:avLst/>
            </a:prstGeom>
            <a:solidFill>
              <a:schemeClr val="lt2"/>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000000"/>
                  </a:solidFill>
                  <a:latin typeface="Arial"/>
                  <a:ea typeface="Arial"/>
                  <a:cs typeface="Arial"/>
                  <a:sym typeface="Arial"/>
                </a:rPr>
                <a:t>Image</a:t>
              </a:r>
              <a:endParaRPr b="0" i="0" sz="800" u="none" cap="none" strike="noStrike">
                <a:solidFill>
                  <a:srgbClr val="000000"/>
                </a:solidFill>
                <a:latin typeface="Arial"/>
                <a:ea typeface="Arial"/>
                <a:cs typeface="Arial"/>
                <a:sym typeface="Arial"/>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3" name="Shape 5873"/>
        <p:cNvGrpSpPr/>
        <p:nvPr/>
      </p:nvGrpSpPr>
      <p:grpSpPr>
        <a:xfrm>
          <a:off x="0" y="0"/>
          <a:ext cx="0" cy="0"/>
          <a:chOff x="0" y="0"/>
          <a:chExt cx="0" cy="0"/>
        </a:xfrm>
      </p:grpSpPr>
      <p:sp>
        <p:nvSpPr>
          <p:cNvPr id="5874" name="Google Shape;5874;p26"/>
          <p:cNvSpPr txBox="1"/>
          <p:nvPr>
            <p:ph idx="1" type="body"/>
          </p:nvPr>
        </p:nvSpPr>
        <p:spPr>
          <a:xfrm>
            <a:off x="304795" y="1219200"/>
            <a:ext cx="7636863" cy="21544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2"/>
              </a:buClr>
              <a:buSzPts val="1400"/>
              <a:buNone/>
            </a:pPr>
            <a:r>
              <a:rPr lang="en-PH"/>
              <a:t>Lorem ipsum dolor sit amet, consectetur adipiscing elit, </a:t>
            </a:r>
            <a:endParaRPr/>
          </a:p>
        </p:txBody>
      </p:sp>
      <p:sp>
        <p:nvSpPr>
          <p:cNvPr id="5875" name="Google Shape;5875;p26"/>
          <p:cNvSpPr txBox="1"/>
          <p:nvPr>
            <p:ph idx="2" type="body"/>
          </p:nvPr>
        </p:nvSpPr>
        <p:spPr>
          <a:xfrm>
            <a:off x="8524875" y="6521852"/>
            <a:ext cx="3362329"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876" name="Google Shape;5876;p26"/>
          <p:cNvSpPr txBox="1"/>
          <p:nvPr>
            <p:ph type="title"/>
          </p:nvPr>
        </p:nvSpPr>
        <p:spPr>
          <a:xfrm>
            <a:off x="304800" y="266699"/>
            <a:ext cx="7638258"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Venn Diagram</a:t>
            </a:r>
            <a:endParaRPr/>
          </a:p>
        </p:txBody>
      </p:sp>
      <p:sp>
        <p:nvSpPr>
          <p:cNvPr id="5877" name="Google Shape;5877;p26"/>
          <p:cNvSpPr txBox="1"/>
          <p:nvPr>
            <p:ph idx="4" type="body"/>
          </p:nvPr>
        </p:nvSpPr>
        <p:spPr>
          <a:xfrm>
            <a:off x="5543829" y="1827873"/>
            <a:ext cx="239782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lang="en-PH"/>
              <a:t>Maintenance</a:t>
            </a:r>
            <a:endParaRPr/>
          </a:p>
        </p:txBody>
      </p:sp>
      <p:sp>
        <p:nvSpPr>
          <p:cNvPr id="5878" name="Google Shape;5878;p26"/>
          <p:cNvSpPr txBox="1"/>
          <p:nvPr>
            <p:ph idx="5" type="body"/>
          </p:nvPr>
        </p:nvSpPr>
        <p:spPr>
          <a:xfrm>
            <a:off x="6895849" y="4374096"/>
            <a:ext cx="1045809" cy="57888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rgbClr val="BFBFBF"/>
              </a:buClr>
              <a:buSzPts val="1400"/>
              <a:buNone/>
            </a:pPr>
            <a:r>
              <a:rPr lang="en-PH"/>
              <a:t>Operations</a:t>
            </a:r>
            <a:endParaRPr/>
          </a:p>
        </p:txBody>
      </p:sp>
      <p:sp>
        <p:nvSpPr>
          <p:cNvPr id="5879" name="Google Shape;5879;p26"/>
          <p:cNvSpPr txBox="1"/>
          <p:nvPr>
            <p:ph idx="6" type="body"/>
          </p:nvPr>
        </p:nvSpPr>
        <p:spPr>
          <a:xfrm>
            <a:off x="123826" y="4373563"/>
            <a:ext cx="1227138" cy="579437"/>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rgbClr val="BFBFBF"/>
              </a:buClr>
              <a:buSzPts val="1400"/>
              <a:buNone/>
            </a:pPr>
            <a:r>
              <a:rPr lang="en-PH"/>
              <a:t>Corporate IT</a:t>
            </a:r>
            <a:endParaRPr/>
          </a:p>
        </p:txBody>
      </p:sp>
      <p:sp>
        <p:nvSpPr>
          <p:cNvPr id="5880" name="Google Shape;5880;p26"/>
          <p:cNvSpPr txBox="1"/>
          <p:nvPr>
            <p:ph idx="7" type="body"/>
          </p:nvPr>
        </p:nvSpPr>
        <p:spPr>
          <a:xfrm>
            <a:off x="8524875" y="1219200"/>
            <a:ext cx="3373425" cy="48008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p:txBody>
      </p:sp>
      <p:sp>
        <p:nvSpPr>
          <p:cNvPr id="5881" name="Google Shape;5881;p26"/>
          <p:cNvSpPr txBox="1"/>
          <p:nvPr/>
        </p:nvSpPr>
        <p:spPr>
          <a:xfrm>
            <a:off x="2686949" y="3521425"/>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sp>
        <p:nvSpPr>
          <p:cNvPr id="5882" name="Google Shape;5882;p26"/>
          <p:cNvSpPr txBox="1"/>
          <p:nvPr/>
        </p:nvSpPr>
        <p:spPr>
          <a:xfrm>
            <a:off x="4477649" y="3521425"/>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sp>
        <p:nvSpPr>
          <p:cNvPr id="5883" name="Google Shape;5883;p26"/>
          <p:cNvSpPr txBox="1"/>
          <p:nvPr/>
        </p:nvSpPr>
        <p:spPr>
          <a:xfrm>
            <a:off x="3601349" y="5066334"/>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sp>
        <p:nvSpPr>
          <p:cNvPr id="5884" name="Google Shape;5884;p26"/>
          <p:cNvSpPr txBox="1"/>
          <p:nvPr/>
        </p:nvSpPr>
        <p:spPr>
          <a:xfrm>
            <a:off x="3608246" y="2439022"/>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sp>
        <p:nvSpPr>
          <p:cNvPr id="5885" name="Google Shape;5885;p26"/>
          <p:cNvSpPr txBox="1"/>
          <p:nvPr/>
        </p:nvSpPr>
        <p:spPr>
          <a:xfrm>
            <a:off x="5211976" y="4912446"/>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sp>
        <p:nvSpPr>
          <p:cNvPr id="5886" name="Google Shape;5886;p26"/>
          <p:cNvSpPr txBox="1"/>
          <p:nvPr/>
        </p:nvSpPr>
        <p:spPr>
          <a:xfrm>
            <a:off x="1990722" y="4912446"/>
            <a:ext cx="1029962" cy="153888"/>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chemeClr val="lt1"/>
              </a:buClr>
              <a:buSzPts val="1000"/>
              <a:buFont typeface="Arial"/>
              <a:buNone/>
            </a:pPr>
            <a:r>
              <a:rPr b="1" i="0" lang="en-PH" sz="1000" u="none" cap="none" strike="noStrike">
                <a:solidFill>
                  <a:schemeClr val="lt1"/>
                </a:solidFill>
                <a:latin typeface="Arial"/>
                <a:ea typeface="Arial"/>
                <a:cs typeface="Arial"/>
                <a:sym typeface="Arial"/>
              </a:rPr>
              <a:t>Lorem ipsum</a:t>
            </a:r>
            <a:endParaRPr b="1" i="0" sz="1000" u="none" cap="none" strike="noStrike">
              <a:solidFill>
                <a:schemeClr val="lt1"/>
              </a:solidFill>
              <a:latin typeface="Arial"/>
              <a:ea typeface="Arial"/>
              <a:cs typeface="Arial"/>
              <a:sym typeface="Arial"/>
            </a:endParaRPr>
          </a:p>
        </p:txBody>
      </p:sp>
      <p:cxnSp>
        <p:nvCxnSpPr>
          <p:cNvPr id="5887" name="Google Shape;5887;p26"/>
          <p:cNvCxnSpPr/>
          <p:nvPr/>
        </p:nvCxnSpPr>
        <p:spPr>
          <a:xfrm>
            <a:off x="8524875" y="3633890"/>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888" name="Google Shape;5888;p26"/>
          <p:cNvCxnSpPr/>
          <p:nvPr/>
        </p:nvCxnSpPr>
        <p:spPr>
          <a:xfrm>
            <a:off x="8524875" y="2740921"/>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889" name="Google Shape;5889;p26"/>
          <p:cNvCxnSpPr/>
          <p:nvPr/>
        </p:nvCxnSpPr>
        <p:spPr>
          <a:xfrm>
            <a:off x="8524875" y="1847952"/>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890" name="Google Shape;5890;p26"/>
          <p:cNvCxnSpPr/>
          <p:nvPr/>
        </p:nvCxnSpPr>
        <p:spPr>
          <a:xfrm>
            <a:off x="8524875" y="4526859"/>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891" name="Google Shape;5891;p26"/>
          <p:cNvCxnSpPr/>
          <p:nvPr/>
        </p:nvCxnSpPr>
        <p:spPr>
          <a:xfrm>
            <a:off x="8524875" y="5419827"/>
            <a:ext cx="3373425" cy="0"/>
          </a:xfrm>
          <a:prstGeom prst="straightConnector1">
            <a:avLst/>
          </a:prstGeom>
          <a:noFill/>
          <a:ln cap="flat" cmpd="sng" w="9525">
            <a:solidFill>
              <a:srgbClr val="D8D8D8"/>
            </a:solidFill>
            <a:prstDash val="solid"/>
            <a:miter lim="800000"/>
            <a:headEnd len="sm" w="sm" type="none"/>
            <a:tailEnd len="sm" w="sm" type="none"/>
          </a:ln>
        </p:spPr>
      </p:cxnSp>
      <p:sp>
        <p:nvSpPr>
          <p:cNvPr id="5892" name="Google Shape;5892;p26"/>
          <p:cNvSpPr/>
          <p:nvPr/>
        </p:nvSpPr>
        <p:spPr>
          <a:xfrm>
            <a:off x="3835191" y="4000500"/>
            <a:ext cx="576000" cy="576000"/>
          </a:xfrm>
          <a:prstGeom prst="rect">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PH" sz="800" u="none" cap="none" strike="noStrike">
                <a:solidFill>
                  <a:srgbClr val="FFFFFF"/>
                </a:solidFill>
                <a:latin typeface="Arial"/>
                <a:ea typeface="Arial"/>
                <a:cs typeface="Arial"/>
                <a:sym typeface="Arial"/>
              </a:rPr>
              <a:t>Image</a:t>
            </a:r>
            <a:endParaRPr b="0" i="0" sz="800" u="none" cap="none" strike="noStrike">
              <a:solidFill>
                <a:srgbClr val="FFFFFF"/>
              </a:solidFill>
              <a:latin typeface="Arial"/>
              <a:ea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6" name="Shape 5896"/>
        <p:cNvGrpSpPr/>
        <p:nvPr/>
      </p:nvGrpSpPr>
      <p:grpSpPr>
        <a:xfrm>
          <a:off x="0" y="0"/>
          <a:ext cx="0" cy="0"/>
          <a:chOff x="0" y="0"/>
          <a:chExt cx="0" cy="0"/>
        </a:xfrm>
      </p:grpSpPr>
      <p:pic>
        <p:nvPicPr>
          <p:cNvPr id="5897" name="Google Shape;5897;p27"/>
          <p:cNvPicPr preferRelativeResize="0"/>
          <p:nvPr/>
        </p:nvPicPr>
        <p:blipFill rotWithShape="1">
          <a:blip r:embed="rId3">
            <a:alphaModFix/>
          </a:blip>
          <a:srcRect b="0" l="0" r="0" t="0"/>
          <a:stretch/>
        </p:blipFill>
        <p:spPr>
          <a:xfrm>
            <a:off x="304800" y="1863725"/>
            <a:ext cx="7636850" cy="4114047"/>
          </a:xfrm>
          <a:prstGeom prst="rect">
            <a:avLst/>
          </a:prstGeom>
          <a:noFill/>
          <a:ln>
            <a:noFill/>
          </a:ln>
        </p:spPr>
      </p:pic>
      <p:sp>
        <p:nvSpPr>
          <p:cNvPr id="5898" name="Google Shape;5898;p27"/>
          <p:cNvSpPr txBox="1"/>
          <p:nvPr>
            <p:ph idx="1" type="body"/>
          </p:nvPr>
        </p:nvSpPr>
        <p:spPr>
          <a:xfrm>
            <a:off x="8524875" y="6521852"/>
            <a:ext cx="3362329"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899" name="Google Shape;5899;p27"/>
          <p:cNvSpPr txBox="1"/>
          <p:nvPr>
            <p:ph type="title"/>
          </p:nvPr>
        </p:nvSpPr>
        <p:spPr>
          <a:xfrm>
            <a:off x="304800" y="266699"/>
            <a:ext cx="7638258"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3200"/>
              <a:buFont typeface="Arial"/>
              <a:buNone/>
            </a:pPr>
            <a:r>
              <a:rPr lang="en-PH"/>
              <a:t>Financial</a:t>
            </a:r>
            <a:endParaRPr/>
          </a:p>
        </p:txBody>
      </p:sp>
      <p:sp>
        <p:nvSpPr>
          <p:cNvPr id="5900" name="Google Shape;5900;p27"/>
          <p:cNvSpPr txBox="1"/>
          <p:nvPr>
            <p:ph idx="2" type="body"/>
          </p:nvPr>
        </p:nvSpPr>
        <p:spPr>
          <a:xfrm>
            <a:off x="8524875" y="1219200"/>
            <a:ext cx="3373425" cy="480080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a:p>
            <a:pPr indent="0" lvl="0" marL="0" rtl="0" algn="l">
              <a:lnSpc>
                <a:spcPct val="100000"/>
              </a:lnSpc>
              <a:spcBef>
                <a:spcPts val="3000"/>
              </a:spcBef>
              <a:spcAft>
                <a:spcPts val="0"/>
              </a:spcAft>
              <a:buClr>
                <a:schemeClr val="lt1"/>
              </a:buClr>
              <a:buSzPts val="1600"/>
              <a:buNone/>
            </a:pPr>
            <a:r>
              <a:rPr lang="en-PH"/>
              <a:t>Lorem ipsum dolor sit amet, consectetur adipiscing elit, </a:t>
            </a:r>
            <a:endParaRPr/>
          </a:p>
        </p:txBody>
      </p:sp>
      <p:sp>
        <p:nvSpPr>
          <p:cNvPr id="5901" name="Google Shape;5901;p27"/>
          <p:cNvSpPr txBox="1"/>
          <p:nvPr>
            <p:ph idx="3" type="body"/>
          </p:nvPr>
        </p:nvSpPr>
        <p:spPr>
          <a:xfrm>
            <a:off x="304796" y="1219200"/>
            <a:ext cx="7636862" cy="430887"/>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Clr>
                <a:schemeClr val="accent1"/>
              </a:buClr>
              <a:buSzPts val="1600"/>
              <a:buNone/>
            </a:pPr>
            <a:r>
              <a:rPr lang="en-PH"/>
              <a:t>Graph Title Here</a:t>
            </a:r>
            <a:endParaRPr/>
          </a:p>
        </p:txBody>
      </p:sp>
      <p:cxnSp>
        <p:nvCxnSpPr>
          <p:cNvPr id="5902" name="Google Shape;5902;p27"/>
          <p:cNvCxnSpPr/>
          <p:nvPr/>
        </p:nvCxnSpPr>
        <p:spPr>
          <a:xfrm>
            <a:off x="8524875" y="3633890"/>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903" name="Google Shape;5903;p27"/>
          <p:cNvCxnSpPr/>
          <p:nvPr/>
        </p:nvCxnSpPr>
        <p:spPr>
          <a:xfrm>
            <a:off x="8524875" y="2740921"/>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904" name="Google Shape;5904;p27"/>
          <p:cNvCxnSpPr/>
          <p:nvPr/>
        </p:nvCxnSpPr>
        <p:spPr>
          <a:xfrm>
            <a:off x="8524875" y="1847952"/>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905" name="Google Shape;5905;p27"/>
          <p:cNvCxnSpPr/>
          <p:nvPr/>
        </p:nvCxnSpPr>
        <p:spPr>
          <a:xfrm>
            <a:off x="8524875" y="4526859"/>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906" name="Google Shape;5906;p27"/>
          <p:cNvCxnSpPr/>
          <p:nvPr/>
        </p:nvCxnSpPr>
        <p:spPr>
          <a:xfrm>
            <a:off x="8524875" y="5419827"/>
            <a:ext cx="3373425" cy="0"/>
          </a:xfrm>
          <a:prstGeom prst="straightConnector1">
            <a:avLst/>
          </a:prstGeom>
          <a:noFill/>
          <a:ln cap="flat" cmpd="sng" w="9525">
            <a:solidFill>
              <a:srgbClr val="D8D8D8"/>
            </a:solidFill>
            <a:prstDash val="solid"/>
            <a:miter lim="800000"/>
            <a:headEnd len="sm" w="sm" type="none"/>
            <a:tailEnd len="sm" w="sm" type="none"/>
          </a:ln>
        </p:spPr>
      </p:cxnSp>
      <p:cxnSp>
        <p:nvCxnSpPr>
          <p:cNvPr id="5907" name="Google Shape;5907;p27"/>
          <p:cNvCxnSpPr/>
          <p:nvPr/>
        </p:nvCxnSpPr>
        <p:spPr>
          <a:xfrm>
            <a:off x="2244375" y="2187388"/>
            <a:ext cx="0" cy="1855800"/>
          </a:xfrm>
          <a:prstGeom prst="straightConnector1">
            <a:avLst/>
          </a:prstGeom>
          <a:noFill/>
          <a:ln cap="flat" cmpd="sng" w="25400">
            <a:solidFill>
              <a:srgbClr val="08212E"/>
            </a:solidFill>
            <a:prstDash val="solid"/>
            <a:miter lim="800000"/>
            <a:headEnd len="sm" w="sm" type="none"/>
            <a:tailEnd len="med" w="med" type="oval"/>
          </a:ln>
        </p:spPr>
      </p:cxnSp>
      <p:sp>
        <p:nvSpPr>
          <p:cNvPr id="5908" name="Google Shape;5908;p27"/>
          <p:cNvSpPr/>
          <p:nvPr/>
        </p:nvSpPr>
        <p:spPr>
          <a:xfrm>
            <a:off x="1123725" y="1739151"/>
            <a:ext cx="2241300" cy="623100"/>
          </a:xfrm>
          <a:prstGeom prst="rect">
            <a:avLst/>
          </a:prstGeom>
          <a:solidFill>
            <a:srgbClr val="08212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PH" sz="1400" u="none" cap="none" strike="noStrike">
                <a:solidFill>
                  <a:schemeClr val="lt1"/>
                </a:solidFill>
                <a:latin typeface="Arial"/>
                <a:ea typeface="Arial"/>
                <a:cs typeface="Arial"/>
                <a:sym typeface="Arial"/>
              </a:rPr>
              <a:t>Callout text here</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2" name="Shape 5912"/>
        <p:cNvGrpSpPr/>
        <p:nvPr/>
      </p:nvGrpSpPr>
      <p:grpSpPr>
        <a:xfrm>
          <a:off x="0" y="0"/>
          <a:ext cx="0" cy="0"/>
          <a:chOff x="0" y="0"/>
          <a:chExt cx="0" cy="0"/>
        </a:xfrm>
      </p:grpSpPr>
      <p:sp>
        <p:nvSpPr>
          <p:cNvPr id="5913" name="Google Shape;5913;p28"/>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chemeClr val="lt1"/>
              </a:buClr>
              <a:buSzPts val="1000"/>
              <a:buFont typeface="Arial"/>
              <a:buNone/>
            </a:pPr>
            <a:r>
              <a:rPr b="0" i="0" lang="en-PH" sz="1000" u="none" cap="none" strike="noStrike">
                <a:solidFill>
                  <a:schemeClr val="lt1"/>
                </a:solidFill>
                <a:latin typeface="Arial"/>
                <a:ea typeface="Arial"/>
                <a:cs typeface="Arial"/>
                <a:sym typeface="Arial"/>
              </a:rPr>
              <a:t>Confidential</a:t>
            </a:r>
            <a:endParaRPr/>
          </a:p>
        </p:txBody>
      </p:sp>
      <p:sp>
        <p:nvSpPr>
          <p:cNvPr id="5914" name="Google Shape;5914;p28"/>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Market Dynamics and Azuga Competencies</a:t>
            </a:r>
            <a:endParaRPr/>
          </a:p>
        </p:txBody>
      </p:sp>
      <p:sp>
        <p:nvSpPr>
          <p:cNvPr id="5915" name="Google Shape;5915;p28"/>
          <p:cNvSpPr txBox="1"/>
          <p:nvPr>
            <p:ph idx="2" type="body"/>
          </p:nvPr>
        </p:nvSpPr>
        <p:spPr>
          <a:xfrm>
            <a:off x="298450" y="1219200"/>
            <a:ext cx="11588750" cy="430887"/>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400"/>
              <a:buNone/>
            </a:pPr>
            <a:r>
              <a:rPr lang="en-PH"/>
              <a:t>Lorem ipsum dolor sit amet, consectetur adipiscing elit. Sed do eiusmod tempor incididunt ut labore et dolore magna aliqua. </a:t>
            </a:r>
            <a:endParaRPr/>
          </a:p>
          <a:p>
            <a:pPr indent="0" lvl="0" marL="0" rtl="0" algn="l">
              <a:lnSpc>
                <a:spcPct val="100000"/>
              </a:lnSpc>
              <a:spcBef>
                <a:spcPts val="600"/>
              </a:spcBef>
              <a:spcAft>
                <a:spcPts val="0"/>
              </a:spcAft>
              <a:buClr>
                <a:schemeClr val="lt1"/>
              </a:buClr>
              <a:buSzPts val="1400"/>
              <a:buNone/>
            </a:pPr>
            <a:r>
              <a:t/>
            </a:r>
            <a:endParaRPr/>
          </a:p>
        </p:txBody>
      </p:sp>
      <p:sp>
        <p:nvSpPr>
          <p:cNvPr id="5916" name="Google Shape;5916;p28"/>
          <p:cNvSpPr/>
          <p:nvPr/>
        </p:nvSpPr>
        <p:spPr>
          <a:xfrm>
            <a:off x="304796" y="1810424"/>
            <a:ext cx="3480126" cy="432367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17" name="Google Shape;5917;p28"/>
          <p:cNvSpPr txBox="1"/>
          <p:nvPr/>
        </p:nvSpPr>
        <p:spPr>
          <a:xfrm>
            <a:off x="422177" y="2421026"/>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1</a:t>
            </a:r>
            <a:endParaRPr b="1" i="0" sz="1200" u="none" cap="none" strike="noStrike">
              <a:solidFill>
                <a:schemeClr val="accent1"/>
              </a:solidFill>
              <a:latin typeface="Arial"/>
              <a:ea typeface="Arial"/>
              <a:cs typeface="Arial"/>
              <a:sym typeface="Arial"/>
            </a:endParaRPr>
          </a:p>
        </p:txBody>
      </p:sp>
      <p:sp>
        <p:nvSpPr>
          <p:cNvPr id="5918" name="Google Shape;5918;p28"/>
          <p:cNvSpPr txBox="1"/>
          <p:nvPr/>
        </p:nvSpPr>
        <p:spPr>
          <a:xfrm>
            <a:off x="868487" y="2422347"/>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19" name="Google Shape;5919;p28"/>
          <p:cNvSpPr txBox="1"/>
          <p:nvPr/>
        </p:nvSpPr>
        <p:spPr>
          <a:xfrm>
            <a:off x="868487" y="3036133"/>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20" name="Google Shape;5920;p28"/>
          <p:cNvSpPr txBox="1"/>
          <p:nvPr/>
        </p:nvSpPr>
        <p:spPr>
          <a:xfrm>
            <a:off x="868487" y="3649919"/>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21" name="Google Shape;5921;p28"/>
          <p:cNvSpPr txBox="1"/>
          <p:nvPr/>
        </p:nvSpPr>
        <p:spPr>
          <a:xfrm>
            <a:off x="868487" y="4263705"/>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22" name="Google Shape;5922;p28"/>
          <p:cNvSpPr txBox="1"/>
          <p:nvPr/>
        </p:nvSpPr>
        <p:spPr>
          <a:xfrm>
            <a:off x="868487" y="4877491"/>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23" name="Google Shape;5923;p28"/>
          <p:cNvSpPr txBox="1"/>
          <p:nvPr/>
        </p:nvSpPr>
        <p:spPr>
          <a:xfrm>
            <a:off x="422177" y="3034812"/>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2</a:t>
            </a:r>
            <a:endParaRPr b="1" i="0" sz="1200" u="none" cap="none" strike="noStrike">
              <a:solidFill>
                <a:schemeClr val="accent1"/>
              </a:solidFill>
              <a:latin typeface="Arial"/>
              <a:ea typeface="Arial"/>
              <a:cs typeface="Arial"/>
              <a:sym typeface="Arial"/>
            </a:endParaRPr>
          </a:p>
        </p:txBody>
      </p:sp>
      <p:sp>
        <p:nvSpPr>
          <p:cNvPr id="5924" name="Google Shape;5924;p28"/>
          <p:cNvSpPr txBox="1"/>
          <p:nvPr/>
        </p:nvSpPr>
        <p:spPr>
          <a:xfrm>
            <a:off x="422177" y="3648598"/>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3</a:t>
            </a:r>
            <a:endParaRPr b="1" i="0" sz="1200" u="none" cap="none" strike="noStrike">
              <a:solidFill>
                <a:schemeClr val="accent1"/>
              </a:solidFill>
              <a:latin typeface="Arial"/>
              <a:ea typeface="Arial"/>
              <a:cs typeface="Arial"/>
              <a:sym typeface="Arial"/>
            </a:endParaRPr>
          </a:p>
        </p:txBody>
      </p:sp>
      <p:sp>
        <p:nvSpPr>
          <p:cNvPr id="5925" name="Google Shape;5925;p28"/>
          <p:cNvSpPr txBox="1"/>
          <p:nvPr/>
        </p:nvSpPr>
        <p:spPr>
          <a:xfrm>
            <a:off x="422177" y="4262384"/>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4</a:t>
            </a:r>
            <a:endParaRPr b="1" i="0" sz="1200" u="none" cap="none" strike="noStrike">
              <a:solidFill>
                <a:schemeClr val="accent1"/>
              </a:solidFill>
              <a:latin typeface="Arial"/>
              <a:ea typeface="Arial"/>
              <a:cs typeface="Arial"/>
              <a:sym typeface="Arial"/>
            </a:endParaRPr>
          </a:p>
        </p:txBody>
      </p:sp>
      <p:sp>
        <p:nvSpPr>
          <p:cNvPr id="5926" name="Google Shape;5926;p28"/>
          <p:cNvSpPr txBox="1"/>
          <p:nvPr/>
        </p:nvSpPr>
        <p:spPr>
          <a:xfrm>
            <a:off x="422177" y="4876170"/>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5</a:t>
            </a:r>
            <a:endParaRPr b="1" i="0" sz="1200" u="none" cap="none" strike="noStrike">
              <a:solidFill>
                <a:schemeClr val="accent1"/>
              </a:solidFill>
              <a:latin typeface="Arial"/>
              <a:ea typeface="Arial"/>
              <a:cs typeface="Arial"/>
              <a:sym typeface="Arial"/>
            </a:endParaRPr>
          </a:p>
        </p:txBody>
      </p:sp>
      <p:sp>
        <p:nvSpPr>
          <p:cNvPr id="5927" name="Google Shape;5927;p28"/>
          <p:cNvSpPr txBox="1"/>
          <p:nvPr/>
        </p:nvSpPr>
        <p:spPr>
          <a:xfrm>
            <a:off x="868487" y="5491278"/>
            <a:ext cx="2750145" cy="45061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Lorem ipsum dolor sit amet, consectetur adipiscing elit.</a:t>
            </a:r>
            <a:endParaRPr b="0" i="0" sz="1400" u="none" cap="none" strike="noStrike">
              <a:solidFill>
                <a:srgbClr val="000000"/>
              </a:solidFill>
              <a:latin typeface="Arial"/>
              <a:ea typeface="Arial"/>
              <a:cs typeface="Arial"/>
              <a:sym typeface="Arial"/>
            </a:endParaRPr>
          </a:p>
        </p:txBody>
      </p:sp>
      <p:sp>
        <p:nvSpPr>
          <p:cNvPr id="5928" name="Google Shape;5928;p28"/>
          <p:cNvSpPr txBox="1"/>
          <p:nvPr/>
        </p:nvSpPr>
        <p:spPr>
          <a:xfrm>
            <a:off x="422177" y="5489957"/>
            <a:ext cx="298450" cy="453256"/>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Arial"/>
              <a:buNone/>
            </a:pPr>
            <a:r>
              <a:rPr b="1" i="0" lang="en-PH" sz="1200" u="none" cap="none" strike="noStrike">
                <a:solidFill>
                  <a:schemeClr val="accent1"/>
                </a:solidFill>
                <a:latin typeface="Arial"/>
                <a:ea typeface="Arial"/>
                <a:cs typeface="Arial"/>
                <a:sym typeface="Arial"/>
              </a:rPr>
              <a:t>6</a:t>
            </a:r>
            <a:endParaRPr b="1" i="0" sz="1200" u="none" cap="none" strike="noStrike">
              <a:solidFill>
                <a:schemeClr val="accent1"/>
              </a:solidFill>
              <a:latin typeface="Arial"/>
              <a:ea typeface="Arial"/>
              <a:cs typeface="Arial"/>
              <a:sym typeface="Arial"/>
            </a:endParaRPr>
          </a:p>
        </p:txBody>
      </p:sp>
      <p:sp>
        <p:nvSpPr>
          <p:cNvPr id="5929" name="Google Shape;5929;p28"/>
          <p:cNvSpPr/>
          <p:nvPr/>
        </p:nvSpPr>
        <p:spPr>
          <a:xfrm>
            <a:off x="4039575" y="2196525"/>
            <a:ext cx="7847700" cy="3937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cxnSp>
        <p:nvCxnSpPr>
          <p:cNvPr id="5930" name="Google Shape;5930;p28"/>
          <p:cNvCxnSpPr/>
          <p:nvPr/>
        </p:nvCxnSpPr>
        <p:spPr>
          <a:xfrm>
            <a:off x="8803366" y="2735986"/>
            <a:ext cx="655594" cy="0"/>
          </a:xfrm>
          <a:prstGeom prst="straightConnector1">
            <a:avLst/>
          </a:prstGeom>
          <a:noFill/>
          <a:ln cap="flat" cmpd="sng" w="19050">
            <a:solidFill>
              <a:schemeClr val="accent1"/>
            </a:solidFill>
            <a:prstDash val="solid"/>
            <a:miter lim="800000"/>
            <a:headEnd len="sm" w="sm" type="none"/>
            <a:tailEnd len="med" w="med" type="oval"/>
          </a:ln>
        </p:spPr>
      </p:cxnSp>
      <p:cxnSp>
        <p:nvCxnSpPr>
          <p:cNvPr id="5931" name="Google Shape;5931;p28"/>
          <p:cNvCxnSpPr/>
          <p:nvPr/>
        </p:nvCxnSpPr>
        <p:spPr>
          <a:xfrm flipH="1" rot="10800000">
            <a:off x="8436637" y="2732918"/>
            <a:ext cx="375428" cy="324466"/>
          </a:xfrm>
          <a:prstGeom prst="straightConnector1">
            <a:avLst/>
          </a:prstGeom>
          <a:noFill/>
          <a:ln cap="flat" cmpd="sng" w="19050">
            <a:solidFill>
              <a:schemeClr val="accent1"/>
            </a:solidFill>
            <a:prstDash val="solid"/>
            <a:miter lim="800000"/>
            <a:headEnd len="sm" w="sm" type="none"/>
            <a:tailEnd len="sm" w="sm" type="none"/>
          </a:ln>
        </p:spPr>
      </p:cxnSp>
      <p:sp>
        <p:nvSpPr>
          <p:cNvPr id="5932" name="Google Shape;5932;p28"/>
          <p:cNvSpPr txBox="1"/>
          <p:nvPr/>
        </p:nvSpPr>
        <p:spPr>
          <a:xfrm>
            <a:off x="10007193" y="2562190"/>
            <a:ext cx="1727070" cy="329601"/>
          </a:xfrm>
          <a:prstGeom prst="rect">
            <a:avLst/>
          </a:prstGeom>
          <a:noFill/>
          <a:ln>
            <a:noFill/>
          </a:ln>
        </p:spPr>
        <p:txBody>
          <a:bodyPr anchorCtr="0" anchor="ctr" bIns="45700" lIns="0" spcFirstLastPara="1" rIns="0" wrap="square" tIns="0">
            <a:noAutofit/>
          </a:bodyPr>
          <a:lstStyle/>
          <a:p>
            <a:pPr indent="0" lvl="0" marL="0" marR="0" rtl="0" algn="l">
              <a:lnSpc>
                <a:spcPct val="100000"/>
              </a:lnSpc>
              <a:spcBef>
                <a:spcPts val="0"/>
              </a:spcBef>
              <a:spcAft>
                <a:spcPts val="0"/>
              </a:spcAft>
              <a:buClr>
                <a:schemeClr val="accent1"/>
              </a:buClr>
              <a:buSzPts val="1400"/>
              <a:buFont typeface="Arial"/>
              <a:buNone/>
            </a:pPr>
            <a:r>
              <a:rPr b="1" i="0" lang="en-PH" sz="1400" u="none" cap="none" strike="noStrike">
                <a:solidFill>
                  <a:schemeClr val="accent1"/>
                </a:solidFill>
                <a:latin typeface="Arial"/>
                <a:ea typeface="Arial"/>
                <a:cs typeface="Arial"/>
                <a:sym typeface="Arial"/>
              </a:rPr>
              <a:t>Lorem ipsum</a:t>
            </a:r>
            <a:endParaRPr b="0" i="0" sz="1400" u="none" cap="none" strike="noStrike">
              <a:solidFill>
                <a:srgbClr val="000000"/>
              </a:solidFill>
              <a:latin typeface="Arial"/>
              <a:ea typeface="Arial"/>
              <a:cs typeface="Arial"/>
              <a:sym typeface="Arial"/>
            </a:endParaRPr>
          </a:p>
        </p:txBody>
      </p:sp>
      <p:sp>
        <p:nvSpPr>
          <p:cNvPr id="5933" name="Google Shape;5933;p28"/>
          <p:cNvSpPr txBox="1"/>
          <p:nvPr/>
        </p:nvSpPr>
        <p:spPr>
          <a:xfrm>
            <a:off x="10007193" y="2851770"/>
            <a:ext cx="1727070" cy="329601"/>
          </a:xfrm>
          <a:prstGeom prst="rect">
            <a:avLst/>
          </a:prstGeom>
          <a:noFill/>
          <a:ln>
            <a:noFill/>
          </a:ln>
        </p:spPr>
        <p:txBody>
          <a:bodyPr anchorCtr="0" anchor="t" bIns="4570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Consectetur adipiscing elit, sed do eiusmod tempor </a:t>
            </a:r>
            <a:endParaRPr b="0" i="0" sz="1400" u="none" cap="none" strike="noStrike">
              <a:solidFill>
                <a:srgbClr val="000000"/>
              </a:solidFill>
              <a:latin typeface="Arial"/>
              <a:ea typeface="Arial"/>
              <a:cs typeface="Arial"/>
              <a:sym typeface="Arial"/>
            </a:endParaRPr>
          </a:p>
        </p:txBody>
      </p:sp>
      <p:sp>
        <p:nvSpPr>
          <p:cNvPr id="5934" name="Google Shape;5934;p28"/>
          <p:cNvSpPr/>
          <p:nvPr/>
        </p:nvSpPr>
        <p:spPr>
          <a:xfrm>
            <a:off x="9584012" y="2589830"/>
            <a:ext cx="274320" cy="27432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2</a:t>
            </a:r>
            <a:endParaRPr b="1" i="0" sz="1200" u="none" cap="none" strike="noStrike">
              <a:solidFill>
                <a:schemeClr val="lt1"/>
              </a:solidFill>
              <a:latin typeface="Arial"/>
              <a:ea typeface="Arial"/>
              <a:cs typeface="Arial"/>
              <a:sym typeface="Arial"/>
            </a:endParaRPr>
          </a:p>
        </p:txBody>
      </p:sp>
      <p:grpSp>
        <p:nvGrpSpPr>
          <p:cNvPr id="5935" name="Google Shape;5935;p28"/>
          <p:cNvGrpSpPr/>
          <p:nvPr/>
        </p:nvGrpSpPr>
        <p:grpSpPr>
          <a:xfrm flipH="1" rot="10800000">
            <a:off x="8436637" y="5127024"/>
            <a:ext cx="1022323" cy="324466"/>
            <a:chOff x="8639837" y="2535290"/>
            <a:chExt cx="1022323" cy="324466"/>
          </a:xfrm>
        </p:grpSpPr>
        <p:cxnSp>
          <p:nvCxnSpPr>
            <p:cNvPr id="5936" name="Google Shape;5936;p28"/>
            <p:cNvCxnSpPr/>
            <p:nvPr/>
          </p:nvCxnSpPr>
          <p:spPr>
            <a:xfrm>
              <a:off x="9006566" y="2538358"/>
              <a:ext cx="655594" cy="0"/>
            </a:xfrm>
            <a:prstGeom prst="straightConnector1">
              <a:avLst/>
            </a:prstGeom>
            <a:noFill/>
            <a:ln cap="flat" cmpd="sng" w="19050">
              <a:solidFill>
                <a:schemeClr val="accent4"/>
              </a:solidFill>
              <a:prstDash val="solid"/>
              <a:miter lim="800000"/>
              <a:headEnd len="sm" w="sm" type="none"/>
              <a:tailEnd len="med" w="med" type="oval"/>
            </a:ln>
          </p:spPr>
        </p:cxnSp>
        <p:cxnSp>
          <p:nvCxnSpPr>
            <p:cNvPr id="5937" name="Google Shape;5937;p28"/>
            <p:cNvCxnSpPr/>
            <p:nvPr/>
          </p:nvCxnSpPr>
          <p:spPr>
            <a:xfrm flipH="1" rot="10800000">
              <a:off x="8639837" y="2535290"/>
              <a:ext cx="375428" cy="324466"/>
            </a:xfrm>
            <a:prstGeom prst="straightConnector1">
              <a:avLst/>
            </a:prstGeom>
            <a:noFill/>
            <a:ln cap="flat" cmpd="sng" w="19050">
              <a:solidFill>
                <a:schemeClr val="accent4"/>
              </a:solidFill>
              <a:prstDash val="solid"/>
              <a:miter lim="800000"/>
              <a:headEnd len="sm" w="sm" type="none"/>
              <a:tailEnd len="sm" w="sm" type="none"/>
            </a:ln>
          </p:spPr>
        </p:cxnSp>
      </p:grpSp>
      <p:sp>
        <p:nvSpPr>
          <p:cNvPr id="5938" name="Google Shape;5938;p28"/>
          <p:cNvSpPr txBox="1"/>
          <p:nvPr/>
        </p:nvSpPr>
        <p:spPr>
          <a:xfrm>
            <a:off x="10007193" y="5271232"/>
            <a:ext cx="1727070" cy="329601"/>
          </a:xfrm>
          <a:prstGeom prst="rect">
            <a:avLst/>
          </a:prstGeom>
          <a:noFill/>
          <a:ln>
            <a:noFill/>
          </a:ln>
        </p:spPr>
        <p:txBody>
          <a:bodyPr anchorCtr="0" anchor="ctr" bIns="45700" lIns="0" spcFirstLastPara="1" rIns="0" wrap="square" tIns="0">
            <a:noAutofit/>
          </a:bodyPr>
          <a:lstStyle/>
          <a:p>
            <a:pPr indent="0" lvl="0" marL="0" marR="0" rtl="0" algn="l">
              <a:lnSpc>
                <a:spcPct val="100000"/>
              </a:lnSpc>
              <a:spcBef>
                <a:spcPts val="0"/>
              </a:spcBef>
              <a:spcAft>
                <a:spcPts val="0"/>
              </a:spcAft>
              <a:buClr>
                <a:schemeClr val="accent4"/>
              </a:buClr>
              <a:buSzPts val="1400"/>
              <a:buFont typeface="Arial"/>
              <a:buNone/>
            </a:pPr>
            <a:r>
              <a:rPr b="1" i="0" lang="en-PH" sz="1400" u="none" cap="none" strike="noStrike">
                <a:solidFill>
                  <a:schemeClr val="accent4"/>
                </a:solidFill>
                <a:latin typeface="Arial"/>
                <a:ea typeface="Arial"/>
                <a:cs typeface="Arial"/>
                <a:sym typeface="Arial"/>
              </a:rPr>
              <a:t>Lorem ipsum</a:t>
            </a:r>
            <a:endParaRPr b="0" i="0" sz="1400" u="none" cap="none" strike="noStrike">
              <a:solidFill>
                <a:srgbClr val="000000"/>
              </a:solidFill>
              <a:latin typeface="Arial"/>
              <a:ea typeface="Arial"/>
              <a:cs typeface="Arial"/>
              <a:sym typeface="Arial"/>
            </a:endParaRPr>
          </a:p>
        </p:txBody>
      </p:sp>
      <p:sp>
        <p:nvSpPr>
          <p:cNvPr id="5939" name="Google Shape;5939;p28"/>
          <p:cNvSpPr txBox="1"/>
          <p:nvPr/>
        </p:nvSpPr>
        <p:spPr>
          <a:xfrm>
            <a:off x="10007193" y="5560812"/>
            <a:ext cx="1727070" cy="329601"/>
          </a:xfrm>
          <a:prstGeom prst="rect">
            <a:avLst/>
          </a:prstGeom>
          <a:noFill/>
          <a:ln>
            <a:noFill/>
          </a:ln>
        </p:spPr>
        <p:txBody>
          <a:bodyPr anchorCtr="0" anchor="t" bIns="4570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Consectetur adipiscing elit, sed do eiusmod tempor </a:t>
            </a:r>
            <a:endParaRPr b="0" i="0" sz="1400" u="none" cap="none" strike="noStrike">
              <a:solidFill>
                <a:srgbClr val="000000"/>
              </a:solidFill>
              <a:latin typeface="Arial"/>
              <a:ea typeface="Arial"/>
              <a:cs typeface="Arial"/>
              <a:sym typeface="Arial"/>
            </a:endParaRPr>
          </a:p>
        </p:txBody>
      </p:sp>
      <p:sp>
        <p:nvSpPr>
          <p:cNvPr id="5940" name="Google Shape;5940;p28"/>
          <p:cNvSpPr/>
          <p:nvPr/>
        </p:nvSpPr>
        <p:spPr>
          <a:xfrm>
            <a:off x="9584012" y="5298872"/>
            <a:ext cx="274320" cy="27432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3</a:t>
            </a:r>
            <a:endParaRPr b="1" i="0" sz="1200" u="none" cap="none" strike="noStrike">
              <a:solidFill>
                <a:schemeClr val="lt1"/>
              </a:solidFill>
              <a:latin typeface="Arial"/>
              <a:ea typeface="Arial"/>
              <a:cs typeface="Arial"/>
              <a:sym typeface="Arial"/>
            </a:endParaRPr>
          </a:p>
        </p:txBody>
      </p:sp>
      <p:sp>
        <p:nvSpPr>
          <p:cNvPr id="5941" name="Google Shape;5941;p28"/>
          <p:cNvSpPr/>
          <p:nvPr/>
        </p:nvSpPr>
        <p:spPr>
          <a:xfrm>
            <a:off x="6208079" y="2619110"/>
            <a:ext cx="274320" cy="27432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1</a:t>
            </a:r>
            <a:endParaRPr b="1" i="0" sz="1200" u="none" cap="none" strike="noStrike">
              <a:solidFill>
                <a:schemeClr val="lt1"/>
              </a:solidFill>
              <a:latin typeface="Arial"/>
              <a:ea typeface="Arial"/>
              <a:cs typeface="Arial"/>
              <a:sym typeface="Arial"/>
            </a:endParaRPr>
          </a:p>
        </p:txBody>
      </p:sp>
      <p:cxnSp>
        <p:nvCxnSpPr>
          <p:cNvPr id="5942" name="Google Shape;5942;p28"/>
          <p:cNvCxnSpPr/>
          <p:nvPr/>
        </p:nvCxnSpPr>
        <p:spPr>
          <a:xfrm rot="10800000">
            <a:off x="6618137" y="2765266"/>
            <a:ext cx="655594" cy="0"/>
          </a:xfrm>
          <a:prstGeom prst="straightConnector1">
            <a:avLst/>
          </a:prstGeom>
          <a:noFill/>
          <a:ln cap="flat" cmpd="sng" w="19050">
            <a:solidFill>
              <a:schemeClr val="accent4"/>
            </a:solidFill>
            <a:prstDash val="solid"/>
            <a:miter lim="800000"/>
            <a:headEnd len="sm" w="sm" type="none"/>
            <a:tailEnd len="med" w="med" type="oval"/>
          </a:ln>
        </p:spPr>
      </p:cxnSp>
      <p:cxnSp>
        <p:nvCxnSpPr>
          <p:cNvPr id="5943" name="Google Shape;5943;p28"/>
          <p:cNvCxnSpPr/>
          <p:nvPr/>
        </p:nvCxnSpPr>
        <p:spPr>
          <a:xfrm rot="10800000">
            <a:off x="7265032" y="2762198"/>
            <a:ext cx="375428" cy="324466"/>
          </a:xfrm>
          <a:prstGeom prst="straightConnector1">
            <a:avLst/>
          </a:prstGeom>
          <a:noFill/>
          <a:ln cap="flat" cmpd="sng" w="19050">
            <a:solidFill>
              <a:schemeClr val="accent4"/>
            </a:solidFill>
            <a:prstDash val="solid"/>
            <a:miter lim="800000"/>
            <a:headEnd len="sm" w="sm" type="none"/>
            <a:tailEnd len="sm" w="sm" type="none"/>
          </a:ln>
        </p:spPr>
      </p:cxnSp>
      <p:grpSp>
        <p:nvGrpSpPr>
          <p:cNvPr id="5944" name="Google Shape;5944;p28"/>
          <p:cNvGrpSpPr/>
          <p:nvPr/>
        </p:nvGrpSpPr>
        <p:grpSpPr>
          <a:xfrm rot="10800000">
            <a:off x="6618137" y="5156304"/>
            <a:ext cx="1022323" cy="324466"/>
            <a:chOff x="8639837" y="2535290"/>
            <a:chExt cx="1022323" cy="324466"/>
          </a:xfrm>
        </p:grpSpPr>
        <p:cxnSp>
          <p:nvCxnSpPr>
            <p:cNvPr id="5945" name="Google Shape;5945;p28"/>
            <p:cNvCxnSpPr/>
            <p:nvPr/>
          </p:nvCxnSpPr>
          <p:spPr>
            <a:xfrm>
              <a:off x="9006566" y="2538358"/>
              <a:ext cx="655594" cy="0"/>
            </a:xfrm>
            <a:prstGeom prst="straightConnector1">
              <a:avLst/>
            </a:prstGeom>
            <a:noFill/>
            <a:ln cap="flat" cmpd="sng" w="19050">
              <a:solidFill>
                <a:schemeClr val="accent1"/>
              </a:solidFill>
              <a:prstDash val="solid"/>
              <a:miter lim="800000"/>
              <a:headEnd len="sm" w="sm" type="none"/>
              <a:tailEnd len="med" w="med" type="oval"/>
            </a:ln>
          </p:spPr>
        </p:cxnSp>
        <p:cxnSp>
          <p:nvCxnSpPr>
            <p:cNvPr id="5946" name="Google Shape;5946;p28"/>
            <p:cNvCxnSpPr/>
            <p:nvPr/>
          </p:nvCxnSpPr>
          <p:spPr>
            <a:xfrm flipH="1" rot="10800000">
              <a:off x="8639837" y="2535290"/>
              <a:ext cx="375428" cy="324466"/>
            </a:xfrm>
            <a:prstGeom prst="straightConnector1">
              <a:avLst/>
            </a:prstGeom>
            <a:noFill/>
            <a:ln cap="flat" cmpd="sng" w="19050">
              <a:solidFill>
                <a:schemeClr val="accent1"/>
              </a:solidFill>
              <a:prstDash val="solid"/>
              <a:miter lim="800000"/>
              <a:headEnd len="sm" w="sm" type="none"/>
              <a:tailEnd len="sm" w="sm" type="none"/>
            </a:ln>
          </p:spPr>
        </p:cxnSp>
      </p:grpSp>
      <p:sp>
        <p:nvSpPr>
          <p:cNvPr id="5947" name="Google Shape;5947;p28"/>
          <p:cNvSpPr/>
          <p:nvPr/>
        </p:nvSpPr>
        <p:spPr>
          <a:xfrm>
            <a:off x="6208079" y="5328152"/>
            <a:ext cx="274320" cy="27432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
              <a:buFont typeface="Arial"/>
              <a:buNone/>
            </a:pPr>
            <a:r>
              <a:rPr b="1" i="0" lang="en-PH" sz="1200" u="none" cap="none" strike="noStrike">
                <a:solidFill>
                  <a:schemeClr val="lt1"/>
                </a:solidFill>
                <a:latin typeface="Arial"/>
                <a:ea typeface="Arial"/>
                <a:cs typeface="Arial"/>
                <a:sym typeface="Arial"/>
              </a:rPr>
              <a:t>4</a:t>
            </a:r>
            <a:endParaRPr b="1" i="0" sz="1200" u="none" cap="none" strike="noStrike">
              <a:solidFill>
                <a:schemeClr val="lt1"/>
              </a:solidFill>
              <a:latin typeface="Arial"/>
              <a:ea typeface="Arial"/>
              <a:cs typeface="Arial"/>
              <a:sym typeface="Arial"/>
            </a:endParaRPr>
          </a:p>
        </p:txBody>
      </p:sp>
      <p:sp>
        <p:nvSpPr>
          <p:cNvPr id="5948" name="Google Shape;5948;p28"/>
          <p:cNvSpPr txBox="1"/>
          <p:nvPr/>
        </p:nvSpPr>
        <p:spPr>
          <a:xfrm>
            <a:off x="4391184" y="2562190"/>
            <a:ext cx="1727070" cy="329601"/>
          </a:xfrm>
          <a:prstGeom prst="rect">
            <a:avLst/>
          </a:prstGeom>
          <a:noFill/>
          <a:ln>
            <a:noFill/>
          </a:ln>
        </p:spPr>
        <p:txBody>
          <a:bodyPr anchorCtr="0" anchor="ctr" bIns="45700" lIns="0" spcFirstLastPara="1" rIns="0" wrap="square" tIns="0">
            <a:noAutofit/>
          </a:bodyPr>
          <a:lstStyle/>
          <a:p>
            <a:pPr indent="0" lvl="0" marL="0" marR="0" rtl="0" algn="l">
              <a:lnSpc>
                <a:spcPct val="100000"/>
              </a:lnSpc>
              <a:spcBef>
                <a:spcPts val="0"/>
              </a:spcBef>
              <a:spcAft>
                <a:spcPts val="0"/>
              </a:spcAft>
              <a:buClr>
                <a:schemeClr val="accent4"/>
              </a:buClr>
              <a:buSzPts val="1400"/>
              <a:buFont typeface="Arial"/>
              <a:buNone/>
            </a:pPr>
            <a:r>
              <a:rPr b="1" i="0" lang="en-PH" sz="1400" u="none" cap="none" strike="noStrike">
                <a:solidFill>
                  <a:schemeClr val="accent4"/>
                </a:solidFill>
                <a:latin typeface="Arial"/>
                <a:ea typeface="Arial"/>
                <a:cs typeface="Arial"/>
                <a:sym typeface="Arial"/>
              </a:rPr>
              <a:t>Lorem ipsum</a:t>
            </a:r>
            <a:endParaRPr b="0" i="0" sz="1400" u="none" cap="none" strike="noStrike">
              <a:solidFill>
                <a:srgbClr val="000000"/>
              </a:solidFill>
              <a:latin typeface="Arial"/>
              <a:ea typeface="Arial"/>
              <a:cs typeface="Arial"/>
              <a:sym typeface="Arial"/>
            </a:endParaRPr>
          </a:p>
        </p:txBody>
      </p:sp>
      <p:sp>
        <p:nvSpPr>
          <p:cNvPr id="5949" name="Google Shape;5949;p28"/>
          <p:cNvSpPr txBox="1"/>
          <p:nvPr/>
        </p:nvSpPr>
        <p:spPr>
          <a:xfrm>
            <a:off x="4391183" y="2851770"/>
            <a:ext cx="1727070" cy="329601"/>
          </a:xfrm>
          <a:prstGeom prst="rect">
            <a:avLst/>
          </a:prstGeom>
          <a:noFill/>
          <a:ln>
            <a:noFill/>
          </a:ln>
        </p:spPr>
        <p:txBody>
          <a:bodyPr anchorCtr="0" anchor="t" bIns="4570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Consectetur adipiscing elit, sed do eiusmod tempor </a:t>
            </a:r>
            <a:endParaRPr b="0" i="0" sz="1400" u="none" cap="none" strike="noStrike">
              <a:solidFill>
                <a:srgbClr val="000000"/>
              </a:solidFill>
              <a:latin typeface="Arial"/>
              <a:ea typeface="Arial"/>
              <a:cs typeface="Arial"/>
              <a:sym typeface="Arial"/>
            </a:endParaRPr>
          </a:p>
        </p:txBody>
      </p:sp>
      <p:sp>
        <p:nvSpPr>
          <p:cNvPr id="5950" name="Google Shape;5950;p28"/>
          <p:cNvSpPr txBox="1"/>
          <p:nvPr/>
        </p:nvSpPr>
        <p:spPr>
          <a:xfrm>
            <a:off x="4391184" y="5271232"/>
            <a:ext cx="1727070" cy="329601"/>
          </a:xfrm>
          <a:prstGeom prst="rect">
            <a:avLst/>
          </a:prstGeom>
          <a:noFill/>
          <a:ln>
            <a:noFill/>
          </a:ln>
        </p:spPr>
        <p:txBody>
          <a:bodyPr anchorCtr="0" anchor="ctr" bIns="45700" lIns="0" spcFirstLastPara="1" rIns="0" wrap="square" tIns="0">
            <a:noAutofit/>
          </a:bodyPr>
          <a:lstStyle/>
          <a:p>
            <a:pPr indent="0" lvl="0" marL="0" marR="0" rtl="0" algn="l">
              <a:lnSpc>
                <a:spcPct val="100000"/>
              </a:lnSpc>
              <a:spcBef>
                <a:spcPts val="0"/>
              </a:spcBef>
              <a:spcAft>
                <a:spcPts val="0"/>
              </a:spcAft>
              <a:buClr>
                <a:schemeClr val="accent1"/>
              </a:buClr>
              <a:buSzPts val="1400"/>
              <a:buFont typeface="Arial"/>
              <a:buNone/>
            </a:pPr>
            <a:r>
              <a:rPr b="1" i="0" lang="en-PH" sz="1400" u="none" cap="none" strike="noStrike">
                <a:solidFill>
                  <a:schemeClr val="accent1"/>
                </a:solidFill>
                <a:latin typeface="Arial"/>
                <a:ea typeface="Arial"/>
                <a:cs typeface="Arial"/>
                <a:sym typeface="Arial"/>
              </a:rPr>
              <a:t>Lorem ipsum</a:t>
            </a:r>
            <a:endParaRPr b="0" i="0" sz="1400" u="none" cap="none" strike="noStrike">
              <a:solidFill>
                <a:srgbClr val="000000"/>
              </a:solidFill>
              <a:latin typeface="Arial"/>
              <a:ea typeface="Arial"/>
              <a:cs typeface="Arial"/>
              <a:sym typeface="Arial"/>
            </a:endParaRPr>
          </a:p>
        </p:txBody>
      </p:sp>
      <p:sp>
        <p:nvSpPr>
          <p:cNvPr id="5951" name="Google Shape;5951;p28"/>
          <p:cNvSpPr txBox="1"/>
          <p:nvPr/>
        </p:nvSpPr>
        <p:spPr>
          <a:xfrm>
            <a:off x="4391183" y="5560812"/>
            <a:ext cx="1727070" cy="329601"/>
          </a:xfrm>
          <a:prstGeom prst="rect">
            <a:avLst/>
          </a:prstGeom>
          <a:noFill/>
          <a:ln>
            <a:noFill/>
          </a:ln>
        </p:spPr>
        <p:txBody>
          <a:bodyPr anchorCtr="0" anchor="t" bIns="45700" lIns="0" spcFirstLastPara="1" rIns="0" wrap="square" tIns="0">
            <a:noAutofit/>
          </a:bodyPr>
          <a:lstStyle/>
          <a:p>
            <a:pPr indent="0" lvl="0" marL="0" marR="0" rtl="0" algn="l">
              <a:lnSpc>
                <a:spcPct val="100000"/>
              </a:lnSpc>
              <a:spcBef>
                <a:spcPts val="0"/>
              </a:spcBef>
              <a:spcAft>
                <a:spcPts val="0"/>
              </a:spcAft>
              <a:buClr>
                <a:schemeClr val="dk2"/>
              </a:buClr>
              <a:buSzPts val="1000"/>
              <a:buFont typeface="Arial"/>
              <a:buNone/>
            </a:pPr>
            <a:r>
              <a:rPr b="0" i="0" lang="en-PH" sz="1000" u="none" cap="none" strike="noStrike">
                <a:solidFill>
                  <a:schemeClr val="dk2"/>
                </a:solidFill>
                <a:latin typeface="Arial"/>
                <a:ea typeface="Arial"/>
                <a:cs typeface="Arial"/>
                <a:sym typeface="Arial"/>
              </a:rPr>
              <a:t>Consectetur adipiscing elit, sed do eiusmod tempor </a:t>
            </a:r>
            <a:endParaRPr b="0" i="0" sz="1400" u="none" cap="none" strike="noStrike">
              <a:solidFill>
                <a:srgbClr val="000000"/>
              </a:solidFill>
              <a:latin typeface="Arial"/>
              <a:ea typeface="Arial"/>
              <a:cs typeface="Arial"/>
              <a:sym typeface="Arial"/>
            </a:endParaRPr>
          </a:p>
        </p:txBody>
      </p:sp>
      <p:sp>
        <p:nvSpPr>
          <p:cNvPr id="5952" name="Google Shape;5952;p28"/>
          <p:cNvSpPr txBox="1"/>
          <p:nvPr/>
        </p:nvSpPr>
        <p:spPr>
          <a:xfrm>
            <a:off x="4039563" y="1810424"/>
            <a:ext cx="7847700" cy="386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53" name="Google Shape;5953;p28"/>
          <p:cNvSpPr txBox="1"/>
          <p:nvPr/>
        </p:nvSpPr>
        <p:spPr>
          <a:xfrm>
            <a:off x="304797" y="1810424"/>
            <a:ext cx="3480125" cy="3861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Lorem ipsum dolor</a:t>
            </a:r>
            <a:endParaRPr b="1" i="0" sz="1400" u="none" cap="none" strike="noStrike">
              <a:solidFill>
                <a:schemeClr val="lt1"/>
              </a:solidFill>
              <a:latin typeface="Arial"/>
              <a:ea typeface="Arial"/>
              <a:cs typeface="Arial"/>
              <a:sym typeface="Arial"/>
            </a:endParaRPr>
          </a:p>
        </p:txBody>
      </p:sp>
      <p:pic>
        <p:nvPicPr>
          <p:cNvPr id="5954" name="Google Shape;5954;p28"/>
          <p:cNvPicPr preferRelativeResize="0"/>
          <p:nvPr/>
        </p:nvPicPr>
        <p:blipFill rotWithShape="1">
          <a:blip r:embed="rId3">
            <a:alphaModFix/>
          </a:blip>
          <a:srcRect b="0" l="0" r="0" t="0"/>
          <a:stretch/>
        </p:blipFill>
        <p:spPr>
          <a:xfrm>
            <a:off x="5604193" y="2706500"/>
            <a:ext cx="4718439" cy="291755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8" name="Shape 5958"/>
        <p:cNvGrpSpPr/>
        <p:nvPr/>
      </p:nvGrpSpPr>
      <p:grpSpPr>
        <a:xfrm>
          <a:off x="0" y="0"/>
          <a:ext cx="0" cy="0"/>
          <a:chOff x="0" y="0"/>
          <a:chExt cx="0" cy="0"/>
        </a:xfrm>
      </p:grpSpPr>
      <p:sp>
        <p:nvSpPr>
          <p:cNvPr id="5959" name="Google Shape;5959;p29"/>
          <p:cNvSpPr txBox="1"/>
          <p:nvPr>
            <p:ph idx="1" type="body"/>
          </p:nvPr>
        </p:nvSpPr>
        <p:spPr>
          <a:xfrm>
            <a:off x="6829469" y="6521852"/>
            <a:ext cx="5057735" cy="219236"/>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Clr>
                <a:schemeClr val="lt1"/>
              </a:buClr>
              <a:buSzPts val="1000"/>
              <a:buNone/>
            </a:pPr>
            <a:r>
              <a:rPr lang="en-PH"/>
              <a:t>Confidential</a:t>
            </a:r>
            <a:endParaRPr/>
          </a:p>
        </p:txBody>
      </p:sp>
      <p:sp>
        <p:nvSpPr>
          <p:cNvPr id="5960" name="Google Shape;5960;p29"/>
          <p:cNvSpPr txBox="1"/>
          <p:nvPr>
            <p:ph type="title"/>
          </p:nvPr>
        </p:nvSpPr>
        <p:spPr>
          <a:xfrm>
            <a:off x="304800" y="266699"/>
            <a:ext cx="10181864" cy="7928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3200"/>
              <a:buFont typeface="Arial"/>
              <a:buNone/>
            </a:pPr>
            <a:r>
              <a:rPr lang="en-PH"/>
              <a:t>3 Tiered Process Flow Chart </a:t>
            </a:r>
            <a:endParaRPr/>
          </a:p>
        </p:txBody>
      </p:sp>
      <p:sp>
        <p:nvSpPr>
          <p:cNvPr id="5961" name="Google Shape;5961;p29"/>
          <p:cNvSpPr txBox="1"/>
          <p:nvPr>
            <p:ph idx="2" type="body"/>
          </p:nvPr>
        </p:nvSpPr>
        <p:spPr>
          <a:xfrm>
            <a:off x="298450" y="1219200"/>
            <a:ext cx="11588750" cy="430887"/>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1400"/>
              <a:buNone/>
            </a:pPr>
            <a:r>
              <a:rPr lang="en-PH"/>
              <a:t>Lorem ipsum dolor sit amet, consectetur adipiscing elit. Sed do eiusmod tempor incididunt ut labore et dolore magna aliqua. </a:t>
            </a:r>
            <a:endParaRPr/>
          </a:p>
          <a:p>
            <a:pPr indent="0" lvl="0" marL="0" rtl="0" algn="l">
              <a:lnSpc>
                <a:spcPct val="100000"/>
              </a:lnSpc>
              <a:spcBef>
                <a:spcPts val="600"/>
              </a:spcBef>
              <a:spcAft>
                <a:spcPts val="0"/>
              </a:spcAft>
              <a:buClr>
                <a:schemeClr val="lt1"/>
              </a:buClr>
              <a:buSzPts val="1400"/>
              <a:buNone/>
            </a:pPr>
            <a:r>
              <a:t/>
            </a:r>
            <a:endParaRPr/>
          </a:p>
          <a:p>
            <a:pPr indent="0" lvl="0" marL="0" rtl="0" algn="l">
              <a:lnSpc>
                <a:spcPct val="100000"/>
              </a:lnSpc>
              <a:spcBef>
                <a:spcPts val="600"/>
              </a:spcBef>
              <a:spcAft>
                <a:spcPts val="0"/>
              </a:spcAft>
              <a:buClr>
                <a:schemeClr val="lt1"/>
              </a:buClr>
              <a:buSzPts val="1400"/>
              <a:buNone/>
            </a:pPr>
            <a:r>
              <a:t/>
            </a:r>
            <a:endParaRPr/>
          </a:p>
        </p:txBody>
      </p:sp>
      <p:sp>
        <p:nvSpPr>
          <p:cNvPr id="5962" name="Google Shape;5962;p29"/>
          <p:cNvSpPr/>
          <p:nvPr/>
        </p:nvSpPr>
        <p:spPr>
          <a:xfrm>
            <a:off x="304796" y="1810424"/>
            <a:ext cx="2597695" cy="432367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63" name="Google Shape;5963;p29"/>
          <p:cNvSpPr txBox="1"/>
          <p:nvPr/>
        </p:nvSpPr>
        <p:spPr>
          <a:xfrm>
            <a:off x="304798" y="1810424"/>
            <a:ext cx="2597694" cy="38612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64" name="Google Shape;5964;p29"/>
          <p:cNvSpPr txBox="1"/>
          <p:nvPr/>
        </p:nvSpPr>
        <p:spPr>
          <a:xfrm>
            <a:off x="522513" y="2461482"/>
            <a:ext cx="2162260"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cxnSp>
        <p:nvCxnSpPr>
          <p:cNvPr id="5965" name="Google Shape;5965;p29"/>
          <p:cNvCxnSpPr/>
          <p:nvPr/>
        </p:nvCxnSpPr>
        <p:spPr>
          <a:xfrm rot="10800000">
            <a:off x="491801" y="4139316"/>
            <a:ext cx="2223684" cy="0"/>
          </a:xfrm>
          <a:prstGeom prst="straightConnector1">
            <a:avLst/>
          </a:prstGeom>
          <a:noFill/>
          <a:ln cap="flat" cmpd="sng" w="9525">
            <a:solidFill>
              <a:srgbClr val="D8D8D8"/>
            </a:solidFill>
            <a:prstDash val="solid"/>
            <a:miter lim="800000"/>
            <a:headEnd len="sm" w="sm" type="none"/>
            <a:tailEnd len="sm" w="sm" type="none"/>
          </a:ln>
        </p:spPr>
      </p:cxnSp>
      <p:sp>
        <p:nvSpPr>
          <p:cNvPr id="5966" name="Google Shape;5966;p29"/>
          <p:cNvSpPr/>
          <p:nvPr/>
        </p:nvSpPr>
        <p:spPr>
          <a:xfrm>
            <a:off x="522513" y="2817316"/>
            <a:ext cx="2162260" cy="112775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Logo Here</a:t>
            </a:r>
            <a:endParaRPr b="0" i="0" sz="1400" u="none" cap="none" strike="noStrike">
              <a:solidFill>
                <a:srgbClr val="000000"/>
              </a:solidFill>
              <a:latin typeface="Arial"/>
              <a:ea typeface="Arial"/>
              <a:cs typeface="Arial"/>
              <a:sym typeface="Arial"/>
            </a:endParaRPr>
          </a:p>
        </p:txBody>
      </p:sp>
      <p:sp>
        <p:nvSpPr>
          <p:cNvPr id="5967" name="Google Shape;5967;p29"/>
          <p:cNvSpPr txBox="1"/>
          <p:nvPr/>
        </p:nvSpPr>
        <p:spPr>
          <a:xfrm>
            <a:off x="522513" y="4336761"/>
            <a:ext cx="2162260"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68" name="Google Shape;5968;p29"/>
          <p:cNvSpPr/>
          <p:nvPr/>
        </p:nvSpPr>
        <p:spPr>
          <a:xfrm>
            <a:off x="522513" y="4692595"/>
            <a:ext cx="2162260" cy="1124712"/>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Logo Here</a:t>
            </a:r>
            <a:endParaRPr b="0" i="0" sz="1400" u="none" cap="none" strike="noStrike">
              <a:solidFill>
                <a:srgbClr val="000000"/>
              </a:solidFill>
              <a:latin typeface="Arial"/>
              <a:ea typeface="Arial"/>
              <a:cs typeface="Arial"/>
              <a:sym typeface="Arial"/>
            </a:endParaRPr>
          </a:p>
        </p:txBody>
      </p:sp>
      <p:sp>
        <p:nvSpPr>
          <p:cNvPr id="5969" name="Google Shape;5969;p29"/>
          <p:cNvSpPr/>
          <p:nvPr/>
        </p:nvSpPr>
        <p:spPr>
          <a:xfrm>
            <a:off x="3106324" y="1810424"/>
            <a:ext cx="3481616" cy="432367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70" name="Google Shape;5970;p29"/>
          <p:cNvSpPr txBox="1"/>
          <p:nvPr/>
        </p:nvSpPr>
        <p:spPr>
          <a:xfrm>
            <a:off x="3106325" y="1810424"/>
            <a:ext cx="3481615" cy="3861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cxnSp>
        <p:nvCxnSpPr>
          <p:cNvPr id="5971" name="Google Shape;5971;p29"/>
          <p:cNvCxnSpPr/>
          <p:nvPr/>
        </p:nvCxnSpPr>
        <p:spPr>
          <a:xfrm>
            <a:off x="2679471" y="3381195"/>
            <a:ext cx="623331" cy="0"/>
          </a:xfrm>
          <a:prstGeom prst="straightConnector1">
            <a:avLst/>
          </a:prstGeom>
          <a:noFill/>
          <a:ln cap="flat" cmpd="sng" w="19050">
            <a:solidFill>
              <a:schemeClr val="accent1"/>
            </a:solidFill>
            <a:prstDash val="solid"/>
            <a:miter lim="800000"/>
            <a:headEnd len="sm" w="sm" type="none"/>
            <a:tailEnd len="med" w="med" type="triangle"/>
          </a:ln>
        </p:spPr>
      </p:cxnSp>
      <p:sp>
        <p:nvSpPr>
          <p:cNvPr id="5972" name="Google Shape;5972;p29"/>
          <p:cNvSpPr txBox="1"/>
          <p:nvPr/>
        </p:nvSpPr>
        <p:spPr>
          <a:xfrm>
            <a:off x="3710022" y="2336565"/>
            <a:ext cx="2474153"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73" name="Google Shape;5973;p29"/>
          <p:cNvSpPr/>
          <p:nvPr/>
        </p:nvSpPr>
        <p:spPr>
          <a:xfrm>
            <a:off x="3367875" y="3078479"/>
            <a:ext cx="1107440" cy="112775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Logo Here</a:t>
            </a:r>
            <a:endParaRPr b="0" i="0" sz="1400" u="none" cap="none" strike="noStrike">
              <a:solidFill>
                <a:srgbClr val="000000"/>
              </a:solidFill>
              <a:latin typeface="Arial"/>
              <a:ea typeface="Arial"/>
              <a:cs typeface="Arial"/>
              <a:sym typeface="Arial"/>
            </a:endParaRPr>
          </a:p>
        </p:txBody>
      </p:sp>
      <p:sp>
        <p:nvSpPr>
          <p:cNvPr id="5974" name="Google Shape;5974;p29"/>
          <p:cNvSpPr txBox="1"/>
          <p:nvPr/>
        </p:nvSpPr>
        <p:spPr>
          <a:xfrm>
            <a:off x="3281513" y="2728718"/>
            <a:ext cx="1280165"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75" name="Google Shape;5975;p29"/>
          <p:cNvSpPr/>
          <p:nvPr/>
        </p:nvSpPr>
        <p:spPr>
          <a:xfrm>
            <a:off x="5190528" y="3078478"/>
            <a:ext cx="1107440" cy="274031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Logo Here</a:t>
            </a:r>
            <a:endParaRPr b="0" i="0" sz="1400" u="none" cap="none" strike="noStrike">
              <a:solidFill>
                <a:srgbClr val="000000"/>
              </a:solidFill>
              <a:latin typeface="Arial"/>
              <a:ea typeface="Arial"/>
              <a:cs typeface="Arial"/>
              <a:sym typeface="Arial"/>
            </a:endParaRPr>
          </a:p>
        </p:txBody>
      </p:sp>
      <p:sp>
        <p:nvSpPr>
          <p:cNvPr id="5976" name="Google Shape;5976;p29"/>
          <p:cNvSpPr txBox="1"/>
          <p:nvPr/>
        </p:nvSpPr>
        <p:spPr>
          <a:xfrm>
            <a:off x="5015678" y="2728718"/>
            <a:ext cx="1280165"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cxnSp>
        <p:nvCxnSpPr>
          <p:cNvPr id="5977" name="Google Shape;5977;p29"/>
          <p:cNvCxnSpPr/>
          <p:nvPr/>
        </p:nvCxnSpPr>
        <p:spPr>
          <a:xfrm>
            <a:off x="2679471" y="5254918"/>
            <a:ext cx="623331" cy="0"/>
          </a:xfrm>
          <a:prstGeom prst="straightConnector1">
            <a:avLst/>
          </a:prstGeom>
          <a:noFill/>
          <a:ln cap="flat" cmpd="sng" w="19050">
            <a:solidFill>
              <a:schemeClr val="accent1"/>
            </a:solidFill>
            <a:prstDash val="solid"/>
            <a:miter lim="800000"/>
            <a:headEnd len="sm" w="sm" type="none"/>
            <a:tailEnd len="med" w="med" type="triangle"/>
          </a:ln>
        </p:spPr>
      </p:cxnSp>
      <p:sp>
        <p:nvSpPr>
          <p:cNvPr id="5978" name="Google Shape;5978;p29"/>
          <p:cNvSpPr/>
          <p:nvPr/>
        </p:nvSpPr>
        <p:spPr>
          <a:xfrm>
            <a:off x="3367875" y="4691039"/>
            <a:ext cx="1107440" cy="112775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Logo Here</a:t>
            </a:r>
            <a:endParaRPr b="0" i="0" sz="1400" u="none" cap="none" strike="noStrike">
              <a:solidFill>
                <a:srgbClr val="000000"/>
              </a:solidFill>
              <a:latin typeface="Arial"/>
              <a:ea typeface="Arial"/>
              <a:cs typeface="Arial"/>
              <a:sym typeface="Arial"/>
            </a:endParaRPr>
          </a:p>
        </p:txBody>
      </p:sp>
      <p:sp>
        <p:nvSpPr>
          <p:cNvPr id="5979" name="Google Shape;5979;p29"/>
          <p:cNvSpPr txBox="1"/>
          <p:nvPr/>
        </p:nvSpPr>
        <p:spPr>
          <a:xfrm>
            <a:off x="3281513" y="4370491"/>
            <a:ext cx="1280165"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80" name="Google Shape;5980;p29"/>
          <p:cNvSpPr/>
          <p:nvPr/>
        </p:nvSpPr>
        <p:spPr>
          <a:xfrm>
            <a:off x="6795396" y="1810424"/>
            <a:ext cx="5091804" cy="432367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981" name="Google Shape;5981;p29"/>
          <p:cNvSpPr txBox="1"/>
          <p:nvPr/>
        </p:nvSpPr>
        <p:spPr>
          <a:xfrm>
            <a:off x="6795397" y="1810424"/>
            <a:ext cx="5091803" cy="386124"/>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Arial"/>
              <a:buNone/>
            </a:pPr>
            <a:r>
              <a:rPr b="1" i="0" lang="en-PH" sz="1400" u="none" cap="none" strike="noStrike">
                <a:solidFill>
                  <a:schemeClr val="lt1"/>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cxnSp>
        <p:nvCxnSpPr>
          <p:cNvPr id="5982" name="Google Shape;5982;p29"/>
          <p:cNvCxnSpPr/>
          <p:nvPr/>
        </p:nvCxnSpPr>
        <p:spPr>
          <a:xfrm>
            <a:off x="6297968" y="4448637"/>
            <a:ext cx="623331" cy="0"/>
          </a:xfrm>
          <a:prstGeom prst="straightConnector1">
            <a:avLst/>
          </a:prstGeom>
          <a:noFill/>
          <a:ln cap="flat" cmpd="sng" w="19050">
            <a:solidFill>
              <a:schemeClr val="accent2"/>
            </a:solidFill>
            <a:prstDash val="solid"/>
            <a:miter lim="800000"/>
            <a:headEnd len="sm" w="sm" type="none"/>
            <a:tailEnd len="med" w="med" type="triangle"/>
          </a:ln>
        </p:spPr>
      </p:cxnSp>
      <p:sp>
        <p:nvSpPr>
          <p:cNvPr id="5983" name="Google Shape;5983;p29"/>
          <p:cNvSpPr txBox="1"/>
          <p:nvPr/>
        </p:nvSpPr>
        <p:spPr>
          <a:xfrm>
            <a:off x="8362285" y="2336565"/>
            <a:ext cx="1958026" cy="274555"/>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2"/>
              </a:buClr>
              <a:buSzPts val="1000"/>
              <a:buFont typeface="Arial"/>
              <a:buNone/>
            </a:pPr>
            <a:r>
              <a:rPr b="1" i="0" lang="en-PH" sz="1000" u="none" cap="none" strike="noStrike">
                <a:solidFill>
                  <a:schemeClr val="dk2"/>
                </a:solidFill>
                <a:latin typeface="Arial"/>
                <a:ea typeface="Arial"/>
                <a:cs typeface="Arial"/>
                <a:sym typeface="Arial"/>
              </a:rPr>
              <a:t>Lorem ipsum dolor</a:t>
            </a:r>
            <a:endParaRPr b="0" i="0" sz="1400" u="none" cap="none" strike="noStrike">
              <a:solidFill>
                <a:srgbClr val="000000"/>
              </a:solidFill>
              <a:latin typeface="Arial"/>
              <a:ea typeface="Arial"/>
              <a:cs typeface="Arial"/>
              <a:sym typeface="Arial"/>
            </a:endParaRPr>
          </a:p>
        </p:txBody>
      </p:sp>
      <p:sp>
        <p:nvSpPr>
          <p:cNvPr id="5984" name="Google Shape;5984;p29"/>
          <p:cNvSpPr/>
          <p:nvPr/>
        </p:nvSpPr>
        <p:spPr>
          <a:xfrm>
            <a:off x="9416766" y="2692398"/>
            <a:ext cx="2224629" cy="1515808"/>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Screenshot Here</a:t>
            </a:r>
            <a:endParaRPr b="0" i="0" sz="1400" u="none" cap="none" strike="noStrike">
              <a:solidFill>
                <a:srgbClr val="000000"/>
              </a:solidFill>
              <a:latin typeface="Arial"/>
              <a:ea typeface="Arial"/>
              <a:cs typeface="Arial"/>
              <a:sym typeface="Arial"/>
            </a:endParaRPr>
          </a:p>
        </p:txBody>
      </p:sp>
      <p:sp>
        <p:nvSpPr>
          <p:cNvPr id="5985" name="Google Shape;5985;p29"/>
          <p:cNvSpPr/>
          <p:nvPr/>
        </p:nvSpPr>
        <p:spPr>
          <a:xfrm>
            <a:off x="7036644" y="2692398"/>
            <a:ext cx="2224629" cy="1515808"/>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Screenshot Here</a:t>
            </a:r>
            <a:endParaRPr b="0" i="0" sz="1400" u="none" cap="none" strike="noStrike">
              <a:solidFill>
                <a:srgbClr val="000000"/>
              </a:solidFill>
              <a:latin typeface="Arial"/>
              <a:ea typeface="Arial"/>
              <a:cs typeface="Arial"/>
              <a:sym typeface="Arial"/>
            </a:endParaRPr>
          </a:p>
        </p:txBody>
      </p:sp>
      <p:sp>
        <p:nvSpPr>
          <p:cNvPr id="5986" name="Google Shape;5986;p29"/>
          <p:cNvSpPr/>
          <p:nvPr/>
        </p:nvSpPr>
        <p:spPr>
          <a:xfrm>
            <a:off x="9416766" y="4304207"/>
            <a:ext cx="2224629" cy="1515808"/>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Screenshot Here</a:t>
            </a:r>
            <a:endParaRPr b="0" i="0" sz="1400" u="none" cap="none" strike="noStrike">
              <a:solidFill>
                <a:srgbClr val="000000"/>
              </a:solidFill>
              <a:latin typeface="Arial"/>
              <a:ea typeface="Arial"/>
              <a:cs typeface="Arial"/>
              <a:sym typeface="Arial"/>
            </a:endParaRPr>
          </a:p>
        </p:txBody>
      </p:sp>
      <p:sp>
        <p:nvSpPr>
          <p:cNvPr id="5987" name="Google Shape;5987;p29"/>
          <p:cNvSpPr/>
          <p:nvPr/>
        </p:nvSpPr>
        <p:spPr>
          <a:xfrm>
            <a:off x="7036644" y="4304207"/>
            <a:ext cx="2224629" cy="1515808"/>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PH" sz="1200" u="none" cap="none" strike="noStrike">
                <a:solidFill>
                  <a:srgbClr val="A5A5A5"/>
                </a:solidFill>
                <a:latin typeface="Arial"/>
                <a:ea typeface="Arial"/>
                <a:cs typeface="Arial"/>
                <a:sym typeface="Arial"/>
              </a:rPr>
              <a:t>Place Screenshot Here</a:t>
            </a:r>
            <a:endParaRPr b="0" i="0" sz="1400" u="none" cap="none" strike="noStrike">
              <a:solidFill>
                <a:srgbClr val="000000"/>
              </a:solidFill>
              <a:latin typeface="Arial"/>
              <a:ea typeface="Arial"/>
              <a:cs typeface="Arial"/>
              <a:sym typeface="Arial"/>
            </a:endParaRPr>
          </a:p>
        </p:txBody>
      </p:sp>
      <p:cxnSp>
        <p:nvCxnSpPr>
          <p:cNvPr id="5988" name="Google Shape;5988;p29"/>
          <p:cNvCxnSpPr/>
          <p:nvPr/>
        </p:nvCxnSpPr>
        <p:spPr>
          <a:xfrm>
            <a:off x="4735261" y="4452838"/>
            <a:ext cx="393865" cy="0"/>
          </a:xfrm>
          <a:prstGeom prst="straightConnector1">
            <a:avLst/>
          </a:prstGeom>
          <a:noFill/>
          <a:ln cap="flat" cmpd="sng" w="19050">
            <a:solidFill>
              <a:schemeClr val="accent2"/>
            </a:solidFill>
            <a:prstDash val="solid"/>
            <a:miter lim="800000"/>
            <a:headEnd len="sm" w="sm" type="none"/>
            <a:tailEnd len="med" w="med" type="triangle"/>
          </a:ln>
        </p:spPr>
      </p:cxnSp>
      <p:cxnSp>
        <p:nvCxnSpPr>
          <p:cNvPr id="5989" name="Google Shape;5989;p29"/>
          <p:cNvCxnSpPr/>
          <p:nvPr/>
        </p:nvCxnSpPr>
        <p:spPr>
          <a:xfrm>
            <a:off x="4735261" y="3642358"/>
            <a:ext cx="0" cy="1620961"/>
          </a:xfrm>
          <a:prstGeom prst="straightConnector1">
            <a:avLst/>
          </a:prstGeom>
          <a:noFill/>
          <a:ln cap="flat" cmpd="sng" w="19050">
            <a:solidFill>
              <a:schemeClr val="accent2"/>
            </a:solidFill>
            <a:prstDash val="solid"/>
            <a:miter lim="800000"/>
            <a:headEnd len="sm" w="sm" type="none"/>
            <a:tailEnd len="sm" w="sm" type="none"/>
          </a:ln>
        </p:spPr>
      </p:cxnSp>
      <p:cxnSp>
        <p:nvCxnSpPr>
          <p:cNvPr id="5990" name="Google Shape;5990;p29"/>
          <p:cNvCxnSpPr/>
          <p:nvPr/>
        </p:nvCxnSpPr>
        <p:spPr>
          <a:xfrm>
            <a:off x="4475315" y="5254918"/>
            <a:ext cx="259946" cy="0"/>
          </a:xfrm>
          <a:prstGeom prst="straightConnector1">
            <a:avLst/>
          </a:prstGeom>
          <a:noFill/>
          <a:ln cap="flat" cmpd="sng" w="19050">
            <a:solidFill>
              <a:schemeClr val="accent2"/>
            </a:solidFill>
            <a:prstDash val="solid"/>
            <a:miter lim="800000"/>
            <a:headEnd len="sm" w="sm" type="none"/>
            <a:tailEnd len="sm" w="sm" type="none"/>
          </a:ln>
        </p:spPr>
      </p:cxnSp>
      <p:cxnSp>
        <p:nvCxnSpPr>
          <p:cNvPr id="5991" name="Google Shape;5991;p29"/>
          <p:cNvCxnSpPr/>
          <p:nvPr/>
        </p:nvCxnSpPr>
        <p:spPr>
          <a:xfrm>
            <a:off x="4475315" y="3642358"/>
            <a:ext cx="259946" cy="0"/>
          </a:xfrm>
          <a:prstGeom prst="straightConnector1">
            <a:avLst/>
          </a:prstGeom>
          <a:noFill/>
          <a:ln cap="flat" cmpd="sng" w="19050">
            <a:solidFill>
              <a:schemeClr val="accent2"/>
            </a:solidFill>
            <a:prstDash val="solid"/>
            <a:miter lim="800000"/>
            <a:headEnd len="sm" w="sm" type="none"/>
            <a:tailEnd len="sm" w="sm"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0" name="Shape 3200"/>
        <p:cNvGrpSpPr/>
        <p:nvPr/>
      </p:nvGrpSpPr>
      <p:grpSpPr>
        <a:xfrm>
          <a:off x="0" y="0"/>
          <a:ext cx="0" cy="0"/>
          <a:chOff x="0" y="0"/>
          <a:chExt cx="0" cy="0"/>
        </a:xfrm>
      </p:grpSpPr>
      <p:sp>
        <p:nvSpPr>
          <p:cNvPr id="3201" name="Google Shape;3201;g1a37c33ce89_0_8234"/>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02" name="Google Shape;3202;g1a37c33ce89_0_8234"/>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4</a:t>
            </a:r>
            <a:endParaRPr/>
          </a:p>
        </p:txBody>
      </p:sp>
      <p:sp>
        <p:nvSpPr>
          <p:cNvPr id="3203" name="Google Shape;3203;g1a37c33ce89_0_8234"/>
          <p:cNvSpPr txBox="1"/>
          <p:nvPr/>
        </p:nvSpPr>
        <p:spPr>
          <a:xfrm>
            <a:off x="611933" y="488778"/>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rgbClr val="10455D"/>
                </a:solidFill>
                <a:latin typeface="Arial"/>
                <a:ea typeface="Arial"/>
                <a:cs typeface="Arial"/>
                <a:sym typeface="Arial"/>
              </a:rPr>
              <a:t>The Azuga “iSaaS Marketing” Infrastructure</a:t>
            </a:r>
            <a:endParaRPr sz="1200"/>
          </a:p>
        </p:txBody>
      </p:sp>
      <p:sp>
        <p:nvSpPr>
          <p:cNvPr id="3204" name="Google Shape;3204;g1a37c33ce89_0_8234"/>
          <p:cNvSpPr/>
          <p:nvPr/>
        </p:nvSpPr>
        <p:spPr>
          <a:xfrm>
            <a:off x="714498" y="1613647"/>
            <a:ext cx="2635800" cy="3025500"/>
          </a:xfrm>
          <a:prstGeom prst="roundRect">
            <a:avLst>
              <a:gd fmla="val 11114" name="adj"/>
            </a:avLst>
          </a:prstGeom>
          <a:solidFill>
            <a:srgbClr val="F2F2F2"/>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205" name="Google Shape;3205;g1a37c33ce89_0_8234"/>
          <p:cNvSpPr/>
          <p:nvPr/>
        </p:nvSpPr>
        <p:spPr>
          <a:xfrm>
            <a:off x="3480272" y="1613647"/>
            <a:ext cx="2635800" cy="3025500"/>
          </a:xfrm>
          <a:prstGeom prst="roundRect">
            <a:avLst>
              <a:gd fmla="val 11114" name="adj"/>
            </a:avLst>
          </a:prstGeom>
          <a:solidFill>
            <a:srgbClr val="F2F2F2"/>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206" name="Google Shape;3206;g1a37c33ce89_0_8234"/>
          <p:cNvSpPr/>
          <p:nvPr/>
        </p:nvSpPr>
        <p:spPr>
          <a:xfrm>
            <a:off x="6246046" y="1613647"/>
            <a:ext cx="2635800" cy="3025500"/>
          </a:xfrm>
          <a:prstGeom prst="roundRect">
            <a:avLst>
              <a:gd fmla="val 11114" name="adj"/>
            </a:avLst>
          </a:prstGeom>
          <a:solidFill>
            <a:srgbClr val="F2F2F2"/>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207" name="Google Shape;3207;g1a37c33ce89_0_8234"/>
          <p:cNvSpPr/>
          <p:nvPr/>
        </p:nvSpPr>
        <p:spPr>
          <a:xfrm>
            <a:off x="9011821" y="1613647"/>
            <a:ext cx="2635800" cy="3025500"/>
          </a:xfrm>
          <a:prstGeom prst="roundRect">
            <a:avLst>
              <a:gd fmla="val 11114" name="adj"/>
            </a:avLst>
          </a:prstGeom>
          <a:solidFill>
            <a:srgbClr val="F2F2F2"/>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t/>
            </a:r>
            <a:endParaRPr b="1" i="0" sz="1100" u="none" cap="none" strike="noStrike">
              <a:solidFill>
                <a:schemeClr val="accent1"/>
              </a:solidFill>
              <a:latin typeface="Arial"/>
              <a:ea typeface="Arial"/>
              <a:cs typeface="Arial"/>
              <a:sym typeface="Arial"/>
            </a:endParaRPr>
          </a:p>
        </p:txBody>
      </p:sp>
      <p:sp>
        <p:nvSpPr>
          <p:cNvPr id="3208" name="Google Shape;3208;g1a37c33ce89_0_8234"/>
          <p:cNvSpPr/>
          <p:nvPr/>
        </p:nvSpPr>
        <p:spPr>
          <a:xfrm>
            <a:off x="830830" y="1643354"/>
            <a:ext cx="800100" cy="8001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09" name="Google Shape;3209;g1a37c33ce89_0_8234"/>
          <p:cNvSpPr/>
          <p:nvPr/>
        </p:nvSpPr>
        <p:spPr>
          <a:xfrm>
            <a:off x="3599766" y="1643354"/>
            <a:ext cx="800100" cy="8001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10" name="Google Shape;3210;g1a37c33ce89_0_8234"/>
          <p:cNvSpPr/>
          <p:nvPr/>
        </p:nvSpPr>
        <p:spPr>
          <a:xfrm>
            <a:off x="6368703" y="1643354"/>
            <a:ext cx="800100" cy="8001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11" name="Google Shape;3211;g1a37c33ce89_0_8234"/>
          <p:cNvSpPr/>
          <p:nvPr/>
        </p:nvSpPr>
        <p:spPr>
          <a:xfrm>
            <a:off x="9137638" y="1643354"/>
            <a:ext cx="800100" cy="800100"/>
          </a:xfrm>
          <a:prstGeom prst="ellipse">
            <a:avLst/>
          </a:prstGeom>
          <a:solidFill>
            <a:schemeClr val="lt1"/>
          </a:soli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12" name="Google Shape;3212;g1a37c33ce89_0_8234"/>
          <p:cNvSpPr txBox="1"/>
          <p:nvPr/>
        </p:nvSpPr>
        <p:spPr>
          <a:xfrm>
            <a:off x="1744917" y="1895069"/>
            <a:ext cx="1210800" cy="358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800">
                <a:solidFill>
                  <a:schemeClr val="accent1"/>
                </a:solidFill>
                <a:latin typeface="Arial"/>
                <a:ea typeface="Arial"/>
                <a:cs typeface="Arial"/>
                <a:sym typeface="Arial"/>
              </a:rPr>
              <a:t>S</a:t>
            </a:r>
            <a:r>
              <a:rPr lang="en-PH" sz="1800">
                <a:solidFill>
                  <a:schemeClr val="dk2"/>
                </a:solidFill>
                <a:latin typeface="Arial"/>
                <a:ea typeface="Arial"/>
                <a:cs typeface="Arial"/>
                <a:sym typeface="Arial"/>
              </a:rPr>
              <a:t>cience</a:t>
            </a:r>
            <a:endParaRPr sz="1200"/>
          </a:p>
        </p:txBody>
      </p:sp>
      <p:sp>
        <p:nvSpPr>
          <p:cNvPr id="3213" name="Google Shape;3213;g1a37c33ce89_0_8234"/>
          <p:cNvSpPr txBox="1"/>
          <p:nvPr/>
        </p:nvSpPr>
        <p:spPr>
          <a:xfrm>
            <a:off x="4507817" y="1895069"/>
            <a:ext cx="1210800" cy="358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800">
                <a:solidFill>
                  <a:schemeClr val="accent1"/>
                </a:solidFill>
                <a:latin typeface="Arial"/>
                <a:ea typeface="Arial"/>
                <a:cs typeface="Arial"/>
                <a:sym typeface="Arial"/>
              </a:rPr>
              <a:t>A</a:t>
            </a:r>
            <a:r>
              <a:rPr lang="en-PH" sz="1800">
                <a:solidFill>
                  <a:schemeClr val="dk2"/>
                </a:solidFill>
                <a:latin typeface="Arial"/>
                <a:ea typeface="Arial"/>
                <a:cs typeface="Arial"/>
                <a:sym typeface="Arial"/>
              </a:rPr>
              <a:t>rt</a:t>
            </a:r>
            <a:endParaRPr sz="1200"/>
          </a:p>
        </p:txBody>
      </p:sp>
      <p:sp>
        <p:nvSpPr>
          <p:cNvPr id="3214" name="Google Shape;3214;g1a37c33ce89_0_8234"/>
          <p:cNvSpPr txBox="1"/>
          <p:nvPr/>
        </p:nvSpPr>
        <p:spPr>
          <a:xfrm>
            <a:off x="7270717" y="1895069"/>
            <a:ext cx="1210800" cy="358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800">
                <a:solidFill>
                  <a:schemeClr val="accent1"/>
                </a:solidFill>
                <a:latin typeface="Arial"/>
                <a:ea typeface="Arial"/>
                <a:cs typeface="Arial"/>
                <a:sym typeface="Arial"/>
              </a:rPr>
              <a:t>A</a:t>
            </a:r>
            <a:r>
              <a:rPr lang="en-PH" sz="1800">
                <a:solidFill>
                  <a:schemeClr val="dk2"/>
                </a:solidFill>
                <a:latin typeface="Arial"/>
                <a:ea typeface="Arial"/>
                <a:cs typeface="Arial"/>
                <a:sym typeface="Arial"/>
              </a:rPr>
              <a:t>utomation</a:t>
            </a:r>
            <a:endParaRPr sz="1200"/>
          </a:p>
        </p:txBody>
      </p:sp>
      <p:sp>
        <p:nvSpPr>
          <p:cNvPr id="3215" name="Google Shape;3215;g1a37c33ce89_0_8234"/>
          <p:cNvSpPr txBox="1"/>
          <p:nvPr/>
        </p:nvSpPr>
        <p:spPr>
          <a:xfrm>
            <a:off x="10033617" y="1895069"/>
            <a:ext cx="1210800" cy="358500"/>
          </a:xfrm>
          <a:prstGeom prst="rect">
            <a:avLst/>
          </a:prstGeom>
          <a:noFill/>
          <a:ln>
            <a:noFill/>
          </a:ln>
        </p:spPr>
        <p:txBody>
          <a:bodyPr anchorCtr="0" anchor="t" bIns="40325" lIns="0" spcFirstLastPara="1" rIns="0" wrap="square" tIns="40325">
            <a:spAutoFit/>
          </a:bodyPr>
          <a:lstStyle/>
          <a:p>
            <a:pPr indent="0" lvl="0" marL="0" marR="0" rtl="0" algn="l">
              <a:spcBef>
                <a:spcPts val="0"/>
              </a:spcBef>
              <a:spcAft>
                <a:spcPts val="0"/>
              </a:spcAft>
              <a:buNone/>
            </a:pPr>
            <a:r>
              <a:rPr b="1" lang="en-PH" sz="1800">
                <a:solidFill>
                  <a:schemeClr val="accent1"/>
                </a:solidFill>
                <a:latin typeface="Arial"/>
                <a:ea typeface="Arial"/>
                <a:cs typeface="Arial"/>
                <a:sym typeface="Arial"/>
              </a:rPr>
              <a:t>S</a:t>
            </a:r>
            <a:r>
              <a:rPr lang="en-PH" sz="1800">
                <a:solidFill>
                  <a:schemeClr val="dk2"/>
                </a:solidFill>
                <a:latin typeface="Arial"/>
                <a:ea typeface="Arial"/>
                <a:cs typeface="Arial"/>
                <a:sym typeface="Arial"/>
              </a:rPr>
              <a:t>cale</a:t>
            </a:r>
            <a:endParaRPr sz="1200"/>
          </a:p>
        </p:txBody>
      </p:sp>
      <p:sp>
        <p:nvSpPr>
          <p:cNvPr id="3216" name="Google Shape;3216;g1a37c33ce89_0_8234"/>
          <p:cNvSpPr/>
          <p:nvPr/>
        </p:nvSpPr>
        <p:spPr>
          <a:xfrm>
            <a:off x="714498" y="4975412"/>
            <a:ext cx="10933200" cy="689100"/>
          </a:xfrm>
          <a:prstGeom prst="leftRightArrow">
            <a:avLst>
              <a:gd fmla="val 50000" name="adj1"/>
              <a:gd fmla="val 69061" name="adj2"/>
            </a:avLst>
          </a:prstGeom>
          <a:solidFill>
            <a:srgbClr val="DAF0D3"/>
          </a:solidFill>
          <a:ln>
            <a:noFill/>
          </a:ln>
        </p:spPr>
        <p:txBody>
          <a:bodyPr anchorCtr="0" anchor="ctr" bIns="16125" lIns="0" spcFirstLastPara="1" rIns="16125" wrap="square" tIns="0">
            <a:noAutofit/>
          </a:bodyPr>
          <a:lstStyle/>
          <a:p>
            <a:pPr indent="0" lvl="0" marL="0" marR="0" rtl="0" algn="ctr">
              <a:spcBef>
                <a:spcPts val="0"/>
              </a:spcBef>
              <a:spcAft>
                <a:spcPts val="0"/>
              </a:spcAft>
              <a:buNone/>
            </a:pPr>
            <a:r>
              <a:rPr b="1" i="1" lang="en-PH" sz="1200" u="none" cap="none" strike="noStrike">
                <a:solidFill>
                  <a:schemeClr val="accent1"/>
                </a:solidFill>
                <a:latin typeface="Arial"/>
                <a:ea typeface="Arial"/>
                <a:cs typeface="Arial"/>
                <a:sym typeface="Arial"/>
              </a:rPr>
              <a:t>Integrated Sales and </a:t>
            </a:r>
            <a:r>
              <a:rPr b="1" i="1" lang="en-PH" sz="1200">
                <a:solidFill>
                  <a:schemeClr val="accent1"/>
                </a:solidFill>
                <a:latin typeface="Arial"/>
                <a:ea typeface="Arial"/>
                <a:cs typeface="Arial"/>
                <a:sym typeface="Arial"/>
              </a:rPr>
              <a:t>Marketing</a:t>
            </a:r>
            <a:endParaRPr b="1" i="1" sz="1200" u="none" cap="none" strike="noStrike">
              <a:solidFill>
                <a:schemeClr val="accent1"/>
              </a:solidFill>
              <a:latin typeface="Arial"/>
              <a:ea typeface="Arial"/>
              <a:cs typeface="Arial"/>
              <a:sym typeface="Arial"/>
            </a:endParaRPr>
          </a:p>
        </p:txBody>
      </p:sp>
      <p:sp>
        <p:nvSpPr>
          <p:cNvPr id="3217" name="Google Shape;3217;g1a37c33ce89_0_8234"/>
          <p:cNvSpPr txBox="1"/>
          <p:nvPr/>
        </p:nvSpPr>
        <p:spPr>
          <a:xfrm>
            <a:off x="959684" y="2519878"/>
            <a:ext cx="2160900" cy="1843800"/>
          </a:xfrm>
          <a:prstGeom prst="rect">
            <a:avLst/>
          </a:prstGeom>
          <a:noFill/>
          <a:ln>
            <a:noFill/>
          </a:ln>
        </p:spPr>
        <p:txBody>
          <a:bodyPr anchorCtr="0" anchor="t" bIns="40325" lIns="0" spcFirstLastPara="1" rIns="0" wrap="square" tIns="40325">
            <a:spAutoFit/>
          </a:bodyPr>
          <a:lstStyle/>
          <a:p>
            <a:pPr indent="-203200" lvl="0" marL="203200" marR="0" rtl="0" algn="l">
              <a:lnSpc>
                <a:spcPct val="110000"/>
              </a:lnSpc>
              <a:spcBef>
                <a:spcPts val="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Data-driven scientific marketing thesis</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Revenue maps with KPIs for every stage of the buyer's journey</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Testing outreach to find the edges of the market</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Observation, experimentation and refinement</a:t>
            </a:r>
            <a:endParaRPr sz="1200"/>
          </a:p>
        </p:txBody>
      </p:sp>
      <p:sp>
        <p:nvSpPr>
          <p:cNvPr id="3218" name="Google Shape;3218;g1a37c33ce89_0_8234"/>
          <p:cNvSpPr txBox="1"/>
          <p:nvPr/>
        </p:nvSpPr>
        <p:spPr>
          <a:xfrm>
            <a:off x="3725278" y="2519878"/>
            <a:ext cx="2160900" cy="1505400"/>
          </a:xfrm>
          <a:prstGeom prst="rect">
            <a:avLst/>
          </a:prstGeom>
          <a:noFill/>
          <a:ln>
            <a:noFill/>
          </a:ln>
        </p:spPr>
        <p:txBody>
          <a:bodyPr anchorCtr="0" anchor="t" bIns="40325" lIns="0" spcFirstLastPara="1" rIns="0" wrap="square" tIns="40325">
            <a:spAutoFit/>
          </a:bodyPr>
          <a:lstStyle/>
          <a:p>
            <a:pPr indent="-203200" lvl="0" marL="203200" marR="0" rtl="0" algn="l">
              <a:lnSpc>
                <a:spcPct val="110000"/>
              </a:lnSpc>
              <a:spcBef>
                <a:spcPts val="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Buyer and market insights</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Content strategy </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Product marketing</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Content performance strategy and strong sales enablement for activation</a:t>
            </a:r>
            <a:endParaRPr sz="1200"/>
          </a:p>
        </p:txBody>
      </p:sp>
      <p:sp>
        <p:nvSpPr>
          <p:cNvPr id="3219" name="Google Shape;3219;g1a37c33ce89_0_8234"/>
          <p:cNvSpPr txBox="1"/>
          <p:nvPr/>
        </p:nvSpPr>
        <p:spPr>
          <a:xfrm>
            <a:off x="6490872" y="2519878"/>
            <a:ext cx="2160900" cy="2154300"/>
          </a:xfrm>
          <a:prstGeom prst="rect">
            <a:avLst/>
          </a:prstGeom>
          <a:noFill/>
          <a:ln>
            <a:noFill/>
          </a:ln>
        </p:spPr>
        <p:txBody>
          <a:bodyPr anchorCtr="0" anchor="t" bIns="40325" lIns="0" spcFirstLastPara="1" rIns="0" wrap="square" tIns="40325">
            <a:spAutoFit/>
          </a:bodyPr>
          <a:lstStyle/>
          <a:p>
            <a:pPr indent="-203200" lvl="0" marL="203200" marR="0" rtl="0" algn="l">
              <a:lnSpc>
                <a:spcPct val="110000"/>
              </a:lnSpc>
              <a:spcBef>
                <a:spcPts val="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API-driven multi-signal Early Warning System</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Revenue optimization focused on conversion points</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Process optimization</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Continuously optimizing the revenue funnel</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Fully integrated end-to-end tools and system</a:t>
            </a:r>
            <a:endParaRPr sz="1200"/>
          </a:p>
        </p:txBody>
      </p:sp>
      <p:sp>
        <p:nvSpPr>
          <p:cNvPr id="3220" name="Google Shape;3220;g1a37c33ce89_0_8234"/>
          <p:cNvSpPr txBox="1"/>
          <p:nvPr/>
        </p:nvSpPr>
        <p:spPr>
          <a:xfrm>
            <a:off x="9256466" y="2519878"/>
            <a:ext cx="2160900" cy="2154300"/>
          </a:xfrm>
          <a:prstGeom prst="rect">
            <a:avLst/>
          </a:prstGeom>
          <a:noFill/>
          <a:ln>
            <a:noFill/>
          </a:ln>
        </p:spPr>
        <p:txBody>
          <a:bodyPr anchorCtr="0" anchor="t" bIns="40325" lIns="0" spcFirstLastPara="1" rIns="0" wrap="square" tIns="40325">
            <a:spAutoFit/>
          </a:bodyPr>
          <a:lstStyle/>
          <a:p>
            <a:pPr indent="-203200" lvl="0" marL="203200" marR="0" rtl="0" algn="l">
              <a:lnSpc>
                <a:spcPct val="110000"/>
              </a:lnSpc>
              <a:spcBef>
                <a:spcPts val="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Repeatable playbooks</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Seamless flow from execution to project management to people</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Customer expansion and brand loyalty</a:t>
            </a:r>
            <a:endParaRPr sz="1200"/>
          </a:p>
          <a:p>
            <a:pPr indent="-203200" lvl="0" marL="203200" marR="0" rtl="0" algn="l">
              <a:lnSpc>
                <a:spcPct val="110000"/>
              </a:lnSpc>
              <a:spcBef>
                <a:spcPts val="1100"/>
              </a:spcBef>
              <a:spcAft>
                <a:spcPts val="0"/>
              </a:spcAft>
              <a:buClr>
                <a:schemeClr val="accent1"/>
              </a:buClr>
              <a:buSzPts val="1000"/>
              <a:buFont typeface="Noto Sans Symbols"/>
              <a:buChar char="⚫"/>
            </a:pPr>
            <a:r>
              <a:rPr lang="en-PH" sz="1000">
                <a:solidFill>
                  <a:srgbClr val="000000"/>
                </a:solidFill>
                <a:latin typeface="Arial"/>
                <a:ea typeface="Arial"/>
                <a:cs typeface="Arial"/>
                <a:sym typeface="Arial"/>
              </a:rPr>
              <a:t>Consistently capturing the market potential without proportionally increasing headcount or budget </a:t>
            </a:r>
            <a:endParaRPr sz="1200"/>
          </a:p>
          <a:p>
            <a:pPr indent="-139700" lvl="0" marL="203200" marR="0" rtl="0" algn="l">
              <a:lnSpc>
                <a:spcPct val="110000"/>
              </a:lnSpc>
              <a:spcBef>
                <a:spcPts val="1100"/>
              </a:spcBef>
              <a:spcAft>
                <a:spcPts val="0"/>
              </a:spcAft>
              <a:buClr>
                <a:schemeClr val="accent1"/>
              </a:buClr>
              <a:buSzPts val="1000"/>
              <a:buFont typeface="Noto Sans Symbols"/>
              <a:buNone/>
            </a:pPr>
            <a:r>
              <a:t/>
            </a:r>
            <a:endParaRPr sz="1000">
              <a:solidFill>
                <a:srgbClr val="000000"/>
              </a:solidFill>
              <a:latin typeface="Arial"/>
              <a:ea typeface="Arial"/>
              <a:cs typeface="Arial"/>
              <a:sym typeface="Arial"/>
            </a:endParaRPr>
          </a:p>
        </p:txBody>
      </p:sp>
      <p:grpSp>
        <p:nvGrpSpPr>
          <p:cNvPr id="3221" name="Google Shape;3221;g1a37c33ce89_0_8234"/>
          <p:cNvGrpSpPr/>
          <p:nvPr/>
        </p:nvGrpSpPr>
        <p:grpSpPr>
          <a:xfrm>
            <a:off x="6540625" y="1770920"/>
            <a:ext cx="493191" cy="488107"/>
            <a:chOff x="685800" y="3132138"/>
            <a:chExt cx="461962" cy="457200"/>
          </a:xfrm>
        </p:grpSpPr>
        <p:sp>
          <p:nvSpPr>
            <p:cNvPr id="3222" name="Google Shape;3222;g1a37c33ce89_0_8234"/>
            <p:cNvSpPr/>
            <p:nvPr/>
          </p:nvSpPr>
          <p:spPr>
            <a:xfrm>
              <a:off x="685800" y="3132138"/>
              <a:ext cx="273050" cy="274637"/>
            </a:xfrm>
            <a:custGeom>
              <a:rect b="b" l="l" r="r" t="t"/>
              <a:pathLst>
                <a:path extrusionOk="0" h="1768" w="1768">
                  <a:moveTo>
                    <a:pt x="196" y="1078"/>
                  </a:moveTo>
                  <a:cubicBezTo>
                    <a:pt x="212" y="1132"/>
                    <a:pt x="233" y="1183"/>
                    <a:pt x="261" y="1232"/>
                  </a:cubicBezTo>
                  <a:cubicBezTo>
                    <a:pt x="182" y="1331"/>
                    <a:pt x="182" y="1331"/>
                    <a:pt x="182" y="1331"/>
                  </a:cubicBezTo>
                  <a:cubicBezTo>
                    <a:pt x="157" y="1363"/>
                    <a:pt x="160" y="1409"/>
                    <a:pt x="188" y="1438"/>
                  </a:cubicBezTo>
                  <a:cubicBezTo>
                    <a:pt x="324" y="1573"/>
                    <a:pt x="324" y="1573"/>
                    <a:pt x="324" y="1573"/>
                  </a:cubicBezTo>
                  <a:cubicBezTo>
                    <a:pt x="353" y="1603"/>
                    <a:pt x="399" y="1605"/>
                    <a:pt x="431" y="1580"/>
                  </a:cubicBezTo>
                  <a:cubicBezTo>
                    <a:pt x="529" y="1502"/>
                    <a:pt x="529" y="1502"/>
                    <a:pt x="529" y="1502"/>
                  </a:cubicBezTo>
                  <a:cubicBezTo>
                    <a:pt x="580" y="1531"/>
                    <a:pt x="634" y="1554"/>
                    <a:pt x="690" y="1570"/>
                  </a:cubicBezTo>
                  <a:cubicBezTo>
                    <a:pt x="704" y="1696"/>
                    <a:pt x="704" y="1696"/>
                    <a:pt x="704" y="1696"/>
                  </a:cubicBezTo>
                  <a:cubicBezTo>
                    <a:pt x="709" y="1737"/>
                    <a:pt x="744" y="1768"/>
                    <a:pt x="785" y="1768"/>
                  </a:cubicBezTo>
                  <a:cubicBezTo>
                    <a:pt x="976" y="1768"/>
                    <a:pt x="976" y="1768"/>
                    <a:pt x="976" y="1768"/>
                  </a:cubicBezTo>
                  <a:cubicBezTo>
                    <a:pt x="1017" y="1768"/>
                    <a:pt x="1051" y="1737"/>
                    <a:pt x="1056" y="1696"/>
                  </a:cubicBezTo>
                  <a:cubicBezTo>
                    <a:pt x="1070" y="1574"/>
                    <a:pt x="1070" y="1574"/>
                    <a:pt x="1070" y="1574"/>
                  </a:cubicBezTo>
                  <a:cubicBezTo>
                    <a:pt x="1130" y="1558"/>
                    <a:pt x="1188" y="1535"/>
                    <a:pt x="1242" y="1505"/>
                  </a:cubicBezTo>
                  <a:cubicBezTo>
                    <a:pt x="1337" y="1580"/>
                    <a:pt x="1337" y="1580"/>
                    <a:pt x="1337" y="1580"/>
                  </a:cubicBezTo>
                  <a:cubicBezTo>
                    <a:pt x="1369" y="1605"/>
                    <a:pt x="1415" y="1603"/>
                    <a:pt x="1444" y="1574"/>
                  </a:cubicBezTo>
                  <a:cubicBezTo>
                    <a:pt x="1580" y="1439"/>
                    <a:pt x="1580" y="1439"/>
                    <a:pt x="1580" y="1439"/>
                  </a:cubicBezTo>
                  <a:cubicBezTo>
                    <a:pt x="1609" y="1410"/>
                    <a:pt x="1611" y="1364"/>
                    <a:pt x="1586" y="1331"/>
                  </a:cubicBezTo>
                  <a:cubicBezTo>
                    <a:pt x="1512" y="1237"/>
                    <a:pt x="1512" y="1237"/>
                    <a:pt x="1512" y="1237"/>
                  </a:cubicBezTo>
                  <a:cubicBezTo>
                    <a:pt x="1542" y="1184"/>
                    <a:pt x="1566" y="1128"/>
                    <a:pt x="1582" y="1068"/>
                  </a:cubicBezTo>
                  <a:cubicBezTo>
                    <a:pt x="1696" y="1055"/>
                    <a:pt x="1696" y="1055"/>
                    <a:pt x="1696" y="1055"/>
                  </a:cubicBezTo>
                  <a:cubicBezTo>
                    <a:pt x="1737" y="1051"/>
                    <a:pt x="1768" y="1016"/>
                    <a:pt x="1768" y="975"/>
                  </a:cubicBezTo>
                  <a:cubicBezTo>
                    <a:pt x="1768" y="784"/>
                    <a:pt x="1768" y="784"/>
                    <a:pt x="1768" y="784"/>
                  </a:cubicBezTo>
                  <a:cubicBezTo>
                    <a:pt x="1768" y="743"/>
                    <a:pt x="1737" y="708"/>
                    <a:pt x="1696" y="704"/>
                  </a:cubicBezTo>
                  <a:cubicBezTo>
                    <a:pt x="1584" y="691"/>
                    <a:pt x="1584" y="691"/>
                    <a:pt x="1584" y="691"/>
                  </a:cubicBezTo>
                  <a:cubicBezTo>
                    <a:pt x="1569" y="632"/>
                    <a:pt x="1546" y="576"/>
                    <a:pt x="1516" y="524"/>
                  </a:cubicBezTo>
                  <a:cubicBezTo>
                    <a:pt x="1585" y="436"/>
                    <a:pt x="1585" y="436"/>
                    <a:pt x="1585" y="436"/>
                  </a:cubicBezTo>
                  <a:cubicBezTo>
                    <a:pt x="1611" y="404"/>
                    <a:pt x="1608" y="358"/>
                    <a:pt x="1579" y="329"/>
                  </a:cubicBezTo>
                  <a:cubicBezTo>
                    <a:pt x="1444" y="194"/>
                    <a:pt x="1444" y="194"/>
                    <a:pt x="1444" y="194"/>
                  </a:cubicBezTo>
                  <a:cubicBezTo>
                    <a:pt x="1415" y="165"/>
                    <a:pt x="1369" y="162"/>
                    <a:pt x="1337" y="188"/>
                  </a:cubicBezTo>
                  <a:cubicBezTo>
                    <a:pt x="1252" y="255"/>
                    <a:pt x="1252" y="255"/>
                    <a:pt x="1252" y="255"/>
                  </a:cubicBezTo>
                  <a:cubicBezTo>
                    <a:pt x="1197" y="223"/>
                    <a:pt x="1138" y="198"/>
                    <a:pt x="1076" y="181"/>
                  </a:cubicBezTo>
                  <a:cubicBezTo>
                    <a:pt x="1064" y="72"/>
                    <a:pt x="1064" y="72"/>
                    <a:pt x="1064" y="72"/>
                  </a:cubicBezTo>
                  <a:cubicBezTo>
                    <a:pt x="1059" y="31"/>
                    <a:pt x="1024" y="0"/>
                    <a:pt x="983" y="0"/>
                  </a:cubicBezTo>
                  <a:cubicBezTo>
                    <a:pt x="792" y="0"/>
                    <a:pt x="792" y="0"/>
                    <a:pt x="792" y="0"/>
                  </a:cubicBezTo>
                  <a:cubicBezTo>
                    <a:pt x="751" y="0"/>
                    <a:pt x="717" y="31"/>
                    <a:pt x="712" y="72"/>
                  </a:cubicBezTo>
                  <a:cubicBezTo>
                    <a:pt x="699" y="181"/>
                    <a:pt x="699" y="181"/>
                    <a:pt x="699" y="181"/>
                  </a:cubicBezTo>
                  <a:cubicBezTo>
                    <a:pt x="636" y="198"/>
                    <a:pt x="575" y="224"/>
                    <a:pt x="519" y="258"/>
                  </a:cubicBezTo>
                  <a:cubicBezTo>
                    <a:pt x="431" y="188"/>
                    <a:pt x="431" y="188"/>
                    <a:pt x="431" y="188"/>
                  </a:cubicBezTo>
                  <a:cubicBezTo>
                    <a:pt x="399" y="162"/>
                    <a:pt x="353" y="165"/>
                    <a:pt x="324" y="194"/>
                  </a:cubicBezTo>
                  <a:cubicBezTo>
                    <a:pt x="188" y="329"/>
                    <a:pt x="188" y="329"/>
                    <a:pt x="188" y="329"/>
                  </a:cubicBezTo>
                  <a:cubicBezTo>
                    <a:pt x="159" y="358"/>
                    <a:pt x="157" y="404"/>
                    <a:pt x="182" y="436"/>
                  </a:cubicBezTo>
                  <a:cubicBezTo>
                    <a:pt x="256" y="530"/>
                    <a:pt x="256" y="530"/>
                    <a:pt x="256" y="530"/>
                  </a:cubicBezTo>
                  <a:cubicBezTo>
                    <a:pt x="227" y="583"/>
                    <a:pt x="204" y="639"/>
                    <a:pt x="189" y="698"/>
                  </a:cubicBezTo>
                  <a:cubicBezTo>
                    <a:pt x="72" y="712"/>
                    <a:pt x="72" y="712"/>
                    <a:pt x="72" y="712"/>
                  </a:cubicBezTo>
                  <a:cubicBezTo>
                    <a:pt x="31" y="716"/>
                    <a:pt x="0" y="751"/>
                    <a:pt x="0" y="792"/>
                  </a:cubicBezTo>
                  <a:cubicBezTo>
                    <a:pt x="0" y="983"/>
                    <a:pt x="0" y="983"/>
                    <a:pt x="0" y="983"/>
                  </a:cubicBezTo>
                  <a:cubicBezTo>
                    <a:pt x="0" y="1024"/>
                    <a:pt x="31" y="1059"/>
                    <a:pt x="72" y="1063"/>
                  </a:cubicBezTo>
                  <a:lnTo>
                    <a:pt x="196" y="1078"/>
                  </a:lnTo>
                  <a:close/>
                  <a:moveTo>
                    <a:pt x="888" y="561"/>
                  </a:moveTo>
                  <a:cubicBezTo>
                    <a:pt x="1062" y="561"/>
                    <a:pt x="1204" y="703"/>
                    <a:pt x="1204" y="877"/>
                  </a:cubicBezTo>
                  <a:cubicBezTo>
                    <a:pt x="1204" y="1051"/>
                    <a:pt x="1062" y="1193"/>
                    <a:pt x="888" y="1193"/>
                  </a:cubicBezTo>
                  <a:cubicBezTo>
                    <a:pt x="714" y="1193"/>
                    <a:pt x="572" y="1051"/>
                    <a:pt x="572" y="877"/>
                  </a:cubicBezTo>
                  <a:cubicBezTo>
                    <a:pt x="572" y="703"/>
                    <a:pt x="714" y="561"/>
                    <a:pt x="888" y="561"/>
                  </a:cubicBezTo>
                  <a:close/>
                  <a:moveTo>
                    <a:pt x="888" y="561"/>
                  </a:moveTo>
                  <a:cubicBezTo>
                    <a:pt x="888" y="561"/>
                    <a:pt x="888" y="561"/>
                    <a:pt x="888" y="561"/>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23" name="Google Shape;3223;g1a37c33ce89_0_8234"/>
            <p:cNvSpPr/>
            <p:nvPr/>
          </p:nvSpPr>
          <p:spPr>
            <a:xfrm>
              <a:off x="922338" y="3271838"/>
              <a:ext cx="225424" cy="227014"/>
            </a:xfrm>
            <a:custGeom>
              <a:rect b="b" l="l" r="r" t="t"/>
              <a:pathLst>
                <a:path extrusionOk="0" h="1461" w="1460">
                  <a:moveTo>
                    <a:pt x="1251" y="222"/>
                  </a:moveTo>
                  <a:cubicBezTo>
                    <a:pt x="1150" y="137"/>
                    <a:pt x="1150" y="137"/>
                    <a:pt x="1150" y="137"/>
                  </a:cubicBezTo>
                  <a:cubicBezTo>
                    <a:pt x="1119" y="110"/>
                    <a:pt x="1073" y="112"/>
                    <a:pt x="1044" y="140"/>
                  </a:cubicBezTo>
                  <a:cubicBezTo>
                    <a:pt x="988" y="192"/>
                    <a:pt x="988" y="192"/>
                    <a:pt x="988" y="192"/>
                  </a:cubicBezTo>
                  <a:cubicBezTo>
                    <a:pt x="941" y="169"/>
                    <a:pt x="891" y="153"/>
                    <a:pt x="839" y="144"/>
                  </a:cubicBezTo>
                  <a:cubicBezTo>
                    <a:pt x="824" y="67"/>
                    <a:pt x="824" y="67"/>
                    <a:pt x="824" y="67"/>
                  </a:cubicBezTo>
                  <a:cubicBezTo>
                    <a:pt x="816" y="27"/>
                    <a:pt x="779" y="0"/>
                    <a:pt x="739" y="3"/>
                  </a:cubicBezTo>
                  <a:cubicBezTo>
                    <a:pt x="607" y="14"/>
                    <a:pt x="607" y="14"/>
                    <a:pt x="607" y="14"/>
                  </a:cubicBezTo>
                  <a:cubicBezTo>
                    <a:pt x="567" y="18"/>
                    <a:pt x="535" y="51"/>
                    <a:pt x="534" y="91"/>
                  </a:cubicBezTo>
                  <a:cubicBezTo>
                    <a:pt x="531" y="169"/>
                    <a:pt x="531" y="169"/>
                    <a:pt x="531" y="169"/>
                  </a:cubicBezTo>
                  <a:cubicBezTo>
                    <a:pt x="481" y="188"/>
                    <a:pt x="433" y="213"/>
                    <a:pt x="390" y="244"/>
                  </a:cubicBezTo>
                  <a:cubicBezTo>
                    <a:pt x="323" y="200"/>
                    <a:pt x="323" y="200"/>
                    <a:pt x="323" y="200"/>
                  </a:cubicBezTo>
                  <a:cubicBezTo>
                    <a:pt x="289" y="177"/>
                    <a:pt x="244" y="184"/>
                    <a:pt x="218" y="215"/>
                  </a:cubicBezTo>
                  <a:cubicBezTo>
                    <a:pt x="133" y="316"/>
                    <a:pt x="133" y="316"/>
                    <a:pt x="133" y="316"/>
                  </a:cubicBezTo>
                  <a:cubicBezTo>
                    <a:pt x="106" y="347"/>
                    <a:pt x="108" y="393"/>
                    <a:pt x="135" y="422"/>
                  </a:cubicBezTo>
                  <a:cubicBezTo>
                    <a:pt x="194" y="485"/>
                    <a:pt x="194" y="485"/>
                    <a:pt x="194" y="485"/>
                  </a:cubicBezTo>
                  <a:cubicBezTo>
                    <a:pt x="174" y="530"/>
                    <a:pt x="159" y="578"/>
                    <a:pt x="151" y="627"/>
                  </a:cubicBezTo>
                  <a:cubicBezTo>
                    <a:pt x="68" y="644"/>
                    <a:pt x="68" y="644"/>
                    <a:pt x="68" y="644"/>
                  </a:cubicBezTo>
                  <a:cubicBezTo>
                    <a:pt x="28" y="652"/>
                    <a:pt x="0" y="688"/>
                    <a:pt x="4" y="729"/>
                  </a:cubicBezTo>
                  <a:cubicBezTo>
                    <a:pt x="15" y="860"/>
                    <a:pt x="15" y="860"/>
                    <a:pt x="15" y="860"/>
                  </a:cubicBezTo>
                  <a:cubicBezTo>
                    <a:pt x="18" y="901"/>
                    <a:pt x="51" y="932"/>
                    <a:pt x="92" y="933"/>
                  </a:cubicBezTo>
                  <a:cubicBezTo>
                    <a:pt x="182" y="936"/>
                    <a:pt x="182" y="936"/>
                    <a:pt x="182" y="936"/>
                  </a:cubicBezTo>
                  <a:cubicBezTo>
                    <a:pt x="198" y="979"/>
                    <a:pt x="220" y="1020"/>
                    <a:pt x="246" y="1058"/>
                  </a:cubicBezTo>
                  <a:cubicBezTo>
                    <a:pt x="195" y="1134"/>
                    <a:pt x="195" y="1134"/>
                    <a:pt x="195" y="1134"/>
                  </a:cubicBezTo>
                  <a:cubicBezTo>
                    <a:pt x="173" y="1168"/>
                    <a:pt x="179" y="1213"/>
                    <a:pt x="210" y="1239"/>
                  </a:cubicBezTo>
                  <a:cubicBezTo>
                    <a:pt x="311" y="1324"/>
                    <a:pt x="311" y="1324"/>
                    <a:pt x="311" y="1324"/>
                  </a:cubicBezTo>
                  <a:cubicBezTo>
                    <a:pt x="342" y="1350"/>
                    <a:pt x="388" y="1349"/>
                    <a:pt x="417" y="1321"/>
                  </a:cubicBezTo>
                  <a:cubicBezTo>
                    <a:pt x="483" y="1260"/>
                    <a:pt x="483" y="1260"/>
                    <a:pt x="483" y="1260"/>
                  </a:cubicBezTo>
                  <a:cubicBezTo>
                    <a:pt x="526" y="1280"/>
                    <a:pt x="572" y="1295"/>
                    <a:pt x="619" y="1304"/>
                  </a:cubicBezTo>
                  <a:cubicBezTo>
                    <a:pt x="637" y="1394"/>
                    <a:pt x="637" y="1394"/>
                    <a:pt x="637" y="1394"/>
                  </a:cubicBezTo>
                  <a:cubicBezTo>
                    <a:pt x="645" y="1434"/>
                    <a:pt x="682" y="1461"/>
                    <a:pt x="722" y="1458"/>
                  </a:cubicBezTo>
                  <a:cubicBezTo>
                    <a:pt x="854" y="1447"/>
                    <a:pt x="854" y="1447"/>
                    <a:pt x="854" y="1447"/>
                  </a:cubicBezTo>
                  <a:cubicBezTo>
                    <a:pt x="894" y="1443"/>
                    <a:pt x="926" y="1410"/>
                    <a:pt x="927" y="1370"/>
                  </a:cubicBezTo>
                  <a:cubicBezTo>
                    <a:pt x="930" y="1281"/>
                    <a:pt x="930" y="1281"/>
                    <a:pt x="930" y="1281"/>
                  </a:cubicBezTo>
                  <a:cubicBezTo>
                    <a:pt x="978" y="1264"/>
                    <a:pt x="1023" y="1241"/>
                    <a:pt x="1065" y="1213"/>
                  </a:cubicBezTo>
                  <a:cubicBezTo>
                    <a:pt x="1138" y="1261"/>
                    <a:pt x="1138" y="1261"/>
                    <a:pt x="1138" y="1261"/>
                  </a:cubicBezTo>
                  <a:cubicBezTo>
                    <a:pt x="1172" y="1283"/>
                    <a:pt x="1217" y="1277"/>
                    <a:pt x="1243" y="1246"/>
                  </a:cubicBezTo>
                  <a:cubicBezTo>
                    <a:pt x="1328" y="1145"/>
                    <a:pt x="1328" y="1145"/>
                    <a:pt x="1328" y="1145"/>
                  </a:cubicBezTo>
                  <a:cubicBezTo>
                    <a:pt x="1354" y="1114"/>
                    <a:pt x="1353" y="1068"/>
                    <a:pt x="1325" y="1039"/>
                  </a:cubicBezTo>
                  <a:cubicBezTo>
                    <a:pt x="1267" y="977"/>
                    <a:pt x="1267" y="977"/>
                    <a:pt x="1267" y="977"/>
                  </a:cubicBezTo>
                  <a:cubicBezTo>
                    <a:pt x="1288" y="931"/>
                    <a:pt x="1304" y="883"/>
                    <a:pt x="1313" y="834"/>
                  </a:cubicBezTo>
                  <a:cubicBezTo>
                    <a:pt x="1393" y="818"/>
                    <a:pt x="1393" y="818"/>
                    <a:pt x="1393" y="818"/>
                  </a:cubicBezTo>
                  <a:cubicBezTo>
                    <a:pt x="1432" y="810"/>
                    <a:pt x="1460" y="773"/>
                    <a:pt x="1457" y="733"/>
                  </a:cubicBezTo>
                  <a:cubicBezTo>
                    <a:pt x="1446" y="601"/>
                    <a:pt x="1446" y="601"/>
                    <a:pt x="1446" y="601"/>
                  </a:cubicBezTo>
                  <a:cubicBezTo>
                    <a:pt x="1442" y="561"/>
                    <a:pt x="1409" y="529"/>
                    <a:pt x="1368" y="528"/>
                  </a:cubicBezTo>
                  <a:cubicBezTo>
                    <a:pt x="1288" y="525"/>
                    <a:pt x="1288" y="525"/>
                    <a:pt x="1288" y="525"/>
                  </a:cubicBezTo>
                  <a:cubicBezTo>
                    <a:pt x="1271" y="478"/>
                    <a:pt x="1249" y="434"/>
                    <a:pt x="1221" y="393"/>
                  </a:cubicBezTo>
                  <a:cubicBezTo>
                    <a:pt x="1265" y="327"/>
                    <a:pt x="1265" y="327"/>
                    <a:pt x="1265" y="327"/>
                  </a:cubicBezTo>
                  <a:cubicBezTo>
                    <a:pt x="1288" y="293"/>
                    <a:pt x="1282" y="248"/>
                    <a:pt x="1251" y="222"/>
                  </a:cubicBezTo>
                  <a:close/>
                  <a:moveTo>
                    <a:pt x="755" y="982"/>
                  </a:moveTo>
                  <a:cubicBezTo>
                    <a:pt x="613" y="994"/>
                    <a:pt x="487" y="888"/>
                    <a:pt x="476" y="746"/>
                  </a:cubicBezTo>
                  <a:cubicBezTo>
                    <a:pt x="463" y="604"/>
                    <a:pt x="569" y="479"/>
                    <a:pt x="711" y="467"/>
                  </a:cubicBezTo>
                  <a:cubicBezTo>
                    <a:pt x="854" y="455"/>
                    <a:pt x="979" y="561"/>
                    <a:pt x="991" y="703"/>
                  </a:cubicBezTo>
                  <a:cubicBezTo>
                    <a:pt x="1003" y="845"/>
                    <a:pt x="897" y="970"/>
                    <a:pt x="755" y="982"/>
                  </a:cubicBezTo>
                  <a:close/>
                  <a:moveTo>
                    <a:pt x="755" y="982"/>
                  </a:moveTo>
                  <a:cubicBezTo>
                    <a:pt x="755" y="982"/>
                    <a:pt x="755" y="982"/>
                    <a:pt x="755" y="98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24" name="Google Shape;3224;g1a37c33ce89_0_8234"/>
            <p:cNvSpPr/>
            <p:nvPr/>
          </p:nvSpPr>
          <p:spPr>
            <a:xfrm>
              <a:off x="776288" y="3406776"/>
              <a:ext cx="182562" cy="182562"/>
            </a:xfrm>
            <a:custGeom>
              <a:rect b="b" l="l" r="r" t="t"/>
              <a:pathLst>
                <a:path extrusionOk="0" h="1181" w="1181">
                  <a:moveTo>
                    <a:pt x="73" y="467"/>
                  </a:moveTo>
                  <a:cubicBezTo>
                    <a:pt x="33" y="471"/>
                    <a:pt x="2" y="505"/>
                    <a:pt x="1" y="546"/>
                  </a:cubicBezTo>
                  <a:cubicBezTo>
                    <a:pt x="0" y="627"/>
                    <a:pt x="0" y="627"/>
                    <a:pt x="0" y="627"/>
                  </a:cubicBezTo>
                  <a:cubicBezTo>
                    <a:pt x="0" y="667"/>
                    <a:pt x="30" y="702"/>
                    <a:pt x="70" y="707"/>
                  </a:cubicBezTo>
                  <a:cubicBezTo>
                    <a:pt x="130" y="715"/>
                    <a:pt x="130" y="715"/>
                    <a:pt x="130" y="715"/>
                  </a:cubicBezTo>
                  <a:cubicBezTo>
                    <a:pt x="140" y="751"/>
                    <a:pt x="154" y="785"/>
                    <a:pt x="172" y="818"/>
                  </a:cubicBezTo>
                  <a:cubicBezTo>
                    <a:pt x="133" y="865"/>
                    <a:pt x="133" y="865"/>
                    <a:pt x="133" y="865"/>
                  </a:cubicBezTo>
                  <a:cubicBezTo>
                    <a:pt x="108" y="897"/>
                    <a:pt x="110" y="943"/>
                    <a:pt x="138" y="972"/>
                  </a:cubicBezTo>
                  <a:cubicBezTo>
                    <a:pt x="195" y="1030"/>
                    <a:pt x="195" y="1030"/>
                    <a:pt x="195" y="1030"/>
                  </a:cubicBezTo>
                  <a:cubicBezTo>
                    <a:pt x="223" y="1059"/>
                    <a:pt x="269" y="1062"/>
                    <a:pt x="301" y="1037"/>
                  </a:cubicBezTo>
                  <a:cubicBezTo>
                    <a:pt x="349" y="1000"/>
                    <a:pt x="349" y="1000"/>
                    <a:pt x="349" y="1000"/>
                  </a:cubicBezTo>
                  <a:cubicBezTo>
                    <a:pt x="382" y="1020"/>
                    <a:pt x="418" y="1036"/>
                    <a:pt x="455" y="1047"/>
                  </a:cubicBezTo>
                  <a:cubicBezTo>
                    <a:pt x="461" y="1108"/>
                    <a:pt x="461" y="1108"/>
                    <a:pt x="461" y="1108"/>
                  </a:cubicBezTo>
                  <a:cubicBezTo>
                    <a:pt x="466" y="1148"/>
                    <a:pt x="500" y="1179"/>
                    <a:pt x="540" y="1180"/>
                  </a:cubicBezTo>
                  <a:cubicBezTo>
                    <a:pt x="621" y="1181"/>
                    <a:pt x="621" y="1181"/>
                    <a:pt x="621" y="1181"/>
                  </a:cubicBezTo>
                  <a:cubicBezTo>
                    <a:pt x="662" y="1181"/>
                    <a:pt x="696" y="1151"/>
                    <a:pt x="701" y="1111"/>
                  </a:cubicBezTo>
                  <a:cubicBezTo>
                    <a:pt x="709" y="1053"/>
                    <a:pt x="709" y="1053"/>
                    <a:pt x="709" y="1053"/>
                  </a:cubicBezTo>
                  <a:cubicBezTo>
                    <a:pt x="749" y="1043"/>
                    <a:pt x="788" y="1028"/>
                    <a:pt x="824" y="1008"/>
                  </a:cubicBezTo>
                  <a:cubicBezTo>
                    <a:pt x="869" y="1044"/>
                    <a:pt x="869" y="1044"/>
                    <a:pt x="869" y="1044"/>
                  </a:cubicBezTo>
                  <a:cubicBezTo>
                    <a:pt x="901" y="1070"/>
                    <a:pt x="946" y="1068"/>
                    <a:pt x="975" y="1039"/>
                  </a:cubicBezTo>
                  <a:cubicBezTo>
                    <a:pt x="1033" y="983"/>
                    <a:pt x="1033" y="983"/>
                    <a:pt x="1033" y="983"/>
                  </a:cubicBezTo>
                  <a:cubicBezTo>
                    <a:pt x="1062" y="954"/>
                    <a:pt x="1065" y="909"/>
                    <a:pt x="1040" y="876"/>
                  </a:cubicBezTo>
                  <a:cubicBezTo>
                    <a:pt x="1006" y="832"/>
                    <a:pt x="1006" y="832"/>
                    <a:pt x="1006" y="832"/>
                  </a:cubicBezTo>
                  <a:cubicBezTo>
                    <a:pt x="1027" y="797"/>
                    <a:pt x="1044" y="759"/>
                    <a:pt x="1055" y="720"/>
                  </a:cubicBezTo>
                  <a:cubicBezTo>
                    <a:pt x="1108" y="714"/>
                    <a:pt x="1108" y="714"/>
                    <a:pt x="1108" y="714"/>
                  </a:cubicBezTo>
                  <a:cubicBezTo>
                    <a:pt x="1148" y="710"/>
                    <a:pt x="1179" y="676"/>
                    <a:pt x="1180" y="636"/>
                  </a:cubicBezTo>
                  <a:cubicBezTo>
                    <a:pt x="1181" y="555"/>
                    <a:pt x="1181" y="555"/>
                    <a:pt x="1181" y="555"/>
                  </a:cubicBezTo>
                  <a:cubicBezTo>
                    <a:pt x="1181" y="514"/>
                    <a:pt x="1151" y="480"/>
                    <a:pt x="1111" y="474"/>
                  </a:cubicBezTo>
                  <a:cubicBezTo>
                    <a:pt x="1059" y="468"/>
                    <a:pt x="1059" y="468"/>
                    <a:pt x="1059" y="468"/>
                  </a:cubicBezTo>
                  <a:cubicBezTo>
                    <a:pt x="1049" y="429"/>
                    <a:pt x="1034" y="391"/>
                    <a:pt x="1015" y="356"/>
                  </a:cubicBezTo>
                  <a:cubicBezTo>
                    <a:pt x="1047" y="316"/>
                    <a:pt x="1047" y="316"/>
                    <a:pt x="1047" y="316"/>
                  </a:cubicBezTo>
                  <a:cubicBezTo>
                    <a:pt x="1073" y="284"/>
                    <a:pt x="1071" y="239"/>
                    <a:pt x="1043" y="210"/>
                  </a:cubicBezTo>
                  <a:cubicBezTo>
                    <a:pt x="986" y="152"/>
                    <a:pt x="986" y="152"/>
                    <a:pt x="986" y="152"/>
                  </a:cubicBezTo>
                  <a:cubicBezTo>
                    <a:pt x="957" y="123"/>
                    <a:pt x="912" y="120"/>
                    <a:pt x="880" y="144"/>
                  </a:cubicBezTo>
                  <a:cubicBezTo>
                    <a:pt x="841" y="174"/>
                    <a:pt x="841" y="174"/>
                    <a:pt x="841" y="174"/>
                  </a:cubicBezTo>
                  <a:cubicBezTo>
                    <a:pt x="805" y="152"/>
                    <a:pt x="765" y="135"/>
                    <a:pt x="725" y="124"/>
                  </a:cubicBezTo>
                  <a:cubicBezTo>
                    <a:pt x="719" y="73"/>
                    <a:pt x="719" y="73"/>
                    <a:pt x="719" y="73"/>
                  </a:cubicBezTo>
                  <a:cubicBezTo>
                    <a:pt x="715" y="33"/>
                    <a:pt x="681" y="2"/>
                    <a:pt x="641" y="2"/>
                  </a:cubicBezTo>
                  <a:cubicBezTo>
                    <a:pt x="560" y="1"/>
                    <a:pt x="560" y="1"/>
                    <a:pt x="560" y="1"/>
                  </a:cubicBezTo>
                  <a:cubicBezTo>
                    <a:pt x="519" y="0"/>
                    <a:pt x="485" y="30"/>
                    <a:pt x="479" y="71"/>
                  </a:cubicBezTo>
                  <a:cubicBezTo>
                    <a:pt x="473" y="120"/>
                    <a:pt x="473" y="120"/>
                    <a:pt x="473" y="120"/>
                  </a:cubicBezTo>
                  <a:cubicBezTo>
                    <a:pt x="431" y="131"/>
                    <a:pt x="390" y="148"/>
                    <a:pt x="352" y="170"/>
                  </a:cubicBezTo>
                  <a:cubicBezTo>
                    <a:pt x="312" y="137"/>
                    <a:pt x="312" y="137"/>
                    <a:pt x="312" y="137"/>
                  </a:cubicBezTo>
                  <a:cubicBezTo>
                    <a:pt x="281" y="112"/>
                    <a:pt x="235" y="113"/>
                    <a:pt x="206" y="142"/>
                  </a:cubicBezTo>
                  <a:cubicBezTo>
                    <a:pt x="148" y="199"/>
                    <a:pt x="148" y="199"/>
                    <a:pt x="148" y="199"/>
                  </a:cubicBezTo>
                  <a:cubicBezTo>
                    <a:pt x="119" y="227"/>
                    <a:pt x="116" y="273"/>
                    <a:pt x="141" y="305"/>
                  </a:cubicBezTo>
                  <a:cubicBezTo>
                    <a:pt x="175" y="349"/>
                    <a:pt x="175" y="349"/>
                    <a:pt x="175" y="349"/>
                  </a:cubicBezTo>
                  <a:cubicBezTo>
                    <a:pt x="155" y="384"/>
                    <a:pt x="139" y="422"/>
                    <a:pt x="129" y="461"/>
                  </a:cubicBezTo>
                  <a:lnTo>
                    <a:pt x="73" y="467"/>
                  </a:lnTo>
                  <a:close/>
                  <a:moveTo>
                    <a:pt x="596" y="376"/>
                  </a:moveTo>
                  <a:cubicBezTo>
                    <a:pt x="712" y="377"/>
                    <a:pt x="805" y="472"/>
                    <a:pt x="804" y="589"/>
                  </a:cubicBezTo>
                  <a:cubicBezTo>
                    <a:pt x="802" y="705"/>
                    <a:pt x="707" y="798"/>
                    <a:pt x="590" y="797"/>
                  </a:cubicBezTo>
                  <a:cubicBezTo>
                    <a:pt x="474" y="795"/>
                    <a:pt x="381" y="700"/>
                    <a:pt x="382" y="584"/>
                  </a:cubicBezTo>
                  <a:cubicBezTo>
                    <a:pt x="384" y="467"/>
                    <a:pt x="479" y="374"/>
                    <a:pt x="596" y="376"/>
                  </a:cubicBezTo>
                  <a:close/>
                  <a:moveTo>
                    <a:pt x="596" y="376"/>
                  </a:moveTo>
                  <a:cubicBezTo>
                    <a:pt x="596" y="376"/>
                    <a:pt x="596" y="376"/>
                    <a:pt x="596" y="376"/>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grpSp>
        <p:nvGrpSpPr>
          <p:cNvPr id="3225" name="Google Shape;3225;g1a37c33ce89_0_8234"/>
          <p:cNvGrpSpPr/>
          <p:nvPr/>
        </p:nvGrpSpPr>
        <p:grpSpPr>
          <a:xfrm>
            <a:off x="9287700" y="1849002"/>
            <a:ext cx="532526" cy="332457"/>
            <a:chOff x="3048000" y="5410200"/>
            <a:chExt cx="878901" cy="548700"/>
          </a:xfrm>
        </p:grpSpPr>
        <p:sp>
          <p:nvSpPr>
            <p:cNvPr id="3226" name="Google Shape;3226;g1a37c33ce89_0_8234"/>
            <p:cNvSpPr/>
            <p:nvPr/>
          </p:nvSpPr>
          <p:spPr>
            <a:xfrm>
              <a:off x="3378201" y="5410200"/>
              <a:ext cx="548700" cy="548700"/>
            </a:xfrm>
            <a:prstGeom prst="rightArrow">
              <a:avLst>
                <a:gd fmla="val 50000" name="adj1"/>
                <a:gd fmla="val 50000" name="adj2"/>
              </a:avLst>
            </a:prstGeom>
            <a:solidFill>
              <a:schemeClr val="accent1"/>
            </a:solidFill>
            <a:ln cap="flat" cmpd="sng" w="28575">
              <a:solidFill>
                <a:schemeClr val="lt2"/>
              </a:solidFill>
              <a:prstDash val="solid"/>
              <a:round/>
              <a:headEnd len="sm" w="sm" type="none"/>
              <a:tailEnd len="sm" w="sm" type="none"/>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227" name="Google Shape;3227;g1a37c33ce89_0_8234"/>
            <p:cNvSpPr/>
            <p:nvPr/>
          </p:nvSpPr>
          <p:spPr>
            <a:xfrm>
              <a:off x="3213103" y="5410200"/>
              <a:ext cx="548700" cy="548700"/>
            </a:xfrm>
            <a:prstGeom prst="rightArrow">
              <a:avLst>
                <a:gd fmla="val 50000" name="adj1"/>
                <a:gd fmla="val 50000" name="adj2"/>
              </a:avLst>
            </a:prstGeom>
            <a:solidFill>
              <a:schemeClr val="accent1"/>
            </a:solidFill>
            <a:ln cap="flat" cmpd="sng" w="28575">
              <a:solidFill>
                <a:schemeClr val="lt2"/>
              </a:solidFill>
              <a:prstDash val="solid"/>
              <a:round/>
              <a:headEnd len="sm" w="sm" type="none"/>
              <a:tailEnd len="sm" w="sm" type="none"/>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sp>
          <p:nvSpPr>
            <p:cNvPr id="3228" name="Google Shape;3228;g1a37c33ce89_0_8234"/>
            <p:cNvSpPr/>
            <p:nvPr/>
          </p:nvSpPr>
          <p:spPr>
            <a:xfrm>
              <a:off x="3048000" y="5410200"/>
              <a:ext cx="548700" cy="548700"/>
            </a:xfrm>
            <a:prstGeom prst="rightArrow">
              <a:avLst>
                <a:gd fmla="val 50000" name="adj1"/>
                <a:gd fmla="val 50000" name="adj2"/>
              </a:avLst>
            </a:prstGeom>
            <a:solidFill>
              <a:schemeClr val="accent1"/>
            </a:solidFill>
            <a:ln cap="flat" cmpd="sng" w="28575">
              <a:solidFill>
                <a:schemeClr val="lt2"/>
              </a:solidFill>
              <a:prstDash val="solid"/>
              <a:round/>
              <a:headEnd len="sm" w="sm" type="none"/>
              <a:tailEnd len="sm" w="sm" type="none"/>
            </a:ln>
          </p:spPr>
          <p:txBody>
            <a:bodyPr anchorCtr="0" anchor="ctr" bIns="16125" lIns="0" spcFirstLastPara="1" rIns="16125" wrap="square" tIns="0">
              <a:noAutofit/>
            </a:bodyPr>
            <a:lstStyle/>
            <a:p>
              <a:pPr indent="0" lvl="0" marL="0" marR="0" rtl="0" algn="l">
                <a:spcBef>
                  <a:spcPts val="0"/>
                </a:spcBef>
                <a:spcAft>
                  <a:spcPts val="0"/>
                </a:spcAft>
                <a:buNone/>
              </a:pPr>
              <a:r>
                <a:t/>
              </a:r>
              <a:endParaRPr sz="1200">
                <a:solidFill>
                  <a:srgbClr val="000000"/>
                </a:solidFill>
                <a:latin typeface="Arial"/>
                <a:ea typeface="Arial"/>
                <a:cs typeface="Arial"/>
                <a:sym typeface="Arial"/>
              </a:endParaRPr>
            </a:p>
          </p:txBody>
        </p:sp>
      </p:grpSp>
      <p:sp>
        <p:nvSpPr>
          <p:cNvPr id="3229" name="Google Shape;3229;g1a37c33ce89_0_8234"/>
          <p:cNvSpPr/>
          <p:nvPr/>
        </p:nvSpPr>
        <p:spPr>
          <a:xfrm>
            <a:off x="952971" y="1765101"/>
            <a:ext cx="536941" cy="535077"/>
          </a:xfrm>
          <a:custGeom>
            <a:rect b="b" l="l" r="r" t="t"/>
            <a:pathLst>
              <a:path extrusionOk="0" h="1212" w="1213">
                <a:moveTo>
                  <a:pt x="606" y="0"/>
                </a:moveTo>
                <a:cubicBezTo>
                  <a:pt x="272" y="0"/>
                  <a:pt x="0" y="272"/>
                  <a:pt x="0" y="606"/>
                </a:cubicBezTo>
                <a:cubicBezTo>
                  <a:pt x="0" y="941"/>
                  <a:pt x="272" y="1212"/>
                  <a:pt x="606" y="1212"/>
                </a:cubicBezTo>
                <a:cubicBezTo>
                  <a:pt x="941" y="1212"/>
                  <a:pt x="1213" y="941"/>
                  <a:pt x="1213" y="606"/>
                </a:cubicBezTo>
                <a:cubicBezTo>
                  <a:pt x="1213" y="272"/>
                  <a:pt x="941" y="0"/>
                  <a:pt x="606" y="0"/>
                </a:cubicBezTo>
                <a:close/>
                <a:moveTo>
                  <a:pt x="81" y="606"/>
                </a:moveTo>
                <a:cubicBezTo>
                  <a:pt x="81" y="575"/>
                  <a:pt x="84" y="544"/>
                  <a:pt x="90" y="515"/>
                </a:cubicBezTo>
                <a:cubicBezTo>
                  <a:pt x="178" y="515"/>
                  <a:pt x="436" y="515"/>
                  <a:pt x="473" y="515"/>
                </a:cubicBezTo>
                <a:cubicBezTo>
                  <a:pt x="518" y="515"/>
                  <a:pt x="539" y="559"/>
                  <a:pt x="539" y="595"/>
                </a:cubicBezTo>
                <a:cubicBezTo>
                  <a:pt x="539" y="627"/>
                  <a:pt x="539" y="1016"/>
                  <a:pt x="539" y="1127"/>
                </a:cubicBezTo>
                <a:cubicBezTo>
                  <a:pt x="520" y="1124"/>
                  <a:pt x="502" y="1121"/>
                  <a:pt x="485" y="1117"/>
                </a:cubicBezTo>
                <a:cubicBezTo>
                  <a:pt x="485" y="1024"/>
                  <a:pt x="485" y="801"/>
                  <a:pt x="485" y="734"/>
                </a:cubicBezTo>
                <a:cubicBezTo>
                  <a:pt x="485" y="649"/>
                  <a:pt x="437" y="618"/>
                  <a:pt x="394" y="618"/>
                </a:cubicBezTo>
                <a:cubicBezTo>
                  <a:pt x="362" y="618"/>
                  <a:pt x="327" y="618"/>
                  <a:pt x="310" y="618"/>
                </a:cubicBezTo>
                <a:cubicBezTo>
                  <a:pt x="300" y="583"/>
                  <a:pt x="269" y="558"/>
                  <a:pt x="231" y="558"/>
                </a:cubicBezTo>
                <a:cubicBezTo>
                  <a:pt x="185" y="558"/>
                  <a:pt x="148" y="595"/>
                  <a:pt x="148" y="641"/>
                </a:cubicBezTo>
                <a:cubicBezTo>
                  <a:pt x="148" y="687"/>
                  <a:pt x="185" y="725"/>
                  <a:pt x="231" y="725"/>
                </a:cubicBezTo>
                <a:cubicBezTo>
                  <a:pt x="274" y="725"/>
                  <a:pt x="309" y="692"/>
                  <a:pt x="313" y="650"/>
                </a:cubicBezTo>
                <a:cubicBezTo>
                  <a:pt x="332" y="650"/>
                  <a:pt x="362" y="650"/>
                  <a:pt x="390" y="650"/>
                </a:cubicBezTo>
                <a:cubicBezTo>
                  <a:pt x="435" y="650"/>
                  <a:pt x="455" y="694"/>
                  <a:pt x="455" y="731"/>
                </a:cubicBezTo>
                <a:cubicBezTo>
                  <a:pt x="455" y="759"/>
                  <a:pt x="455" y="1003"/>
                  <a:pt x="455" y="1109"/>
                </a:cubicBezTo>
                <a:cubicBezTo>
                  <a:pt x="239" y="1044"/>
                  <a:pt x="81" y="844"/>
                  <a:pt x="81" y="606"/>
                </a:cubicBezTo>
                <a:close/>
                <a:moveTo>
                  <a:pt x="286" y="641"/>
                </a:moveTo>
                <a:cubicBezTo>
                  <a:pt x="286" y="672"/>
                  <a:pt x="262" y="696"/>
                  <a:pt x="231" y="696"/>
                </a:cubicBezTo>
                <a:cubicBezTo>
                  <a:pt x="201" y="696"/>
                  <a:pt x="176" y="672"/>
                  <a:pt x="176" y="641"/>
                </a:cubicBezTo>
                <a:cubicBezTo>
                  <a:pt x="176" y="611"/>
                  <a:pt x="201" y="586"/>
                  <a:pt x="231" y="586"/>
                </a:cubicBezTo>
                <a:cubicBezTo>
                  <a:pt x="262" y="586"/>
                  <a:pt x="286" y="611"/>
                  <a:pt x="286" y="641"/>
                </a:cubicBezTo>
                <a:close/>
                <a:moveTo>
                  <a:pt x="708" y="1121"/>
                </a:moveTo>
                <a:cubicBezTo>
                  <a:pt x="708" y="1031"/>
                  <a:pt x="708" y="812"/>
                  <a:pt x="708" y="783"/>
                </a:cubicBezTo>
                <a:cubicBezTo>
                  <a:pt x="708" y="747"/>
                  <a:pt x="728" y="703"/>
                  <a:pt x="773" y="703"/>
                </a:cubicBezTo>
                <a:cubicBezTo>
                  <a:pt x="805" y="703"/>
                  <a:pt x="840" y="703"/>
                  <a:pt x="857" y="703"/>
                </a:cubicBezTo>
                <a:cubicBezTo>
                  <a:pt x="864" y="742"/>
                  <a:pt x="898" y="773"/>
                  <a:pt x="939" y="773"/>
                </a:cubicBezTo>
                <a:cubicBezTo>
                  <a:pt x="985" y="773"/>
                  <a:pt x="1022" y="735"/>
                  <a:pt x="1022" y="689"/>
                </a:cubicBezTo>
                <a:cubicBezTo>
                  <a:pt x="1022" y="644"/>
                  <a:pt x="985" y="606"/>
                  <a:pt x="939" y="606"/>
                </a:cubicBezTo>
                <a:cubicBezTo>
                  <a:pt x="900" y="606"/>
                  <a:pt x="867" y="634"/>
                  <a:pt x="859" y="670"/>
                </a:cubicBezTo>
                <a:cubicBezTo>
                  <a:pt x="848" y="670"/>
                  <a:pt x="806" y="670"/>
                  <a:pt x="769" y="670"/>
                </a:cubicBezTo>
                <a:cubicBezTo>
                  <a:pt x="726" y="670"/>
                  <a:pt x="678" y="702"/>
                  <a:pt x="678" y="786"/>
                </a:cubicBezTo>
                <a:cubicBezTo>
                  <a:pt x="678" y="853"/>
                  <a:pt x="678" y="1047"/>
                  <a:pt x="678" y="1126"/>
                </a:cubicBezTo>
                <a:cubicBezTo>
                  <a:pt x="664" y="1128"/>
                  <a:pt x="649" y="1130"/>
                  <a:pt x="634" y="1130"/>
                </a:cubicBezTo>
                <a:cubicBezTo>
                  <a:pt x="634" y="1005"/>
                  <a:pt x="634" y="526"/>
                  <a:pt x="634" y="453"/>
                </a:cubicBezTo>
                <a:cubicBezTo>
                  <a:pt x="634" y="368"/>
                  <a:pt x="586" y="336"/>
                  <a:pt x="543" y="336"/>
                </a:cubicBezTo>
                <a:cubicBezTo>
                  <a:pt x="510" y="336"/>
                  <a:pt x="472" y="336"/>
                  <a:pt x="458" y="336"/>
                </a:cubicBezTo>
                <a:cubicBezTo>
                  <a:pt x="448" y="301"/>
                  <a:pt x="416" y="275"/>
                  <a:pt x="378" y="275"/>
                </a:cubicBezTo>
                <a:cubicBezTo>
                  <a:pt x="332" y="275"/>
                  <a:pt x="294" y="312"/>
                  <a:pt x="294" y="358"/>
                </a:cubicBezTo>
                <a:cubicBezTo>
                  <a:pt x="294" y="404"/>
                  <a:pt x="332" y="441"/>
                  <a:pt x="378" y="441"/>
                </a:cubicBezTo>
                <a:cubicBezTo>
                  <a:pt x="420" y="441"/>
                  <a:pt x="454" y="410"/>
                  <a:pt x="460" y="369"/>
                </a:cubicBezTo>
                <a:cubicBezTo>
                  <a:pt x="478" y="369"/>
                  <a:pt x="510" y="369"/>
                  <a:pt x="539" y="369"/>
                </a:cubicBezTo>
                <a:cubicBezTo>
                  <a:pt x="584" y="369"/>
                  <a:pt x="605" y="413"/>
                  <a:pt x="605" y="449"/>
                </a:cubicBezTo>
                <a:cubicBezTo>
                  <a:pt x="605" y="481"/>
                  <a:pt x="605" y="1001"/>
                  <a:pt x="605" y="1131"/>
                </a:cubicBezTo>
                <a:cubicBezTo>
                  <a:pt x="593" y="1131"/>
                  <a:pt x="580" y="1130"/>
                  <a:pt x="568" y="1130"/>
                </a:cubicBezTo>
                <a:cubicBezTo>
                  <a:pt x="568" y="1029"/>
                  <a:pt x="568" y="671"/>
                  <a:pt x="568" y="598"/>
                </a:cubicBezTo>
                <a:cubicBezTo>
                  <a:pt x="568" y="514"/>
                  <a:pt x="520" y="482"/>
                  <a:pt x="477" y="482"/>
                </a:cubicBezTo>
                <a:cubicBezTo>
                  <a:pt x="441" y="482"/>
                  <a:pt x="184" y="482"/>
                  <a:pt x="96" y="482"/>
                </a:cubicBezTo>
                <a:cubicBezTo>
                  <a:pt x="152" y="252"/>
                  <a:pt x="359" y="81"/>
                  <a:pt x="606" y="81"/>
                </a:cubicBezTo>
                <a:cubicBezTo>
                  <a:pt x="629" y="81"/>
                  <a:pt x="651" y="83"/>
                  <a:pt x="673" y="86"/>
                </a:cubicBezTo>
                <a:cubicBezTo>
                  <a:pt x="673" y="152"/>
                  <a:pt x="673" y="267"/>
                  <a:pt x="673" y="325"/>
                </a:cubicBezTo>
                <a:cubicBezTo>
                  <a:pt x="673" y="410"/>
                  <a:pt x="721" y="441"/>
                  <a:pt x="764" y="441"/>
                </a:cubicBezTo>
                <a:cubicBezTo>
                  <a:pt x="800" y="441"/>
                  <a:pt x="846" y="441"/>
                  <a:pt x="859" y="441"/>
                </a:cubicBezTo>
                <a:cubicBezTo>
                  <a:pt x="869" y="476"/>
                  <a:pt x="901" y="503"/>
                  <a:pt x="939" y="503"/>
                </a:cubicBezTo>
                <a:cubicBezTo>
                  <a:pt x="985" y="503"/>
                  <a:pt x="1022" y="465"/>
                  <a:pt x="1022" y="420"/>
                </a:cubicBezTo>
                <a:cubicBezTo>
                  <a:pt x="1022" y="374"/>
                  <a:pt x="985" y="336"/>
                  <a:pt x="939" y="336"/>
                </a:cubicBezTo>
                <a:cubicBezTo>
                  <a:pt x="897" y="336"/>
                  <a:pt x="863" y="368"/>
                  <a:pt x="857" y="409"/>
                </a:cubicBezTo>
                <a:cubicBezTo>
                  <a:pt x="843" y="409"/>
                  <a:pt x="804" y="409"/>
                  <a:pt x="768" y="409"/>
                </a:cubicBezTo>
                <a:cubicBezTo>
                  <a:pt x="723" y="409"/>
                  <a:pt x="702" y="365"/>
                  <a:pt x="702" y="328"/>
                </a:cubicBezTo>
                <a:cubicBezTo>
                  <a:pt x="702" y="302"/>
                  <a:pt x="702" y="168"/>
                  <a:pt x="702" y="90"/>
                </a:cubicBezTo>
                <a:cubicBezTo>
                  <a:pt x="946" y="135"/>
                  <a:pt x="1131" y="349"/>
                  <a:pt x="1131" y="606"/>
                </a:cubicBezTo>
                <a:cubicBezTo>
                  <a:pt x="1131" y="861"/>
                  <a:pt x="949" y="1074"/>
                  <a:pt x="708" y="1121"/>
                </a:cubicBezTo>
                <a:close/>
                <a:moveTo>
                  <a:pt x="884" y="689"/>
                </a:moveTo>
                <a:cubicBezTo>
                  <a:pt x="884" y="659"/>
                  <a:pt x="909" y="634"/>
                  <a:pt x="939" y="634"/>
                </a:cubicBezTo>
                <a:cubicBezTo>
                  <a:pt x="970" y="634"/>
                  <a:pt x="994" y="659"/>
                  <a:pt x="994" y="689"/>
                </a:cubicBezTo>
                <a:cubicBezTo>
                  <a:pt x="994" y="720"/>
                  <a:pt x="970" y="745"/>
                  <a:pt x="939" y="745"/>
                </a:cubicBezTo>
                <a:cubicBezTo>
                  <a:pt x="909" y="745"/>
                  <a:pt x="884" y="720"/>
                  <a:pt x="884" y="689"/>
                </a:cubicBezTo>
                <a:close/>
                <a:moveTo>
                  <a:pt x="433" y="358"/>
                </a:moveTo>
                <a:cubicBezTo>
                  <a:pt x="433" y="388"/>
                  <a:pt x="408" y="413"/>
                  <a:pt x="378" y="413"/>
                </a:cubicBezTo>
                <a:cubicBezTo>
                  <a:pt x="347" y="413"/>
                  <a:pt x="322" y="388"/>
                  <a:pt x="322" y="358"/>
                </a:cubicBezTo>
                <a:cubicBezTo>
                  <a:pt x="322" y="327"/>
                  <a:pt x="347" y="303"/>
                  <a:pt x="378" y="303"/>
                </a:cubicBezTo>
                <a:cubicBezTo>
                  <a:pt x="408" y="303"/>
                  <a:pt x="433" y="327"/>
                  <a:pt x="433" y="358"/>
                </a:cubicBezTo>
                <a:close/>
                <a:moveTo>
                  <a:pt x="884" y="420"/>
                </a:moveTo>
                <a:cubicBezTo>
                  <a:pt x="884" y="389"/>
                  <a:pt x="909" y="364"/>
                  <a:pt x="939" y="364"/>
                </a:cubicBezTo>
                <a:cubicBezTo>
                  <a:pt x="970" y="364"/>
                  <a:pt x="994" y="389"/>
                  <a:pt x="994" y="420"/>
                </a:cubicBezTo>
                <a:cubicBezTo>
                  <a:pt x="994" y="450"/>
                  <a:pt x="970" y="475"/>
                  <a:pt x="939" y="475"/>
                </a:cubicBezTo>
                <a:cubicBezTo>
                  <a:pt x="909" y="475"/>
                  <a:pt x="884" y="450"/>
                  <a:pt x="884" y="420"/>
                </a:cubicBezTo>
                <a:close/>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nvGrpSpPr>
          <p:cNvPr id="3230" name="Google Shape;3230;g1a37c33ce89_0_8234"/>
          <p:cNvGrpSpPr/>
          <p:nvPr/>
        </p:nvGrpSpPr>
        <p:grpSpPr>
          <a:xfrm>
            <a:off x="3783086" y="1774070"/>
            <a:ext cx="471159" cy="484570"/>
            <a:chOff x="687388" y="1901826"/>
            <a:chExt cx="441325" cy="453887"/>
          </a:xfrm>
        </p:grpSpPr>
        <p:sp>
          <p:nvSpPr>
            <p:cNvPr id="3231" name="Google Shape;3231;g1a37c33ce89_0_8234"/>
            <p:cNvSpPr/>
            <p:nvPr/>
          </p:nvSpPr>
          <p:spPr>
            <a:xfrm>
              <a:off x="890588" y="1936751"/>
              <a:ext cx="238125" cy="368300"/>
            </a:xfrm>
            <a:custGeom>
              <a:rect b="b" l="l" r="r" t="t"/>
              <a:pathLst>
                <a:path extrusionOk="0" h="321" w="207">
                  <a:moveTo>
                    <a:pt x="136" y="52"/>
                  </a:moveTo>
                  <a:cubicBezTo>
                    <a:pt x="135" y="52"/>
                    <a:pt x="135" y="52"/>
                    <a:pt x="134" y="51"/>
                  </a:cubicBezTo>
                  <a:cubicBezTo>
                    <a:pt x="130" y="49"/>
                    <a:pt x="126" y="47"/>
                    <a:pt x="121" y="46"/>
                  </a:cubicBezTo>
                  <a:cubicBezTo>
                    <a:pt x="112" y="55"/>
                    <a:pt x="112" y="55"/>
                    <a:pt x="112" y="55"/>
                  </a:cubicBezTo>
                  <a:cubicBezTo>
                    <a:pt x="103" y="46"/>
                    <a:pt x="103" y="46"/>
                    <a:pt x="103" y="46"/>
                  </a:cubicBezTo>
                  <a:cubicBezTo>
                    <a:pt x="103" y="46"/>
                    <a:pt x="103" y="46"/>
                    <a:pt x="103" y="46"/>
                  </a:cubicBezTo>
                  <a:cubicBezTo>
                    <a:pt x="99" y="47"/>
                    <a:pt x="95" y="49"/>
                    <a:pt x="91" y="51"/>
                  </a:cubicBezTo>
                  <a:cubicBezTo>
                    <a:pt x="90" y="51"/>
                    <a:pt x="89" y="52"/>
                    <a:pt x="88" y="52"/>
                  </a:cubicBezTo>
                  <a:cubicBezTo>
                    <a:pt x="83" y="55"/>
                    <a:pt x="77" y="56"/>
                    <a:pt x="71" y="54"/>
                  </a:cubicBezTo>
                  <a:cubicBezTo>
                    <a:pt x="52" y="48"/>
                    <a:pt x="34" y="19"/>
                    <a:pt x="29" y="8"/>
                  </a:cubicBezTo>
                  <a:cubicBezTo>
                    <a:pt x="27" y="5"/>
                    <a:pt x="25" y="3"/>
                    <a:pt x="22" y="1"/>
                  </a:cubicBezTo>
                  <a:cubicBezTo>
                    <a:pt x="19" y="0"/>
                    <a:pt x="19" y="0"/>
                    <a:pt x="19" y="0"/>
                  </a:cubicBezTo>
                  <a:cubicBezTo>
                    <a:pt x="16" y="0"/>
                    <a:pt x="13" y="0"/>
                    <a:pt x="10" y="1"/>
                  </a:cubicBezTo>
                  <a:cubicBezTo>
                    <a:pt x="3" y="5"/>
                    <a:pt x="0" y="13"/>
                    <a:pt x="4" y="20"/>
                  </a:cubicBezTo>
                  <a:cubicBezTo>
                    <a:pt x="4" y="22"/>
                    <a:pt x="7" y="28"/>
                    <a:pt x="12" y="36"/>
                  </a:cubicBezTo>
                  <a:cubicBezTo>
                    <a:pt x="16" y="41"/>
                    <a:pt x="16" y="41"/>
                    <a:pt x="16" y="41"/>
                  </a:cubicBezTo>
                  <a:cubicBezTo>
                    <a:pt x="26" y="56"/>
                    <a:pt x="42" y="74"/>
                    <a:pt x="63" y="81"/>
                  </a:cubicBezTo>
                  <a:cubicBezTo>
                    <a:pt x="67" y="82"/>
                    <a:pt x="71" y="83"/>
                    <a:pt x="75" y="83"/>
                  </a:cubicBezTo>
                  <a:cubicBezTo>
                    <a:pt x="75" y="157"/>
                    <a:pt x="75" y="157"/>
                    <a:pt x="75" y="157"/>
                  </a:cubicBezTo>
                  <a:cubicBezTo>
                    <a:pt x="75" y="161"/>
                    <a:pt x="76" y="164"/>
                    <a:pt x="77" y="168"/>
                  </a:cubicBezTo>
                  <a:cubicBezTo>
                    <a:pt x="77" y="168"/>
                    <a:pt x="77" y="169"/>
                    <a:pt x="77" y="170"/>
                  </a:cubicBezTo>
                  <a:cubicBezTo>
                    <a:pt x="77" y="304"/>
                    <a:pt x="77" y="304"/>
                    <a:pt x="77" y="304"/>
                  </a:cubicBezTo>
                  <a:cubicBezTo>
                    <a:pt x="77" y="313"/>
                    <a:pt x="84" y="321"/>
                    <a:pt x="94" y="321"/>
                  </a:cubicBezTo>
                  <a:cubicBezTo>
                    <a:pt x="103" y="321"/>
                    <a:pt x="110" y="313"/>
                    <a:pt x="110" y="304"/>
                  </a:cubicBezTo>
                  <a:cubicBezTo>
                    <a:pt x="110" y="189"/>
                    <a:pt x="110" y="189"/>
                    <a:pt x="110" y="189"/>
                  </a:cubicBezTo>
                  <a:cubicBezTo>
                    <a:pt x="111" y="189"/>
                    <a:pt x="112" y="189"/>
                    <a:pt x="112" y="189"/>
                  </a:cubicBezTo>
                  <a:cubicBezTo>
                    <a:pt x="112" y="189"/>
                    <a:pt x="112" y="189"/>
                    <a:pt x="113" y="189"/>
                  </a:cubicBezTo>
                  <a:cubicBezTo>
                    <a:pt x="113" y="304"/>
                    <a:pt x="113" y="304"/>
                    <a:pt x="113" y="304"/>
                  </a:cubicBezTo>
                  <a:cubicBezTo>
                    <a:pt x="113" y="313"/>
                    <a:pt x="120" y="321"/>
                    <a:pt x="129" y="321"/>
                  </a:cubicBezTo>
                  <a:cubicBezTo>
                    <a:pt x="138" y="321"/>
                    <a:pt x="146" y="313"/>
                    <a:pt x="146" y="304"/>
                  </a:cubicBezTo>
                  <a:cubicBezTo>
                    <a:pt x="146" y="172"/>
                    <a:pt x="146" y="172"/>
                    <a:pt x="146" y="172"/>
                  </a:cubicBezTo>
                  <a:cubicBezTo>
                    <a:pt x="147" y="173"/>
                    <a:pt x="148" y="174"/>
                    <a:pt x="149" y="174"/>
                  </a:cubicBezTo>
                  <a:cubicBezTo>
                    <a:pt x="151" y="176"/>
                    <a:pt x="153" y="176"/>
                    <a:pt x="155" y="176"/>
                  </a:cubicBezTo>
                  <a:cubicBezTo>
                    <a:pt x="160" y="176"/>
                    <a:pt x="165" y="174"/>
                    <a:pt x="168" y="169"/>
                  </a:cubicBezTo>
                  <a:cubicBezTo>
                    <a:pt x="207" y="96"/>
                    <a:pt x="153" y="63"/>
                    <a:pt x="136" y="52"/>
                  </a:cubicBezTo>
                  <a:close/>
                  <a:moveTo>
                    <a:pt x="112" y="126"/>
                  </a:moveTo>
                  <a:cubicBezTo>
                    <a:pt x="112" y="126"/>
                    <a:pt x="112" y="126"/>
                    <a:pt x="112" y="126"/>
                  </a:cubicBezTo>
                  <a:cubicBezTo>
                    <a:pt x="103" y="114"/>
                    <a:pt x="103" y="114"/>
                    <a:pt x="103" y="114"/>
                  </a:cubicBezTo>
                  <a:cubicBezTo>
                    <a:pt x="112" y="56"/>
                    <a:pt x="112" y="56"/>
                    <a:pt x="112" y="56"/>
                  </a:cubicBezTo>
                  <a:cubicBezTo>
                    <a:pt x="112" y="56"/>
                    <a:pt x="112" y="56"/>
                    <a:pt x="112" y="56"/>
                  </a:cubicBezTo>
                  <a:cubicBezTo>
                    <a:pt x="121" y="114"/>
                    <a:pt x="121" y="114"/>
                    <a:pt x="121" y="114"/>
                  </a:cubicBezTo>
                  <a:lnTo>
                    <a:pt x="112" y="126"/>
                  </a:lnTo>
                  <a:close/>
                  <a:moveTo>
                    <a:pt x="149" y="142"/>
                  </a:moveTo>
                  <a:cubicBezTo>
                    <a:pt x="149" y="102"/>
                    <a:pt x="149" y="102"/>
                    <a:pt x="149" y="102"/>
                  </a:cubicBezTo>
                  <a:cubicBezTo>
                    <a:pt x="155" y="112"/>
                    <a:pt x="156" y="125"/>
                    <a:pt x="149" y="142"/>
                  </a:cubicBezTo>
                  <a:close/>
                  <a:moveTo>
                    <a:pt x="149" y="142"/>
                  </a:moveTo>
                  <a:cubicBezTo>
                    <a:pt x="149" y="142"/>
                    <a:pt x="149" y="142"/>
                    <a:pt x="149" y="142"/>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2" name="Google Shape;3232;g1a37c33ce89_0_8234"/>
            <p:cNvSpPr/>
            <p:nvPr/>
          </p:nvSpPr>
          <p:spPr>
            <a:xfrm>
              <a:off x="977900" y="1903413"/>
              <a:ext cx="82550" cy="84138"/>
            </a:xfrm>
            <a:custGeom>
              <a:rect b="b" l="l" r="r" t="t"/>
              <a:pathLst>
                <a:path extrusionOk="0" h="73" w="72">
                  <a:moveTo>
                    <a:pt x="72" y="37"/>
                  </a:moveTo>
                  <a:cubicBezTo>
                    <a:pt x="72" y="57"/>
                    <a:pt x="56" y="73"/>
                    <a:pt x="36" y="73"/>
                  </a:cubicBezTo>
                  <a:cubicBezTo>
                    <a:pt x="16" y="73"/>
                    <a:pt x="0" y="57"/>
                    <a:pt x="0" y="37"/>
                  </a:cubicBezTo>
                  <a:cubicBezTo>
                    <a:pt x="0" y="17"/>
                    <a:pt x="16" y="0"/>
                    <a:pt x="36" y="0"/>
                  </a:cubicBezTo>
                  <a:cubicBezTo>
                    <a:pt x="56" y="0"/>
                    <a:pt x="72" y="17"/>
                    <a:pt x="72" y="37"/>
                  </a:cubicBezTo>
                  <a:close/>
                  <a:moveTo>
                    <a:pt x="72" y="37"/>
                  </a:moveTo>
                  <a:cubicBezTo>
                    <a:pt x="72" y="37"/>
                    <a:pt x="72" y="37"/>
                    <a:pt x="72" y="37"/>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3" name="Google Shape;3233;g1a37c33ce89_0_8234"/>
            <p:cNvSpPr/>
            <p:nvPr/>
          </p:nvSpPr>
          <p:spPr>
            <a:xfrm>
              <a:off x="701675" y="1901826"/>
              <a:ext cx="249238" cy="233363"/>
            </a:xfrm>
            <a:custGeom>
              <a:rect b="b" l="l" r="r" t="t"/>
              <a:pathLst>
                <a:path extrusionOk="0" h="203" w="218">
                  <a:moveTo>
                    <a:pt x="197" y="203"/>
                  </a:moveTo>
                  <a:cubicBezTo>
                    <a:pt x="20" y="203"/>
                    <a:pt x="20" y="203"/>
                    <a:pt x="20" y="203"/>
                  </a:cubicBezTo>
                  <a:cubicBezTo>
                    <a:pt x="9" y="203"/>
                    <a:pt x="0" y="194"/>
                    <a:pt x="0" y="183"/>
                  </a:cubicBezTo>
                  <a:cubicBezTo>
                    <a:pt x="0" y="20"/>
                    <a:pt x="0" y="20"/>
                    <a:pt x="0" y="20"/>
                  </a:cubicBezTo>
                  <a:cubicBezTo>
                    <a:pt x="0" y="9"/>
                    <a:pt x="9" y="0"/>
                    <a:pt x="20" y="0"/>
                  </a:cubicBezTo>
                  <a:cubicBezTo>
                    <a:pt x="197" y="0"/>
                    <a:pt x="197" y="0"/>
                    <a:pt x="197" y="0"/>
                  </a:cubicBezTo>
                  <a:cubicBezTo>
                    <a:pt x="209" y="0"/>
                    <a:pt x="218" y="9"/>
                    <a:pt x="218" y="20"/>
                  </a:cubicBezTo>
                  <a:cubicBezTo>
                    <a:pt x="218" y="183"/>
                    <a:pt x="218" y="183"/>
                    <a:pt x="218" y="183"/>
                  </a:cubicBezTo>
                  <a:cubicBezTo>
                    <a:pt x="218" y="194"/>
                    <a:pt x="209" y="203"/>
                    <a:pt x="197" y="203"/>
                  </a:cubicBezTo>
                  <a:close/>
                  <a:moveTo>
                    <a:pt x="20" y="14"/>
                  </a:moveTo>
                  <a:cubicBezTo>
                    <a:pt x="17" y="14"/>
                    <a:pt x="14" y="17"/>
                    <a:pt x="14" y="20"/>
                  </a:cubicBezTo>
                  <a:cubicBezTo>
                    <a:pt x="14" y="183"/>
                    <a:pt x="14" y="183"/>
                    <a:pt x="14" y="183"/>
                  </a:cubicBezTo>
                  <a:cubicBezTo>
                    <a:pt x="14" y="186"/>
                    <a:pt x="17" y="190"/>
                    <a:pt x="20" y="190"/>
                  </a:cubicBezTo>
                  <a:cubicBezTo>
                    <a:pt x="197" y="190"/>
                    <a:pt x="197" y="190"/>
                    <a:pt x="197" y="190"/>
                  </a:cubicBezTo>
                  <a:cubicBezTo>
                    <a:pt x="201" y="190"/>
                    <a:pt x="204" y="186"/>
                    <a:pt x="204" y="183"/>
                  </a:cubicBezTo>
                  <a:cubicBezTo>
                    <a:pt x="204" y="20"/>
                    <a:pt x="204" y="20"/>
                    <a:pt x="204" y="20"/>
                  </a:cubicBezTo>
                  <a:cubicBezTo>
                    <a:pt x="204" y="17"/>
                    <a:pt x="201" y="14"/>
                    <a:pt x="197" y="14"/>
                  </a:cubicBezTo>
                  <a:lnTo>
                    <a:pt x="20" y="14"/>
                  </a:lnTo>
                  <a:close/>
                  <a:moveTo>
                    <a:pt x="20" y="14"/>
                  </a:moveTo>
                  <a:cubicBezTo>
                    <a:pt x="20" y="14"/>
                    <a:pt x="20" y="14"/>
                    <a:pt x="20" y="1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4" name="Google Shape;3234;g1a37c33ce89_0_8234"/>
            <p:cNvSpPr/>
            <p:nvPr/>
          </p:nvSpPr>
          <p:spPr>
            <a:xfrm>
              <a:off x="730250" y="2157413"/>
              <a:ext cx="65088" cy="66675"/>
            </a:xfrm>
            <a:custGeom>
              <a:rect b="b" l="l" r="r" t="t"/>
              <a:pathLst>
                <a:path extrusionOk="0" h="58" w="57">
                  <a:moveTo>
                    <a:pt x="57" y="29"/>
                  </a:moveTo>
                  <a:cubicBezTo>
                    <a:pt x="57" y="45"/>
                    <a:pt x="44" y="58"/>
                    <a:pt x="28" y="58"/>
                  </a:cubicBezTo>
                  <a:cubicBezTo>
                    <a:pt x="12" y="58"/>
                    <a:pt x="0" y="45"/>
                    <a:pt x="0" y="29"/>
                  </a:cubicBezTo>
                  <a:cubicBezTo>
                    <a:pt x="0" y="13"/>
                    <a:pt x="12" y="0"/>
                    <a:pt x="28" y="0"/>
                  </a:cubicBezTo>
                  <a:cubicBezTo>
                    <a:pt x="44" y="0"/>
                    <a:pt x="57" y="13"/>
                    <a:pt x="57" y="29"/>
                  </a:cubicBezTo>
                  <a:close/>
                  <a:moveTo>
                    <a:pt x="57" y="29"/>
                  </a:moveTo>
                  <a:cubicBezTo>
                    <a:pt x="57" y="29"/>
                    <a:pt x="57" y="29"/>
                    <a:pt x="57" y="2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5" name="Google Shape;3235;g1a37c33ce89_0_8234"/>
            <p:cNvSpPr/>
            <p:nvPr/>
          </p:nvSpPr>
          <p:spPr>
            <a:xfrm>
              <a:off x="696913" y="2225676"/>
              <a:ext cx="131763" cy="73025"/>
            </a:xfrm>
            <a:custGeom>
              <a:rect b="b" l="l" r="r" t="t"/>
              <a:pathLst>
                <a:path extrusionOk="0" h="64" w="116">
                  <a:moveTo>
                    <a:pt x="25" y="64"/>
                  </a:moveTo>
                  <a:cubicBezTo>
                    <a:pt x="24" y="56"/>
                    <a:pt x="26" y="50"/>
                    <a:pt x="29" y="44"/>
                  </a:cubicBezTo>
                  <a:cubicBezTo>
                    <a:pt x="29" y="64"/>
                    <a:pt x="29" y="64"/>
                    <a:pt x="29" y="64"/>
                  </a:cubicBezTo>
                  <a:cubicBezTo>
                    <a:pt x="58" y="64"/>
                    <a:pt x="58" y="64"/>
                    <a:pt x="58" y="64"/>
                  </a:cubicBezTo>
                  <a:cubicBezTo>
                    <a:pt x="51" y="55"/>
                    <a:pt x="51" y="55"/>
                    <a:pt x="51" y="55"/>
                  </a:cubicBezTo>
                  <a:cubicBezTo>
                    <a:pt x="58" y="8"/>
                    <a:pt x="58" y="8"/>
                    <a:pt x="58" y="8"/>
                  </a:cubicBezTo>
                  <a:cubicBezTo>
                    <a:pt x="58" y="8"/>
                    <a:pt x="58" y="8"/>
                    <a:pt x="58" y="8"/>
                  </a:cubicBezTo>
                  <a:cubicBezTo>
                    <a:pt x="65" y="55"/>
                    <a:pt x="65" y="55"/>
                    <a:pt x="65" y="55"/>
                  </a:cubicBezTo>
                  <a:cubicBezTo>
                    <a:pt x="58" y="64"/>
                    <a:pt x="58" y="64"/>
                    <a:pt x="58" y="64"/>
                  </a:cubicBezTo>
                  <a:cubicBezTo>
                    <a:pt x="87" y="64"/>
                    <a:pt x="87" y="64"/>
                    <a:pt x="87" y="64"/>
                  </a:cubicBezTo>
                  <a:cubicBezTo>
                    <a:pt x="87" y="44"/>
                    <a:pt x="87" y="44"/>
                    <a:pt x="87" y="44"/>
                  </a:cubicBezTo>
                  <a:cubicBezTo>
                    <a:pt x="91" y="50"/>
                    <a:pt x="92" y="56"/>
                    <a:pt x="91" y="64"/>
                  </a:cubicBezTo>
                  <a:cubicBezTo>
                    <a:pt x="114" y="64"/>
                    <a:pt x="114" y="64"/>
                    <a:pt x="114" y="64"/>
                  </a:cubicBezTo>
                  <a:cubicBezTo>
                    <a:pt x="116" y="30"/>
                    <a:pt x="88" y="12"/>
                    <a:pt x="77" y="6"/>
                  </a:cubicBezTo>
                  <a:cubicBezTo>
                    <a:pt x="77" y="5"/>
                    <a:pt x="76" y="5"/>
                    <a:pt x="76" y="5"/>
                  </a:cubicBezTo>
                  <a:cubicBezTo>
                    <a:pt x="73" y="3"/>
                    <a:pt x="69" y="1"/>
                    <a:pt x="65" y="0"/>
                  </a:cubicBezTo>
                  <a:cubicBezTo>
                    <a:pt x="58" y="7"/>
                    <a:pt x="58" y="7"/>
                    <a:pt x="58" y="7"/>
                  </a:cubicBezTo>
                  <a:cubicBezTo>
                    <a:pt x="51" y="0"/>
                    <a:pt x="51" y="0"/>
                    <a:pt x="51" y="0"/>
                  </a:cubicBezTo>
                  <a:cubicBezTo>
                    <a:pt x="51" y="0"/>
                    <a:pt x="51" y="0"/>
                    <a:pt x="51" y="0"/>
                  </a:cubicBezTo>
                  <a:cubicBezTo>
                    <a:pt x="47" y="1"/>
                    <a:pt x="44" y="3"/>
                    <a:pt x="41" y="5"/>
                  </a:cubicBezTo>
                  <a:cubicBezTo>
                    <a:pt x="40" y="5"/>
                    <a:pt x="40" y="5"/>
                    <a:pt x="39" y="6"/>
                  </a:cubicBezTo>
                  <a:cubicBezTo>
                    <a:pt x="28" y="12"/>
                    <a:pt x="0" y="29"/>
                    <a:pt x="3" y="64"/>
                  </a:cubicBezTo>
                  <a:lnTo>
                    <a:pt x="25" y="64"/>
                  </a:lnTo>
                  <a:close/>
                  <a:moveTo>
                    <a:pt x="25" y="64"/>
                  </a:moveTo>
                  <a:cubicBezTo>
                    <a:pt x="25" y="64"/>
                    <a:pt x="25" y="64"/>
                    <a:pt x="25" y="6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6" name="Google Shape;3236;g1a37c33ce89_0_8234"/>
            <p:cNvSpPr/>
            <p:nvPr/>
          </p:nvSpPr>
          <p:spPr>
            <a:xfrm>
              <a:off x="857250" y="2157413"/>
              <a:ext cx="65088" cy="66675"/>
            </a:xfrm>
            <a:custGeom>
              <a:rect b="b" l="l" r="r" t="t"/>
              <a:pathLst>
                <a:path extrusionOk="0" h="58" w="57">
                  <a:moveTo>
                    <a:pt x="57" y="29"/>
                  </a:moveTo>
                  <a:cubicBezTo>
                    <a:pt x="57" y="45"/>
                    <a:pt x="44" y="58"/>
                    <a:pt x="29" y="58"/>
                  </a:cubicBezTo>
                  <a:cubicBezTo>
                    <a:pt x="13" y="58"/>
                    <a:pt x="0" y="45"/>
                    <a:pt x="0" y="29"/>
                  </a:cubicBezTo>
                  <a:cubicBezTo>
                    <a:pt x="0" y="13"/>
                    <a:pt x="13" y="0"/>
                    <a:pt x="29" y="0"/>
                  </a:cubicBezTo>
                  <a:cubicBezTo>
                    <a:pt x="44" y="0"/>
                    <a:pt x="57" y="13"/>
                    <a:pt x="57" y="29"/>
                  </a:cubicBezTo>
                  <a:close/>
                  <a:moveTo>
                    <a:pt x="57" y="29"/>
                  </a:moveTo>
                  <a:cubicBezTo>
                    <a:pt x="57" y="29"/>
                    <a:pt x="57" y="29"/>
                    <a:pt x="57" y="2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7" name="Google Shape;3237;g1a37c33ce89_0_8234"/>
            <p:cNvSpPr/>
            <p:nvPr/>
          </p:nvSpPr>
          <p:spPr>
            <a:xfrm>
              <a:off x="823913" y="2225676"/>
              <a:ext cx="133350" cy="73025"/>
            </a:xfrm>
            <a:custGeom>
              <a:rect b="b" l="l" r="r" t="t"/>
              <a:pathLst>
                <a:path extrusionOk="0" h="64" w="117">
                  <a:moveTo>
                    <a:pt x="25" y="64"/>
                  </a:moveTo>
                  <a:cubicBezTo>
                    <a:pt x="25" y="56"/>
                    <a:pt x="26" y="50"/>
                    <a:pt x="29" y="44"/>
                  </a:cubicBezTo>
                  <a:cubicBezTo>
                    <a:pt x="29" y="64"/>
                    <a:pt x="29" y="64"/>
                    <a:pt x="29" y="64"/>
                  </a:cubicBezTo>
                  <a:cubicBezTo>
                    <a:pt x="58" y="64"/>
                    <a:pt x="58" y="64"/>
                    <a:pt x="58" y="64"/>
                  </a:cubicBezTo>
                  <a:cubicBezTo>
                    <a:pt x="52" y="55"/>
                    <a:pt x="52" y="55"/>
                    <a:pt x="52" y="55"/>
                  </a:cubicBezTo>
                  <a:cubicBezTo>
                    <a:pt x="58" y="8"/>
                    <a:pt x="58" y="8"/>
                    <a:pt x="58" y="8"/>
                  </a:cubicBezTo>
                  <a:cubicBezTo>
                    <a:pt x="59" y="8"/>
                    <a:pt x="59" y="8"/>
                    <a:pt x="59" y="8"/>
                  </a:cubicBezTo>
                  <a:cubicBezTo>
                    <a:pt x="66" y="55"/>
                    <a:pt x="66" y="55"/>
                    <a:pt x="66" y="55"/>
                  </a:cubicBezTo>
                  <a:cubicBezTo>
                    <a:pt x="59" y="64"/>
                    <a:pt x="59" y="64"/>
                    <a:pt x="59" y="64"/>
                  </a:cubicBezTo>
                  <a:cubicBezTo>
                    <a:pt x="88" y="64"/>
                    <a:pt x="88" y="64"/>
                    <a:pt x="88" y="64"/>
                  </a:cubicBezTo>
                  <a:cubicBezTo>
                    <a:pt x="88" y="44"/>
                    <a:pt x="88" y="44"/>
                    <a:pt x="88" y="44"/>
                  </a:cubicBezTo>
                  <a:cubicBezTo>
                    <a:pt x="91" y="50"/>
                    <a:pt x="93" y="56"/>
                    <a:pt x="92" y="64"/>
                  </a:cubicBezTo>
                  <a:cubicBezTo>
                    <a:pt x="114" y="64"/>
                    <a:pt x="114" y="64"/>
                    <a:pt x="114" y="64"/>
                  </a:cubicBezTo>
                  <a:cubicBezTo>
                    <a:pt x="117" y="30"/>
                    <a:pt x="89" y="12"/>
                    <a:pt x="78" y="6"/>
                  </a:cubicBezTo>
                  <a:cubicBezTo>
                    <a:pt x="77" y="5"/>
                    <a:pt x="77" y="5"/>
                    <a:pt x="76" y="5"/>
                  </a:cubicBezTo>
                  <a:cubicBezTo>
                    <a:pt x="73" y="3"/>
                    <a:pt x="69" y="1"/>
                    <a:pt x="66" y="0"/>
                  </a:cubicBezTo>
                  <a:cubicBezTo>
                    <a:pt x="59" y="7"/>
                    <a:pt x="59" y="7"/>
                    <a:pt x="59" y="7"/>
                  </a:cubicBezTo>
                  <a:cubicBezTo>
                    <a:pt x="52" y="0"/>
                    <a:pt x="52" y="0"/>
                    <a:pt x="52" y="0"/>
                  </a:cubicBezTo>
                  <a:cubicBezTo>
                    <a:pt x="52" y="0"/>
                    <a:pt x="52" y="0"/>
                    <a:pt x="52" y="0"/>
                  </a:cubicBezTo>
                  <a:cubicBezTo>
                    <a:pt x="48" y="1"/>
                    <a:pt x="44" y="3"/>
                    <a:pt x="41" y="5"/>
                  </a:cubicBezTo>
                  <a:cubicBezTo>
                    <a:pt x="40" y="5"/>
                    <a:pt x="40" y="5"/>
                    <a:pt x="40" y="6"/>
                  </a:cubicBezTo>
                  <a:cubicBezTo>
                    <a:pt x="29" y="12"/>
                    <a:pt x="0" y="29"/>
                    <a:pt x="3" y="64"/>
                  </a:cubicBezTo>
                  <a:lnTo>
                    <a:pt x="25" y="64"/>
                  </a:lnTo>
                  <a:close/>
                  <a:moveTo>
                    <a:pt x="25" y="64"/>
                  </a:moveTo>
                  <a:cubicBezTo>
                    <a:pt x="25" y="64"/>
                    <a:pt x="25" y="64"/>
                    <a:pt x="25" y="64"/>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8" name="Google Shape;3238;g1a37c33ce89_0_8234"/>
            <p:cNvSpPr/>
            <p:nvPr/>
          </p:nvSpPr>
          <p:spPr>
            <a:xfrm>
              <a:off x="687388" y="2309813"/>
              <a:ext cx="374700" cy="45900"/>
            </a:xfrm>
            <a:prstGeom prst="rect">
              <a:avLst/>
            </a:pr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sp>
          <p:nvSpPr>
            <p:cNvPr id="3239" name="Google Shape;3239;g1a37c33ce89_0_8234"/>
            <p:cNvSpPr/>
            <p:nvPr/>
          </p:nvSpPr>
          <p:spPr>
            <a:xfrm>
              <a:off x="765175" y="1955801"/>
              <a:ext cx="123825" cy="123825"/>
            </a:xfrm>
            <a:custGeom>
              <a:rect b="b" l="l" r="r" t="t"/>
              <a:pathLst>
                <a:path extrusionOk="0" h="108" w="108">
                  <a:moveTo>
                    <a:pt x="103" y="61"/>
                  </a:moveTo>
                  <a:cubicBezTo>
                    <a:pt x="97" y="59"/>
                    <a:pt x="97" y="59"/>
                    <a:pt x="97" y="59"/>
                  </a:cubicBezTo>
                  <a:cubicBezTo>
                    <a:pt x="98" y="55"/>
                    <a:pt x="98" y="51"/>
                    <a:pt x="97" y="47"/>
                  </a:cubicBezTo>
                  <a:cubicBezTo>
                    <a:pt x="102" y="44"/>
                    <a:pt x="102" y="44"/>
                    <a:pt x="102" y="44"/>
                  </a:cubicBezTo>
                  <a:cubicBezTo>
                    <a:pt x="106" y="42"/>
                    <a:pt x="107" y="38"/>
                    <a:pt x="106" y="35"/>
                  </a:cubicBezTo>
                  <a:cubicBezTo>
                    <a:pt x="102" y="28"/>
                    <a:pt x="102" y="28"/>
                    <a:pt x="102" y="28"/>
                  </a:cubicBezTo>
                  <a:cubicBezTo>
                    <a:pt x="101" y="25"/>
                    <a:pt x="97" y="23"/>
                    <a:pt x="93" y="25"/>
                  </a:cubicBezTo>
                  <a:cubicBezTo>
                    <a:pt x="88" y="27"/>
                    <a:pt x="88" y="27"/>
                    <a:pt x="88" y="27"/>
                  </a:cubicBezTo>
                  <a:cubicBezTo>
                    <a:pt x="85" y="24"/>
                    <a:pt x="82" y="21"/>
                    <a:pt x="79" y="19"/>
                  </a:cubicBezTo>
                  <a:cubicBezTo>
                    <a:pt x="81" y="13"/>
                    <a:pt x="81" y="13"/>
                    <a:pt x="81" y="13"/>
                  </a:cubicBezTo>
                  <a:cubicBezTo>
                    <a:pt x="82" y="9"/>
                    <a:pt x="80" y="5"/>
                    <a:pt x="77" y="4"/>
                  </a:cubicBezTo>
                  <a:cubicBezTo>
                    <a:pt x="69" y="1"/>
                    <a:pt x="69" y="1"/>
                    <a:pt x="69" y="1"/>
                  </a:cubicBezTo>
                  <a:cubicBezTo>
                    <a:pt x="66" y="0"/>
                    <a:pt x="62" y="2"/>
                    <a:pt x="61" y="5"/>
                  </a:cubicBezTo>
                  <a:cubicBezTo>
                    <a:pt x="58" y="11"/>
                    <a:pt x="58" y="11"/>
                    <a:pt x="58" y="11"/>
                  </a:cubicBezTo>
                  <a:cubicBezTo>
                    <a:pt x="54" y="11"/>
                    <a:pt x="50" y="11"/>
                    <a:pt x="46" y="12"/>
                  </a:cubicBezTo>
                  <a:cubicBezTo>
                    <a:pt x="43" y="6"/>
                    <a:pt x="43" y="6"/>
                    <a:pt x="43" y="6"/>
                  </a:cubicBezTo>
                  <a:cubicBezTo>
                    <a:pt x="42" y="3"/>
                    <a:pt x="38" y="1"/>
                    <a:pt x="34" y="3"/>
                  </a:cubicBezTo>
                  <a:cubicBezTo>
                    <a:pt x="27" y="6"/>
                    <a:pt x="27" y="6"/>
                    <a:pt x="27" y="6"/>
                  </a:cubicBezTo>
                  <a:cubicBezTo>
                    <a:pt x="24" y="8"/>
                    <a:pt x="22" y="12"/>
                    <a:pt x="24" y="15"/>
                  </a:cubicBezTo>
                  <a:cubicBezTo>
                    <a:pt x="26" y="21"/>
                    <a:pt x="26" y="21"/>
                    <a:pt x="26" y="21"/>
                  </a:cubicBezTo>
                  <a:cubicBezTo>
                    <a:pt x="23" y="23"/>
                    <a:pt x="20" y="26"/>
                    <a:pt x="18" y="30"/>
                  </a:cubicBezTo>
                  <a:cubicBezTo>
                    <a:pt x="12" y="28"/>
                    <a:pt x="12" y="28"/>
                    <a:pt x="12" y="28"/>
                  </a:cubicBezTo>
                  <a:cubicBezTo>
                    <a:pt x="9" y="26"/>
                    <a:pt x="5" y="28"/>
                    <a:pt x="3" y="32"/>
                  </a:cubicBezTo>
                  <a:cubicBezTo>
                    <a:pt x="1" y="39"/>
                    <a:pt x="1" y="39"/>
                    <a:pt x="1" y="39"/>
                  </a:cubicBezTo>
                  <a:cubicBezTo>
                    <a:pt x="0" y="41"/>
                    <a:pt x="0" y="43"/>
                    <a:pt x="1" y="44"/>
                  </a:cubicBezTo>
                  <a:cubicBezTo>
                    <a:pt x="2" y="46"/>
                    <a:pt x="3" y="47"/>
                    <a:pt x="5" y="48"/>
                  </a:cubicBezTo>
                  <a:cubicBezTo>
                    <a:pt x="10" y="50"/>
                    <a:pt x="10" y="50"/>
                    <a:pt x="10" y="50"/>
                  </a:cubicBezTo>
                  <a:cubicBezTo>
                    <a:pt x="10" y="54"/>
                    <a:pt x="10" y="58"/>
                    <a:pt x="11" y="63"/>
                  </a:cubicBezTo>
                  <a:cubicBezTo>
                    <a:pt x="5" y="65"/>
                    <a:pt x="5" y="65"/>
                    <a:pt x="5" y="65"/>
                  </a:cubicBezTo>
                  <a:cubicBezTo>
                    <a:pt x="2" y="67"/>
                    <a:pt x="0" y="71"/>
                    <a:pt x="2" y="74"/>
                  </a:cubicBezTo>
                  <a:cubicBezTo>
                    <a:pt x="5" y="81"/>
                    <a:pt x="5" y="81"/>
                    <a:pt x="5" y="81"/>
                  </a:cubicBezTo>
                  <a:cubicBezTo>
                    <a:pt x="7" y="85"/>
                    <a:pt x="11" y="86"/>
                    <a:pt x="14" y="85"/>
                  </a:cubicBezTo>
                  <a:cubicBezTo>
                    <a:pt x="20" y="82"/>
                    <a:pt x="20" y="82"/>
                    <a:pt x="20" y="82"/>
                  </a:cubicBezTo>
                  <a:cubicBezTo>
                    <a:pt x="23" y="85"/>
                    <a:pt x="26" y="88"/>
                    <a:pt x="29" y="91"/>
                  </a:cubicBezTo>
                  <a:cubicBezTo>
                    <a:pt x="27" y="96"/>
                    <a:pt x="27" y="96"/>
                    <a:pt x="27" y="96"/>
                  </a:cubicBezTo>
                  <a:cubicBezTo>
                    <a:pt x="26" y="98"/>
                    <a:pt x="26" y="100"/>
                    <a:pt x="27" y="101"/>
                  </a:cubicBezTo>
                  <a:cubicBezTo>
                    <a:pt x="28" y="103"/>
                    <a:pt x="29" y="104"/>
                    <a:pt x="31" y="105"/>
                  </a:cubicBezTo>
                  <a:cubicBezTo>
                    <a:pt x="38" y="108"/>
                    <a:pt x="38" y="108"/>
                    <a:pt x="38" y="108"/>
                  </a:cubicBezTo>
                  <a:cubicBezTo>
                    <a:pt x="40" y="108"/>
                    <a:pt x="42" y="108"/>
                    <a:pt x="44" y="108"/>
                  </a:cubicBezTo>
                  <a:cubicBezTo>
                    <a:pt x="45" y="107"/>
                    <a:pt x="47" y="105"/>
                    <a:pt x="47" y="104"/>
                  </a:cubicBezTo>
                  <a:cubicBezTo>
                    <a:pt x="49" y="98"/>
                    <a:pt x="49" y="98"/>
                    <a:pt x="49" y="98"/>
                  </a:cubicBezTo>
                  <a:cubicBezTo>
                    <a:pt x="53" y="98"/>
                    <a:pt x="58" y="98"/>
                    <a:pt x="62" y="97"/>
                  </a:cubicBezTo>
                  <a:cubicBezTo>
                    <a:pt x="64" y="103"/>
                    <a:pt x="64" y="103"/>
                    <a:pt x="64" y="103"/>
                  </a:cubicBezTo>
                  <a:cubicBezTo>
                    <a:pt x="66" y="106"/>
                    <a:pt x="70" y="108"/>
                    <a:pt x="73" y="106"/>
                  </a:cubicBezTo>
                  <a:cubicBezTo>
                    <a:pt x="80" y="103"/>
                    <a:pt x="80" y="103"/>
                    <a:pt x="80" y="103"/>
                  </a:cubicBezTo>
                  <a:cubicBezTo>
                    <a:pt x="84" y="102"/>
                    <a:pt x="85" y="97"/>
                    <a:pt x="84" y="94"/>
                  </a:cubicBezTo>
                  <a:cubicBezTo>
                    <a:pt x="81" y="89"/>
                    <a:pt x="81" y="89"/>
                    <a:pt x="81" y="89"/>
                  </a:cubicBezTo>
                  <a:cubicBezTo>
                    <a:pt x="85" y="86"/>
                    <a:pt x="87" y="83"/>
                    <a:pt x="90" y="79"/>
                  </a:cubicBezTo>
                  <a:cubicBezTo>
                    <a:pt x="96" y="81"/>
                    <a:pt x="96" y="81"/>
                    <a:pt x="96" y="81"/>
                  </a:cubicBezTo>
                  <a:cubicBezTo>
                    <a:pt x="97" y="82"/>
                    <a:pt x="99" y="82"/>
                    <a:pt x="101" y="81"/>
                  </a:cubicBezTo>
                  <a:cubicBezTo>
                    <a:pt x="102" y="80"/>
                    <a:pt x="104" y="79"/>
                    <a:pt x="104" y="77"/>
                  </a:cubicBezTo>
                  <a:cubicBezTo>
                    <a:pt x="107" y="70"/>
                    <a:pt x="107" y="70"/>
                    <a:pt x="107" y="70"/>
                  </a:cubicBezTo>
                  <a:cubicBezTo>
                    <a:pt x="108" y="67"/>
                    <a:pt x="107" y="63"/>
                    <a:pt x="103" y="61"/>
                  </a:cubicBezTo>
                  <a:close/>
                  <a:moveTo>
                    <a:pt x="65" y="79"/>
                  </a:moveTo>
                  <a:cubicBezTo>
                    <a:pt x="62" y="81"/>
                    <a:pt x="58" y="82"/>
                    <a:pt x="54" y="82"/>
                  </a:cubicBezTo>
                  <a:cubicBezTo>
                    <a:pt x="43" y="82"/>
                    <a:pt x="34" y="76"/>
                    <a:pt x="29" y="66"/>
                  </a:cubicBezTo>
                  <a:cubicBezTo>
                    <a:pt x="23" y="52"/>
                    <a:pt x="29" y="36"/>
                    <a:pt x="43" y="30"/>
                  </a:cubicBezTo>
                  <a:cubicBezTo>
                    <a:pt x="46" y="28"/>
                    <a:pt x="50" y="27"/>
                    <a:pt x="54" y="27"/>
                  </a:cubicBezTo>
                  <a:cubicBezTo>
                    <a:pt x="64" y="27"/>
                    <a:pt x="74" y="34"/>
                    <a:pt x="79" y="43"/>
                  </a:cubicBezTo>
                  <a:cubicBezTo>
                    <a:pt x="85" y="57"/>
                    <a:pt x="79" y="73"/>
                    <a:pt x="65" y="79"/>
                  </a:cubicBezTo>
                  <a:close/>
                  <a:moveTo>
                    <a:pt x="65" y="79"/>
                  </a:moveTo>
                  <a:cubicBezTo>
                    <a:pt x="65" y="79"/>
                    <a:pt x="65" y="79"/>
                    <a:pt x="65" y="79"/>
                  </a:cubicBezTo>
                </a:path>
              </a:pathLst>
            </a:custGeom>
            <a:solidFill>
              <a:schemeClr val="accent1"/>
            </a:solidFill>
            <a:ln>
              <a:noFill/>
            </a:ln>
          </p:spPr>
          <p:txBody>
            <a:bodyPr anchorCtr="0" anchor="t" bIns="40325" lIns="80675" spcFirstLastPara="1" rIns="80675" wrap="square" tIns="40325">
              <a:noAutofit/>
            </a:bodyPr>
            <a:lstStyle/>
            <a:p>
              <a:pPr indent="0" lvl="0" marL="0" marR="0" rtl="0" algn="ctr">
                <a:spcBef>
                  <a:spcPts val="0"/>
                </a:spcBef>
                <a:spcAft>
                  <a:spcPts val="0"/>
                </a:spcAft>
                <a:buNone/>
              </a:pPr>
              <a:r>
                <a:t/>
              </a:r>
              <a:endParaRPr sz="1200">
                <a:solidFill>
                  <a:srgbClr val="000000"/>
                </a:solidFill>
                <a:latin typeface="Arial"/>
                <a:ea typeface="Arial"/>
                <a:cs typeface="Arial"/>
                <a:sym typeface="Arial"/>
              </a:endParaRPr>
            </a:p>
          </p:txBody>
        </p:sp>
      </p:grpSp>
      <p:sp>
        <p:nvSpPr>
          <p:cNvPr id="3240" name="Google Shape;3240;g1a37c33ce89_0_8234"/>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5" name="Shape 3245"/>
        <p:cNvGrpSpPr/>
        <p:nvPr/>
      </p:nvGrpSpPr>
      <p:grpSpPr>
        <a:xfrm>
          <a:off x="0" y="0"/>
          <a:ext cx="0" cy="0"/>
          <a:chOff x="0" y="0"/>
          <a:chExt cx="0" cy="0"/>
        </a:xfrm>
      </p:grpSpPr>
      <p:sp>
        <p:nvSpPr>
          <p:cNvPr id="3246" name="Google Shape;3246;g1a37c33ce89_0_8278"/>
          <p:cNvSpPr/>
          <p:nvPr/>
        </p:nvSpPr>
        <p:spPr>
          <a:xfrm rot="-5400000">
            <a:off x="5916776" y="2465346"/>
            <a:ext cx="44700" cy="9681900"/>
          </a:xfrm>
          <a:prstGeom prst="rect">
            <a:avLst/>
          </a:prstGeom>
          <a:gradFill>
            <a:gsLst>
              <a:gs pos="0">
                <a:schemeClr val="lt1"/>
              </a:gs>
              <a:gs pos="53100">
                <a:schemeClr val="accent1"/>
              </a:gs>
              <a:gs pos="100000">
                <a:schemeClr val="lt1"/>
              </a:gs>
            </a:gsLst>
            <a:lin ang="5400012" scaled="0"/>
          </a:gradFill>
          <a:ln>
            <a:noFill/>
          </a:ln>
        </p:spPr>
        <p:txBody>
          <a:bodyPr anchorCtr="0" anchor="ctr" bIns="16125" lIns="0" spcFirstLastPara="1" rIns="16125" wrap="square" tIns="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47" name="Google Shape;3247;g1a37c33ce89_0_8278"/>
          <p:cNvSpPr txBox="1"/>
          <p:nvPr>
            <p:ph idx="3" type="body"/>
          </p:nvPr>
        </p:nvSpPr>
        <p:spPr>
          <a:xfrm>
            <a:off x="5378824" y="832927"/>
            <a:ext cx="4645200" cy="135300"/>
          </a:xfrm>
          <a:prstGeom prst="rect">
            <a:avLst/>
          </a:prstGeom>
          <a:noFill/>
          <a:ln>
            <a:noFill/>
          </a:ln>
        </p:spPr>
        <p:txBody>
          <a:bodyPr anchorCtr="0" anchor="ctr" bIns="40325" lIns="80675" spcFirstLastPara="1" rIns="80675" wrap="square" tIns="40325">
            <a:noAutofit/>
          </a:bodyPr>
          <a:lstStyle/>
          <a:p>
            <a:pPr indent="0" lvl="0" marL="0" rtl="0" algn="r">
              <a:lnSpc>
                <a:spcPct val="110000"/>
              </a:lnSpc>
              <a:spcBef>
                <a:spcPts val="0"/>
              </a:spcBef>
              <a:spcAft>
                <a:spcPts val="0"/>
              </a:spcAft>
              <a:buSzPts val="1100"/>
              <a:buNone/>
            </a:pPr>
            <a:r>
              <a:rPr lang="en-PH"/>
              <a:t>5</a:t>
            </a:r>
            <a:endParaRPr/>
          </a:p>
        </p:txBody>
      </p:sp>
      <p:sp>
        <p:nvSpPr>
          <p:cNvPr id="3248" name="Google Shape;3248;g1a37c33ce89_0_8278"/>
          <p:cNvSpPr txBox="1"/>
          <p:nvPr/>
        </p:nvSpPr>
        <p:spPr>
          <a:xfrm>
            <a:off x="611229" y="470647"/>
            <a:ext cx="10969500" cy="470700"/>
          </a:xfrm>
          <a:prstGeom prst="rect">
            <a:avLst/>
          </a:prstGeom>
          <a:noFill/>
          <a:ln>
            <a:noFill/>
          </a:ln>
        </p:spPr>
        <p:txBody>
          <a:bodyPr anchorCtr="0" anchor="b" bIns="44925" lIns="0" spcFirstLastPara="1" rIns="0" wrap="square" tIns="44925">
            <a:noAutofit/>
          </a:bodyPr>
          <a:lstStyle/>
          <a:p>
            <a:pPr indent="0" lvl="0" marL="0" marR="0" rtl="0" algn="l">
              <a:lnSpc>
                <a:spcPct val="80000"/>
              </a:lnSpc>
              <a:spcBef>
                <a:spcPts val="0"/>
              </a:spcBef>
              <a:spcAft>
                <a:spcPts val="0"/>
              </a:spcAft>
              <a:buNone/>
            </a:pPr>
            <a:r>
              <a:rPr b="1" lang="en-PH" sz="2500">
                <a:solidFill>
                  <a:schemeClr val="accent3"/>
                </a:solidFill>
                <a:latin typeface="Arial"/>
                <a:ea typeface="Arial"/>
                <a:cs typeface="Arial"/>
                <a:sym typeface="Arial"/>
              </a:rPr>
              <a:t>People, Process and Tech Stack Optimized for Revenue</a:t>
            </a:r>
            <a:endParaRPr sz="1200"/>
          </a:p>
        </p:txBody>
      </p:sp>
      <p:pic>
        <p:nvPicPr>
          <p:cNvPr id="3249" name="Google Shape;3249;g1a37c33ce89_0_8278"/>
          <p:cNvPicPr preferRelativeResize="0"/>
          <p:nvPr/>
        </p:nvPicPr>
        <p:blipFill rotWithShape="1">
          <a:blip r:embed="rId3">
            <a:alphaModFix/>
          </a:blip>
          <a:srcRect b="0" l="0" r="0" t="0"/>
          <a:stretch/>
        </p:blipFill>
        <p:spPr>
          <a:xfrm>
            <a:off x="4842759" y="2119564"/>
            <a:ext cx="5363024" cy="2032504"/>
          </a:xfrm>
          <a:prstGeom prst="rect">
            <a:avLst/>
          </a:prstGeom>
          <a:noFill/>
          <a:ln>
            <a:noFill/>
          </a:ln>
        </p:spPr>
      </p:pic>
      <p:pic>
        <p:nvPicPr>
          <p:cNvPr id="3250" name="Google Shape;3250;g1a37c33ce89_0_8278"/>
          <p:cNvPicPr preferRelativeResize="0"/>
          <p:nvPr/>
        </p:nvPicPr>
        <p:blipFill rotWithShape="1">
          <a:blip r:embed="rId4">
            <a:alphaModFix/>
          </a:blip>
          <a:srcRect b="0" l="0" r="0" t="0"/>
          <a:stretch/>
        </p:blipFill>
        <p:spPr>
          <a:xfrm>
            <a:off x="4444113" y="4177110"/>
            <a:ext cx="5985904" cy="948363"/>
          </a:xfrm>
          <a:prstGeom prst="rect">
            <a:avLst/>
          </a:prstGeom>
          <a:noFill/>
          <a:ln>
            <a:noFill/>
          </a:ln>
        </p:spPr>
      </p:pic>
      <p:pic>
        <p:nvPicPr>
          <p:cNvPr id="3251" name="Google Shape;3251;g1a37c33ce89_0_8278"/>
          <p:cNvPicPr preferRelativeResize="0"/>
          <p:nvPr/>
        </p:nvPicPr>
        <p:blipFill rotWithShape="1">
          <a:blip r:embed="rId5">
            <a:alphaModFix/>
          </a:blip>
          <a:srcRect b="0" l="0" r="0" t="0"/>
          <a:stretch/>
        </p:blipFill>
        <p:spPr>
          <a:xfrm>
            <a:off x="1255058" y="1288318"/>
            <a:ext cx="4109963" cy="3947342"/>
          </a:xfrm>
          <a:prstGeom prst="rect">
            <a:avLst/>
          </a:prstGeom>
          <a:noFill/>
          <a:ln>
            <a:noFill/>
          </a:ln>
        </p:spPr>
      </p:pic>
      <p:grpSp>
        <p:nvGrpSpPr>
          <p:cNvPr id="3252" name="Google Shape;3252;g1a37c33ce89_0_8278"/>
          <p:cNvGrpSpPr/>
          <p:nvPr/>
        </p:nvGrpSpPr>
        <p:grpSpPr>
          <a:xfrm>
            <a:off x="2418206" y="3346052"/>
            <a:ext cx="1657716" cy="462289"/>
            <a:chOff x="1600200" y="2227303"/>
            <a:chExt cx="1371600" cy="382500"/>
          </a:xfrm>
        </p:grpSpPr>
        <p:sp>
          <p:nvSpPr>
            <p:cNvPr id="3253" name="Google Shape;3253;g1a37c33ce89_0_8278"/>
            <p:cNvSpPr/>
            <p:nvPr/>
          </p:nvSpPr>
          <p:spPr>
            <a:xfrm>
              <a:off x="1828800" y="2227303"/>
              <a:ext cx="914400" cy="382500"/>
            </a:xfrm>
            <a:prstGeom prst="rect">
              <a:avLst/>
            </a:prstGeom>
            <a:solidFill>
              <a:schemeClr val="lt1"/>
            </a:solidFill>
            <a:ln>
              <a:noFill/>
            </a:ln>
          </p:spPr>
          <p:txBody>
            <a:bodyPr anchorCtr="0" anchor="ctr" bIns="40325" lIns="80675" spcFirstLastPara="1" rIns="80675" wrap="square" tIns="40325">
              <a:noAutofit/>
            </a:bodyPr>
            <a:lstStyle/>
            <a:p>
              <a:pPr indent="0" lvl="0" marL="0" marR="0" rtl="0" algn="ctr">
                <a:spcBef>
                  <a:spcPts val="0"/>
                </a:spcBef>
                <a:spcAft>
                  <a:spcPts val="0"/>
                </a:spcAft>
                <a:buClr>
                  <a:srgbClr val="000000"/>
                </a:buClr>
                <a:buSzPts val="1600"/>
                <a:buFont typeface="Arial"/>
                <a:buNone/>
              </a:pPr>
              <a:r>
                <a:t/>
              </a:r>
              <a:endParaRPr b="0" i="0" sz="1600" u="none" cap="none" strike="noStrike">
                <a:solidFill>
                  <a:schemeClr val="lt1"/>
                </a:solidFill>
                <a:latin typeface="Calibri"/>
                <a:ea typeface="Calibri"/>
                <a:cs typeface="Calibri"/>
                <a:sym typeface="Calibri"/>
              </a:endParaRPr>
            </a:p>
          </p:txBody>
        </p:sp>
        <p:sp>
          <p:nvSpPr>
            <p:cNvPr id="3254" name="Google Shape;3254;g1a37c33ce89_0_8278"/>
            <p:cNvSpPr txBox="1"/>
            <p:nvPr/>
          </p:nvSpPr>
          <p:spPr>
            <a:xfrm>
              <a:off x="1600200" y="2230978"/>
              <a:ext cx="1371600" cy="3477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Clr>
                  <a:srgbClr val="184654"/>
                </a:buClr>
                <a:buSzPts val="1100"/>
                <a:buFont typeface="Arial"/>
                <a:buNone/>
              </a:pPr>
              <a:r>
                <a:rPr b="1" i="0" lang="en-PH" sz="1100" u="none" cap="none" strike="noStrike">
                  <a:solidFill>
                    <a:srgbClr val="184654"/>
                  </a:solidFill>
                  <a:latin typeface="Arial"/>
                  <a:ea typeface="Arial"/>
                  <a:cs typeface="Arial"/>
                  <a:sym typeface="Arial"/>
                </a:rPr>
                <a:t>Connect Siloed Data Sources</a:t>
              </a:r>
              <a:endParaRPr b="1" i="0" sz="1100" u="none" cap="none" strike="noStrike">
                <a:solidFill>
                  <a:srgbClr val="184654"/>
                </a:solidFill>
                <a:latin typeface="Arial"/>
                <a:ea typeface="Arial"/>
                <a:cs typeface="Arial"/>
                <a:sym typeface="Arial"/>
              </a:endParaRPr>
            </a:p>
          </p:txBody>
        </p:sp>
      </p:grpSp>
      <p:pic>
        <p:nvPicPr>
          <p:cNvPr id="3255" name="Google Shape;3255;g1a37c33ce89_0_8278"/>
          <p:cNvPicPr preferRelativeResize="0"/>
          <p:nvPr/>
        </p:nvPicPr>
        <p:blipFill rotWithShape="1">
          <a:blip r:embed="rId6">
            <a:alphaModFix/>
          </a:blip>
          <a:srcRect b="47728" l="0" r="0" t="0"/>
          <a:stretch/>
        </p:blipFill>
        <p:spPr>
          <a:xfrm>
            <a:off x="7997566" y="3458960"/>
            <a:ext cx="858280" cy="479034"/>
          </a:xfrm>
          <a:prstGeom prst="rect">
            <a:avLst/>
          </a:prstGeom>
          <a:noFill/>
          <a:ln>
            <a:noFill/>
          </a:ln>
        </p:spPr>
      </p:pic>
      <p:sp>
        <p:nvSpPr>
          <p:cNvPr id="3256" name="Google Shape;3256;g1a37c33ce89_0_8278"/>
          <p:cNvSpPr txBox="1"/>
          <p:nvPr/>
        </p:nvSpPr>
        <p:spPr>
          <a:xfrm>
            <a:off x="7606179" y="4317947"/>
            <a:ext cx="1604700" cy="4200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dk1"/>
              </a:buClr>
              <a:buSzPts val="1100"/>
              <a:buFont typeface="Arial"/>
              <a:buNone/>
            </a:pPr>
            <a:r>
              <a:rPr b="1" i="0" lang="en-PH" sz="1100" u="none" cap="none" strike="noStrike">
                <a:solidFill>
                  <a:schemeClr val="dk1"/>
                </a:solidFill>
                <a:latin typeface="Arial"/>
                <a:ea typeface="Arial"/>
                <a:cs typeface="Arial"/>
                <a:sym typeface="Arial"/>
              </a:rPr>
              <a:t>Early Warning System - Email Alerts</a:t>
            </a:r>
            <a:endParaRPr sz="1200">
              <a:solidFill>
                <a:schemeClr val="dk1"/>
              </a:solidFill>
              <a:latin typeface="Arial"/>
              <a:ea typeface="Arial"/>
              <a:cs typeface="Arial"/>
              <a:sym typeface="Arial"/>
            </a:endParaRPr>
          </a:p>
        </p:txBody>
      </p:sp>
      <p:pic>
        <p:nvPicPr>
          <p:cNvPr id="3257" name="Google Shape;3257;g1a37c33ce89_0_8278"/>
          <p:cNvPicPr preferRelativeResize="0"/>
          <p:nvPr/>
        </p:nvPicPr>
        <p:blipFill rotWithShape="1">
          <a:blip r:embed="rId7">
            <a:alphaModFix/>
          </a:blip>
          <a:srcRect b="0" l="0" r="0" t="17790"/>
          <a:stretch/>
        </p:blipFill>
        <p:spPr>
          <a:xfrm>
            <a:off x="9210714" y="2914535"/>
            <a:ext cx="1726225" cy="1728009"/>
          </a:xfrm>
          <a:prstGeom prst="rect">
            <a:avLst/>
          </a:prstGeom>
          <a:noFill/>
          <a:ln>
            <a:noFill/>
          </a:ln>
        </p:spPr>
      </p:pic>
      <p:sp>
        <p:nvSpPr>
          <p:cNvPr id="3258" name="Google Shape;3258;g1a37c33ce89_0_8278"/>
          <p:cNvSpPr/>
          <p:nvPr/>
        </p:nvSpPr>
        <p:spPr>
          <a:xfrm>
            <a:off x="9519306" y="3045730"/>
            <a:ext cx="1095300" cy="1056300"/>
          </a:xfrm>
          <a:prstGeom prst="ellipse">
            <a:avLst/>
          </a:prstGeom>
          <a:solidFill>
            <a:schemeClr val="lt1"/>
          </a:solidFill>
          <a:ln>
            <a:noFill/>
          </a:ln>
        </p:spPr>
        <p:txBody>
          <a:bodyPr anchorCtr="0" anchor="ctr" bIns="40325" lIns="80675" spcFirstLastPara="1" rIns="80675" wrap="square" tIns="40325">
            <a:noAutofit/>
          </a:bodyPr>
          <a:lstStyle/>
          <a:p>
            <a:pPr indent="0" lvl="0" marL="0" marR="0" rtl="0" algn="ctr">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3259" name="Google Shape;3259;g1a37c33ce89_0_8278"/>
          <p:cNvPicPr preferRelativeResize="0"/>
          <p:nvPr/>
        </p:nvPicPr>
        <p:blipFill rotWithShape="1">
          <a:blip r:embed="rId8">
            <a:alphaModFix/>
          </a:blip>
          <a:srcRect b="0" l="0" r="0" t="0"/>
          <a:stretch/>
        </p:blipFill>
        <p:spPr>
          <a:xfrm>
            <a:off x="9460630" y="3625786"/>
            <a:ext cx="1289272" cy="849375"/>
          </a:xfrm>
          <a:prstGeom prst="rect">
            <a:avLst/>
          </a:prstGeom>
          <a:noFill/>
          <a:ln>
            <a:noFill/>
          </a:ln>
        </p:spPr>
      </p:pic>
      <p:sp>
        <p:nvSpPr>
          <p:cNvPr id="3260" name="Google Shape;3260;g1a37c33ce89_0_8278"/>
          <p:cNvSpPr txBox="1"/>
          <p:nvPr/>
        </p:nvSpPr>
        <p:spPr>
          <a:xfrm>
            <a:off x="9330132" y="3004397"/>
            <a:ext cx="1473300" cy="420000"/>
          </a:xfrm>
          <a:prstGeom prst="rect">
            <a:avLst/>
          </a:prstGeom>
          <a:noFill/>
          <a:ln>
            <a:noFill/>
          </a:ln>
        </p:spPr>
        <p:txBody>
          <a:bodyPr anchorCtr="0" anchor="t" bIns="40325" lIns="80675" spcFirstLastPara="1" rIns="80675" wrap="square" tIns="40325">
            <a:spAutoFit/>
          </a:bodyPr>
          <a:lstStyle/>
          <a:p>
            <a:pPr indent="0" lvl="0" marL="0" marR="0" rtl="0" algn="ctr">
              <a:spcBef>
                <a:spcPts val="0"/>
              </a:spcBef>
              <a:spcAft>
                <a:spcPts val="0"/>
              </a:spcAft>
              <a:buClr>
                <a:srgbClr val="184654"/>
              </a:buClr>
              <a:buSzPts val="1100"/>
              <a:buFont typeface="Arial"/>
              <a:buNone/>
            </a:pPr>
            <a:r>
              <a:rPr b="1" i="0" lang="en-PH" sz="1100" u="none" cap="none" strike="noStrike">
                <a:solidFill>
                  <a:srgbClr val="184654"/>
                </a:solidFill>
                <a:latin typeface="Arial"/>
                <a:ea typeface="Arial"/>
                <a:cs typeface="Arial"/>
                <a:sym typeface="Arial"/>
              </a:rPr>
              <a:t>Smart Task Management</a:t>
            </a:r>
            <a:endParaRPr b="1" i="0" sz="1100" u="none" cap="none" strike="noStrike">
              <a:solidFill>
                <a:srgbClr val="184654"/>
              </a:solidFill>
              <a:latin typeface="Arial"/>
              <a:ea typeface="Arial"/>
              <a:cs typeface="Arial"/>
              <a:sym typeface="Arial"/>
            </a:endParaRPr>
          </a:p>
        </p:txBody>
      </p:sp>
      <p:pic>
        <p:nvPicPr>
          <p:cNvPr id="3261" name="Google Shape;3261;g1a37c33ce89_0_8278"/>
          <p:cNvPicPr preferRelativeResize="0"/>
          <p:nvPr/>
        </p:nvPicPr>
        <p:blipFill rotWithShape="1">
          <a:blip r:embed="rId9">
            <a:alphaModFix/>
          </a:blip>
          <a:srcRect b="0" l="0" r="0" t="0"/>
          <a:stretch/>
        </p:blipFill>
        <p:spPr>
          <a:xfrm>
            <a:off x="8786231" y="1576768"/>
            <a:ext cx="1114980" cy="1114983"/>
          </a:xfrm>
          <a:prstGeom prst="rect">
            <a:avLst/>
          </a:prstGeom>
          <a:noFill/>
          <a:ln>
            <a:noFill/>
          </a:ln>
        </p:spPr>
      </p:pic>
      <p:sp>
        <p:nvSpPr>
          <p:cNvPr id="3262" name="Google Shape;3262;g1a37c33ce89_0_8278"/>
          <p:cNvSpPr txBox="1"/>
          <p:nvPr/>
        </p:nvSpPr>
        <p:spPr>
          <a:xfrm>
            <a:off x="8735821" y="1190854"/>
            <a:ext cx="1224900" cy="4200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dk1"/>
              </a:buClr>
              <a:buSzPts val="1100"/>
              <a:buFont typeface="Arial"/>
              <a:buNone/>
            </a:pPr>
            <a:r>
              <a:rPr b="1" i="0" lang="en-PH" sz="1100" u="none" cap="none" strike="noStrike">
                <a:solidFill>
                  <a:schemeClr val="dk1"/>
                </a:solidFill>
                <a:latin typeface="Arial"/>
                <a:ea typeface="Arial"/>
                <a:cs typeface="Arial"/>
                <a:sym typeface="Arial"/>
              </a:rPr>
              <a:t>Strategic</a:t>
            </a:r>
            <a:endParaRPr sz="1200">
              <a:solidFill>
                <a:schemeClr val="dk1"/>
              </a:solidFill>
              <a:latin typeface="Arial"/>
              <a:ea typeface="Arial"/>
              <a:cs typeface="Arial"/>
              <a:sym typeface="Arial"/>
            </a:endParaRPr>
          </a:p>
          <a:p>
            <a:pPr indent="0" lvl="0" marL="0" marR="0" rtl="0" algn="ctr">
              <a:spcBef>
                <a:spcPts val="0"/>
              </a:spcBef>
              <a:spcAft>
                <a:spcPts val="0"/>
              </a:spcAft>
              <a:buClr>
                <a:schemeClr val="dk1"/>
              </a:buClr>
              <a:buSzPts val="1100"/>
              <a:buFont typeface="Arial"/>
              <a:buNone/>
            </a:pPr>
            <a:r>
              <a:rPr b="1" i="0" lang="en-PH" sz="1100" u="none" cap="none" strike="noStrike">
                <a:solidFill>
                  <a:schemeClr val="dk1"/>
                </a:solidFill>
                <a:latin typeface="Arial"/>
                <a:ea typeface="Arial"/>
                <a:cs typeface="Arial"/>
                <a:sym typeface="Arial"/>
              </a:rPr>
              <a:t>Analysis</a:t>
            </a:r>
            <a:endParaRPr b="1" i="0" sz="1100" u="none" cap="none" strike="noStrike">
              <a:solidFill>
                <a:schemeClr val="dk1"/>
              </a:solidFill>
              <a:latin typeface="Arial"/>
              <a:ea typeface="Arial"/>
              <a:cs typeface="Arial"/>
              <a:sym typeface="Arial"/>
            </a:endParaRPr>
          </a:p>
        </p:txBody>
      </p:sp>
      <p:sp>
        <p:nvSpPr>
          <p:cNvPr id="3263" name="Google Shape;3263;g1a37c33ce89_0_8278"/>
          <p:cNvSpPr txBox="1"/>
          <p:nvPr/>
        </p:nvSpPr>
        <p:spPr>
          <a:xfrm>
            <a:off x="5464786" y="4399416"/>
            <a:ext cx="1560300" cy="2508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dk1"/>
              </a:buClr>
              <a:buSzPts val="1100"/>
              <a:buFont typeface="Arial"/>
              <a:buNone/>
            </a:pPr>
            <a:r>
              <a:rPr b="1" lang="en-PH" sz="1100">
                <a:solidFill>
                  <a:schemeClr val="dk1"/>
                </a:solidFill>
                <a:latin typeface="Arial"/>
                <a:ea typeface="Arial"/>
                <a:cs typeface="Arial"/>
                <a:sym typeface="Arial"/>
              </a:rPr>
              <a:t>KPI </a:t>
            </a:r>
            <a:r>
              <a:rPr b="1" i="0" lang="en-PH" sz="1100" u="none" cap="none" strike="noStrike">
                <a:solidFill>
                  <a:schemeClr val="dk1"/>
                </a:solidFill>
                <a:latin typeface="Arial"/>
                <a:ea typeface="Arial"/>
                <a:cs typeface="Arial"/>
                <a:sym typeface="Arial"/>
              </a:rPr>
              <a:t>Rule Engine</a:t>
            </a:r>
            <a:endParaRPr sz="1200">
              <a:solidFill>
                <a:schemeClr val="dk1"/>
              </a:solidFill>
              <a:latin typeface="Arial"/>
              <a:ea typeface="Arial"/>
              <a:cs typeface="Arial"/>
              <a:sym typeface="Arial"/>
            </a:endParaRPr>
          </a:p>
        </p:txBody>
      </p:sp>
      <p:pic>
        <p:nvPicPr>
          <p:cNvPr id="3264" name="Google Shape;3264;g1a37c33ce89_0_8278"/>
          <p:cNvPicPr preferRelativeResize="0"/>
          <p:nvPr/>
        </p:nvPicPr>
        <p:blipFill rotWithShape="1">
          <a:blip r:embed="rId10">
            <a:alphaModFix/>
          </a:blip>
          <a:srcRect b="0" l="0" r="0" t="0"/>
          <a:stretch/>
        </p:blipFill>
        <p:spPr>
          <a:xfrm>
            <a:off x="5797317" y="3328436"/>
            <a:ext cx="1004322" cy="959829"/>
          </a:xfrm>
          <a:prstGeom prst="rect">
            <a:avLst/>
          </a:prstGeom>
          <a:noFill/>
          <a:ln>
            <a:noFill/>
          </a:ln>
        </p:spPr>
      </p:pic>
      <p:sp>
        <p:nvSpPr>
          <p:cNvPr id="3265" name="Google Shape;3265;g1a37c33ce89_0_8278"/>
          <p:cNvSpPr txBox="1"/>
          <p:nvPr/>
        </p:nvSpPr>
        <p:spPr>
          <a:xfrm>
            <a:off x="5573584" y="1291706"/>
            <a:ext cx="1451700" cy="2508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dk1"/>
              </a:buClr>
              <a:buSzPts val="1100"/>
              <a:buFont typeface="Arial"/>
              <a:buNone/>
            </a:pPr>
            <a:r>
              <a:rPr b="1" lang="en-PH" sz="1100">
                <a:solidFill>
                  <a:schemeClr val="dk1"/>
                </a:solidFill>
                <a:latin typeface="Arial"/>
                <a:ea typeface="Arial"/>
                <a:cs typeface="Arial"/>
                <a:sym typeface="Arial"/>
              </a:rPr>
              <a:t>Data </a:t>
            </a:r>
            <a:r>
              <a:rPr b="1" i="0" lang="en-PH" sz="1100" u="none" cap="none" strike="noStrike">
                <a:solidFill>
                  <a:schemeClr val="dk1"/>
                </a:solidFill>
                <a:latin typeface="Arial"/>
                <a:ea typeface="Arial"/>
                <a:cs typeface="Arial"/>
                <a:sym typeface="Arial"/>
              </a:rPr>
              <a:t>Visualization</a:t>
            </a:r>
            <a:endParaRPr b="1" i="0" sz="1100" u="none" cap="none" strike="noStrike">
              <a:solidFill>
                <a:schemeClr val="dk1"/>
              </a:solidFill>
              <a:latin typeface="Arial"/>
              <a:ea typeface="Arial"/>
              <a:cs typeface="Arial"/>
              <a:sym typeface="Arial"/>
            </a:endParaRPr>
          </a:p>
        </p:txBody>
      </p:sp>
      <p:pic>
        <p:nvPicPr>
          <p:cNvPr id="3266" name="Google Shape;3266;g1a37c33ce89_0_8278"/>
          <p:cNvPicPr preferRelativeResize="0"/>
          <p:nvPr/>
        </p:nvPicPr>
        <p:blipFill rotWithShape="1">
          <a:blip r:embed="rId11">
            <a:alphaModFix/>
          </a:blip>
          <a:srcRect b="0" l="0" r="0" t="0"/>
          <a:stretch/>
        </p:blipFill>
        <p:spPr>
          <a:xfrm>
            <a:off x="5648967" y="1640113"/>
            <a:ext cx="1289273" cy="1289275"/>
          </a:xfrm>
          <a:prstGeom prst="rect">
            <a:avLst/>
          </a:prstGeom>
          <a:noFill/>
          <a:ln>
            <a:noFill/>
          </a:ln>
        </p:spPr>
      </p:pic>
      <p:pic>
        <p:nvPicPr>
          <p:cNvPr id="3267" name="Google Shape;3267;g1a37c33ce89_0_8278"/>
          <p:cNvPicPr preferRelativeResize="0"/>
          <p:nvPr/>
        </p:nvPicPr>
        <p:blipFill rotWithShape="1">
          <a:blip r:embed="rId12">
            <a:alphaModFix/>
          </a:blip>
          <a:srcRect b="0" l="0" r="0" t="0"/>
          <a:stretch/>
        </p:blipFill>
        <p:spPr>
          <a:xfrm>
            <a:off x="7194762" y="1728875"/>
            <a:ext cx="1173553" cy="1173555"/>
          </a:xfrm>
          <a:prstGeom prst="rect">
            <a:avLst/>
          </a:prstGeom>
          <a:noFill/>
          <a:ln>
            <a:noFill/>
          </a:ln>
        </p:spPr>
      </p:pic>
      <p:sp>
        <p:nvSpPr>
          <p:cNvPr id="3268" name="Google Shape;3268;g1a37c33ce89_0_8278"/>
          <p:cNvSpPr txBox="1"/>
          <p:nvPr/>
        </p:nvSpPr>
        <p:spPr>
          <a:xfrm>
            <a:off x="7122422" y="1210235"/>
            <a:ext cx="1335000" cy="4200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dk1"/>
              </a:buClr>
              <a:buSzPts val="1100"/>
              <a:buFont typeface="Arial"/>
              <a:buNone/>
            </a:pPr>
            <a:r>
              <a:rPr b="1" lang="en-PH" sz="1100">
                <a:solidFill>
                  <a:schemeClr val="dk1"/>
                </a:solidFill>
                <a:latin typeface="Arial"/>
                <a:ea typeface="Arial"/>
                <a:cs typeface="Arial"/>
                <a:sym typeface="Arial"/>
              </a:rPr>
              <a:t>Human Intervention</a:t>
            </a:r>
            <a:endParaRPr b="1" i="0" sz="1100" u="none" cap="none" strike="noStrike">
              <a:solidFill>
                <a:schemeClr val="dk1"/>
              </a:solidFill>
              <a:latin typeface="Arial"/>
              <a:ea typeface="Arial"/>
              <a:cs typeface="Arial"/>
              <a:sym typeface="Arial"/>
            </a:endParaRPr>
          </a:p>
        </p:txBody>
      </p:sp>
      <p:grpSp>
        <p:nvGrpSpPr>
          <p:cNvPr id="3269" name="Google Shape;3269;g1a37c33ce89_0_8278"/>
          <p:cNvGrpSpPr/>
          <p:nvPr/>
        </p:nvGrpSpPr>
        <p:grpSpPr>
          <a:xfrm>
            <a:off x="1047543" y="5327645"/>
            <a:ext cx="10219456" cy="957742"/>
            <a:chOff x="381000" y="4000967"/>
            <a:chExt cx="8305800" cy="1085383"/>
          </a:xfrm>
        </p:grpSpPr>
        <p:grpSp>
          <p:nvGrpSpPr>
            <p:cNvPr id="3270" name="Google Shape;3270;g1a37c33ce89_0_8278"/>
            <p:cNvGrpSpPr/>
            <p:nvPr/>
          </p:nvGrpSpPr>
          <p:grpSpPr>
            <a:xfrm>
              <a:off x="381000" y="4000967"/>
              <a:ext cx="8305800" cy="1085383"/>
              <a:chOff x="457200" y="3924767"/>
              <a:chExt cx="8305800" cy="1085383"/>
            </a:xfrm>
          </p:grpSpPr>
          <p:pic>
            <p:nvPicPr>
              <p:cNvPr id="3271" name="Google Shape;3271;g1a37c33ce89_0_8278"/>
              <p:cNvPicPr preferRelativeResize="0"/>
              <p:nvPr/>
            </p:nvPicPr>
            <p:blipFill rotWithShape="1">
              <a:blip r:embed="rId13">
                <a:alphaModFix/>
              </a:blip>
              <a:srcRect b="0" l="0" r="0" t="0"/>
              <a:stretch/>
            </p:blipFill>
            <p:spPr>
              <a:xfrm>
                <a:off x="457200" y="3924767"/>
                <a:ext cx="8305800" cy="1085383"/>
              </a:xfrm>
              <a:prstGeom prst="rect">
                <a:avLst/>
              </a:prstGeom>
              <a:noFill/>
              <a:ln>
                <a:noFill/>
              </a:ln>
            </p:spPr>
          </p:pic>
          <p:sp>
            <p:nvSpPr>
              <p:cNvPr id="3272" name="Google Shape;3272;g1a37c33ce89_0_8278"/>
              <p:cNvSpPr txBox="1"/>
              <p:nvPr/>
            </p:nvSpPr>
            <p:spPr>
              <a:xfrm>
                <a:off x="457200" y="4054377"/>
                <a:ext cx="15240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Millions of data possibilities </a:t>
                </a:r>
                <a:endParaRPr sz="800">
                  <a:solidFill>
                    <a:srgbClr val="000000"/>
                  </a:solidFill>
                  <a:latin typeface="Arial"/>
                  <a:ea typeface="Arial"/>
                  <a:cs typeface="Arial"/>
                  <a:sym typeface="Arial"/>
                </a:endParaRPr>
              </a:p>
            </p:txBody>
          </p:sp>
          <p:sp>
            <p:nvSpPr>
              <p:cNvPr id="3273" name="Google Shape;3273;g1a37c33ce89_0_8278"/>
              <p:cNvSpPr txBox="1"/>
              <p:nvPr/>
            </p:nvSpPr>
            <p:spPr>
              <a:xfrm>
                <a:off x="2171700" y="4327100"/>
                <a:ext cx="1371600" cy="3714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Proprietary API Driven Data Model Engine</a:t>
                </a:r>
                <a:endParaRPr b="1" i="0" sz="800" u="none" cap="none" strike="noStrike">
                  <a:solidFill>
                    <a:schemeClr val="lt1"/>
                  </a:solidFill>
                  <a:latin typeface="Arial"/>
                  <a:ea typeface="Arial"/>
                  <a:cs typeface="Arial"/>
                  <a:sym typeface="Arial"/>
                </a:endParaRPr>
              </a:p>
            </p:txBody>
          </p:sp>
          <p:sp>
            <p:nvSpPr>
              <p:cNvPr id="3274" name="Google Shape;3274;g1a37c33ce89_0_8278"/>
              <p:cNvSpPr txBox="1"/>
              <p:nvPr/>
            </p:nvSpPr>
            <p:spPr>
              <a:xfrm>
                <a:off x="3634300" y="4054385"/>
                <a:ext cx="15240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Signals Triggered (Alerts)</a:t>
                </a:r>
                <a:endParaRPr sz="800">
                  <a:solidFill>
                    <a:srgbClr val="000000"/>
                  </a:solidFill>
                  <a:latin typeface="Arial"/>
                  <a:ea typeface="Arial"/>
                  <a:cs typeface="Arial"/>
                  <a:sym typeface="Arial"/>
                </a:endParaRPr>
              </a:p>
            </p:txBody>
          </p:sp>
          <p:sp>
            <p:nvSpPr>
              <p:cNvPr id="3275" name="Google Shape;3275;g1a37c33ce89_0_8278"/>
              <p:cNvSpPr txBox="1"/>
              <p:nvPr/>
            </p:nvSpPr>
            <p:spPr>
              <a:xfrm>
                <a:off x="5181600" y="4388911"/>
                <a:ext cx="15240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Insights</a:t>
                </a:r>
                <a:endParaRPr sz="800">
                  <a:solidFill>
                    <a:srgbClr val="000000"/>
                  </a:solidFill>
                  <a:latin typeface="Arial"/>
                  <a:ea typeface="Arial"/>
                  <a:cs typeface="Arial"/>
                  <a:sym typeface="Arial"/>
                </a:endParaRPr>
              </a:p>
            </p:txBody>
          </p:sp>
          <p:sp>
            <p:nvSpPr>
              <p:cNvPr id="3276" name="Google Shape;3276;g1a37c33ce89_0_8278"/>
              <p:cNvSpPr txBox="1"/>
              <p:nvPr/>
            </p:nvSpPr>
            <p:spPr>
              <a:xfrm>
                <a:off x="6603488" y="3962052"/>
                <a:ext cx="15240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Actions</a:t>
                </a:r>
                <a:endParaRPr sz="800">
                  <a:solidFill>
                    <a:srgbClr val="000000"/>
                  </a:solidFill>
                  <a:latin typeface="Arial"/>
                  <a:ea typeface="Arial"/>
                  <a:cs typeface="Arial"/>
                  <a:sym typeface="Arial"/>
                </a:endParaRPr>
              </a:p>
            </p:txBody>
          </p:sp>
          <p:sp>
            <p:nvSpPr>
              <p:cNvPr id="3277" name="Google Shape;3277;g1a37c33ce89_0_8278"/>
              <p:cNvSpPr txBox="1"/>
              <p:nvPr/>
            </p:nvSpPr>
            <p:spPr>
              <a:xfrm>
                <a:off x="8127488" y="4312543"/>
                <a:ext cx="6354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Results</a:t>
                </a:r>
                <a:endParaRPr sz="800">
                  <a:solidFill>
                    <a:srgbClr val="000000"/>
                  </a:solidFill>
                  <a:latin typeface="Arial"/>
                  <a:ea typeface="Arial"/>
                  <a:cs typeface="Arial"/>
                  <a:sym typeface="Arial"/>
                </a:endParaRPr>
              </a:p>
            </p:txBody>
          </p:sp>
        </p:grpSp>
        <p:sp>
          <p:nvSpPr>
            <p:cNvPr id="3278" name="Google Shape;3278;g1a37c33ce89_0_8278"/>
            <p:cNvSpPr txBox="1"/>
            <p:nvPr/>
          </p:nvSpPr>
          <p:spPr>
            <a:xfrm>
              <a:off x="6248400" y="4841617"/>
              <a:ext cx="1524000" cy="231900"/>
            </a:xfrm>
            <a:prstGeom prst="rect">
              <a:avLst/>
            </a:prstGeom>
            <a:noFill/>
            <a:ln>
              <a:noFill/>
            </a:ln>
          </p:spPr>
          <p:txBody>
            <a:bodyPr anchorCtr="0" anchor="ctr" bIns="40325" lIns="80675" spcFirstLastPara="1" rIns="80675" wrap="square" tIns="40325">
              <a:spAutoFit/>
            </a:bodyPr>
            <a:lstStyle/>
            <a:p>
              <a:pPr indent="0" lvl="0" marL="0" marR="0" rtl="0" algn="ctr">
                <a:spcBef>
                  <a:spcPts val="0"/>
                </a:spcBef>
                <a:spcAft>
                  <a:spcPts val="0"/>
                </a:spcAft>
                <a:buClr>
                  <a:schemeClr val="lt1"/>
                </a:buClr>
                <a:buSzPts val="800"/>
                <a:buFont typeface="Arial"/>
                <a:buNone/>
              </a:pPr>
              <a:r>
                <a:rPr b="1" i="0" lang="en-PH" sz="800" u="none" cap="none" strike="noStrike">
                  <a:solidFill>
                    <a:schemeClr val="lt1"/>
                  </a:solidFill>
                  <a:latin typeface="Arial"/>
                  <a:ea typeface="Arial"/>
                  <a:cs typeface="Arial"/>
                  <a:sym typeface="Arial"/>
                </a:rPr>
                <a:t>Budget Optimizations</a:t>
              </a:r>
              <a:endParaRPr b="1" i="0" sz="800" u="none" cap="none" strike="noStrike">
                <a:solidFill>
                  <a:schemeClr val="lt1"/>
                </a:solidFill>
                <a:latin typeface="Arial"/>
                <a:ea typeface="Arial"/>
                <a:cs typeface="Arial"/>
                <a:sym typeface="Arial"/>
              </a:endParaRPr>
            </a:p>
          </p:txBody>
        </p:sp>
      </p:grpSp>
      <p:sp>
        <p:nvSpPr>
          <p:cNvPr id="3279" name="Google Shape;3279;g1a37c33ce89_0_8278"/>
          <p:cNvSpPr txBox="1"/>
          <p:nvPr/>
        </p:nvSpPr>
        <p:spPr>
          <a:xfrm>
            <a:off x="10661206" y="70235"/>
            <a:ext cx="925800" cy="347700"/>
          </a:xfrm>
          <a:prstGeom prst="rect">
            <a:avLst/>
          </a:prstGeom>
          <a:solidFill>
            <a:schemeClr val="lt1"/>
          </a:solidFill>
          <a:ln>
            <a:noFill/>
          </a:ln>
        </p:spPr>
        <p:txBody>
          <a:bodyPr anchorCtr="0" anchor="t" bIns="80675" lIns="80675" spcFirstLastPara="1" rIns="80675" wrap="square" tIns="80675">
            <a:spAutoFit/>
          </a:bodyPr>
          <a:lstStyle/>
          <a:p>
            <a:pPr indent="0" lvl="0" marL="0" rtl="0" algn="l">
              <a:spcBef>
                <a:spcPts val="0"/>
              </a:spcBef>
              <a:spcAft>
                <a:spcPts val="0"/>
              </a:spcAft>
              <a:buNone/>
            </a:pPr>
            <a:r>
              <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02">
      <a:dk1>
        <a:srgbClr val="343741"/>
      </a:dk1>
      <a:lt1>
        <a:srgbClr val="FFFFFF"/>
      </a:lt1>
      <a:dk2>
        <a:srgbClr val="040000"/>
      </a:dk2>
      <a:lt2>
        <a:srgbClr val="F2F2F2"/>
      </a:lt2>
      <a:accent1>
        <a:srgbClr val="53A63A"/>
      </a:accent1>
      <a:accent2>
        <a:srgbClr val="41B6E6"/>
      </a:accent2>
      <a:accent3>
        <a:srgbClr val="D29F13"/>
      </a:accent3>
      <a:accent4>
        <a:srgbClr val="10455D"/>
      </a:accent4>
      <a:accent5>
        <a:srgbClr val="165C7D"/>
      </a:accent5>
      <a:accent6>
        <a:srgbClr val="B15533"/>
      </a:accent6>
      <a:hlink>
        <a:srgbClr val="D29F13"/>
      </a:hlink>
      <a:folHlink>
        <a:srgbClr val="A6192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SG-User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0x010100C4689C359221F84CA6C8A700AD48302A</vt:lpwstr>
  </property>
  <property fmtid="{D5CDD505-2E9C-101B-9397-08002B2CF9AE}" pid="3" name="_dlc_DocIdItemGuid">
    <vt:lpwstr>e53f850d-e1df-4c5f-b7cb-a847a4158611</vt:lpwstr>
  </property>
</Properties>
</file>