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FDF6"/>
    <a:srgbClr val="111B6A"/>
    <a:srgbClr val="37AA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8"/>
    <p:restoredTop sz="94725"/>
  </p:normalViewPr>
  <p:slideViewPr>
    <p:cSldViewPr snapToGrid="0" snapToObjects="1">
      <p:cViewPr varScale="1">
        <p:scale>
          <a:sx n="113" d="100"/>
          <a:sy n="113" d="100"/>
        </p:scale>
        <p:origin x="6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6AE62-7AB8-A749-8D21-CFE6EFC63596}" type="datetimeFigureOut">
              <a:rPr lang="en-US" smtClean="0"/>
              <a:t>11/2/22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3FE6F-7AC4-B94D-BF0E-4BE8D892A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2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EE79437-6B16-B2D4-0B76-481C3CFEC4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A6F72F-400C-E6D2-6FAA-3086FC78FC2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BOXZERO</a:t>
            </a:r>
            <a:br>
              <a:rPr lang="en-GB" dirty="0"/>
            </a:br>
            <a:r>
              <a:rPr lang="en-GB" dirty="0"/>
              <a:t>INVESTOR DECK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3733A5-2546-7621-8304-4D4A08DD3B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08401"/>
            <a:ext cx="9144000" cy="3810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rgbClr val="DBFDF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203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2C4F5-D2F5-BAF3-3A84-756AD5367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2243E-7EE7-D39C-BE3A-3D89F32A7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9330D-84B6-5B98-5277-2A7FC626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86BD-1C8C-1F4A-9346-A50FE61AC1AA}" type="datetime4">
              <a:rPr lang="en-ZA" smtClean="0"/>
              <a:t>02 November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D6ACF-D2B3-480E-119E-D455304D9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0D2A0-2673-7E9D-D622-D577CF1FC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83F7-3802-E34F-B9E3-6533DC08B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5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1FB74-BCEB-F4F4-E975-B9B0C344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7DCFE-0225-FDC4-82C4-F86063ECF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F5321-AB4B-4A61-E49F-520F4A0EB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7B6-0BBD-7948-BA19-97D6FFFAF726}" type="datetime4">
              <a:rPr lang="en-ZA" smtClean="0"/>
              <a:t>02 November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4B6BF-848A-8849-F430-1CA132A5A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E7C0D-6635-F4C8-4111-7F78A9593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1A881-D4DB-D84F-8922-E7C71EE06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6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B4192-F502-A6EE-147F-15FC724A8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CBD2C-FA87-C6A8-CC4E-DF9DC8A2D2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98DA88-F310-E584-18BD-DD8059CB5F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F05C6-91BC-E594-DE13-2B7ED702D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3841-55AE-0945-870B-2941C4072F1E}" type="datetime4">
              <a:rPr lang="en-ZA" smtClean="0"/>
              <a:t>02 November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64B397-2C5A-2900-3F63-799119BFD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F3A8EC-739C-0B2B-6CBB-E4D03EC0F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83F7-3802-E34F-B9E3-6533DC08B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15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EFF28-E0AD-1A5E-4ED2-E6314B4B7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171D4F-A083-1CC9-54E7-1804CAFD3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0CC477-4AAE-8882-B6DE-E43199E1C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1760E0-A7C7-1AE2-069F-469CAE4F5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CE472E-7BB1-A5C0-D7F3-6A60421463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049EE2-5A66-E9BA-DC7D-4A11E020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1525-A1B1-3C44-8CA5-FC1FB6959897}" type="datetime4">
              <a:rPr lang="en-ZA" smtClean="0"/>
              <a:t>02 November 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3E5340-A7F0-1770-0B06-999B4C353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3A6168-6679-720B-9C16-F33C517AF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83F7-3802-E34F-B9E3-6533DC08B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7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F0FB7-A617-15F3-1B65-D9FBB70D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4B4502-A381-B547-E471-DC1857C6A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83-FA44-D54D-B423-CC4D90F63DD2}" type="datetime4">
              <a:rPr lang="en-ZA" smtClean="0"/>
              <a:t>02 November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2C7D39-5CC2-2B3D-E99C-E6E882B07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69A142-6FFF-E0A8-5D5C-577400D9D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83F7-3802-E34F-B9E3-6533DC08B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52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1EE8C8-9D5A-CC33-4B17-54586F96B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3DB71-52DF-2A45-AD67-355A667DDAD5}" type="datetime4">
              <a:rPr lang="en-ZA" smtClean="0"/>
              <a:t>02 November 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9B234D-1391-EF14-3946-D0F50906D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7A2CE4-DF5B-1F84-F17D-0D85F4789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83F7-3802-E34F-B9E3-6533DC08B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6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BB0F4-C464-8C1F-734B-70019508C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95466-B503-7DB3-89B9-0AB55A120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4F794E-B85E-B1F5-44B4-27D1DDC71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071FAA-4127-BAB0-7C89-F36BB9E34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783D-DE92-3341-9FD4-091BA4F6F029}" type="datetime4">
              <a:rPr lang="en-ZA" smtClean="0"/>
              <a:t>02 November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05CB6-745E-C132-5C33-20EE24E4B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781FDE-F798-CBF1-DFF3-94C3FB744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83F7-3802-E34F-B9E3-6533DC08B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7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3CB4ABC-8D24-F0AF-2637-CEB89F4778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9E8AEA-F995-06F4-434C-E2E5785C16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29881" y="2887759"/>
            <a:ext cx="3932237" cy="1082481"/>
          </a:xfrm>
        </p:spPr>
        <p:txBody>
          <a:bodyPr anchor="ctr"/>
          <a:lstStyle>
            <a:lvl1pPr algn="ctr">
              <a:defRPr sz="3200">
                <a:solidFill>
                  <a:srgbClr val="DBFDF6"/>
                </a:solidFill>
              </a:defRPr>
            </a:lvl1pPr>
          </a:lstStyle>
          <a:p>
            <a:r>
              <a:rPr lang="en-GB" dirty="0"/>
              <a:t>Thank you!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746F22-5C5A-CDC6-38DA-8A639DE2F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D83F7-3802-E34F-B9E3-6533DC08B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78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F8076C-FC6A-44A3-E488-AD17E81E1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307976"/>
            <a:ext cx="10515600" cy="10731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/>
              <a:t>BOXZERO</a:t>
            </a:r>
            <a:br>
              <a:rPr lang="en-GB" dirty="0"/>
            </a:br>
            <a:r>
              <a:rPr lang="en-GB" dirty="0"/>
              <a:t>POWERPOINT TEMPLATE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F880E-B36F-1EA9-DA92-0C3894F62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5" y="1562101"/>
            <a:ext cx="10548938" cy="4676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 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5C9D37-F883-4E24-2E4C-7206C13F4E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09186" y="6416711"/>
            <a:ext cx="1677714" cy="325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05A820A8-DB00-F042-8752-57DAEC34C8E7}" type="datetime4">
              <a:rPr lang="en-ZA" smtClean="0"/>
              <a:pPr/>
              <a:t>02 November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2E90E-C791-FFFC-CDEA-C40AE7DB99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9950" y="6428403"/>
            <a:ext cx="4314825" cy="313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A2EBA-49C6-C8D3-B500-683EF89B8A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86900" y="6428403"/>
            <a:ext cx="1325563" cy="313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|     </a:t>
            </a:r>
            <a:fld id="{8E81A881-D4DB-D84F-8922-E7C71EE064B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39BE2F-56FD-C0DB-BFD8-A64B92AC2A6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61604" y="6369839"/>
            <a:ext cx="2650040" cy="4244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411443-68C0-4400-ECC3-DAD49037CD0D}"/>
              </a:ext>
            </a:extLst>
          </p:cNvPr>
          <p:cNvSpPr/>
          <p:nvPr userDrawn="1"/>
        </p:nvSpPr>
        <p:spPr>
          <a:xfrm>
            <a:off x="11496674" y="0"/>
            <a:ext cx="6953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29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111B6A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600" b="0" i="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" userDrawn="1">
          <p15:clr>
            <a:srgbClr val="F26B43"/>
          </p15:clr>
        </p15:guide>
        <p15:guide id="2" pos="7605" userDrawn="1">
          <p15:clr>
            <a:srgbClr val="F26B43"/>
          </p15:clr>
        </p15:guide>
        <p15:guide id="3" orient="horz" pos="4247" userDrawn="1">
          <p15:clr>
            <a:srgbClr val="F26B43"/>
          </p15:clr>
        </p15:guide>
        <p15:guide id="4" pos="75" userDrawn="1">
          <p15:clr>
            <a:srgbClr val="F26B43"/>
          </p15:clr>
        </p15:guide>
        <p15:guide id="5" orient="horz" pos="187" userDrawn="1">
          <p15:clr>
            <a:srgbClr val="F26B43"/>
          </p15:clr>
        </p15:guide>
        <p15:guide id="6" pos="166" userDrawn="1">
          <p15:clr>
            <a:srgbClr val="F26B43"/>
          </p15:clr>
        </p15:guide>
        <p15:guide id="7" pos="6811" userDrawn="1">
          <p15:clr>
            <a:srgbClr val="F26B43"/>
          </p15:clr>
        </p15:guide>
        <p15:guide id="8" orient="horz" pos="867" userDrawn="1">
          <p15:clr>
            <a:srgbClr val="F26B43"/>
          </p15:clr>
        </p15:guide>
        <p15:guide id="9" orient="horz" pos="4042" userDrawn="1">
          <p15:clr>
            <a:srgbClr val="F26B43"/>
          </p15:clr>
        </p15:guide>
        <p15:guide id="10" pos="7242" userDrawn="1">
          <p15:clr>
            <a:srgbClr val="F26B43"/>
          </p15:clr>
        </p15:guide>
        <p15:guide id="11" orient="horz" pos="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FBCB3-8ADF-C27E-CEAC-F4769F4E1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557338"/>
            <a:ext cx="9288463" cy="1738468"/>
          </a:xfrm>
        </p:spPr>
        <p:txBody>
          <a:bodyPr/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BOXZERO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5828FA-E6A2-753B-F162-1053BE8A40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Powerpoint</a:t>
            </a:r>
            <a:r>
              <a:rPr lang="en-US" dirty="0"/>
              <a:t> Template</a:t>
            </a:r>
          </a:p>
        </p:txBody>
      </p:sp>
    </p:spTree>
    <p:extLst>
      <p:ext uri="{BB962C8B-B14F-4D97-AF65-F5344CB8AC3E}">
        <p14:creationId xmlns:p14="http://schemas.microsoft.com/office/powerpoint/2010/main" val="219144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218E6-3F0F-1E24-D856-27608A11F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F72D8-30C9-9623-9890-8FF3BC20F0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18BD7-723F-D55C-A63A-EA647B58E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157C-EC67-A649-8F9A-8EABD07CC2BB}" type="datetime4">
              <a:rPr lang="en-ZA" smtClean="0"/>
              <a:t>02 November 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37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7B935-0FF1-EF73-8082-5B6862E31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72940-8CB8-604B-B079-3A1FC0169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E8270-7ADF-F60A-D13B-3D2C0900B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B427-336E-8A40-87CA-46C670A1E6D9}" type="datetime4">
              <a:rPr lang="en-ZA" smtClean="0"/>
              <a:t>02 November 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85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1F1EA-70E8-B7F3-1CB0-21BAC43B7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463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oxzero_1">
      <a:dk1>
        <a:srgbClr val="121B69"/>
      </a:dk1>
      <a:lt1>
        <a:srgbClr val="38AAFD"/>
      </a:lt1>
      <a:dk2>
        <a:srgbClr val="061141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6</Words>
  <Application>Microsoft Macintosh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Segoe UI</vt:lpstr>
      <vt:lpstr>Wingdings</vt:lpstr>
      <vt:lpstr>Office Theme</vt:lpstr>
      <vt:lpstr>BOXZERO</vt:lpstr>
      <vt:lpstr>Introduction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BOXZERO</dc:title>
  <dc:creator>Dyson James Trisos</dc:creator>
  <cp:lastModifiedBy>Dyson James Trisos</cp:lastModifiedBy>
  <cp:revision>4</cp:revision>
  <dcterms:created xsi:type="dcterms:W3CDTF">2022-11-01T13:39:28Z</dcterms:created>
  <dcterms:modified xsi:type="dcterms:W3CDTF">2022-11-02T07:04:25Z</dcterms:modified>
</cp:coreProperties>
</file>