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6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5884"/>
  </p:normalViewPr>
  <p:slideViewPr>
    <p:cSldViewPr snapToGrid="0">
      <p:cViewPr varScale="1">
        <p:scale>
          <a:sx n="90" d="100"/>
          <a:sy n="90" d="100"/>
        </p:scale>
        <p:origin x="232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B476E5-3204-4A1F-AB47-5AFA07E75EE5}" type="doc">
      <dgm:prSet loTypeId="urn:microsoft.com/office/officeart/2005/8/layout/cycle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E165CD8-86BB-45C3-8436-8B53EC8B54C2}">
      <dgm:prSet custT="1"/>
      <dgm:spPr/>
      <dgm:t>
        <a:bodyPr/>
        <a:lstStyle/>
        <a:p>
          <a:pPr algn="ctr"/>
          <a:r>
            <a:rPr lang="en-US" sz="3300" b="1" baseline="0" dirty="0"/>
            <a:t>Leadership</a:t>
          </a:r>
          <a:endParaRPr lang="en-US" sz="3300" b="1" dirty="0"/>
        </a:p>
      </dgm:t>
    </dgm:pt>
    <dgm:pt modelId="{3D04EEE0-DA7F-4FE5-97D8-BD341BD23EB5}" type="parTrans" cxnId="{D86A829C-FB7D-405A-BCDC-F7733C8E3AFC}">
      <dgm:prSet/>
      <dgm:spPr/>
      <dgm:t>
        <a:bodyPr/>
        <a:lstStyle/>
        <a:p>
          <a:pPr algn="ctr"/>
          <a:endParaRPr lang="en-US"/>
        </a:p>
      </dgm:t>
    </dgm:pt>
    <dgm:pt modelId="{86D7AA7B-A828-4D6B-8405-92A8608D6469}" type="sibTrans" cxnId="{D86A829C-FB7D-405A-BCDC-F7733C8E3AFC}">
      <dgm:prSet/>
      <dgm:spPr/>
      <dgm:t>
        <a:bodyPr/>
        <a:lstStyle/>
        <a:p>
          <a:pPr algn="ctr"/>
          <a:endParaRPr lang="en-US"/>
        </a:p>
      </dgm:t>
    </dgm:pt>
    <dgm:pt modelId="{1CC7C7A5-5B7B-49C4-A900-04912BAF1374}">
      <dgm:prSet custT="1"/>
      <dgm:spPr/>
      <dgm:t>
        <a:bodyPr/>
        <a:lstStyle/>
        <a:p>
          <a:pPr algn="ctr"/>
          <a:r>
            <a:rPr lang="en-US" sz="3300" b="1" baseline="0" dirty="0">
              <a:solidFill>
                <a:schemeClr val="tx1"/>
              </a:solidFill>
            </a:rPr>
            <a:t>Accountability</a:t>
          </a:r>
          <a:endParaRPr lang="en-US" sz="3300" b="1" dirty="0">
            <a:solidFill>
              <a:schemeClr val="tx1"/>
            </a:solidFill>
          </a:endParaRPr>
        </a:p>
      </dgm:t>
    </dgm:pt>
    <dgm:pt modelId="{452EE40F-A75E-425E-AF8D-B5B523CB835F}" type="parTrans" cxnId="{7CAF12B3-6275-471A-985B-033E55A6705D}">
      <dgm:prSet/>
      <dgm:spPr/>
      <dgm:t>
        <a:bodyPr/>
        <a:lstStyle/>
        <a:p>
          <a:pPr algn="ctr"/>
          <a:endParaRPr lang="en-US"/>
        </a:p>
      </dgm:t>
    </dgm:pt>
    <dgm:pt modelId="{DDCF68E1-3585-40B3-ADAA-88A361DAF032}" type="sibTrans" cxnId="{7CAF12B3-6275-471A-985B-033E55A6705D}">
      <dgm:prSet/>
      <dgm:spPr/>
      <dgm:t>
        <a:bodyPr/>
        <a:lstStyle/>
        <a:p>
          <a:pPr algn="ctr"/>
          <a:endParaRPr lang="en-US"/>
        </a:p>
      </dgm:t>
    </dgm:pt>
    <dgm:pt modelId="{34E7823C-1B7F-4E5A-85CC-C3D8263919CE}">
      <dgm:prSet custT="1"/>
      <dgm:spPr/>
      <dgm:t>
        <a:bodyPr/>
        <a:lstStyle/>
        <a:p>
          <a:pPr algn="ctr"/>
          <a:r>
            <a:rPr lang="en-US" sz="3600" b="1" baseline="0" dirty="0">
              <a:solidFill>
                <a:srgbClr val="FF0000"/>
              </a:solidFill>
            </a:rPr>
            <a:t>Wellness</a:t>
          </a:r>
          <a:endParaRPr lang="en-US" sz="3600" b="1" dirty="0">
            <a:solidFill>
              <a:srgbClr val="FF0000"/>
            </a:solidFill>
          </a:endParaRPr>
        </a:p>
      </dgm:t>
    </dgm:pt>
    <dgm:pt modelId="{BC877D52-7265-4B18-8156-919143CB24FF}" type="parTrans" cxnId="{75B1B608-EA72-4E5C-9F9E-F941A0899AD8}">
      <dgm:prSet/>
      <dgm:spPr/>
      <dgm:t>
        <a:bodyPr/>
        <a:lstStyle/>
        <a:p>
          <a:pPr algn="ctr"/>
          <a:endParaRPr lang="en-US"/>
        </a:p>
      </dgm:t>
    </dgm:pt>
    <dgm:pt modelId="{2BDAF48A-E929-4C44-9357-D6110DEBC71A}" type="sibTrans" cxnId="{75B1B608-EA72-4E5C-9F9E-F941A0899AD8}">
      <dgm:prSet/>
      <dgm:spPr/>
      <dgm:t>
        <a:bodyPr/>
        <a:lstStyle/>
        <a:p>
          <a:pPr algn="ctr"/>
          <a:endParaRPr lang="en-US"/>
        </a:p>
      </dgm:t>
    </dgm:pt>
    <dgm:pt modelId="{4D3595B4-BFEC-43F9-ACD1-7C5D99EDFB04}">
      <dgm:prSet custT="1"/>
      <dgm:spPr/>
      <dgm:t>
        <a:bodyPr/>
        <a:lstStyle/>
        <a:p>
          <a:pPr algn="ctr"/>
          <a:r>
            <a:rPr lang="en-US" sz="3300" b="1" baseline="0" dirty="0"/>
            <a:t>Service</a:t>
          </a:r>
          <a:endParaRPr lang="en-US" sz="3300" b="1" dirty="0"/>
        </a:p>
      </dgm:t>
    </dgm:pt>
    <dgm:pt modelId="{DC03B02D-8BC2-4F4B-ABBC-5552805DDF57}" type="parTrans" cxnId="{CEE2BA73-0921-455C-B2C8-7EC30924FF89}">
      <dgm:prSet/>
      <dgm:spPr/>
      <dgm:t>
        <a:bodyPr/>
        <a:lstStyle/>
        <a:p>
          <a:pPr algn="ctr"/>
          <a:endParaRPr lang="en-US"/>
        </a:p>
      </dgm:t>
    </dgm:pt>
    <dgm:pt modelId="{6C4CF6B1-B410-4B51-B045-C6F951EE0ACF}" type="sibTrans" cxnId="{CEE2BA73-0921-455C-B2C8-7EC30924FF89}">
      <dgm:prSet/>
      <dgm:spPr/>
      <dgm:t>
        <a:bodyPr/>
        <a:lstStyle/>
        <a:p>
          <a:pPr algn="ctr"/>
          <a:endParaRPr lang="en-US"/>
        </a:p>
      </dgm:t>
    </dgm:pt>
    <dgm:pt modelId="{F81DA206-4CC8-4042-B8FC-B505FAA73CB8}" type="pres">
      <dgm:prSet presAssocID="{A5B476E5-3204-4A1F-AB47-5AFA07E75EE5}" presName="cycle" presStyleCnt="0">
        <dgm:presLayoutVars>
          <dgm:dir/>
          <dgm:resizeHandles val="exact"/>
        </dgm:presLayoutVars>
      </dgm:prSet>
      <dgm:spPr/>
    </dgm:pt>
    <dgm:pt modelId="{E47D10CC-8361-A044-9A97-0D1E8D15647D}" type="pres">
      <dgm:prSet presAssocID="{EE165CD8-86BB-45C3-8436-8B53EC8B54C2}" presName="dummy" presStyleCnt="0"/>
      <dgm:spPr/>
    </dgm:pt>
    <dgm:pt modelId="{E8395583-9DA1-F64A-9766-707FF5DCA6BC}" type="pres">
      <dgm:prSet presAssocID="{EE165CD8-86BB-45C3-8436-8B53EC8B54C2}" presName="node" presStyleLbl="revTx" presStyleIdx="0" presStyleCnt="4">
        <dgm:presLayoutVars>
          <dgm:bulletEnabled val="1"/>
        </dgm:presLayoutVars>
      </dgm:prSet>
      <dgm:spPr/>
    </dgm:pt>
    <dgm:pt modelId="{8C2D62C5-E4C2-684C-B3B6-71DA82305263}" type="pres">
      <dgm:prSet presAssocID="{86D7AA7B-A828-4D6B-8405-92A8608D6469}" presName="sibTrans" presStyleLbl="node1" presStyleIdx="0" presStyleCnt="4" custScaleX="104226"/>
      <dgm:spPr/>
    </dgm:pt>
    <dgm:pt modelId="{8EE64FEE-9786-4742-AF5D-A61D438E72D2}" type="pres">
      <dgm:prSet presAssocID="{1CC7C7A5-5B7B-49C4-A900-04912BAF1374}" presName="dummy" presStyleCnt="0"/>
      <dgm:spPr/>
    </dgm:pt>
    <dgm:pt modelId="{8A6148E9-1F19-674A-8730-96217D75C413}" type="pres">
      <dgm:prSet presAssocID="{1CC7C7A5-5B7B-49C4-A900-04912BAF1374}" presName="node" presStyleLbl="revTx" presStyleIdx="1" presStyleCnt="4" custScaleX="151559">
        <dgm:presLayoutVars>
          <dgm:bulletEnabled val="1"/>
        </dgm:presLayoutVars>
      </dgm:prSet>
      <dgm:spPr/>
    </dgm:pt>
    <dgm:pt modelId="{2CE2DB60-2052-514D-8B26-206C99AD5622}" type="pres">
      <dgm:prSet presAssocID="{DDCF68E1-3585-40B3-ADAA-88A361DAF032}" presName="sibTrans" presStyleLbl="node1" presStyleIdx="1" presStyleCnt="4"/>
      <dgm:spPr/>
    </dgm:pt>
    <dgm:pt modelId="{2338F3F0-B8F8-3F45-8EE2-945ED6E72B7E}" type="pres">
      <dgm:prSet presAssocID="{34E7823C-1B7F-4E5A-85CC-C3D8263919CE}" presName="dummy" presStyleCnt="0"/>
      <dgm:spPr/>
    </dgm:pt>
    <dgm:pt modelId="{49022EB3-A61A-9B49-B6E1-53501A362B86}" type="pres">
      <dgm:prSet presAssocID="{34E7823C-1B7F-4E5A-85CC-C3D8263919CE}" presName="node" presStyleLbl="revTx" presStyleIdx="2" presStyleCnt="4" custScaleX="120870">
        <dgm:presLayoutVars>
          <dgm:bulletEnabled val="1"/>
        </dgm:presLayoutVars>
      </dgm:prSet>
      <dgm:spPr/>
    </dgm:pt>
    <dgm:pt modelId="{3486BF87-77E0-1B41-A27F-B4FE6FF544EF}" type="pres">
      <dgm:prSet presAssocID="{2BDAF48A-E929-4C44-9357-D6110DEBC71A}" presName="sibTrans" presStyleLbl="node1" presStyleIdx="2" presStyleCnt="4" custLinFactNeighborX="-2730" custLinFactNeighborY="305"/>
      <dgm:spPr/>
    </dgm:pt>
    <dgm:pt modelId="{0E458BF2-979B-E744-B5FB-18C59B27FB10}" type="pres">
      <dgm:prSet presAssocID="{4D3595B4-BFEC-43F9-ACD1-7C5D99EDFB04}" presName="dummy" presStyleCnt="0"/>
      <dgm:spPr/>
    </dgm:pt>
    <dgm:pt modelId="{74E8F38C-BD2D-3B4A-A207-53005385C23F}" type="pres">
      <dgm:prSet presAssocID="{4D3595B4-BFEC-43F9-ACD1-7C5D99EDFB04}" presName="node" presStyleLbl="revTx" presStyleIdx="3" presStyleCnt="4">
        <dgm:presLayoutVars>
          <dgm:bulletEnabled val="1"/>
        </dgm:presLayoutVars>
      </dgm:prSet>
      <dgm:spPr/>
    </dgm:pt>
    <dgm:pt modelId="{6B2351BE-B9FE-C84E-9311-170DBD15F26E}" type="pres">
      <dgm:prSet presAssocID="{6C4CF6B1-B410-4B51-B045-C6F951EE0ACF}" presName="sibTrans" presStyleLbl="node1" presStyleIdx="3" presStyleCnt="4"/>
      <dgm:spPr/>
    </dgm:pt>
  </dgm:ptLst>
  <dgm:cxnLst>
    <dgm:cxn modelId="{D676CC04-58E6-D44E-B917-46919799D879}" type="presOf" srcId="{86D7AA7B-A828-4D6B-8405-92A8608D6469}" destId="{8C2D62C5-E4C2-684C-B3B6-71DA82305263}" srcOrd="0" destOrd="0" presId="urn:microsoft.com/office/officeart/2005/8/layout/cycle1"/>
    <dgm:cxn modelId="{75B1B608-EA72-4E5C-9F9E-F941A0899AD8}" srcId="{A5B476E5-3204-4A1F-AB47-5AFA07E75EE5}" destId="{34E7823C-1B7F-4E5A-85CC-C3D8263919CE}" srcOrd="2" destOrd="0" parTransId="{BC877D52-7265-4B18-8156-919143CB24FF}" sibTransId="{2BDAF48A-E929-4C44-9357-D6110DEBC71A}"/>
    <dgm:cxn modelId="{B00A560F-932C-C44D-8C1E-FCE1C51906F7}" type="presOf" srcId="{2BDAF48A-E929-4C44-9357-D6110DEBC71A}" destId="{3486BF87-77E0-1B41-A27F-B4FE6FF544EF}" srcOrd="0" destOrd="0" presId="urn:microsoft.com/office/officeart/2005/8/layout/cycle1"/>
    <dgm:cxn modelId="{A178A114-4B89-B44E-87D3-7B8C6A9AF987}" type="presOf" srcId="{DDCF68E1-3585-40B3-ADAA-88A361DAF032}" destId="{2CE2DB60-2052-514D-8B26-206C99AD5622}" srcOrd="0" destOrd="0" presId="urn:microsoft.com/office/officeart/2005/8/layout/cycle1"/>
    <dgm:cxn modelId="{9ACC065F-C01E-D64F-A035-D75C61AB1C44}" type="presOf" srcId="{A5B476E5-3204-4A1F-AB47-5AFA07E75EE5}" destId="{F81DA206-4CC8-4042-B8FC-B505FAA73CB8}" srcOrd="0" destOrd="0" presId="urn:microsoft.com/office/officeart/2005/8/layout/cycle1"/>
    <dgm:cxn modelId="{F413D667-F8EA-D346-9062-8DFB54A75ECE}" type="presOf" srcId="{4D3595B4-BFEC-43F9-ACD1-7C5D99EDFB04}" destId="{74E8F38C-BD2D-3B4A-A207-53005385C23F}" srcOrd="0" destOrd="0" presId="urn:microsoft.com/office/officeart/2005/8/layout/cycle1"/>
    <dgm:cxn modelId="{D0DC9168-75CF-3543-88B2-5B2C3C3B4CF4}" type="presOf" srcId="{EE165CD8-86BB-45C3-8436-8B53EC8B54C2}" destId="{E8395583-9DA1-F64A-9766-707FF5DCA6BC}" srcOrd="0" destOrd="0" presId="urn:microsoft.com/office/officeart/2005/8/layout/cycle1"/>
    <dgm:cxn modelId="{CEE2BA73-0921-455C-B2C8-7EC30924FF89}" srcId="{A5B476E5-3204-4A1F-AB47-5AFA07E75EE5}" destId="{4D3595B4-BFEC-43F9-ACD1-7C5D99EDFB04}" srcOrd="3" destOrd="0" parTransId="{DC03B02D-8BC2-4F4B-ABBC-5552805DDF57}" sibTransId="{6C4CF6B1-B410-4B51-B045-C6F951EE0ACF}"/>
    <dgm:cxn modelId="{D86A829C-FB7D-405A-BCDC-F7733C8E3AFC}" srcId="{A5B476E5-3204-4A1F-AB47-5AFA07E75EE5}" destId="{EE165CD8-86BB-45C3-8436-8B53EC8B54C2}" srcOrd="0" destOrd="0" parTransId="{3D04EEE0-DA7F-4FE5-97D8-BD341BD23EB5}" sibTransId="{86D7AA7B-A828-4D6B-8405-92A8608D6469}"/>
    <dgm:cxn modelId="{07D95BA9-F677-F646-9EC8-B9AD7503ED50}" type="presOf" srcId="{6C4CF6B1-B410-4B51-B045-C6F951EE0ACF}" destId="{6B2351BE-B9FE-C84E-9311-170DBD15F26E}" srcOrd="0" destOrd="0" presId="urn:microsoft.com/office/officeart/2005/8/layout/cycle1"/>
    <dgm:cxn modelId="{7CAF12B3-6275-471A-985B-033E55A6705D}" srcId="{A5B476E5-3204-4A1F-AB47-5AFA07E75EE5}" destId="{1CC7C7A5-5B7B-49C4-A900-04912BAF1374}" srcOrd="1" destOrd="0" parTransId="{452EE40F-A75E-425E-AF8D-B5B523CB835F}" sibTransId="{DDCF68E1-3585-40B3-ADAA-88A361DAF032}"/>
    <dgm:cxn modelId="{873689D1-A632-F44C-AE70-95AD8669A687}" type="presOf" srcId="{1CC7C7A5-5B7B-49C4-A900-04912BAF1374}" destId="{8A6148E9-1F19-674A-8730-96217D75C413}" srcOrd="0" destOrd="0" presId="urn:microsoft.com/office/officeart/2005/8/layout/cycle1"/>
    <dgm:cxn modelId="{1FBB29D6-B1F0-234A-9615-CA0CCE521B91}" type="presOf" srcId="{34E7823C-1B7F-4E5A-85CC-C3D8263919CE}" destId="{49022EB3-A61A-9B49-B6E1-53501A362B86}" srcOrd="0" destOrd="0" presId="urn:microsoft.com/office/officeart/2005/8/layout/cycle1"/>
    <dgm:cxn modelId="{FA9EA546-2DD0-9345-9F65-76D60F7180D5}" type="presParOf" srcId="{F81DA206-4CC8-4042-B8FC-B505FAA73CB8}" destId="{E47D10CC-8361-A044-9A97-0D1E8D15647D}" srcOrd="0" destOrd="0" presId="urn:microsoft.com/office/officeart/2005/8/layout/cycle1"/>
    <dgm:cxn modelId="{34D1EF2E-3344-CD45-B8E5-0554DD171E9F}" type="presParOf" srcId="{F81DA206-4CC8-4042-B8FC-B505FAA73CB8}" destId="{E8395583-9DA1-F64A-9766-707FF5DCA6BC}" srcOrd="1" destOrd="0" presId="urn:microsoft.com/office/officeart/2005/8/layout/cycle1"/>
    <dgm:cxn modelId="{40F7CE08-E05E-5F47-8ED9-6E615FB1CADF}" type="presParOf" srcId="{F81DA206-4CC8-4042-B8FC-B505FAA73CB8}" destId="{8C2D62C5-E4C2-684C-B3B6-71DA82305263}" srcOrd="2" destOrd="0" presId="urn:microsoft.com/office/officeart/2005/8/layout/cycle1"/>
    <dgm:cxn modelId="{A6C9BCDA-9284-3042-9659-64E6CF7029FF}" type="presParOf" srcId="{F81DA206-4CC8-4042-B8FC-B505FAA73CB8}" destId="{8EE64FEE-9786-4742-AF5D-A61D438E72D2}" srcOrd="3" destOrd="0" presId="urn:microsoft.com/office/officeart/2005/8/layout/cycle1"/>
    <dgm:cxn modelId="{9582790A-77D3-924D-9A2B-5784E59ABF78}" type="presParOf" srcId="{F81DA206-4CC8-4042-B8FC-B505FAA73CB8}" destId="{8A6148E9-1F19-674A-8730-96217D75C413}" srcOrd="4" destOrd="0" presId="urn:microsoft.com/office/officeart/2005/8/layout/cycle1"/>
    <dgm:cxn modelId="{B8E2A8F9-9DBC-E04D-B68E-2532B7818E39}" type="presParOf" srcId="{F81DA206-4CC8-4042-B8FC-B505FAA73CB8}" destId="{2CE2DB60-2052-514D-8B26-206C99AD5622}" srcOrd="5" destOrd="0" presId="urn:microsoft.com/office/officeart/2005/8/layout/cycle1"/>
    <dgm:cxn modelId="{69D117B6-63D6-C143-B3C7-6CB4F534F8F7}" type="presParOf" srcId="{F81DA206-4CC8-4042-B8FC-B505FAA73CB8}" destId="{2338F3F0-B8F8-3F45-8EE2-945ED6E72B7E}" srcOrd="6" destOrd="0" presId="urn:microsoft.com/office/officeart/2005/8/layout/cycle1"/>
    <dgm:cxn modelId="{4FF7DBAE-936E-4E49-9D42-E56EE3F65214}" type="presParOf" srcId="{F81DA206-4CC8-4042-B8FC-B505FAA73CB8}" destId="{49022EB3-A61A-9B49-B6E1-53501A362B86}" srcOrd="7" destOrd="0" presId="urn:microsoft.com/office/officeart/2005/8/layout/cycle1"/>
    <dgm:cxn modelId="{2AD6C29B-EA1A-C041-B6BC-E7892B6455A8}" type="presParOf" srcId="{F81DA206-4CC8-4042-B8FC-B505FAA73CB8}" destId="{3486BF87-77E0-1B41-A27F-B4FE6FF544EF}" srcOrd="8" destOrd="0" presId="urn:microsoft.com/office/officeart/2005/8/layout/cycle1"/>
    <dgm:cxn modelId="{491ABFA0-508D-C840-9A30-F977F733F8A3}" type="presParOf" srcId="{F81DA206-4CC8-4042-B8FC-B505FAA73CB8}" destId="{0E458BF2-979B-E744-B5FB-18C59B27FB10}" srcOrd="9" destOrd="0" presId="urn:microsoft.com/office/officeart/2005/8/layout/cycle1"/>
    <dgm:cxn modelId="{230D4EC4-797D-334A-A45A-E6630CE8F004}" type="presParOf" srcId="{F81DA206-4CC8-4042-B8FC-B505FAA73CB8}" destId="{74E8F38C-BD2D-3B4A-A207-53005385C23F}" srcOrd="10" destOrd="0" presId="urn:microsoft.com/office/officeart/2005/8/layout/cycle1"/>
    <dgm:cxn modelId="{438B612F-C2D0-F948-8570-5F089E2EC9E8}" type="presParOf" srcId="{F81DA206-4CC8-4042-B8FC-B505FAA73CB8}" destId="{6B2351BE-B9FE-C84E-9311-170DBD15F26E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395583-9DA1-F64A-9766-707FF5DCA6BC}">
      <dsp:nvSpPr>
        <dsp:cNvPr id="0" name=""/>
        <dsp:cNvSpPr/>
      </dsp:nvSpPr>
      <dsp:spPr>
        <a:xfrm>
          <a:off x="4768389" y="126989"/>
          <a:ext cx="2040561" cy="2040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b="1" kern="1200" baseline="0" dirty="0"/>
            <a:t>Leadership</a:t>
          </a:r>
          <a:endParaRPr lang="en-US" sz="3300" b="1" kern="1200" dirty="0"/>
        </a:p>
      </dsp:txBody>
      <dsp:txXfrm>
        <a:off x="4768389" y="126989"/>
        <a:ext cx="2040561" cy="2040561"/>
      </dsp:txXfrm>
    </dsp:sp>
    <dsp:sp modelId="{8C2D62C5-E4C2-684C-B3B6-71DA82305263}">
      <dsp:nvSpPr>
        <dsp:cNvPr id="0" name=""/>
        <dsp:cNvSpPr/>
      </dsp:nvSpPr>
      <dsp:spPr>
        <a:xfrm>
          <a:off x="1053327" y="-1405"/>
          <a:ext cx="6005773" cy="5762260"/>
        </a:xfrm>
        <a:prstGeom prst="circularArrow">
          <a:avLst>
            <a:gd name="adj1" fmla="val 6905"/>
            <a:gd name="adj2" fmla="val 465620"/>
            <a:gd name="adj3" fmla="val 548286"/>
            <a:gd name="adj4" fmla="val 20586093"/>
            <a:gd name="adj5" fmla="val 8056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6148E9-1F19-674A-8730-96217D75C413}">
      <dsp:nvSpPr>
        <dsp:cNvPr id="0" name=""/>
        <dsp:cNvSpPr/>
      </dsp:nvSpPr>
      <dsp:spPr>
        <a:xfrm>
          <a:off x="4242342" y="3591899"/>
          <a:ext cx="3092654" cy="2040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b="1" kern="1200" baseline="0" dirty="0">
              <a:solidFill>
                <a:schemeClr val="tx1"/>
              </a:solidFill>
            </a:rPr>
            <a:t>Accountability</a:t>
          </a:r>
          <a:endParaRPr lang="en-US" sz="3300" b="1" kern="1200" dirty="0">
            <a:solidFill>
              <a:schemeClr val="tx1"/>
            </a:solidFill>
          </a:endParaRPr>
        </a:p>
      </dsp:txBody>
      <dsp:txXfrm>
        <a:off x="4242342" y="3591899"/>
        <a:ext cx="3092654" cy="2040561"/>
      </dsp:txXfrm>
    </dsp:sp>
    <dsp:sp modelId="{2CE2DB60-2052-514D-8B26-206C99AD5622}">
      <dsp:nvSpPr>
        <dsp:cNvPr id="0" name=""/>
        <dsp:cNvSpPr/>
      </dsp:nvSpPr>
      <dsp:spPr>
        <a:xfrm>
          <a:off x="1175084" y="-1405"/>
          <a:ext cx="5762260" cy="5762260"/>
        </a:xfrm>
        <a:prstGeom prst="circularArrow">
          <a:avLst>
            <a:gd name="adj1" fmla="val 6905"/>
            <a:gd name="adj2" fmla="val 465620"/>
            <a:gd name="adj3" fmla="val 5639820"/>
            <a:gd name="adj4" fmla="val 5138587"/>
            <a:gd name="adj5" fmla="val 8056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022EB3-A61A-9B49-B6E1-53501A362B86}">
      <dsp:nvSpPr>
        <dsp:cNvPr id="0" name=""/>
        <dsp:cNvSpPr/>
      </dsp:nvSpPr>
      <dsp:spPr>
        <a:xfrm>
          <a:off x="1090546" y="3591899"/>
          <a:ext cx="2466426" cy="2040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baseline="0" dirty="0">
              <a:solidFill>
                <a:srgbClr val="FF0000"/>
              </a:solidFill>
            </a:rPr>
            <a:t>Wellness</a:t>
          </a:r>
          <a:endParaRPr lang="en-US" sz="3600" b="1" kern="1200" dirty="0">
            <a:solidFill>
              <a:srgbClr val="FF0000"/>
            </a:solidFill>
          </a:endParaRPr>
        </a:p>
      </dsp:txBody>
      <dsp:txXfrm>
        <a:off x="1090546" y="3591899"/>
        <a:ext cx="2466426" cy="2040561"/>
      </dsp:txXfrm>
    </dsp:sp>
    <dsp:sp modelId="{3486BF87-77E0-1B41-A27F-B4FE6FF544EF}">
      <dsp:nvSpPr>
        <dsp:cNvPr id="0" name=""/>
        <dsp:cNvSpPr/>
      </dsp:nvSpPr>
      <dsp:spPr>
        <a:xfrm>
          <a:off x="1017774" y="16169"/>
          <a:ext cx="5762260" cy="5762260"/>
        </a:xfrm>
        <a:prstGeom prst="circularArrow">
          <a:avLst>
            <a:gd name="adj1" fmla="val 6905"/>
            <a:gd name="adj2" fmla="val 465620"/>
            <a:gd name="adj3" fmla="val 11348286"/>
            <a:gd name="adj4" fmla="val 9786093"/>
            <a:gd name="adj5" fmla="val 8056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E8F38C-BD2D-3B4A-A207-53005385C23F}">
      <dsp:nvSpPr>
        <dsp:cNvPr id="0" name=""/>
        <dsp:cNvSpPr/>
      </dsp:nvSpPr>
      <dsp:spPr>
        <a:xfrm>
          <a:off x="1303478" y="126989"/>
          <a:ext cx="2040561" cy="2040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b="1" kern="1200" baseline="0" dirty="0"/>
            <a:t>Service</a:t>
          </a:r>
          <a:endParaRPr lang="en-US" sz="3300" b="1" kern="1200" dirty="0"/>
        </a:p>
      </dsp:txBody>
      <dsp:txXfrm>
        <a:off x="1303478" y="126989"/>
        <a:ext cx="2040561" cy="2040561"/>
      </dsp:txXfrm>
    </dsp:sp>
    <dsp:sp modelId="{6B2351BE-B9FE-C84E-9311-170DBD15F26E}">
      <dsp:nvSpPr>
        <dsp:cNvPr id="0" name=""/>
        <dsp:cNvSpPr/>
      </dsp:nvSpPr>
      <dsp:spPr>
        <a:xfrm>
          <a:off x="1175084" y="-1405"/>
          <a:ext cx="5762260" cy="5762260"/>
        </a:xfrm>
        <a:prstGeom prst="circularArrow">
          <a:avLst>
            <a:gd name="adj1" fmla="val 6905"/>
            <a:gd name="adj2" fmla="val 465620"/>
            <a:gd name="adj3" fmla="val 16748286"/>
            <a:gd name="adj4" fmla="val 15186093"/>
            <a:gd name="adj5" fmla="val 8056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7217DE-8258-4B49-AC81-5A9304F8F602}" type="datetimeFigureOut">
              <a:rPr lang="en-US" smtClean="0"/>
              <a:t>11/8/22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D6714D-76D8-6742-968C-465803E47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705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398A5B-2149-C244-BE19-B318A268BCE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1068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07E9D-CC3F-AEE7-734C-0DB41300AB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3566E6-66A8-809A-74A6-396023361C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634082-CAF4-494D-3195-FAE7DD8BD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8BB3-BBFA-EE47-9D32-AA437249E9E3}" type="datetimeFigureOut">
              <a:rPr lang="en-US" smtClean="0"/>
              <a:t>11/8/22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F55629-F2D3-FB6F-4C1D-BEE442B4E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4B6ED-1748-5DAA-39C2-FBD3CB181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9F61F-5E43-7645-967E-B378CA0D3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417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0BA13-CC32-A2CF-C7D1-C1352151F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AAEE97-2923-B018-477C-FB9ED77B9E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6AE16-EA2E-E829-AFC4-8F9206EFF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8BB3-BBFA-EE47-9D32-AA437249E9E3}" type="datetimeFigureOut">
              <a:rPr lang="en-US" smtClean="0"/>
              <a:t>11/8/22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FD05C3-6B5F-0D01-E51B-1514DC429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50009-A8BC-F39A-3656-97FFB05ED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9F61F-5E43-7645-967E-B378CA0D3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890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C40D63-D446-AA6B-E7CC-E0C1C0CF95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30EDE2-0230-D93D-10B1-2E86A4E2DB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DDC649-6AB6-3B82-17F7-6438808BB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8BB3-BBFA-EE47-9D32-AA437249E9E3}" type="datetimeFigureOut">
              <a:rPr lang="en-US" smtClean="0"/>
              <a:t>11/8/22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6BD7A-E6BB-54D0-AB60-CB3FCAD3E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A44C0-10D4-DE3B-FEC4-EF5CADFE2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9F61F-5E43-7645-967E-B378CA0D3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468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30F85-2C46-8017-A23B-688482267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F2D8E-0268-954D-6BAE-C63AAB1CAC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5C5143-62CF-AE6F-BB16-914A04FD2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8BB3-BBFA-EE47-9D32-AA437249E9E3}" type="datetimeFigureOut">
              <a:rPr lang="en-US" smtClean="0"/>
              <a:t>11/8/22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7F60A-2110-452C-69DD-8D4F2BED9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755A-AF83-43AF-F458-F29362C8B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9F61F-5E43-7645-967E-B378CA0D3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97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0FC0D-036E-4B82-7CF1-54657F3EA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C69DF6-9964-1277-74A2-696BE6D2F7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CAD399-DBF6-6E13-FF27-D90C3AADB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8BB3-BBFA-EE47-9D32-AA437249E9E3}" type="datetimeFigureOut">
              <a:rPr lang="en-US" smtClean="0"/>
              <a:t>11/8/22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BC3CB1-8369-B25A-CD87-132DAD7DB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4A209-B558-FC1C-AEF9-48996F221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9F61F-5E43-7645-967E-B378CA0D3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00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DD1ED-9422-B7B4-97D4-D67C3DF83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299DB6-7C8F-6556-B9F7-92FA6F595E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34DDC3-96C4-648B-F0B1-06CA48ACDB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E6E7A1-9302-6731-9810-0E854D401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8BB3-BBFA-EE47-9D32-AA437249E9E3}" type="datetimeFigureOut">
              <a:rPr lang="en-US" smtClean="0"/>
              <a:t>11/8/22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FA5150-7A24-209D-18EE-BFC104B29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A4E9A-8C69-82AD-7731-D6874A6EB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9F61F-5E43-7645-967E-B378CA0D3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386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4DE3A-68BC-2044-2EBA-D00686F0A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C5AA5E-85A7-F434-613B-A1DF1BEB6B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596728-38A6-6C90-0D41-B283899B89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0E2C3B-F118-30E5-F855-BC7E701323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D3E28E-9521-1A69-B539-CB1DA62040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F23731-5D29-7D21-8760-DA58BABD1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8BB3-BBFA-EE47-9D32-AA437249E9E3}" type="datetimeFigureOut">
              <a:rPr lang="en-US" smtClean="0"/>
              <a:t>11/8/22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D447AF-267F-4D0B-849D-2141F5920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985FEC-F5AF-BCCF-4561-78B6F467C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9F61F-5E43-7645-967E-B378CA0D3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21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75D74-03C2-6F60-EBE2-4FE4CB2AD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F2E2D6-7204-9D35-C633-3F5847C7A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8BB3-BBFA-EE47-9D32-AA437249E9E3}" type="datetimeFigureOut">
              <a:rPr lang="en-US" smtClean="0"/>
              <a:t>11/8/22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2689C3-47D3-8AA6-C574-7EFD2B989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7D749B-D408-5797-392D-A6758F76B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9F61F-5E43-7645-967E-B378CA0D3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75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12E6D3-77ED-769E-4494-70AC9534D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8BB3-BBFA-EE47-9D32-AA437249E9E3}" type="datetimeFigureOut">
              <a:rPr lang="en-US" smtClean="0"/>
              <a:t>11/8/22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9EB3C3-201C-FD48-25DA-DA5855D93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9984AE-15D2-2E42-5345-55874A2E2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9F61F-5E43-7645-967E-B378CA0D3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562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3427B-808D-C38C-6252-172930FE3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70C742-9974-0336-D423-689E269E8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95EBD9-C044-299A-515E-72D6828252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016C61-8555-72AD-30EB-E88DF82B4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8BB3-BBFA-EE47-9D32-AA437249E9E3}" type="datetimeFigureOut">
              <a:rPr lang="en-US" smtClean="0"/>
              <a:t>11/8/22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DD59A5-D5B8-0B4D-056B-80BD65D8E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AF2DBC-D64A-6587-BA29-149A281DB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9F61F-5E43-7645-967E-B378CA0D3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865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51BD8-48DB-A9C4-EC6D-6F433C74B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ABA601-B447-2634-55E5-B3A25E1DB9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E2EC46-02CC-33EB-ECF7-024C61F756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E3C17F-AC0C-3780-BBAF-90319FA88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B8BB3-BBFA-EE47-9D32-AA437249E9E3}" type="datetimeFigureOut">
              <a:rPr lang="en-US" smtClean="0"/>
              <a:t>11/8/22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26D64-8D48-5274-A190-B01EB16B5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C809A2-7DF7-E509-8C7D-9589D8AD1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9F61F-5E43-7645-967E-B378CA0D3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89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5CA737-18E1-6EB1-3CC5-A5F57D851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C4A4F9-DB36-1019-7FAA-12C26656E6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4EC7F-4779-E33F-6871-4AD5ACD3E3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B8BB3-BBFA-EE47-9D32-AA437249E9E3}" type="datetimeFigureOut">
              <a:rPr lang="en-US" smtClean="0"/>
              <a:t>11/8/22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23EC5C-12C0-6EE7-AE71-1193A85777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9F72BB-38BA-380F-EE57-078FE34CCC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9F61F-5E43-7645-967E-B378CA0D3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33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67824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5C467-BF5A-C844-9238-8E071BF61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5939" y="540000"/>
            <a:ext cx="4310062" cy="5759450"/>
          </a:xfrm>
        </p:spPr>
        <p:txBody>
          <a:bodyPr anchor="ctr">
            <a:normAutofit/>
          </a:bodyPr>
          <a:lstStyle/>
          <a:p>
            <a:pPr algn="ctr"/>
            <a:r>
              <a:rPr lang="en-US" sz="3500" dirty="0"/>
              <a:t>ORGANIZATIONAL HEALTH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BDE5745-7D68-422F-BD26-F67CE9D3E4A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0" y="540000"/>
          <a:ext cx="8425543" cy="5759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1863632-7B1A-B44E-9B7B-BCE69830656C}"/>
              </a:ext>
            </a:extLst>
          </p:cNvPr>
          <p:cNvSpPr txBox="1"/>
          <p:nvPr/>
        </p:nvSpPr>
        <p:spPr>
          <a:xfrm>
            <a:off x="8425543" y="3200400"/>
            <a:ext cx="3113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L•A•</a:t>
            </a: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W</a:t>
            </a: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haroni" panose="02010803020104030203" pitchFamily="2" charset="-79"/>
                <a:ea typeface="+mn-ea"/>
                <a:cs typeface="Aharoni" panose="02010803020104030203" pitchFamily="2" charset="-79"/>
              </a:rPr>
              <a:t>•S</a:t>
            </a:r>
          </a:p>
        </p:txBody>
      </p:sp>
    </p:spTree>
    <p:extLst>
      <p:ext uri="{BB962C8B-B14F-4D97-AF65-F5344CB8AC3E}">
        <p14:creationId xmlns:p14="http://schemas.microsoft.com/office/powerpoint/2010/main" val="423102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Macintosh PowerPoint</Application>
  <PresentationFormat>Widescreen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Aharoni</vt:lpstr>
      <vt:lpstr>Arial</vt:lpstr>
      <vt:lpstr>Calibri</vt:lpstr>
      <vt:lpstr>Calibri Light</vt:lpstr>
      <vt:lpstr>Office Theme</vt:lpstr>
      <vt:lpstr>ORGANIZATIONAL HEALTH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ORGANIZATIONAL HEALTH</dc:title>
  <dc:creator>Nick Metz</dc:creator>
  <cp:lastModifiedBy>Nick Metz</cp:lastModifiedBy>
  <cp:revision>1</cp:revision>
  <dcterms:created xsi:type="dcterms:W3CDTF">2022-11-08T23:23:56Z</dcterms:created>
  <dcterms:modified xsi:type="dcterms:W3CDTF">2022-11-08T23:24:52Z</dcterms:modified>
</cp:coreProperties>
</file>