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8" r:id="rId2"/>
    <p:sldId id="269" r:id="rId3"/>
    <p:sldId id="256" r:id="rId4"/>
    <p:sldId id="257" r:id="rId5"/>
    <p:sldId id="258" r:id="rId6"/>
    <p:sldId id="259" r:id="rId7"/>
    <p:sldId id="262" r:id="rId8"/>
    <p:sldId id="263" r:id="rId9"/>
    <p:sldId id="264" r:id="rId10"/>
    <p:sldId id="265" r:id="rId11"/>
    <p:sldId id="267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00" autoAdjust="0"/>
    <p:restoredTop sz="94660"/>
  </p:normalViewPr>
  <p:slideViewPr>
    <p:cSldViewPr snapToGrid="0">
      <p:cViewPr varScale="1">
        <p:scale>
          <a:sx n="89" d="100"/>
          <a:sy n="89" d="100"/>
        </p:scale>
        <p:origin x="120" y="3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CB94EC-EE8B-10FC-CC16-636F4BD986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5DE0DC0-25B4-BD5F-E2B9-5A54A852214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C11DCD-E1A7-E74C-0417-833FF9D670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84A01-7521-4FC8-92E0-3143E474D7DC}" type="datetimeFigureOut">
              <a:rPr lang="en-US" smtClean="0"/>
              <a:t>10/21/2022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A00E1A-FCDF-4A8F-4D52-3CF9D81445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5D517B-6B12-A7C4-57DE-E85A22EA2C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FABFC-3C93-47D2-9536-CE94D2B70A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18144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0EA827-BA31-2A9C-5F54-924A0B03E8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72C6711-24BC-D4B5-6EC2-1F654CE02DD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88C208-B511-8094-57A1-635F69378A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84A01-7521-4FC8-92E0-3143E474D7DC}" type="datetimeFigureOut">
              <a:rPr lang="en-US" smtClean="0"/>
              <a:t>10/21/2022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60B6D7-DCA4-AEE1-8022-F414DAC3BA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D83C77-D014-58F9-8A95-E595991A3F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FABFC-3C93-47D2-9536-CE94D2B70A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84853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10F2840-055E-7F7E-85E6-7511F7C3298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7764273-3CE9-B231-D5A4-75B0386C72E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A0E1C6-DEC8-FE1B-A094-8C1BD0016F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84A01-7521-4FC8-92E0-3143E474D7DC}" type="datetimeFigureOut">
              <a:rPr lang="en-US" smtClean="0"/>
              <a:t>10/21/2022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8DF973-46F4-A4E3-EB5A-EB115B8783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686DDB-9BAE-8A21-8197-B19EF52A47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FABFC-3C93-47D2-9536-CE94D2B70A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6524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B1F674-9B9E-38C9-0224-1E15AEE3DA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336F6E-8B39-EF4E-5D25-19C4FF236F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DA6393-2781-6F67-24F7-6E47A04467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84A01-7521-4FC8-92E0-3143E474D7DC}" type="datetimeFigureOut">
              <a:rPr lang="en-US" smtClean="0"/>
              <a:t>10/21/2022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FF27D8-636E-7134-C094-E28D771D36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C27133-8C51-62D8-457F-6926502501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FABFC-3C93-47D2-9536-CE94D2B70A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04325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56935-CED4-365A-61E1-EC4F9DCDCF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940F09B-3347-62B6-3759-A06D4E90A8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3457B1-1C16-2B32-3E2E-D6CCCD3BC8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84A01-7521-4FC8-92E0-3143E474D7DC}" type="datetimeFigureOut">
              <a:rPr lang="en-US" smtClean="0"/>
              <a:t>10/21/2022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B2C497-3694-42D0-0197-304519256D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803754-41D9-6FC1-5C41-B428E61637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FABFC-3C93-47D2-9536-CE94D2B70A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80840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D22DE2-EB25-1DF2-BCBA-6616BEC1A5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EE7CF1-11A6-F626-A6E8-8B514AE7D24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6428472-E66E-02EE-6473-21CDA04F6B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2BA2E50-E77E-43A1-E58C-A1BA0E8216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84A01-7521-4FC8-92E0-3143E474D7DC}" type="datetimeFigureOut">
              <a:rPr lang="en-US" smtClean="0"/>
              <a:t>10/21/2022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A28BD1F-6FEF-0968-CBA4-402EA95E65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2E8BFDB-73F4-49D6-D577-A272F42236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FABFC-3C93-47D2-9536-CE94D2B70A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320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462842-7D74-ACD3-4E6B-C5B8F9230B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E43943-FF21-6B5A-1CFD-9847172A6E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1EC161C-F311-2CCB-7494-501C97AC090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41B96F8-54AA-8609-1C15-075566F3FCD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200DD86-83A4-9BF6-CA80-025F190EA43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9C4EDAC-2806-F752-9750-EA5DF1975A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84A01-7521-4FC8-92E0-3143E474D7DC}" type="datetimeFigureOut">
              <a:rPr lang="en-US" smtClean="0"/>
              <a:t>10/21/2022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A1832DA-D1CE-C28B-5F6E-96A9067B88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D238179-F993-ABE0-F772-182F13D484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FABFC-3C93-47D2-9536-CE94D2B70A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01617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0B3576-A946-82AB-8725-853C6EBE38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4B219F8-591A-B692-61F8-8E03A2F0C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84A01-7521-4FC8-92E0-3143E474D7DC}" type="datetimeFigureOut">
              <a:rPr lang="en-US" smtClean="0"/>
              <a:t>10/21/2022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2733B95-0774-9D8F-5769-A69A014A16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9C10B0A-4319-1627-E925-2247DFA5F6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FABFC-3C93-47D2-9536-CE94D2B70A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13724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1A051E8-6CA1-4F41-1375-CB9B5E6D27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84A01-7521-4FC8-92E0-3143E474D7DC}" type="datetimeFigureOut">
              <a:rPr lang="en-US" smtClean="0"/>
              <a:t>10/21/2022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0A75EDD-0F31-8F68-1208-8A0EB92456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33B7F8F-881D-454A-68F7-8472B84FF3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FABFC-3C93-47D2-9536-CE94D2B70A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37496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05D5E6-B001-B397-BBD7-67A01382FA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FD8D67-62A6-AF96-A509-B1527BB048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EDA61B8-3C50-7930-F957-56055BD3D0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52A9DBB-FA16-CDEB-5294-F8EE0CF6ED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84A01-7521-4FC8-92E0-3143E474D7DC}" type="datetimeFigureOut">
              <a:rPr lang="en-US" smtClean="0"/>
              <a:t>10/21/2022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81B90AF-F3B4-C28D-44D3-95640F112C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A6B15E9-2A8B-AA4C-1C6B-5065DF98CE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FABFC-3C93-47D2-9536-CE94D2B70A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4724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3FA3DE-D370-EBA0-17E2-66631D932A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58D3097-D2B4-642F-C867-02AB84F0061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A5CE7F-7509-EFD9-1E53-C71CB9B4E4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3AEDC26-E3CC-6E5E-E3E5-93428E4775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84A01-7521-4FC8-92E0-3143E474D7DC}" type="datetimeFigureOut">
              <a:rPr lang="en-US" smtClean="0"/>
              <a:t>10/21/2022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E23E5F7-0FD2-CA22-BD9E-6B171B6F1C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A446312-4872-3ADD-A2F5-9BADC5A525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FABFC-3C93-47D2-9536-CE94D2B70A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9290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531D040-71B5-3935-1D55-6FDA2E362E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D0386CF-F2EF-81D1-80CC-970D4722C5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801280-BE57-5C5A-2AB3-B3619F1CFF5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C84A01-7521-4FC8-92E0-3143E474D7DC}" type="datetimeFigureOut">
              <a:rPr lang="en-US" smtClean="0"/>
              <a:t>10/21/2022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4732AC-000B-821B-FC4F-4B7D39ECB04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FBBA73-372A-5F64-E46D-9E8BC03CE2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5FABFC-3C93-47D2-9536-CE94D2B70A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0188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49E4AE-5D08-7751-BBEC-D3DFF6A29A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2883946" cy="570790"/>
          </a:xfrm>
        </p:spPr>
        <p:txBody>
          <a:bodyPr>
            <a:normAutofit fontScale="90000"/>
          </a:bodyPr>
          <a:lstStyle/>
          <a:p>
            <a:r>
              <a:rPr lang="en-US" dirty="0"/>
              <a:t>Ram 3500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407593D-79EC-B35B-C68A-F2A6C53F5A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333" y="938524"/>
            <a:ext cx="5882225" cy="2631654"/>
          </a:xfrm>
          <a:prstGeom prst="rect">
            <a:avLst/>
          </a:prstGeom>
        </p:spPr>
      </p:pic>
      <p:pic>
        <p:nvPicPr>
          <p:cNvPr id="13" name="Picture 12" descr="A picture containing sky, outdoor, road, truck&#10;&#10;Description automatically generated">
            <a:extLst>
              <a:ext uri="{FF2B5EF4-FFF2-40B4-BE49-F238E27FC236}">
                <a16:creationId xmlns:a16="http://schemas.microsoft.com/office/drawing/2014/main" id="{64B8DD5A-F661-83EA-D480-CD2D0D8F82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763" y="3815385"/>
            <a:ext cx="4843668" cy="2394716"/>
          </a:xfrm>
          <a:prstGeom prst="rect">
            <a:avLst/>
          </a:prstGeom>
        </p:spPr>
      </p:pic>
      <p:pic>
        <p:nvPicPr>
          <p:cNvPr id="15" name="Picture 14" descr="The back of a van&#10;&#10;Description automatically generated">
            <a:extLst>
              <a:ext uri="{FF2B5EF4-FFF2-40B4-BE49-F238E27FC236}">
                <a16:creationId xmlns:a16="http://schemas.microsoft.com/office/drawing/2014/main" id="{C9DD71B3-CBE1-3A2B-019D-CBB3872F94C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2571" y="118335"/>
            <a:ext cx="3212949" cy="3035438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5F69C4B4-2BF2-B29C-B29B-AFFF2449656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62571" y="3221379"/>
            <a:ext cx="4380328" cy="3518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98785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>
            <a:extLst>
              <a:ext uri="{FF2B5EF4-FFF2-40B4-BE49-F238E27FC236}">
                <a16:creationId xmlns:a16="http://schemas.microsoft.com/office/drawing/2014/main" id="{0EBA5A4F-BAB7-77AE-0850-366E8A6D25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873" y="525102"/>
            <a:ext cx="2283347" cy="5595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B08B832-38AC-1E29-9E5F-B03EF20B51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6118" y="607612"/>
            <a:ext cx="7278670" cy="3747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6615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Best Van Wrap Design | Car/Vehicle Wrap Design | Ford Transit Connect Wrap  Design | Vinyl Wraps and Graphics – DesignStockBD.Com">
            <a:extLst>
              <a:ext uri="{FF2B5EF4-FFF2-40B4-BE49-F238E27FC236}">
                <a16:creationId xmlns:a16="http://schemas.microsoft.com/office/drawing/2014/main" id="{C9ECB12A-BF7D-F89C-29F7-7042A1A4C9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885" y="651850"/>
            <a:ext cx="4889515" cy="3945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65471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A731E4-E0AE-A757-FC35-CD59E57542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2260002" cy="463214"/>
          </a:xfrm>
        </p:spPr>
        <p:txBody>
          <a:bodyPr>
            <a:normAutofit/>
          </a:bodyPr>
          <a:lstStyle/>
          <a:p>
            <a:r>
              <a:rPr lang="en-US" sz="1800" dirty="0"/>
              <a:t>Ford Transit Connect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1213791-9CB4-47D2-6821-E072B2F17B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6064" y="828340"/>
            <a:ext cx="4317757" cy="237516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4AF0242-8154-8FAA-3344-CBB1473993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77724" y="365126"/>
            <a:ext cx="2847189" cy="275871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D0EDF50-5E75-E24E-0FF3-DB6062A2865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6064" y="3292702"/>
            <a:ext cx="3984270" cy="320017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39D44D0-1D6A-19BE-5968-27219AE35FB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33785" y="3446528"/>
            <a:ext cx="4735765" cy="3046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01549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00103C7-4AD5-F0E7-96B4-276156A2F0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646" y="893825"/>
            <a:ext cx="4733333" cy="458095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F8FCF0D-8FEA-E1F1-78ED-99A5EDB35C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6286" y="1006921"/>
            <a:ext cx="6685714" cy="463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57925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967517B-8693-540D-A0AF-D3F060E761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674" y="331916"/>
            <a:ext cx="4811301" cy="316359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8EBA951-91DB-4AC5-BD6F-4A82C3A74D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51888" y="555200"/>
            <a:ext cx="4762500" cy="3171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21199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8EA6D31-A34C-6B7F-C911-CF0015541A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002" y="644150"/>
            <a:ext cx="5419048" cy="546666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3579DBA-2343-6490-C7F4-BA446A5483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93556" y="635626"/>
            <a:ext cx="476250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12996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leet vehicle graphics starting with partial wrap for pickup truck | Car,  truck or van wrap contest | 99designs">
            <a:extLst>
              <a:ext uri="{FF2B5EF4-FFF2-40B4-BE49-F238E27FC236}">
                <a16:creationId xmlns:a16="http://schemas.microsoft.com/office/drawing/2014/main" id="{E6B58C67-B7ED-AAC9-0C3B-3DE148EE98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2914" y="622747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28C309C-7FB1-B771-4FC2-1AB4BCF987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60912" y="488887"/>
            <a:ext cx="4711065" cy="313756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612BE4D-A974-126B-3D53-47F893F9385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64587" y="3762885"/>
            <a:ext cx="4879818" cy="1885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1138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38C3763-ACB0-9C2D-2F3B-6926301C89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048" y="461727"/>
            <a:ext cx="4516090" cy="338600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27123BC-42E7-36CD-5622-1B7CB53A28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6703" y="-142593"/>
            <a:ext cx="6858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96137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Truck wrap design - property management/real estate | Car, truck or van wrap  contest | 99designs">
            <a:extLst>
              <a:ext uri="{FF2B5EF4-FFF2-40B4-BE49-F238E27FC236}">
                <a16:creationId xmlns:a16="http://schemas.microsoft.com/office/drawing/2014/main" id="{043F4DC2-E2D2-9D26-8034-382E57A840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411" y="395900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438AD4E-2B81-5717-3451-97D395544E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90022" y="624690"/>
            <a:ext cx="4905549" cy="4721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19457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FF662D42-F926-D781-5A9E-C463E31BC0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2751" y="310426"/>
            <a:ext cx="5053360" cy="251910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892C405-247E-E634-DF82-5B3BF90C58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89287" y="247402"/>
            <a:ext cx="6571429" cy="583809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39A5EC5D-65BA-DD9C-F220-62922D12E86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8956" y="2982433"/>
            <a:ext cx="6029135" cy="284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8153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5</Words>
  <Application>Microsoft Office PowerPoint</Application>
  <PresentationFormat>Widescreen</PresentationFormat>
  <Paragraphs>2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Office Theme</vt:lpstr>
      <vt:lpstr>Ram 3500 </vt:lpstr>
      <vt:lpstr>Ford Transit Connect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Todd Senff</dc:creator>
  <cp:lastModifiedBy>Christopher Senff</cp:lastModifiedBy>
  <cp:revision>2</cp:revision>
  <dcterms:created xsi:type="dcterms:W3CDTF">2022-07-27T17:54:16Z</dcterms:created>
  <dcterms:modified xsi:type="dcterms:W3CDTF">2022-10-21T20:45:50Z</dcterms:modified>
</cp:coreProperties>
</file>