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3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D11039-5194-318E-7D64-69C212F92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C6B1F07-6589-2826-3D40-8C00DA4ED3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3D3C5A-5C1F-0092-7736-AFA936344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3573D4-AEFC-C677-2AF1-EB2A37165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3E9D02-E4C9-3091-BB5F-12991CA71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293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F147F3-62D8-4858-EA63-4140E596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10C0F3-8A66-C4A3-5AE4-C5EECC31FA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1479AA-DAA2-2BC9-99D9-CCC9F0339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97DB1A-9B61-7482-1F61-C4CA54301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34DABB-AAA3-3D28-B6DD-3109937B4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0935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67F1F81-CF08-5464-A41B-B2A36C7B9F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B04F9E-76E8-A24E-4800-F6AB8E0F3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93FED1-C3C9-6C9F-BC6B-B7D2E7E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7091D7-A29E-CCF0-3D12-FDE03A6D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909AA7-62D1-4E56-4B1B-9489F8FDF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024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33E4A1-E116-E259-4FD5-785843331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8D4258-3349-900D-6FFE-84F38AF89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14A16B-43F3-233C-9FD9-25E12B4A0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5268F2-E4FF-72E9-5464-47917C947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24CB68-DF6A-DE10-1A2B-F6DB9A296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566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2AA37C-EBA9-4849-1B4D-C8E6F7C46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8B9EEAC-8BC4-0815-FD0F-E74632799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380DE2-2AFF-2A8A-E344-09BABF293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D15573-42E0-A98E-17E0-125DB15AC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A4CF33-0C3B-047F-D37B-F8A35AD7F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3969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FCCD09-62BB-5A2C-1AF0-FD5A10DAB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45C722-875B-5D3A-9D55-44497BBB5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96F48FD-7495-3228-8765-2BCE1E18D9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1BCEE66-AF9B-BC9B-27C1-D68C322B6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E98079-43F8-4347-81E2-E18656B83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C9A1C46-2711-CC3E-13B3-3F3E5E685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1835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B6921A-7F1C-4C1E-F669-59E8DFA2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9C98D5-CC8E-188C-AED3-A3A29D47B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BEC7161-B7AE-9E05-5931-5079A20C14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9E48A3B-D8AF-6014-8815-D15B5CD683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7FFCB5B-4B49-0111-4508-77845570CC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98BB4DE-1BC2-4460-98B5-EAA2B2A8F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6620AD1-C01F-18B7-0DAA-A688FDA53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EE63766-FED5-20C1-7892-EE7B344A5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9302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67826B-218F-C7E8-B094-8C27AA20C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6FF9FD5-5697-5086-A31C-54A3FC446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D35908E-94DC-87C4-4EB0-61B2893F4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97E8E13-4AAF-544E-32F4-05D9D5793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947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9086542-58A2-DAE8-2CED-52696C4C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86F0AFC-3C37-4C2E-B269-575BAF3A8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1C0898-9F2D-8540-2E96-F22C82C8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877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DD4AF4-8B5A-E450-AA25-0BFBA8E1E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39677D-74BB-FA2B-A4EF-3D4536223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85694F5-184A-D7DA-368F-9593031752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6355B4-E40D-F24F-D084-68FFA17AF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4AE3FD5-6A3F-A888-08CD-D9AF8B4F7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58CD46-4065-ECA1-468A-F6A658832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14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403CE6-980F-1966-DBAF-83D9AF75B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933B8C4-F2E1-67F2-9D95-624CA7F04B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9D2310C-24C0-60E9-3980-D51FAAD6E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4842E96-42D2-FF5D-1C43-DA4C82317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225A8BF-2555-3D2E-ADF4-A158B81C0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3628CF0-34A3-DEEF-3F3D-ACBB02E8C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502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5AB3731-3B10-0FCE-7B43-50E916BBE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17DF44-B1B7-95A7-FBBC-E6E84BCE5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C7AB7F-197D-B06A-3EAD-F642069409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9771B-520F-4EE2-B8DE-691659A95B24}" type="datetimeFigureOut">
              <a:rPr lang="es-ES" smtClean="0"/>
              <a:t>23/10/2022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5A4035-43E2-E467-9A5F-3A1BF7A80A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53633C-DE8E-FA14-975B-ADA0B6BA6E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8A44D-8D16-441E-9892-F9BB45805D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835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6CCADF30-838D-13D0-B7B1-AE961B6BA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7761" y="42877"/>
            <a:ext cx="7581943" cy="6858000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859E2685-8D72-4507-7C80-D1E03CD80039}"/>
              </a:ext>
            </a:extLst>
          </p:cNvPr>
          <p:cNvGrpSpPr/>
          <p:nvPr/>
        </p:nvGrpSpPr>
        <p:grpSpPr>
          <a:xfrm>
            <a:off x="194288" y="377514"/>
            <a:ext cx="12398084" cy="6440817"/>
            <a:chOff x="194288" y="377514"/>
            <a:chExt cx="12398084" cy="6440817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DAA01A8A-0268-4D7E-5022-2B0EEA61EC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727" t="40304" r="54047" b="17167"/>
            <a:stretch/>
          </p:blipFill>
          <p:spPr>
            <a:xfrm>
              <a:off x="2053617" y="2244401"/>
              <a:ext cx="2359440" cy="1596007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CB599B8D-7332-323A-C9A8-769B55B70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7187" y="5383203"/>
              <a:ext cx="9201150" cy="742950"/>
            </a:xfrm>
            <a:prstGeom prst="rect">
              <a:avLst/>
            </a:prstGeom>
          </p:spPr>
        </p:pic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7BF1CDEE-C9BC-9A01-4685-1FA52908074A}"/>
                </a:ext>
              </a:extLst>
            </p:cNvPr>
            <p:cNvSpPr/>
            <p:nvPr/>
          </p:nvSpPr>
          <p:spPr>
            <a:xfrm>
              <a:off x="5326378" y="377514"/>
              <a:ext cx="7204611" cy="4110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1A79DC05-AE83-80AE-17E1-5835AA384EF4}"/>
                </a:ext>
              </a:extLst>
            </p:cNvPr>
            <p:cNvSpPr/>
            <p:nvPr/>
          </p:nvSpPr>
          <p:spPr>
            <a:xfrm>
              <a:off x="5356131" y="682570"/>
              <a:ext cx="7204611" cy="4110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48CB2BFD-2213-8382-8390-9B5B66CD9381}"/>
                </a:ext>
              </a:extLst>
            </p:cNvPr>
            <p:cNvSpPr/>
            <p:nvPr/>
          </p:nvSpPr>
          <p:spPr>
            <a:xfrm>
              <a:off x="5232298" y="1687076"/>
              <a:ext cx="7204611" cy="13309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860992D-AF1B-0F83-DDC4-65E186589617}"/>
                </a:ext>
              </a:extLst>
            </p:cNvPr>
            <p:cNvSpPr/>
            <p:nvPr/>
          </p:nvSpPr>
          <p:spPr>
            <a:xfrm>
              <a:off x="5326379" y="3493137"/>
              <a:ext cx="7204611" cy="4110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30761C6F-BE60-69F1-35F7-CF92ADEB1E8A}"/>
                </a:ext>
              </a:extLst>
            </p:cNvPr>
            <p:cNvSpPr/>
            <p:nvPr/>
          </p:nvSpPr>
          <p:spPr>
            <a:xfrm>
              <a:off x="5326379" y="4558974"/>
              <a:ext cx="7204611" cy="4110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680DD837-E061-D3DE-11AD-8D98E011AF80}"/>
                </a:ext>
              </a:extLst>
            </p:cNvPr>
            <p:cNvSpPr/>
            <p:nvPr/>
          </p:nvSpPr>
          <p:spPr>
            <a:xfrm>
              <a:off x="5387761" y="5433974"/>
              <a:ext cx="7204611" cy="138435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84D2D178-B680-C3B3-93AC-002109733061}"/>
                </a:ext>
              </a:extLst>
            </p:cNvPr>
            <p:cNvSpPr/>
            <p:nvPr/>
          </p:nvSpPr>
          <p:spPr>
            <a:xfrm>
              <a:off x="194288" y="1001490"/>
              <a:ext cx="5132091" cy="123878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F2E33538-158C-071C-459E-669FE93F9253}"/>
                </a:ext>
              </a:extLst>
            </p:cNvPr>
            <p:cNvSpPr/>
            <p:nvPr/>
          </p:nvSpPr>
          <p:spPr>
            <a:xfrm>
              <a:off x="265590" y="3865209"/>
              <a:ext cx="4935059" cy="4110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14158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1591B24-2525-8452-A4B0-21011C006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11" y="189571"/>
            <a:ext cx="6851368" cy="6858000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B7029BE8-1796-4E7B-606E-0C850527F38E}"/>
              </a:ext>
            </a:extLst>
          </p:cNvPr>
          <p:cNvGrpSpPr/>
          <p:nvPr/>
        </p:nvGrpSpPr>
        <p:grpSpPr>
          <a:xfrm>
            <a:off x="642535" y="547047"/>
            <a:ext cx="10241519" cy="4381792"/>
            <a:chOff x="642535" y="547047"/>
            <a:chExt cx="10241519" cy="4381792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3239CB38-F83A-3B1E-7CAE-84C8321AF30E}"/>
                </a:ext>
              </a:extLst>
            </p:cNvPr>
            <p:cNvSpPr/>
            <p:nvPr/>
          </p:nvSpPr>
          <p:spPr>
            <a:xfrm>
              <a:off x="642535" y="2082278"/>
              <a:ext cx="6940293" cy="6274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B09A3B49-517B-DA5C-3562-DE9F987436C9}"/>
                </a:ext>
              </a:extLst>
            </p:cNvPr>
            <p:cNvSpPr/>
            <p:nvPr/>
          </p:nvSpPr>
          <p:spPr>
            <a:xfrm>
              <a:off x="670469" y="2896316"/>
              <a:ext cx="6940293" cy="6274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2E466781-1E82-4813-9A1E-14B557FB55D8}"/>
                </a:ext>
              </a:extLst>
            </p:cNvPr>
            <p:cNvSpPr/>
            <p:nvPr/>
          </p:nvSpPr>
          <p:spPr>
            <a:xfrm>
              <a:off x="748526" y="4602453"/>
              <a:ext cx="6851367" cy="32638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45BCFC5C-2AA5-35E9-560A-B770CAABF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62255" y="2035415"/>
              <a:ext cx="1857375" cy="533400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FA0CA9B6-9A8F-A613-4DCB-1636C3DEA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38978" y="547047"/>
              <a:ext cx="561975" cy="533400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223CB6F7-96CB-FA68-CBCF-17EB06724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17004" y="2725779"/>
              <a:ext cx="3067050" cy="1123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63397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Priscila</dc:creator>
  <cp:lastModifiedBy>Priscila</cp:lastModifiedBy>
  <cp:revision>1</cp:revision>
  <dcterms:created xsi:type="dcterms:W3CDTF">2022-10-23T09:39:12Z</dcterms:created>
  <dcterms:modified xsi:type="dcterms:W3CDTF">2022-10-23T09:40:25Z</dcterms:modified>
</cp:coreProperties>
</file>