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3" r:id="rId2"/>
    <p:sldId id="256" r:id="rId3"/>
    <p:sldId id="299" r:id="rId4"/>
    <p:sldId id="300" r:id="rId5"/>
    <p:sldId id="301" r:id="rId6"/>
    <p:sldId id="284" r:id="rId7"/>
    <p:sldId id="306" r:id="rId8"/>
    <p:sldId id="277" r:id="rId9"/>
    <p:sldId id="297" r:id="rId10"/>
    <p:sldId id="307" r:id="rId11"/>
    <p:sldId id="308" r:id="rId12"/>
    <p:sldId id="285" r:id="rId13"/>
    <p:sldId id="286" r:id="rId14"/>
    <p:sldId id="305" r:id="rId15"/>
    <p:sldId id="257" r:id="rId16"/>
    <p:sldId id="303" r:id="rId17"/>
    <p:sldId id="304" r:id="rId18"/>
    <p:sldId id="281" r:id="rId19"/>
    <p:sldId id="295" r:id="rId20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5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o Navalho" userId="aeb5d3ec34d5f6e8" providerId="LiveId" clId="{4878D76D-0A18-4761-9F7C-88F2731BA2D1}"/>
    <pc:docChg chg="undo custSel addSld delSld modSld">
      <pc:chgData name="Marcio Navalho" userId="aeb5d3ec34d5f6e8" providerId="LiveId" clId="{4878D76D-0A18-4761-9F7C-88F2731BA2D1}" dt="2022-09-26T21:22:02.566" v="467" actId="1076"/>
      <pc:docMkLst>
        <pc:docMk/>
      </pc:docMkLst>
      <pc:sldChg chg="del">
        <pc:chgData name="Marcio Navalho" userId="aeb5d3ec34d5f6e8" providerId="LiveId" clId="{4878D76D-0A18-4761-9F7C-88F2731BA2D1}" dt="2022-09-26T20:50:02.101" v="187" actId="2696"/>
        <pc:sldMkLst>
          <pc:docMk/>
          <pc:sldMk cId="2422968910" sldId="277"/>
        </pc:sldMkLst>
      </pc:sldChg>
      <pc:sldChg chg="addSp delSp modSp add mod">
        <pc:chgData name="Marcio Navalho" userId="aeb5d3ec34d5f6e8" providerId="LiveId" clId="{4878D76D-0A18-4761-9F7C-88F2731BA2D1}" dt="2022-09-26T21:10:36.905" v="342" actId="1076"/>
        <pc:sldMkLst>
          <pc:docMk/>
          <pc:sldMk cId="2422968910" sldId="277"/>
        </pc:sldMkLst>
        <pc:spChg chg="mod">
          <ac:chgData name="Marcio Navalho" userId="aeb5d3ec34d5f6e8" providerId="LiveId" clId="{4878D76D-0A18-4761-9F7C-88F2731BA2D1}" dt="2022-09-26T21:02:11.493" v="311" actId="20577"/>
          <ac:spMkLst>
            <pc:docMk/>
            <pc:sldMk cId="2422968910" sldId="277"/>
            <ac:spMk id="3" creationId="{00000000-0000-0000-0000-000000000000}"/>
          </ac:spMkLst>
        </pc:spChg>
        <pc:spChg chg="mod">
          <ac:chgData name="Marcio Navalho" userId="aeb5d3ec34d5f6e8" providerId="LiveId" clId="{4878D76D-0A18-4761-9F7C-88F2731BA2D1}" dt="2022-09-26T20:50:38.983" v="191" actId="20577"/>
          <ac:spMkLst>
            <pc:docMk/>
            <pc:sldMk cId="2422968910" sldId="277"/>
            <ac:spMk id="5" creationId="{00000000-0000-0000-0000-000000000000}"/>
          </ac:spMkLst>
        </pc:spChg>
        <pc:picChg chg="del">
          <ac:chgData name="Marcio Navalho" userId="aeb5d3ec34d5f6e8" providerId="LiveId" clId="{4878D76D-0A18-4761-9F7C-88F2731BA2D1}" dt="2022-09-26T21:08:17.445" v="327" actId="478"/>
          <ac:picMkLst>
            <pc:docMk/>
            <pc:sldMk cId="2422968910" sldId="277"/>
            <ac:picMk id="4" creationId="{00000000-0000-0000-0000-000000000000}"/>
          </ac:picMkLst>
        </pc:picChg>
        <pc:picChg chg="add mod modCrop">
          <ac:chgData name="Marcio Navalho" userId="aeb5d3ec34d5f6e8" providerId="LiveId" clId="{4878D76D-0A18-4761-9F7C-88F2731BA2D1}" dt="2022-09-26T21:10:36.905" v="342" actId="1076"/>
          <ac:picMkLst>
            <pc:docMk/>
            <pc:sldMk cId="2422968910" sldId="277"/>
            <ac:picMk id="6" creationId="{BEF6DB6D-FABF-161A-35E3-FC8D27C97C78}"/>
          </ac:picMkLst>
        </pc:picChg>
      </pc:sldChg>
      <pc:sldChg chg="modSp mod">
        <pc:chgData name="Marcio Navalho" userId="aeb5d3ec34d5f6e8" providerId="LiveId" clId="{4878D76D-0A18-4761-9F7C-88F2731BA2D1}" dt="2022-09-26T20:45:35.462" v="176" actId="1076"/>
        <pc:sldMkLst>
          <pc:docMk/>
          <pc:sldMk cId="2592217259" sldId="284"/>
        </pc:sldMkLst>
        <pc:spChg chg="mod">
          <ac:chgData name="Marcio Navalho" userId="aeb5d3ec34d5f6e8" providerId="LiveId" clId="{4878D76D-0A18-4761-9F7C-88F2731BA2D1}" dt="2022-09-26T20:18:09.952" v="97" actId="20577"/>
          <ac:spMkLst>
            <pc:docMk/>
            <pc:sldMk cId="2592217259" sldId="284"/>
            <ac:spMk id="7" creationId="{00000000-0000-0000-0000-000000000000}"/>
          </ac:spMkLst>
        </pc:spChg>
        <pc:picChg chg="mod">
          <ac:chgData name="Marcio Navalho" userId="aeb5d3ec34d5f6e8" providerId="LiveId" clId="{4878D76D-0A18-4761-9F7C-88F2731BA2D1}" dt="2022-09-26T20:45:35.462" v="176" actId="1076"/>
          <ac:picMkLst>
            <pc:docMk/>
            <pc:sldMk cId="2592217259" sldId="284"/>
            <ac:picMk id="2" creationId="{00000000-0000-0000-0000-000000000000}"/>
          </ac:picMkLst>
        </pc:picChg>
      </pc:sldChg>
      <pc:sldChg chg="addSp delSp modSp mod">
        <pc:chgData name="Marcio Navalho" userId="aeb5d3ec34d5f6e8" providerId="LiveId" clId="{4878D76D-0A18-4761-9F7C-88F2731BA2D1}" dt="2022-09-26T20:44:40.946" v="167" actId="962"/>
        <pc:sldMkLst>
          <pc:docMk/>
          <pc:sldMk cId="1295822964" sldId="285"/>
        </pc:sldMkLst>
        <pc:spChg chg="del">
          <ac:chgData name="Marcio Navalho" userId="aeb5d3ec34d5f6e8" providerId="LiveId" clId="{4878D76D-0A18-4761-9F7C-88F2731BA2D1}" dt="2022-09-26T20:44:18.937" v="163" actId="478"/>
          <ac:spMkLst>
            <pc:docMk/>
            <pc:sldMk cId="1295822964" sldId="285"/>
            <ac:spMk id="2" creationId="{00000000-0000-0000-0000-000000000000}"/>
          </ac:spMkLst>
        </pc:spChg>
        <pc:picChg chg="add mod">
          <ac:chgData name="Marcio Navalho" userId="aeb5d3ec34d5f6e8" providerId="LiveId" clId="{4878D76D-0A18-4761-9F7C-88F2731BA2D1}" dt="2022-09-26T20:44:40.946" v="167" actId="962"/>
          <ac:picMkLst>
            <pc:docMk/>
            <pc:sldMk cId="1295822964" sldId="285"/>
            <ac:picMk id="4" creationId="{4E838F9C-8226-579E-A914-48894ACC8272}"/>
          </ac:picMkLst>
        </pc:picChg>
        <pc:picChg chg="del">
          <ac:chgData name="Marcio Navalho" userId="aeb5d3ec34d5f6e8" providerId="LiveId" clId="{4878D76D-0A18-4761-9F7C-88F2731BA2D1}" dt="2022-09-26T20:44:19.447" v="164" actId="478"/>
          <ac:picMkLst>
            <pc:docMk/>
            <pc:sldMk cId="1295822964" sldId="285"/>
            <ac:picMk id="8" creationId="{00000000-0000-0000-0000-000000000000}"/>
          </ac:picMkLst>
        </pc:picChg>
      </pc:sldChg>
      <pc:sldChg chg="addSp delSp modSp mod">
        <pc:chgData name="Marcio Navalho" userId="aeb5d3ec34d5f6e8" providerId="LiveId" clId="{4878D76D-0A18-4761-9F7C-88F2731BA2D1}" dt="2022-09-26T20:45:03.856" v="171" actId="962"/>
        <pc:sldMkLst>
          <pc:docMk/>
          <pc:sldMk cId="2527987535" sldId="286"/>
        </pc:sldMkLst>
        <pc:picChg chg="add mod">
          <ac:chgData name="Marcio Navalho" userId="aeb5d3ec34d5f6e8" providerId="LiveId" clId="{4878D76D-0A18-4761-9F7C-88F2731BA2D1}" dt="2022-09-26T20:45:03.856" v="171" actId="962"/>
          <ac:picMkLst>
            <pc:docMk/>
            <pc:sldMk cId="2527987535" sldId="286"/>
            <ac:picMk id="4" creationId="{62D03358-8BD7-2B4E-46C2-F01CDCD83174}"/>
          </ac:picMkLst>
        </pc:picChg>
        <pc:picChg chg="del">
          <ac:chgData name="Marcio Navalho" userId="aeb5d3ec34d5f6e8" providerId="LiveId" clId="{4878D76D-0A18-4761-9F7C-88F2731BA2D1}" dt="2022-09-26T20:44:53.863" v="168" actId="478"/>
          <ac:picMkLst>
            <pc:docMk/>
            <pc:sldMk cId="2527987535" sldId="286"/>
            <ac:picMk id="6" creationId="{00000000-0000-0000-0000-000000000000}"/>
          </ac:picMkLst>
        </pc:picChg>
      </pc:sldChg>
      <pc:sldChg chg="del">
        <pc:chgData name="Marcio Navalho" userId="aeb5d3ec34d5f6e8" providerId="LiveId" clId="{4878D76D-0A18-4761-9F7C-88F2731BA2D1}" dt="2022-09-26T21:11:16.399" v="343" actId="47"/>
        <pc:sldMkLst>
          <pc:docMk/>
          <pc:sldMk cId="1123652064" sldId="289"/>
        </pc:sldMkLst>
      </pc:sldChg>
      <pc:sldChg chg="del">
        <pc:chgData name="Marcio Navalho" userId="aeb5d3ec34d5f6e8" providerId="LiveId" clId="{4878D76D-0A18-4761-9F7C-88F2731BA2D1}" dt="2022-09-26T21:11:48.186" v="373" actId="47"/>
        <pc:sldMkLst>
          <pc:docMk/>
          <pc:sldMk cId="585881006" sldId="290"/>
        </pc:sldMkLst>
      </pc:sldChg>
      <pc:sldChg chg="modSp add del mod">
        <pc:chgData name="Marcio Navalho" userId="aeb5d3ec34d5f6e8" providerId="LiveId" clId="{4878D76D-0A18-4761-9F7C-88F2731BA2D1}" dt="2022-09-26T21:02:31.275" v="312" actId="47"/>
        <pc:sldMkLst>
          <pc:docMk/>
          <pc:sldMk cId="1182825302" sldId="292"/>
        </pc:sldMkLst>
        <pc:spChg chg="mod">
          <ac:chgData name="Marcio Navalho" userId="aeb5d3ec34d5f6e8" providerId="LiveId" clId="{4878D76D-0A18-4761-9F7C-88F2731BA2D1}" dt="2022-09-26T20:50:43.707" v="192" actId="20577"/>
          <ac:spMkLst>
            <pc:docMk/>
            <pc:sldMk cId="1182825302" sldId="292"/>
            <ac:spMk id="5" creationId="{00000000-0000-0000-0000-000000000000}"/>
          </ac:spMkLst>
        </pc:spChg>
      </pc:sldChg>
      <pc:sldChg chg="del">
        <pc:chgData name="Marcio Navalho" userId="aeb5d3ec34d5f6e8" providerId="LiveId" clId="{4878D76D-0A18-4761-9F7C-88F2731BA2D1}" dt="2022-09-26T20:50:02.101" v="187" actId="2696"/>
        <pc:sldMkLst>
          <pc:docMk/>
          <pc:sldMk cId="3527367406" sldId="292"/>
        </pc:sldMkLst>
      </pc:sldChg>
      <pc:sldChg chg="del">
        <pc:chgData name="Marcio Navalho" userId="aeb5d3ec34d5f6e8" providerId="LiveId" clId="{4878D76D-0A18-4761-9F7C-88F2731BA2D1}" dt="2022-09-26T21:11:48.811" v="374" actId="47"/>
        <pc:sldMkLst>
          <pc:docMk/>
          <pc:sldMk cId="3868145019" sldId="293"/>
        </pc:sldMkLst>
      </pc:sldChg>
      <pc:sldChg chg="del">
        <pc:chgData name="Marcio Navalho" userId="aeb5d3ec34d5f6e8" providerId="LiveId" clId="{4878D76D-0A18-4761-9F7C-88F2731BA2D1}" dt="2022-09-26T21:11:49.764" v="375" actId="47"/>
        <pc:sldMkLst>
          <pc:docMk/>
          <pc:sldMk cId="585577273" sldId="294"/>
        </pc:sldMkLst>
      </pc:sldChg>
      <pc:sldChg chg="del">
        <pc:chgData name="Marcio Navalho" userId="aeb5d3ec34d5f6e8" providerId="LiveId" clId="{4878D76D-0A18-4761-9F7C-88F2731BA2D1}" dt="2022-09-26T20:50:02.101" v="187" actId="2696"/>
        <pc:sldMkLst>
          <pc:docMk/>
          <pc:sldMk cId="2286309088" sldId="296"/>
        </pc:sldMkLst>
      </pc:sldChg>
      <pc:sldChg chg="add del">
        <pc:chgData name="Marcio Navalho" userId="aeb5d3ec34d5f6e8" providerId="LiveId" clId="{4878D76D-0A18-4761-9F7C-88F2731BA2D1}" dt="2022-09-26T20:50:19.538" v="189" actId="47"/>
        <pc:sldMkLst>
          <pc:docMk/>
          <pc:sldMk cId="3333544197" sldId="296"/>
        </pc:sldMkLst>
      </pc:sldChg>
      <pc:sldChg chg="modSp add mod">
        <pc:chgData name="Marcio Navalho" userId="aeb5d3ec34d5f6e8" providerId="LiveId" clId="{4878D76D-0A18-4761-9F7C-88F2731BA2D1}" dt="2022-09-26T20:50:47.842" v="193" actId="20577"/>
        <pc:sldMkLst>
          <pc:docMk/>
          <pc:sldMk cId="892488391" sldId="297"/>
        </pc:sldMkLst>
        <pc:spChg chg="mod">
          <ac:chgData name="Marcio Navalho" userId="aeb5d3ec34d5f6e8" providerId="LiveId" clId="{4878D76D-0A18-4761-9F7C-88F2731BA2D1}" dt="2022-09-26T20:50:47.842" v="193" actId="20577"/>
          <ac:spMkLst>
            <pc:docMk/>
            <pc:sldMk cId="892488391" sldId="297"/>
            <ac:spMk id="5" creationId="{00000000-0000-0000-0000-000000000000}"/>
          </ac:spMkLst>
        </pc:spChg>
      </pc:sldChg>
      <pc:sldChg chg="del">
        <pc:chgData name="Marcio Navalho" userId="aeb5d3ec34d5f6e8" providerId="LiveId" clId="{4878D76D-0A18-4761-9F7C-88F2731BA2D1}" dt="2022-09-26T20:50:02.101" v="187" actId="2696"/>
        <pc:sldMkLst>
          <pc:docMk/>
          <pc:sldMk cId="1848706832" sldId="297"/>
        </pc:sldMkLst>
      </pc:sldChg>
      <pc:sldChg chg="add del">
        <pc:chgData name="Marcio Navalho" userId="aeb5d3ec34d5f6e8" providerId="LiveId" clId="{4878D76D-0A18-4761-9F7C-88F2731BA2D1}" dt="2022-09-26T20:50:50.151" v="194" actId="47"/>
        <pc:sldMkLst>
          <pc:docMk/>
          <pc:sldMk cId="2871703104" sldId="298"/>
        </pc:sldMkLst>
      </pc:sldChg>
      <pc:sldChg chg="del">
        <pc:chgData name="Marcio Navalho" userId="aeb5d3ec34d5f6e8" providerId="LiveId" clId="{4878D76D-0A18-4761-9F7C-88F2731BA2D1}" dt="2022-09-26T20:50:02.101" v="187" actId="2696"/>
        <pc:sldMkLst>
          <pc:docMk/>
          <pc:sldMk cId="4133133318" sldId="298"/>
        </pc:sldMkLst>
      </pc:sldChg>
      <pc:sldChg chg="modSp mod">
        <pc:chgData name="Marcio Navalho" userId="aeb5d3ec34d5f6e8" providerId="LiveId" clId="{4878D76D-0A18-4761-9F7C-88F2731BA2D1}" dt="2022-09-26T20:14:26.902" v="75" actId="20577"/>
        <pc:sldMkLst>
          <pc:docMk/>
          <pc:sldMk cId="3674558099" sldId="299"/>
        </pc:sldMkLst>
        <pc:spChg chg="mod">
          <ac:chgData name="Marcio Navalho" userId="aeb5d3ec34d5f6e8" providerId="LiveId" clId="{4878D76D-0A18-4761-9F7C-88F2731BA2D1}" dt="2022-09-26T20:14:26.902" v="75" actId="20577"/>
          <ac:spMkLst>
            <pc:docMk/>
            <pc:sldMk cId="3674558099" sldId="299"/>
            <ac:spMk id="6" creationId="{00000000-0000-0000-0000-000000000000}"/>
          </ac:spMkLst>
        </pc:spChg>
      </pc:sldChg>
      <pc:sldChg chg="modSp mod">
        <pc:chgData name="Marcio Navalho" userId="aeb5d3ec34d5f6e8" providerId="LiveId" clId="{4878D76D-0A18-4761-9F7C-88F2731BA2D1}" dt="2022-09-26T21:14:01.135" v="451" actId="20577"/>
        <pc:sldMkLst>
          <pc:docMk/>
          <pc:sldMk cId="1736934836" sldId="300"/>
        </pc:sldMkLst>
        <pc:spChg chg="mod">
          <ac:chgData name="Marcio Navalho" userId="aeb5d3ec34d5f6e8" providerId="LiveId" clId="{4878D76D-0A18-4761-9F7C-88F2731BA2D1}" dt="2022-09-26T21:14:01.135" v="451" actId="20577"/>
          <ac:spMkLst>
            <pc:docMk/>
            <pc:sldMk cId="1736934836" sldId="300"/>
            <ac:spMk id="10" creationId="{00000000-0000-0000-0000-000000000000}"/>
          </ac:spMkLst>
        </pc:spChg>
        <pc:spChg chg="mod">
          <ac:chgData name="Marcio Navalho" userId="aeb5d3ec34d5f6e8" providerId="LiveId" clId="{4878D76D-0A18-4761-9F7C-88F2731BA2D1}" dt="2022-09-26T21:13:02.846" v="413" actId="1076"/>
          <ac:spMkLst>
            <pc:docMk/>
            <pc:sldMk cId="1736934836" sldId="300"/>
            <ac:spMk id="14" creationId="{00000000-0000-0000-0000-000000000000}"/>
          </ac:spMkLst>
        </pc:spChg>
      </pc:sldChg>
      <pc:sldChg chg="addSp modSp mod">
        <pc:chgData name="Marcio Navalho" userId="aeb5d3ec34d5f6e8" providerId="LiveId" clId="{4878D76D-0A18-4761-9F7C-88F2731BA2D1}" dt="2022-09-26T21:13:47.119" v="443" actId="20577"/>
        <pc:sldMkLst>
          <pc:docMk/>
          <pc:sldMk cId="3422479901" sldId="301"/>
        </pc:sldMkLst>
        <pc:spChg chg="add mod">
          <ac:chgData name="Marcio Navalho" userId="aeb5d3ec34d5f6e8" providerId="LiveId" clId="{4878D76D-0A18-4761-9F7C-88F2731BA2D1}" dt="2022-09-26T21:13:47.119" v="443" actId="20577"/>
          <ac:spMkLst>
            <pc:docMk/>
            <pc:sldMk cId="3422479901" sldId="301"/>
            <ac:spMk id="2" creationId="{877C9DDB-A378-5051-F3D9-54CD9157B1CB}"/>
          </ac:spMkLst>
        </pc:spChg>
        <pc:picChg chg="mod">
          <ac:chgData name="Marcio Navalho" userId="aeb5d3ec34d5f6e8" providerId="LiveId" clId="{4878D76D-0A18-4761-9F7C-88F2731BA2D1}" dt="2022-09-26T20:17:40.545" v="80" actId="1076"/>
          <ac:picMkLst>
            <pc:docMk/>
            <pc:sldMk cId="3422479901" sldId="301"/>
            <ac:picMk id="7" creationId="{00000000-0000-0000-0000-000000000000}"/>
          </ac:picMkLst>
        </pc:picChg>
      </pc:sldChg>
      <pc:sldChg chg="modSp mod">
        <pc:chgData name="Marcio Navalho" userId="aeb5d3ec34d5f6e8" providerId="LiveId" clId="{4878D76D-0A18-4761-9F7C-88F2731BA2D1}" dt="2022-09-26T21:11:42.828" v="372" actId="20577"/>
        <pc:sldMkLst>
          <pc:docMk/>
          <pc:sldMk cId="4023147425" sldId="303"/>
        </pc:sldMkLst>
        <pc:spChg chg="mod">
          <ac:chgData name="Marcio Navalho" userId="aeb5d3ec34d5f6e8" providerId="LiveId" clId="{4878D76D-0A18-4761-9F7C-88F2731BA2D1}" dt="2022-09-26T21:11:42.828" v="372" actId="20577"/>
          <ac:spMkLst>
            <pc:docMk/>
            <pc:sldMk cId="4023147425" sldId="303"/>
            <ac:spMk id="2" creationId="{00000000-0000-0000-0000-000000000000}"/>
          </ac:spMkLst>
        </pc:spChg>
      </pc:sldChg>
      <pc:sldChg chg="modSp mod">
        <pc:chgData name="Marcio Navalho" userId="aeb5d3ec34d5f6e8" providerId="LiveId" clId="{4878D76D-0A18-4761-9F7C-88F2731BA2D1}" dt="2022-09-26T20:20:47.002" v="162" actId="20577"/>
        <pc:sldMkLst>
          <pc:docMk/>
          <pc:sldMk cId="2898807346" sldId="304"/>
        </pc:sldMkLst>
        <pc:spChg chg="mod">
          <ac:chgData name="Marcio Navalho" userId="aeb5d3ec34d5f6e8" providerId="LiveId" clId="{4878D76D-0A18-4761-9F7C-88F2731BA2D1}" dt="2022-09-26T20:20:47.002" v="162" actId="20577"/>
          <ac:spMkLst>
            <pc:docMk/>
            <pc:sldMk cId="2898807346" sldId="304"/>
            <ac:spMk id="2" creationId="{00000000-0000-0000-0000-000000000000}"/>
          </ac:spMkLst>
        </pc:spChg>
      </pc:sldChg>
      <pc:sldChg chg="addSp delSp modSp add mod">
        <pc:chgData name="Marcio Navalho" userId="aeb5d3ec34d5f6e8" providerId="LiveId" clId="{4878D76D-0A18-4761-9F7C-88F2731BA2D1}" dt="2022-09-26T20:45:18.804" v="175" actId="27614"/>
        <pc:sldMkLst>
          <pc:docMk/>
          <pc:sldMk cId="2498100305" sldId="305"/>
        </pc:sldMkLst>
        <pc:picChg chg="del">
          <ac:chgData name="Marcio Navalho" userId="aeb5d3ec34d5f6e8" providerId="LiveId" clId="{4878D76D-0A18-4761-9F7C-88F2731BA2D1}" dt="2022-09-26T20:45:11.525" v="173" actId="478"/>
          <ac:picMkLst>
            <pc:docMk/>
            <pc:sldMk cId="2498100305" sldId="305"/>
            <ac:picMk id="4" creationId="{62D03358-8BD7-2B4E-46C2-F01CDCD83174}"/>
          </ac:picMkLst>
        </pc:picChg>
        <pc:picChg chg="add mod">
          <ac:chgData name="Marcio Navalho" userId="aeb5d3ec34d5f6e8" providerId="LiveId" clId="{4878D76D-0A18-4761-9F7C-88F2731BA2D1}" dt="2022-09-26T20:45:18.804" v="175" actId="27614"/>
          <ac:picMkLst>
            <pc:docMk/>
            <pc:sldMk cId="2498100305" sldId="305"/>
            <ac:picMk id="6" creationId="{2EF627C3-38C6-D958-EC8C-3995EE903299}"/>
          </ac:picMkLst>
        </pc:picChg>
      </pc:sldChg>
      <pc:sldChg chg="add del">
        <pc:chgData name="Marcio Navalho" userId="aeb5d3ec34d5f6e8" providerId="LiveId" clId="{4878D76D-0A18-4761-9F7C-88F2731BA2D1}" dt="2022-09-26T20:47:17.864" v="178"/>
        <pc:sldMkLst>
          <pc:docMk/>
          <pc:sldMk cId="23177305" sldId="306"/>
        </pc:sldMkLst>
      </pc:sldChg>
      <pc:sldChg chg="addSp delSp modSp add mod">
        <pc:chgData name="Marcio Navalho" userId="aeb5d3ec34d5f6e8" providerId="LiveId" clId="{4878D76D-0A18-4761-9F7C-88F2731BA2D1}" dt="2022-09-26T20:48:53.868" v="184" actId="1076"/>
        <pc:sldMkLst>
          <pc:docMk/>
          <pc:sldMk cId="3420316667" sldId="306"/>
        </pc:sldMkLst>
        <pc:picChg chg="add mod">
          <ac:chgData name="Marcio Navalho" userId="aeb5d3ec34d5f6e8" providerId="LiveId" clId="{4878D76D-0A18-4761-9F7C-88F2731BA2D1}" dt="2022-09-26T20:48:53.868" v="184" actId="1076"/>
          <ac:picMkLst>
            <pc:docMk/>
            <pc:sldMk cId="3420316667" sldId="306"/>
            <ac:picMk id="3" creationId="{3641E0C0-69EE-0C99-34BC-83C2479EAF63}"/>
          </ac:picMkLst>
        </pc:picChg>
        <pc:picChg chg="del">
          <ac:chgData name="Marcio Navalho" userId="aeb5d3ec34d5f6e8" providerId="LiveId" clId="{4878D76D-0A18-4761-9F7C-88F2731BA2D1}" dt="2022-09-26T20:47:25.503" v="180" actId="478"/>
          <ac:picMkLst>
            <pc:docMk/>
            <pc:sldMk cId="3420316667" sldId="306"/>
            <ac:picMk id="4" creationId="{4E838F9C-8226-579E-A914-48894ACC8272}"/>
          </ac:picMkLst>
        </pc:picChg>
      </pc:sldChg>
      <pc:sldChg chg="add del">
        <pc:chgData name="Marcio Navalho" userId="aeb5d3ec34d5f6e8" providerId="LiveId" clId="{4878D76D-0A18-4761-9F7C-88F2731BA2D1}" dt="2022-09-26T20:49:55.065" v="186"/>
        <pc:sldMkLst>
          <pc:docMk/>
          <pc:sldMk cId="85154078" sldId="307"/>
        </pc:sldMkLst>
      </pc:sldChg>
      <pc:sldChg chg="addSp delSp modSp add mod">
        <pc:chgData name="Marcio Navalho" userId="aeb5d3ec34d5f6e8" providerId="LiveId" clId="{4878D76D-0A18-4761-9F7C-88F2731BA2D1}" dt="2022-09-26T21:21:36.349" v="461" actId="1076"/>
        <pc:sldMkLst>
          <pc:docMk/>
          <pc:sldMk cId="3802441540" sldId="307"/>
        </pc:sldMkLst>
        <pc:picChg chg="del">
          <ac:chgData name="Marcio Navalho" userId="aeb5d3ec34d5f6e8" providerId="LiveId" clId="{4878D76D-0A18-4761-9F7C-88F2731BA2D1}" dt="2022-09-26T21:06:41.630" v="314" actId="478"/>
          <ac:picMkLst>
            <pc:docMk/>
            <pc:sldMk cId="3802441540" sldId="307"/>
            <ac:picMk id="2" creationId="{00000000-0000-0000-0000-000000000000}"/>
          </ac:picMkLst>
        </pc:picChg>
        <pc:picChg chg="add mod">
          <ac:chgData name="Marcio Navalho" userId="aeb5d3ec34d5f6e8" providerId="LiveId" clId="{4878D76D-0A18-4761-9F7C-88F2731BA2D1}" dt="2022-09-26T21:21:36.349" v="461" actId="1076"/>
          <ac:picMkLst>
            <pc:docMk/>
            <pc:sldMk cId="3802441540" sldId="307"/>
            <ac:picMk id="3" creationId="{FE03398C-D0B0-1EA6-D8DB-440E29F3F801}"/>
          </ac:picMkLst>
        </pc:picChg>
        <pc:picChg chg="add del mod modCrop">
          <ac:chgData name="Marcio Navalho" userId="aeb5d3ec34d5f6e8" providerId="LiveId" clId="{4878D76D-0A18-4761-9F7C-88F2731BA2D1}" dt="2022-09-26T21:21:04.288" v="452" actId="478"/>
          <ac:picMkLst>
            <pc:docMk/>
            <pc:sldMk cId="3802441540" sldId="307"/>
            <ac:picMk id="4" creationId="{16A12205-1E45-C0EC-5B73-02D3F705E7A5}"/>
          </ac:picMkLst>
        </pc:picChg>
      </pc:sldChg>
      <pc:sldChg chg="addSp delSp modSp add mod">
        <pc:chgData name="Marcio Navalho" userId="aeb5d3ec34d5f6e8" providerId="LiveId" clId="{4878D76D-0A18-4761-9F7C-88F2731BA2D1}" dt="2022-09-26T21:22:02.566" v="467" actId="1076"/>
        <pc:sldMkLst>
          <pc:docMk/>
          <pc:sldMk cId="3888277910" sldId="308"/>
        </pc:sldMkLst>
        <pc:picChg chg="del">
          <ac:chgData name="Marcio Navalho" userId="aeb5d3ec34d5f6e8" providerId="LiveId" clId="{4878D76D-0A18-4761-9F7C-88F2731BA2D1}" dt="2022-09-26T21:21:45.098" v="463" actId="478"/>
          <ac:picMkLst>
            <pc:docMk/>
            <pc:sldMk cId="3888277910" sldId="308"/>
            <ac:picMk id="3" creationId="{FE03398C-D0B0-1EA6-D8DB-440E29F3F801}"/>
          </ac:picMkLst>
        </pc:picChg>
        <pc:picChg chg="add mod">
          <ac:chgData name="Marcio Navalho" userId="aeb5d3ec34d5f6e8" providerId="LiveId" clId="{4878D76D-0A18-4761-9F7C-88F2731BA2D1}" dt="2022-09-26T21:22:02.566" v="467" actId="1076"/>
          <ac:picMkLst>
            <pc:docMk/>
            <pc:sldMk cId="3888277910" sldId="308"/>
            <ac:picMk id="4" creationId="{3B4DC710-1BCB-23C9-FDFA-1C19EE2C8B1C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aeb5d3ec34d5f6e8/ACTUAL/CTM/Clientes/Luanda%20Medical%20Center/gra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Faturação TC e RM e Custo com Médicos (k USD)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Folha1!$B$10</c:f>
              <c:strCache>
                <c:ptCount val="1"/>
                <c:pt idx="0">
                  <c:v>Ano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Folha1!$C$9:$E$9</c:f>
              <c:strCache>
                <c:ptCount val="3"/>
                <c:pt idx="0">
                  <c:v>Faturação TC e RM</c:v>
                </c:pt>
                <c:pt idx="1">
                  <c:v>OPÇÃO 1 Expatriação (custo)</c:v>
                </c:pt>
                <c:pt idx="2">
                  <c:v>OPÇÃO 2 CTM (custo)</c:v>
                </c:pt>
              </c:strCache>
            </c:strRef>
          </c:cat>
          <c:val>
            <c:numRef>
              <c:f>Folha1!$C$10:$E$10</c:f>
              <c:numCache>
                <c:formatCode>General</c:formatCode>
                <c:ptCount val="3"/>
                <c:pt idx="0">
                  <c:v>1536</c:v>
                </c:pt>
                <c:pt idx="1">
                  <c:v>2730</c:v>
                </c:pt>
                <c:pt idx="2">
                  <c:v>275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9B-423F-A907-46F2B477C886}"/>
            </c:ext>
          </c:extLst>
        </c:ser>
        <c:ser>
          <c:idx val="1"/>
          <c:order val="1"/>
          <c:tx>
            <c:strRef>
              <c:f>Folha1!$B$11</c:f>
              <c:strCache>
                <c:ptCount val="1"/>
                <c:pt idx="0">
                  <c:v>Ano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Folha1!$C$9:$E$9</c:f>
              <c:strCache>
                <c:ptCount val="3"/>
                <c:pt idx="0">
                  <c:v>Faturação TC e RM</c:v>
                </c:pt>
                <c:pt idx="1">
                  <c:v>OPÇÃO 1 Expatriação (custo)</c:v>
                </c:pt>
                <c:pt idx="2">
                  <c:v>OPÇÃO 2 CTM (custo)</c:v>
                </c:pt>
              </c:strCache>
            </c:strRef>
          </c:cat>
          <c:val>
            <c:numRef>
              <c:f>Folha1!$C$11:$E$11</c:f>
              <c:numCache>
                <c:formatCode>General</c:formatCode>
                <c:ptCount val="3"/>
                <c:pt idx="0">
                  <c:v>3072</c:v>
                </c:pt>
                <c:pt idx="1">
                  <c:v>2730</c:v>
                </c:pt>
                <c:pt idx="2">
                  <c:v>481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9B-423F-A907-46F2B477C886}"/>
            </c:ext>
          </c:extLst>
        </c:ser>
        <c:ser>
          <c:idx val="2"/>
          <c:order val="2"/>
          <c:tx>
            <c:strRef>
              <c:f>Folha1!$B$12</c:f>
              <c:strCache>
                <c:ptCount val="1"/>
                <c:pt idx="0">
                  <c:v>Ano 3 e Seguintes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Folha1!$C$9:$E$9</c:f>
              <c:strCache>
                <c:ptCount val="3"/>
                <c:pt idx="0">
                  <c:v>Faturação TC e RM</c:v>
                </c:pt>
                <c:pt idx="1">
                  <c:v>OPÇÃO 1 Expatriação (custo)</c:v>
                </c:pt>
                <c:pt idx="2">
                  <c:v>OPÇÃO 2 CTM (custo)</c:v>
                </c:pt>
              </c:strCache>
            </c:strRef>
          </c:cat>
          <c:val>
            <c:numRef>
              <c:f>Folha1!$C$12:$E$12</c:f>
              <c:numCache>
                <c:formatCode>General</c:formatCode>
                <c:ptCount val="3"/>
                <c:pt idx="0">
                  <c:v>6048</c:v>
                </c:pt>
                <c:pt idx="1">
                  <c:v>2730</c:v>
                </c:pt>
                <c:pt idx="2">
                  <c:v>854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9B-423F-A907-46F2B477C8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4162424"/>
        <c:axId val="384169088"/>
      </c:barChart>
      <c:catAx>
        <c:axId val="384162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169088"/>
        <c:crosses val="autoZero"/>
        <c:auto val="1"/>
        <c:lblAlgn val="ctr"/>
        <c:lblOffset val="100"/>
        <c:noMultiLvlLbl val="0"/>
      </c:catAx>
      <c:valAx>
        <c:axId val="38416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162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CE21C-C766-4398-B24C-BACA0F3CCB6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B4EB8-F818-4491-970E-84289B76B4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6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86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80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799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046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74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48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40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52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94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408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71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músculo-esquelético, abdómen e pelve, tórax, mama, cardíaco, pediátrico, neuro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55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74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20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48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73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B4EB8-F818-4491-970E-84289B76B4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79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3200400"/>
            <a:ext cx="4876800" cy="533400"/>
          </a:xfrm>
          <a:prstGeom prst="rect">
            <a:avLst/>
          </a:prstGeom>
        </p:spPr>
        <p:txBody>
          <a:bodyPr/>
          <a:lstStyle>
            <a:lvl1pPr algn="r">
              <a:defRPr sz="29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content slid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228600"/>
            <a:ext cx="5181600" cy="563562"/>
          </a:xfrm>
          <a:prstGeom prst="rect">
            <a:avLst/>
          </a:prstGeom>
        </p:spPr>
        <p:txBody>
          <a:bodyPr/>
          <a:lstStyle>
            <a:lvl1pPr algn="l">
              <a:defRPr sz="2500">
                <a:solidFill>
                  <a:schemeClr val="bg1"/>
                </a:solidFill>
                <a:latin typeface="Myriad Pro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9200" y="6553200"/>
            <a:ext cx="304800" cy="228600"/>
          </a:xfrm>
          <a:prstGeom prst="rect">
            <a:avLst/>
          </a:prstGeom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Myriad Pro Light" pitchFamily="34" charset="0"/>
              </a:defRPr>
            </a:lvl1pPr>
          </a:lstStyle>
          <a:p>
            <a:fld id="{65EC3635-12C6-444C-B530-F37AD6A4D44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ntent slid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5029200"/>
            <a:ext cx="5486400" cy="685800"/>
          </a:xfrm>
          <a:prstGeom prst="rect">
            <a:avLst/>
          </a:prstGeom>
        </p:spPr>
        <p:txBody>
          <a:bodyPr/>
          <a:lstStyle>
            <a:lvl1pPr algn="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514600"/>
            <a:ext cx="4876800" cy="15240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Myriad Pro Light" pitchFamily="34" charset="0"/>
              </a:rPr>
              <a:t>Welcome</a:t>
            </a:r>
            <a: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  <a:t> </a:t>
            </a:r>
            <a:b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  <a:t>to our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486400" y="4191000"/>
            <a:ext cx="30480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1800" dirty="0">
                <a:solidFill>
                  <a:schemeClr val="bg1"/>
                </a:solidFill>
                <a:latin typeface="Myriad Pro" pitchFamily="34" charset="0"/>
              </a:rPr>
              <a:t>Birmingham, October 2013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5410200"/>
            <a:ext cx="3335569" cy="724169"/>
          </a:xfrm>
          <a:prstGeom prst="rect">
            <a:avLst/>
          </a:prstGeom>
        </p:spPr>
      </p:pic>
      <p:pic>
        <p:nvPicPr>
          <p:cNvPr id="5" name="centro_telemedicina_sc5seg_HD_v260314_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76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53400" cy="563562"/>
          </a:xfrm>
        </p:spPr>
        <p:txBody>
          <a:bodyPr/>
          <a:lstStyle/>
          <a:p>
            <a:r>
              <a:rPr lang="en-US" dirty="0"/>
              <a:t>MÁRCIO NAVALHO</a:t>
            </a:r>
          </a:p>
        </p:txBody>
      </p:sp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E03398C-D0B0-1EA6-D8DB-440E29F3F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42" y="838200"/>
            <a:ext cx="5635515" cy="556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4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53400" cy="563562"/>
          </a:xfrm>
        </p:spPr>
        <p:txBody>
          <a:bodyPr/>
          <a:lstStyle/>
          <a:p>
            <a:r>
              <a:rPr lang="en-US" dirty="0"/>
              <a:t>MÁRCIO NAVALHO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B4DC710-1BCB-23C9-FDFA-1C19EE2C8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41" y="1524000"/>
            <a:ext cx="8364117" cy="42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77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pic>
        <p:nvPicPr>
          <p:cNvPr id="4" name="Picture 3" descr="A person wearing a white coat and red tie&#10;&#10;Description automatically generated with medium confidence">
            <a:extLst>
              <a:ext uri="{FF2B5EF4-FFF2-40B4-BE49-F238E27FC236}">
                <a16:creationId xmlns:a16="http://schemas.microsoft.com/office/drawing/2014/main" id="{4E838F9C-8226-579E-A914-48894ACC8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86"/>
            <a:ext cx="9144000" cy="452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22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029200" y="2690336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QUALIDADE</a:t>
            </a:r>
          </a:p>
          <a:p>
            <a:endParaRPr lang="pt-PT" b="1" dirty="0">
              <a:solidFill>
                <a:schemeClr val="bg1"/>
              </a:solidFill>
            </a:endParaRPr>
          </a:p>
          <a:p>
            <a:r>
              <a:rPr lang="en-GB" b="1" i="1" dirty="0" err="1">
                <a:solidFill>
                  <a:schemeClr val="bg1"/>
                </a:solidFill>
              </a:rPr>
              <a:t>Médicos</a:t>
            </a:r>
            <a:r>
              <a:rPr lang="en-GB" b="1" i="1" dirty="0">
                <a:solidFill>
                  <a:schemeClr val="bg1"/>
                </a:solidFill>
              </a:rPr>
              <a:t> de </a:t>
            </a:r>
            <a:r>
              <a:rPr lang="en-GB" b="1" i="1" dirty="0" err="1">
                <a:solidFill>
                  <a:schemeClr val="bg1"/>
                </a:solidFill>
              </a:rPr>
              <a:t>renome</a:t>
            </a:r>
            <a:r>
              <a:rPr lang="en-GB" b="1" i="1" dirty="0">
                <a:solidFill>
                  <a:schemeClr val="bg1"/>
                </a:solidFill>
              </a:rPr>
              <a:t> </a:t>
            </a:r>
            <a:r>
              <a:rPr lang="en-GB" b="1" i="1" dirty="0" err="1">
                <a:solidFill>
                  <a:schemeClr val="bg1"/>
                </a:solidFill>
              </a:rPr>
              <a:t>Internacional</a:t>
            </a:r>
            <a:r>
              <a:rPr lang="en-GB" b="1" i="1" dirty="0">
                <a:solidFill>
                  <a:schemeClr val="bg1"/>
                </a:solidFill>
              </a:rPr>
              <a:t> a </a:t>
            </a:r>
            <a:r>
              <a:rPr lang="en-GB" b="1" i="1" dirty="0" err="1">
                <a:solidFill>
                  <a:schemeClr val="bg1"/>
                </a:solidFill>
              </a:rPr>
              <a:t>trabalhar</a:t>
            </a:r>
            <a:r>
              <a:rPr lang="en-GB" b="1" i="1" dirty="0">
                <a:solidFill>
                  <a:schemeClr val="bg1"/>
                </a:solidFill>
              </a:rPr>
              <a:t> para a </a:t>
            </a:r>
            <a:r>
              <a:rPr lang="en-GB" b="1" i="1" dirty="0" err="1">
                <a:solidFill>
                  <a:schemeClr val="bg1"/>
                </a:solidFill>
              </a:rPr>
              <a:t>sua</a:t>
            </a:r>
            <a:r>
              <a:rPr lang="en-GB" b="1" i="1" dirty="0">
                <a:solidFill>
                  <a:schemeClr val="bg1"/>
                </a:solidFill>
              </a:rPr>
              <a:t> </a:t>
            </a:r>
            <a:r>
              <a:rPr lang="en-GB" b="1" i="1" dirty="0" err="1">
                <a:solidFill>
                  <a:schemeClr val="bg1"/>
                </a:solidFill>
              </a:rPr>
              <a:t>Clínica</a:t>
            </a:r>
            <a:endParaRPr lang="pt-PT" b="1" i="1" dirty="0">
              <a:solidFill>
                <a:schemeClr val="bg1"/>
              </a:solidFill>
            </a:endParaRPr>
          </a:p>
        </p:txBody>
      </p:sp>
      <p:pic>
        <p:nvPicPr>
          <p:cNvPr id="4" name="Picture 3" descr="A group of people smiling&#10;&#10;Description automatically generated with low confidence">
            <a:extLst>
              <a:ext uri="{FF2B5EF4-FFF2-40B4-BE49-F238E27FC236}">
                <a16:creationId xmlns:a16="http://schemas.microsoft.com/office/drawing/2014/main" id="{62D03358-8BD7-2B4E-46C2-F01CDCD83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0303"/>
            <a:ext cx="9144000" cy="45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87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029200" y="2690336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QUALIDADE</a:t>
            </a:r>
          </a:p>
          <a:p>
            <a:endParaRPr lang="pt-PT" b="1" dirty="0">
              <a:solidFill>
                <a:schemeClr val="bg1"/>
              </a:solidFill>
            </a:endParaRPr>
          </a:p>
          <a:p>
            <a:r>
              <a:rPr lang="en-GB" b="1" i="1" dirty="0" err="1">
                <a:solidFill>
                  <a:schemeClr val="bg1"/>
                </a:solidFill>
              </a:rPr>
              <a:t>Médicos</a:t>
            </a:r>
            <a:r>
              <a:rPr lang="en-GB" b="1" i="1" dirty="0">
                <a:solidFill>
                  <a:schemeClr val="bg1"/>
                </a:solidFill>
              </a:rPr>
              <a:t> de </a:t>
            </a:r>
            <a:r>
              <a:rPr lang="en-GB" b="1" i="1" dirty="0" err="1">
                <a:solidFill>
                  <a:schemeClr val="bg1"/>
                </a:solidFill>
              </a:rPr>
              <a:t>renome</a:t>
            </a:r>
            <a:r>
              <a:rPr lang="en-GB" b="1" i="1" dirty="0">
                <a:solidFill>
                  <a:schemeClr val="bg1"/>
                </a:solidFill>
              </a:rPr>
              <a:t> </a:t>
            </a:r>
            <a:r>
              <a:rPr lang="en-GB" b="1" i="1" dirty="0" err="1">
                <a:solidFill>
                  <a:schemeClr val="bg1"/>
                </a:solidFill>
              </a:rPr>
              <a:t>Internacional</a:t>
            </a:r>
            <a:r>
              <a:rPr lang="en-GB" b="1" i="1" dirty="0">
                <a:solidFill>
                  <a:schemeClr val="bg1"/>
                </a:solidFill>
              </a:rPr>
              <a:t> a </a:t>
            </a:r>
            <a:r>
              <a:rPr lang="en-GB" b="1" i="1" dirty="0" err="1">
                <a:solidFill>
                  <a:schemeClr val="bg1"/>
                </a:solidFill>
              </a:rPr>
              <a:t>trabalhar</a:t>
            </a:r>
            <a:r>
              <a:rPr lang="en-GB" b="1" i="1" dirty="0">
                <a:solidFill>
                  <a:schemeClr val="bg1"/>
                </a:solidFill>
              </a:rPr>
              <a:t> para a </a:t>
            </a:r>
            <a:r>
              <a:rPr lang="en-GB" b="1" i="1" dirty="0" err="1">
                <a:solidFill>
                  <a:schemeClr val="bg1"/>
                </a:solidFill>
              </a:rPr>
              <a:t>sua</a:t>
            </a:r>
            <a:r>
              <a:rPr lang="en-GB" b="1" i="1" dirty="0">
                <a:solidFill>
                  <a:schemeClr val="bg1"/>
                </a:solidFill>
              </a:rPr>
              <a:t> </a:t>
            </a:r>
            <a:r>
              <a:rPr lang="en-GB" b="1" i="1" dirty="0" err="1">
                <a:solidFill>
                  <a:schemeClr val="bg1"/>
                </a:solidFill>
              </a:rPr>
              <a:t>Clínica</a:t>
            </a:r>
            <a:endParaRPr lang="pt-PT" b="1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hands shaking&#10;&#10;Description automatically generated with low confidence">
            <a:extLst>
              <a:ext uri="{FF2B5EF4-FFF2-40B4-BE49-F238E27FC236}">
                <a16:creationId xmlns:a16="http://schemas.microsoft.com/office/drawing/2014/main" id="{2EF627C3-38C6-D958-EC8C-3995EE903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2383"/>
            <a:ext cx="9144000" cy="451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00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77523"/>
            <a:ext cx="5181600" cy="563562"/>
          </a:xfrm>
        </p:spPr>
        <p:txBody>
          <a:bodyPr/>
          <a:lstStyle/>
          <a:p>
            <a:r>
              <a:rPr lang="en-GB" dirty="0"/>
              <a:t>FORNECEMOS</a:t>
            </a:r>
            <a:endParaRPr lang="pt-PT" dirty="0"/>
          </a:p>
        </p:txBody>
      </p:sp>
      <p:pic>
        <p:nvPicPr>
          <p:cNvPr id="20" name="Picture 19" descr="agend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451" y="1219200"/>
            <a:ext cx="8460549" cy="496783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399126" y="2133600"/>
            <a:ext cx="4006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Intervenção</a:t>
            </a:r>
            <a:r>
              <a:rPr lang="en-GB" dirty="0"/>
              <a:t> </a:t>
            </a:r>
            <a:r>
              <a:rPr lang="en-GB" dirty="0" err="1"/>
              <a:t>por</a:t>
            </a:r>
            <a:r>
              <a:rPr lang="en-GB" dirty="0"/>
              <a:t> </a:t>
            </a:r>
            <a:r>
              <a:rPr lang="en-GB" dirty="0" err="1"/>
              <a:t>especialistas</a:t>
            </a:r>
            <a:r>
              <a:rPr lang="en-GB" dirty="0"/>
              <a:t> de </a:t>
            </a:r>
            <a:r>
              <a:rPr lang="en-GB" dirty="0" err="1"/>
              <a:t>topo</a:t>
            </a:r>
            <a:endParaRPr lang="pt-PT" dirty="0"/>
          </a:p>
        </p:txBody>
      </p:sp>
      <p:sp>
        <p:nvSpPr>
          <p:cNvPr id="21" name="Rectangle 20"/>
          <p:cNvSpPr/>
          <p:nvPr/>
        </p:nvSpPr>
        <p:spPr>
          <a:xfrm>
            <a:off x="2399126" y="2831068"/>
            <a:ext cx="4980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Análise</a:t>
            </a:r>
            <a:r>
              <a:rPr lang="en-GB" dirty="0"/>
              <a:t> sub-</a:t>
            </a:r>
            <a:r>
              <a:rPr lang="en-GB" dirty="0" err="1"/>
              <a:t>especializada</a:t>
            </a:r>
            <a:r>
              <a:rPr lang="en-GB" dirty="0"/>
              <a:t> de </a:t>
            </a:r>
            <a:r>
              <a:rPr lang="en-GB" dirty="0" err="1"/>
              <a:t>todos</a:t>
            </a:r>
            <a:r>
              <a:rPr lang="en-GB" dirty="0"/>
              <a:t>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exames</a:t>
            </a:r>
            <a:endParaRPr lang="pt-PT" dirty="0"/>
          </a:p>
        </p:txBody>
      </p:sp>
      <p:sp>
        <p:nvSpPr>
          <p:cNvPr id="22" name="Rectangle 21"/>
          <p:cNvSpPr/>
          <p:nvPr/>
        </p:nvSpPr>
        <p:spPr>
          <a:xfrm>
            <a:off x="2399126" y="3505200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Necessidades</a:t>
            </a:r>
            <a:r>
              <a:rPr lang="en-GB" dirty="0"/>
              <a:t> </a:t>
            </a:r>
            <a:r>
              <a:rPr lang="en-GB" dirty="0" err="1"/>
              <a:t>ocasionais</a:t>
            </a:r>
            <a:r>
              <a:rPr lang="en-GB" dirty="0"/>
              <a:t> </a:t>
            </a:r>
            <a:r>
              <a:rPr lang="en-GB" dirty="0" err="1"/>
              <a:t>ou</a:t>
            </a:r>
            <a:r>
              <a:rPr lang="en-GB" dirty="0"/>
              <a:t> </a:t>
            </a:r>
            <a:r>
              <a:rPr lang="en-GB" dirty="0" err="1"/>
              <a:t>permanentes</a:t>
            </a:r>
            <a:r>
              <a:rPr lang="en-GB" dirty="0"/>
              <a:t> </a:t>
            </a:r>
            <a:endParaRPr lang="pt-PT" dirty="0"/>
          </a:p>
        </p:txBody>
      </p:sp>
      <p:sp>
        <p:nvSpPr>
          <p:cNvPr id="23" name="Rectangle 22"/>
          <p:cNvSpPr/>
          <p:nvPr/>
        </p:nvSpPr>
        <p:spPr>
          <a:xfrm>
            <a:off x="2399126" y="420266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Cobertura</a:t>
            </a:r>
            <a:r>
              <a:rPr lang="en-GB" dirty="0"/>
              <a:t> </a:t>
            </a:r>
            <a:r>
              <a:rPr lang="en-GB" dirty="0" err="1"/>
              <a:t>diurna</a:t>
            </a:r>
            <a:r>
              <a:rPr lang="en-GB" dirty="0"/>
              <a:t> e </a:t>
            </a:r>
            <a:r>
              <a:rPr lang="en-GB" dirty="0" err="1"/>
              <a:t>nocturna</a:t>
            </a:r>
            <a:r>
              <a:rPr lang="en-GB" dirty="0"/>
              <a:t> </a:t>
            </a:r>
            <a:endParaRPr lang="pt-PT" dirty="0"/>
          </a:p>
        </p:txBody>
      </p:sp>
      <p:sp>
        <p:nvSpPr>
          <p:cNvPr id="24" name="Rectangle 23"/>
          <p:cNvSpPr/>
          <p:nvPr/>
        </p:nvSpPr>
        <p:spPr>
          <a:xfrm>
            <a:off x="2399126" y="4964668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Âmbito</a:t>
            </a:r>
            <a:r>
              <a:rPr lang="en-GB" dirty="0"/>
              <a:t> </a:t>
            </a:r>
            <a:r>
              <a:rPr lang="en-GB" dirty="0" err="1"/>
              <a:t>Internacional</a:t>
            </a:r>
            <a:endParaRPr lang="pt-P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16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800" y="1081516"/>
            <a:ext cx="6142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CUSTOS CONTROLADOS</a:t>
            </a:r>
            <a:endParaRPr lang="en-US" sz="2400" dirty="0"/>
          </a:p>
        </p:txBody>
      </p:sp>
      <p:pic>
        <p:nvPicPr>
          <p:cNvPr id="10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38576"/>
            <a:ext cx="3526316" cy="367457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90600" y="1967701"/>
            <a:ext cx="396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Despesa com a montagem da plataforma informática fica completamente do nosso lado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Não existe qualquer pagamento inicial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Não existem quaisquer custos fixos ou um mínimo de exames obrigatório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Temos simplesmente um preço por relatório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São faturados apenas os relatórios efectivados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33400" y="2057400"/>
            <a:ext cx="0" cy="3326621"/>
          </a:xfrm>
          <a:prstGeom prst="line">
            <a:avLst/>
          </a:prstGeom>
          <a:ln w="762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147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543800" cy="563562"/>
          </a:xfrm>
        </p:spPr>
        <p:txBody>
          <a:bodyPr/>
          <a:lstStyle/>
          <a:p>
            <a:r>
              <a:rPr lang="en-US" dirty="0"/>
              <a:t>PROJEÇÃO FINANCEIRA </a:t>
            </a:r>
            <a:endParaRPr lang="pt-PT" dirty="0"/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C3635-12C6-444C-B530-F37AD6A4D441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4" name="Gráfico 3"/>
          <p:cNvGraphicFramePr>
            <a:graphicFrameLocks/>
          </p:cNvGraphicFramePr>
          <p:nvPr/>
        </p:nvGraphicFramePr>
        <p:xfrm>
          <a:off x="838200" y="1181100"/>
          <a:ext cx="7467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8807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28699" y="3086100"/>
            <a:ext cx="7086600" cy="685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Myriad Pro Light" pitchFamily="34" charset="0"/>
              </a:rPr>
              <a:t>www.centrodetelemedicina.com</a:t>
            </a:r>
          </a:p>
        </p:txBody>
      </p:sp>
      <p:pic>
        <p:nvPicPr>
          <p:cNvPr id="5" name="Picture 4" descr="logo whi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4215" y="5486400"/>
            <a:ext cx="3335569" cy="7241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514600"/>
            <a:ext cx="4876800" cy="15240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Myriad Pro Light" pitchFamily="34" charset="0"/>
              </a:rPr>
              <a:t>Welcome</a:t>
            </a:r>
            <a: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  <a:t> </a:t>
            </a:r>
            <a:b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Myriad Pro Light" pitchFamily="34" charset="0"/>
              </a:rPr>
              <a:t>to our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486400" y="4191000"/>
            <a:ext cx="30480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sz="1800" dirty="0">
                <a:solidFill>
                  <a:schemeClr val="bg1"/>
                </a:solidFill>
                <a:latin typeface="Myriad Pro" pitchFamily="34" charset="0"/>
              </a:rPr>
              <a:t>Birmingham, October 2013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5410200"/>
            <a:ext cx="3335569" cy="724169"/>
          </a:xfrm>
          <a:prstGeom prst="rect">
            <a:avLst/>
          </a:prstGeom>
        </p:spPr>
      </p:pic>
      <p:pic>
        <p:nvPicPr>
          <p:cNvPr id="5" name="centro_telemedicina_sc5seg_HD_v260314_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8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1295400"/>
            <a:ext cx="6477000" cy="28194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Myriad Pro Light" pitchFamily="34" charset="0"/>
              </a:rPr>
              <a:t>Centro de </a:t>
            </a:r>
            <a:r>
              <a:rPr lang="en-US" sz="4800" b="1" dirty="0" err="1">
                <a:solidFill>
                  <a:schemeClr val="bg1"/>
                </a:solidFill>
                <a:latin typeface="Myriad Pro Light" pitchFamily="34" charset="0"/>
              </a:rPr>
              <a:t>Telemedicina</a:t>
            </a:r>
            <a:br>
              <a:rPr lang="en-US" sz="4800" b="1" dirty="0">
                <a:solidFill>
                  <a:schemeClr val="bg1"/>
                </a:solidFill>
                <a:latin typeface="Myriad Pro Light" pitchFamily="34" charset="0"/>
              </a:rPr>
            </a:br>
            <a:br>
              <a:rPr lang="en-US" sz="4800" b="1" dirty="0">
                <a:solidFill>
                  <a:schemeClr val="bg1"/>
                </a:solidFill>
                <a:latin typeface="Myriad Pro Light" pitchFamily="34" charset="0"/>
              </a:rPr>
            </a:br>
            <a:r>
              <a:rPr lang="en-US" sz="3200" b="1" i="1" dirty="0">
                <a:solidFill>
                  <a:schemeClr val="bg1"/>
                </a:solidFill>
                <a:latin typeface="Myriad Pro Light" pitchFamily="34" charset="0"/>
              </a:rPr>
              <a:t>Uma </a:t>
            </a:r>
            <a:r>
              <a:rPr lang="en-US" sz="3200" b="1" i="1" dirty="0" err="1">
                <a:solidFill>
                  <a:schemeClr val="bg1"/>
                </a:solidFill>
                <a:latin typeface="Myriad Pro Light" pitchFamily="34" charset="0"/>
              </a:rPr>
              <a:t>perspetiva</a:t>
            </a:r>
            <a:r>
              <a:rPr lang="en-US" sz="3200" b="1" i="1" dirty="0">
                <a:solidFill>
                  <a:schemeClr val="bg1"/>
                </a:solidFill>
                <a:latin typeface="Myriad Pro Light" pitchFamily="34" charset="0"/>
              </a:rPr>
              <a:t> de 5 </a:t>
            </a:r>
            <a:r>
              <a:rPr lang="en-US" sz="3200" b="1" i="1" dirty="0" err="1">
                <a:solidFill>
                  <a:schemeClr val="bg1"/>
                </a:solidFill>
                <a:latin typeface="Myriad Pro Light" pitchFamily="34" charset="0"/>
              </a:rPr>
              <a:t>minutos</a:t>
            </a:r>
            <a:endParaRPr lang="en-US" sz="3200" i="1" dirty="0">
              <a:solidFill>
                <a:schemeClr val="bg1"/>
              </a:solidFill>
              <a:latin typeface="Myriad Pro Light" pitchFamily="34" charset="0"/>
            </a:endParaRPr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5410200"/>
            <a:ext cx="3335569" cy="7241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IMAGIOLOGIA EM ANGOLA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5149" y="1015161"/>
            <a:ext cx="6142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CONTEXTO DE OPORTUNIDADE</a:t>
            </a:r>
            <a:endParaRPr lang="en-US" sz="2400" dirty="0"/>
          </a:p>
        </p:txBody>
      </p:sp>
      <p:sp>
        <p:nvSpPr>
          <p:cNvPr id="3" name="Rounded Rectangle 2"/>
          <p:cNvSpPr/>
          <p:nvPr/>
        </p:nvSpPr>
        <p:spPr>
          <a:xfrm>
            <a:off x="990600" y="1752600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Carência dramática de cuidados na área da Imagiologia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242887" y="1752600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População urbana em rápido crescimento. Aumento do PIB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3954943" y="2699355"/>
            <a:ext cx="1143000" cy="19488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55200" y="5003514"/>
            <a:ext cx="5342486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b="1" dirty="0"/>
              <a:t>Oportunidade comercial relevante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4558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IMAGIOLOGIA EM ANGOLA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0559" y="970332"/>
            <a:ext cx="6142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A DIFICULDADE</a:t>
            </a:r>
            <a:endParaRPr lang="en-US" sz="2400" dirty="0"/>
          </a:p>
        </p:txBody>
      </p:sp>
      <p:sp>
        <p:nvSpPr>
          <p:cNvPr id="3" name="Rounded Rectangle 2"/>
          <p:cNvSpPr/>
          <p:nvPr/>
        </p:nvSpPr>
        <p:spPr>
          <a:xfrm>
            <a:off x="990600" y="1752600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Falta de Médicos Radiologistas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242887" y="1752600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Limitações na qualidade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450558" y="3275875"/>
            <a:ext cx="6142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/>
              <a:t>A HIPÓTESE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52400" y="4357171"/>
            <a:ext cx="2133601" cy="11811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Expatriar Profissionais Portugueses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400300" y="3965416"/>
            <a:ext cx="0" cy="2169824"/>
          </a:xfrm>
          <a:prstGeom prst="line">
            <a:avLst/>
          </a:prstGeom>
          <a:ln w="762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52699" y="3983084"/>
            <a:ext cx="39656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Serviço de qualidade Europeia: necessários pelo menos 7 Médicos Radiologistas nas diferentes sub-especialidades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Portugal e Brasil também com enorme falta de Médicos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/>
              <a:t>Custo elevado fixo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857999" y="4357171"/>
            <a:ext cx="2133601" cy="11797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Elevado custo</a:t>
            </a:r>
            <a:endParaRPr lang="en-US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6705600" y="3965416"/>
            <a:ext cx="0" cy="2169824"/>
          </a:xfrm>
          <a:prstGeom prst="line">
            <a:avLst/>
          </a:prstGeom>
          <a:ln w="762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93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IMAGIOLOGIA EM ANGOLA</a:t>
            </a:r>
          </a:p>
        </p:txBody>
      </p:sp>
      <p:pic>
        <p:nvPicPr>
          <p:cNvPr id="7" name="Imagem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333625"/>
            <a:ext cx="5943600" cy="3609975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7C9DDB-A378-5051-F3D9-54CD9157B1CB}"/>
              </a:ext>
            </a:extLst>
          </p:cNvPr>
          <p:cNvSpPr/>
          <p:nvPr/>
        </p:nvSpPr>
        <p:spPr>
          <a:xfrm>
            <a:off x="1828800" y="990600"/>
            <a:ext cx="5181600" cy="838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A SOLUÇÃO - TELERADIOLOGIA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479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sp>
        <p:nvSpPr>
          <p:cNvPr id="9" name="Rectangle 8"/>
          <p:cNvSpPr/>
          <p:nvPr/>
        </p:nvSpPr>
        <p:spPr>
          <a:xfrm>
            <a:off x="4724399" y="1066800"/>
            <a:ext cx="42672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600" dirty="0"/>
              <a:t>O Centro Internacional de Telemedicina Professor Doutor Márcio Navalho nasceu da necessidade de assegurar uma resposta de teleradiologia de elevada qualidade, suportada por um corpo clínico de topo.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Os nossos médicos são sub-especializados nas diferentes áreas: sistema musculo-esquelético, medicina desportiva, neurorradiologia, abdómen, pélvis, sistema cardiovascular e mama.</a:t>
            </a:r>
          </a:p>
          <a:p>
            <a:pPr algn="just"/>
            <a:r>
              <a:rPr lang="pt-PT" sz="1600" dirty="0"/>
              <a:t>Todos os nossos exames recebem assim uma consultadoria diferenciada por especialistas de renome, assegurando o máximo rigor diagnóstico.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46" y="823149"/>
            <a:ext cx="4793242" cy="411112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04800" y="4971127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Os melhores Médicos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11096" y="4948175"/>
            <a:ext cx="2438400" cy="1295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EM LUANDA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151082" y="4941418"/>
            <a:ext cx="2819400" cy="1295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Baixo custo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217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5181600" cy="563562"/>
          </a:xfrm>
        </p:spPr>
        <p:txBody>
          <a:bodyPr/>
          <a:lstStyle/>
          <a:p>
            <a:r>
              <a:rPr lang="en-US" dirty="0"/>
              <a:t>SOBRE NÓS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641E0C0-69EE-0C99-34BC-83C2479EA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914400"/>
            <a:ext cx="6039693" cy="534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16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6553200" cy="563562"/>
          </a:xfrm>
        </p:spPr>
        <p:txBody>
          <a:bodyPr/>
          <a:lstStyle/>
          <a:p>
            <a:r>
              <a:rPr lang="en-US" dirty="0"/>
              <a:t>MÁRCIO NAVALHO</a:t>
            </a:r>
          </a:p>
        </p:txBody>
      </p:sp>
      <p:sp>
        <p:nvSpPr>
          <p:cNvPr id="9" name="Rectangle 8"/>
          <p:cNvSpPr/>
          <p:nvPr/>
        </p:nvSpPr>
        <p:spPr>
          <a:xfrm>
            <a:off x="2170611" y="914400"/>
            <a:ext cx="6858000" cy="351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pt-PT" sz="1400" b="1" dirty="0"/>
              <a:t>Educação Universitária</a:t>
            </a:r>
          </a:p>
          <a:p>
            <a:pPr algn="just">
              <a:lnSpc>
                <a:spcPts val="1900"/>
              </a:lnSpc>
            </a:pPr>
            <a:r>
              <a:rPr lang="pt-PT" sz="1400" dirty="0"/>
              <a:t>Licenciado em Medicina pela Faculdade de Medicina da Universidade de Lisboa (FML), com a classificação final de 17,17 valores (2000).</a:t>
            </a:r>
          </a:p>
          <a:p>
            <a:pPr algn="just">
              <a:lnSpc>
                <a:spcPts val="1900"/>
              </a:lnSpc>
            </a:pPr>
            <a:r>
              <a:rPr lang="pt-PT" sz="1400" dirty="0"/>
              <a:t>Doutorado em Medicina pela FML, aprovado por Unanimidade com Distinção e Louvor (2012).</a:t>
            </a:r>
          </a:p>
          <a:p>
            <a:pPr algn="just">
              <a:lnSpc>
                <a:spcPts val="1900"/>
              </a:lnSpc>
            </a:pPr>
            <a:r>
              <a:rPr lang="pt-PT" sz="1400" dirty="0"/>
              <a:t> </a:t>
            </a:r>
          </a:p>
          <a:p>
            <a:pPr algn="just">
              <a:lnSpc>
                <a:spcPts val="1900"/>
              </a:lnSpc>
            </a:pPr>
            <a:r>
              <a:rPr lang="pt-PT" sz="1400" b="1" dirty="0"/>
              <a:t>Educação Pós-Graduada</a:t>
            </a:r>
          </a:p>
          <a:p>
            <a:pPr algn="just">
              <a:lnSpc>
                <a:spcPts val="1900"/>
              </a:lnSpc>
            </a:pPr>
            <a:r>
              <a:rPr lang="pt-PT" sz="1400" dirty="0"/>
              <a:t>Médico Interno de Imagiologia e Radiodiagnóstico do Hospital Universitário de Santa Maria (2003 a 2008).</a:t>
            </a:r>
          </a:p>
          <a:p>
            <a:pPr algn="just">
              <a:lnSpc>
                <a:spcPts val="1900"/>
              </a:lnSpc>
            </a:pPr>
            <a:r>
              <a:rPr lang="en-US" sz="1400" dirty="0"/>
              <a:t>Visiting Clinical Fellow – Vascular Imaging, University of California, Los Angeles (2008).</a:t>
            </a:r>
            <a:endParaRPr lang="pt-PT" sz="1400" dirty="0"/>
          </a:p>
          <a:p>
            <a:pPr algn="just">
              <a:lnSpc>
                <a:spcPts val="1900"/>
              </a:lnSpc>
            </a:pPr>
            <a:r>
              <a:rPr lang="en-US" sz="1400" dirty="0"/>
              <a:t>Visiting Clinical Fellow – Musculoskeletal Imaging, Service de </a:t>
            </a:r>
            <a:r>
              <a:rPr lang="en-US" sz="1400" dirty="0" err="1"/>
              <a:t>Radiologie</a:t>
            </a:r>
            <a:r>
              <a:rPr lang="en-US" sz="1400" dirty="0"/>
              <a:t> </a:t>
            </a:r>
            <a:r>
              <a:rPr lang="en-US" sz="1400" dirty="0" err="1"/>
              <a:t>Ostéoarticulaire</a:t>
            </a:r>
            <a:r>
              <a:rPr lang="en-US" sz="1400" dirty="0"/>
              <a:t>, </a:t>
            </a:r>
            <a:r>
              <a:rPr lang="en-US" sz="1400" dirty="0" err="1"/>
              <a:t>Hôpital</a:t>
            </a:r>
            <a:r>
              <a:rPr lang="en-US" sz="1400" dirty="0"/>
              <a:t> Cochin, Paris (2008).</a:t>
            </a:r>
            <a:endParaRPr lang="pt-PT" sz="1400" dirty="0"/>
          </a:p>
          <a:p>
            <a:pPr algn="just">
              <a:lnSpc>
                <a:spcPts val="2000"/>
              </a:lnSpc>
            </a:pPr>
            <a:r>
              <a:rPr lang="en-GB" sz="1500" dirty="0"/>
              <a:t> </a:t>
            </a:r>
            <a:endParaRPr lang="pt-PT" sz="15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804980" y="4191000"/>
            <a:ext cx="7534040" cy="202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pt-PT" sz="1400" b="1" dirty="0"/>
              <a:t>Funções </a:t>
            </a:r>
            <a:r>
              <a:rPr lang="pt-PT" sz="1400" b="1" dirty="0" err="1"/>
              <a:t>Actuais</a:t>
            </a:r>
            <a:endParaRPr lang="pt-PT" sz="1400" b="1" dirty="0"/>
          </a:p>
          <a:p>
            <a:pPr>
              <a:lnSpc>
                <a:spcPts val="1900"/>
              </a:lnSpc>
            </a:pPr>
            <a:r>
              <a:rPr lang="pt-BR" sz="1400" dirty="0"/>
              <a:t>CEO, Centro de Telemedicina (desde 2013).</a:t>
            </a:r>
            <a:br>
              <a:rPr lang="pt-BR" sz="1400" dirty="0"/>
            </a:br>
            <a:r>
              <a:rPr lang="pt-BR" sz="1400" dirty="0"/>
              <a:t>Membro da Comissão Editorial do “International Journal of Orthopaedics” (ISSN 2311-5106) (desde 2014).</a:t>
            </a:r>
            <a:br>
              <a:rPr lang="pt-BR" sz="1400" dirty="0"/>
            </a:br>
            <a:r>
              <a:rPr lang="pt-BR" sz="1400" dirty="0"/>
              <a:t>Grau de Consultor (Imagiologia) pela Ordem dos Médicos (desde 2018).</a:t>
            </a:r>
            <a:br>
              <a:rPr lang="pt-BR" sz="1400" dirty="0"/>
            </a:br>
            <a:r>
              <a:rPr lang="pt-BR" sz="1400" dirty="0"/>
              <a:t>Professor Auxiliar Convidado e Regente de Disciplina da Nova Medical School - FCM (desde 2018).</a:t>
            </a:r>
            <a:br>
              <a:rPr lang="pt-BR" sz="1400" dirty="0"/>
            </a:br>
            <a:r>
              <a:rPr lang="pt-BR" sz="1400" dirty="0"/>
              <a:t>Investigador do Comprehensive Health Research Center, CHRC/NMS (desde 2018).</a:t>
            </a:r>
            <a:endParaRPr lang="pt-PT" sz="1400" dirty="0"/>
          </a:p>
        </p:txBody>
      </p:sp>
      <p:pic>
        <p:nvPicPr>
          <p:cNvPr id="6" name="Picture 5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BEF6DB6D-FABF-161A-35E3-FC8D27C97C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9" t="9091" r="10001" b="5941"/>
          <a:stretch/>
        </p:blipFill>
        <p:spPr>
          <a:xfrm>
            <a:off x="115389" y="911469"/>
            <a:ext cx="2004731" cy="32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6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65EC3635-12C6-444C-B530-F37AD6A4D441}" type="slidenum">
              <a:rPr lang="en-US" smtClean="0"/>
              <a:pPr algn="r"/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53400" cy="563562"/>
          </a:xfrm>
        </p:spPr>
        <p:txBody>
          <a:bodyPr/>
          <a:lstStyle/>
          <a:p>
            <a:r>
              <a:rPr lang="en-US" dirty="0"/>
              <a:t>MÁRCIO NAVALHO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838200"/>
            <a:ext cx="8763000" cy="545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88391"/>
      </p:ext>
    </p:extLst>
  </p:cSld>
  <p:clrMapOvr>
    <a:masterClrMapping/>
  </p:clrMapOvr>
</p:sld>
</file>

<file path=ppt/theme/theme1.xml><?xml version="1.0" encoding="utf-8"?>
<a:theme xmlns:a="http://schemas.openxmlformats.org/drawingml/2006/main" name="Dakoko Company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koko Font">
      <a:majorFont>
        <a:latin typeface="HelveticaNeue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5790</TotalTime>
  <Words>539</Words>
  <Application>Microsoft Office PowerPoint</Application>
  <PresentationFormat>Letter Paper (8.5x11 in)</PresentationFormat>
  <Paragraphs>105</Paragraphs>
  <Slides>19</Slides>
  <Notes>18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HelveticaNeue</vt:lpstr>
      <vt:lpstr>Myriad Pro</vt:lpstr>
      <vt:lpstr>Myriad Pro Light</vt:lpstr>
      <vt:lpstr>Dakoko Company Presentation</vt:lpstr>
      <vt:lpstr>Welcome  to our Presentation</vt:lpstr>
      <vt:lpstr>Centro de Telemedicina  Uma perspetiva de 5 minutos</vt:lpstr>
      <vt:lpstr>IMAGIOLOGIA EM ANGOLA</vt:lpstr>
      <vt:lpstr>IMAGIOLOGIA EM ANGOLA</vt:lpstr>
      <vt:lpstr>IMAGIOLOGIA EM ANGOLA</vt:lpstr>
      <vt:lpstr>SOBRE NÓS</vt:lpstr>
      <vt:lpstr>SOBRE NÓS</vt:lpstr>
      <vt:lpstr>MÁRCIO NAVALHO</vt:lpstr>
      <vt:lpstr>MÁRCIO NAVALHO</vt:lpstr>
      <vt:lpstr>MÁRCIO NAVALHO</vt:lpstr>
      <vt:lpstr>MÁRCIO NAVALHO</vt:lpstr>
      <vt:lpstr>SOBRE NÓS</vt:lpstr>
      <vt:lpstr>SOBRE NÓS</vt:lpstr>
      <vt:lpstr>SOBRE NÓS</vt:lpstr>
      <vt:lpstr>FORNECEMOS</vt:lpstr>
      <vt:lpstr>SOBRE NÓS</vt:lpstr>
      <vt:lpstr>PROJEÇÃO FINANCEIRA </vt:lpstr>
      <vt:lpstr>www.centrodetelemedicina.com</vt:lpstr>
      <vt:lpstr>Welcome  to our Presentation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Our Presentation</dc:title>
  <dc:creator>Valued Acer Customer</dc:creator>
  <cp:lastModifiedBy>Marcio Navalho</cp:lastModifiedBy>
  <cp:revision>89</cp:revision>
  <dcterms:created xsi:type="dcterms:W3CDTF">2012-10-14T11:29:13Z</dcterms:created>
  <dcterms:modified xsi:type="dcterms:W3CDTF">2022-09-26T21:23:29Z</dcterms:modified>
</cp:coreProperties>
</file>