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x="6858000" cy="9144000"/>
  <p:embeddedFontLst>
    <p:embeddedFont>
      <p:font typeface="Roboto"/>
      <p:regular r:id="rId16"/>
      <p:bold r:id="rId17"/>
      <p:italic r:id="rId18"/>
      <p:boldItalic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Roboto-bold.fntdata"/><Relationship Id="rId16" Type="http://schemas.openxmlformats.org/officeDocument/2006/relationships/font" Target="fonts/Roboto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Roboto-boldItalic.fntdata"/><Relationship Id="rId6" Type="http://schemas.openxmlformats.org/officeDocument/2006/relationships/slide" Target="slides/slide1.xml"/><Relationship Id="rId18" Type="http://schemas.openxmlformats.org/officeDocument/2006/relationships/font" Target="fonts/Roboto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g1393468ae8b_0_6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4" name="Google Shape;374;g1393468ae8b_0_6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1393468ae8b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1393468ae8b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1393468ae8b_0_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1393468ae8b_0_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1393468ae8b_0_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1393468ae8b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1393468ae8b_0_3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1393468ae8b_0_3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1393468ae8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1393468ae8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1393468ae8b_0_4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Google Shape;233;g1393468ae8b_0_4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1393468ae8b_0_1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1" name="Google Shape;271;g1393468ae8b_0_1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1393468ae8b_0_5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3" name="Google Shape;333;g1393468ae8b_0_5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png"/><Relationship Id="rId4" Type="http://schemas.openxmlformats.org/officeDocument/2006/relationships/image" Target="../media/image8.png"/><Relationship Id="rId5" Type="http://schemas.openxmlformats.org/officeDocument/2006/relationships/image" Target="../media/image1.png"/><Relationship Id="rId6" Type="http://schemas.openxmlformats.org/officeDocument/2006/relationships/image" Target="../media/image3.png"/><Relationship Id="rId7" Type="http://schemas.openxmlformats.org/officeDocument/2006/relationships/image" Target="../media/image4.png"/><Relationship Id="rId8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23.png"/><Relationship Id="rId7" Type="http://schemas.openxmlformats.org/officeDocument/2006/relationships/image" Target="../media/image1.png"/><Relationship Id="rId8" Type="http://schemas.openxmlformats.org/officeDocument/2006/relationships/image" Target="../media/image2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6.png"/><Relationship Id="rId6" Type="http://schemas.openxmlformats.org/officeDocument/2006/relationships/image" Target="../media/image1.png"/><Relationship Id="rId7" Type="http://schemas.openxmlformats.org/officeDocument/2006/relationships/image" Target="../media/image8.png"/><Relationship Id="rId8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.png"/><Relationship Id="rId6" Type="http://schemas.openxmlformats.org/officeDocument/2006/relationships/image" Target="../media/image5.png"/><Relationship Id="rId7" Type="http://schemas.openxmlformats.org/officeDocument/2006/relationships/image" Target="../media/image8.png"/><Relationship Id="rId8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10" Type="http://schemas.openxmlformats.org/officeDocument/2006/relationships/image" Target="../media/image2.png"/><Relationship Id="rId9" Type="http://schemas.openxmlformats.org/officeDocument/2006/relationships/image" Target="../media/image8.png"/><Relationship Id="rId5" Type="http://schemas.openxmlformats.org/officeDocument/2006/relationships/image" Target="../media/image1.png"/><Relationship Id="rId6" Type="http://schemas.openxmlformats.org/officeDocument/2006/relationships/image" Target="../media/image7.png"/><Relationship Id="rId7" Type="http://schemas.openxmlformats.org/officeDocument/2006/relationships/image" Target="../media/image11.png"/><Relationship Id="rId8" Type="http://schemas.openxmlformats.org/officeDocument/2006/relationships/image" Target="../media/image1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0" Type="http://schemas.openxmlformats.org/officeDocument/2006/relationships/image" Target="../media/image2.png"/><Relationship Id="rId9" Type="http://schemas.openxmlformats.org/officeDocument/2006/relationships/image" Target="../media/image25.png"/><Relationship Id="rId5" Type="http://schemas.openxmlformats.org/officeDocument/2006/relationships/image" Target="../media/image3.png"/><Relationship Id="rId6" Type="http://schemas.openxmlformats.org/officeDocument/2006/relationships/image" Target="../media/image23.png"/><Relationship Id="rId7" Type="http://schemas.openxmlformats.org/officeDocument/2006/relationships/image" Target="../media/image1.png"/><Relationship Id="rId8" Type="http://schemas.openxmlformats.org/officeDocument/2006/relationships/image" Target="../media/image1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Relationship Id="rId4" Type="http://schemas.openxmlformats.org/officeDocument/2006/relationships/image" Target="../media/image8.png"/><Relationship Id="rId10" Type="http://schemas.openxmlformats.org/officeDocument/2006/relationships/image" Target="../media/image2.png"/><Relationship Id="rId9" Type="http://schemas.openxmlformats.org/officeDocument/2006/relationships/image" Target="../media/image1.png"/><Relationship Id="rId5" Type="http://schemas.openxmlformats.org/officeDocument/2006/relationships/image" Target="../media/image16.png"/><Relationship Id="rId6" Type="http://schemas.openxmlformats.org/officeDocument/2006/relationships/image" Target="../media/image15.png"/><Relationship Id="rId7" Type="http://schemas.openxmlformats.org/officeDocument/2006/relationships/image" Target="../media/image3.png"/><Relationship Id="rId8" Type="http://schemas.openxmlformats.org/officeDocument/2006/relationships/image" Target="../media/image2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Relationship Id="rId4" Type="http://schemas.openxmlformats.org/officeDocument/2006/relationships/image" Target="../media/image8.png"/><Relationship Id="rId11" Type="http://schemas.openxmlformats.org/officeDocument/2006/relationships/image" Target="../media/image20.png"/><Relationship Id="rId10" Type="http://schemas.openxmlformats.org/officeDocument/2006/relationships/image" Target="../media/image21.png"/><Relationship Id="rId12" Type="http://schemas.openxmlformats.org/officeDocument/2006/relationships/image" Target="../media/image2.png"/><Relationship Id="rId9" Type="http://schemas.openxmlformats.org/officeDocument/2006/relationships/image" Target="../media/image18.png"/><Relationship Id="rId5" Type="http://schemas.openxmlformats.org/officeDocument/2006/relationships/image" Target="../media/image3.png"/><Relationship Id="rId6" Type="http://schemas.openxmlformats.org/officeDocument/2006/relationships/image" Target="../media/image23.png"/><Relationship Id="rId7" Type="http://schemas.openxmlformats.org/officeDocument/2006/relationships/image" Target="../media/image1.png"/><Relationship Id="rId8" Type="http://schemas.openxmlformats.org/officeDocument/2006/relationships/image" Target="../media/image2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Relationship Id="rId4" Type="http://schemas.openxmlformats.org/officeDocument/2006/relationships/image" Target="../media/image8.png"/><Relationship Id="rId10" Type="http://schemas.openxmlformats.org/officeDocument/2006/relationships/image" Target="../media/image2.png"/><Relationship Id="rId9" Type="http://schemas.openxmlformats.org/officeDocument/2006/relationships/image" Target="../media/image24.png"/><Relationship Id="rId5" Type="http://schemas.openxmlformats.org/officeDocument/2006/relationships/image" Target="../media/image19.png"/><Relationship Id="rId6" Type="http://schemas.openxmlformats.org/officeDocument/2006/relationships/image" Target="../media/image3.png"/><Relationship Id="rId7" Type="http://schemas.openxmlformats.org/officeDocument/2006/relationships/image" Target="../media/image23.png"/><Relationship Id="rId8" Type="http://schemas.openxmlformats.org/officeDocument/2006/relationships/image" Target="../media/image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png"/><Relationship Id="rId4" Type="http://schemas.openxmlformats.org/officeDocument/2006/relationships/image" Target="../media/image8.png"/><Relationship Id="rId10" Type="http://schemas.openxmlformats.org/officeDocument/2006/relationships/image" Target="../media/image2.png"/><Relationship Id="rId9" Type="http://schemas.openxmlformats.org/officeDocument/2006/relationships/image" Target="../media/image26.png"/><Relationship Id="rId5" Type="http://schemas.openxmlformats.org/officeDocument/2006/relationships/image" Target="../media/image3.png"/><Relationship Id="rId6" Type="http://schemas.openxmlformats.org/officeDocument/2006/relationships/image" Target="../media/image23.png"/><Relationship Id="rId7" Type="http://schemas.openxmlformats.org/officeDocument/2006/relationships/image" Target="../media/image1.png"/><Relationship Id="rId8" Type="http://schemas.openxmlformats.org/officeDocument/2006/relationships/hyperlink" Target="mailto:corporate@pgkclubhouse.com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565281" cy="4838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9725" y="301873"/>
            <a:ext cx="770800" cy="79797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6" name="Google Shape;56;p13"/>
          <p:cNvCxnSpPr/>
          <p:nvPr/>
        </p:nvCxnSpPr>
        <p:spPr>
          <a:xfrm>
            <a:off x="4692200" y="4240900"/>
            <a:ext cx="1201200" cy="3717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" name="Google Shape;57;p13"/>
          <p:cNvCxnSpPr/>
          <p:nvPr/>
        </p:nvCxnSpPr>
        <p:spPr>
          <a:xfrm flipH="1" rot="10800000">
            <a:off x="4718750" y="4287500"/>
            <a:ext cx="1214400" cy="3516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8" name="Google Shape;58;p13"/>
          <p:cNvSpPr txBox="1"/>
          <p:nvPr/>
        </p:nvSpPr>
        <p:spPr>
          <a:xfrm>
            <a:off x="286875" y="2041575"/>
            <a:ext cx="1791900" cy="37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0000"/>
                </a:solidFill>
              </a:rPr>
              <a:t>Carousel image #1</a:t>
            </a:r>
            <a:endParaRPr>
              <a:solidFill>
                <a:srgbClr val="FF0000"/>
              </a:solidFill>
            </a:endParaRPr>
          </a:p>
        </p:txBody>
      </p:sp>
      <p:pic>
        <p:nvPicPr>
          <p:cNvPr id="59" name="Google Shape;59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913775" y="4081024"/>
            <a:ext cx="3042527" cy="691475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13"/>
          <p:cNvSpPr/>
          <p:nvPr/>
        </p:nvSpPr>
        <p:spPr>
          <a:xfrm>
            <a:off x="2190125" y="3145825"/>
            <a:ext cx="4791900" cy="869400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" name="Google Shape;61;p13"/>
          <p:cNvSpPr txBox="1"/>
          <p:nvPr/>
        </p:nvSpPr>
        <p:spPr>
          <a:xfrm>
            <a:off x="259725" y="3145825"/>
            <a:ext cx="1846200" cy="103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0000"/>
                </a:solidFill>
              </a:rPr>
              <a:t>Unsure about whether we keep this copy or change it, leaving here for now</a:t>
            </a:r>
            <a:endParaRPr sz="1000">
              <a:solidFill>
                <a:srgbClr val="FF0000"/>
              </a:solidFill>
            </a:endParaRPr>
          </a:p>
        </p:txBody>
      </p:sp>
      <p:sp>
        <p:nvSpPr>
          <p:cNvPr id="62" name="Google Shape;62;p13"/>
          <p:cNvSpPr/>
          <p:nvPr/>
        </p:nvSpPr>
        <p:spPr>
          <a:xfrm>
            <a:off x="3648063" y="438025"/>
            <a:ext cx="1499400" cy="1931400"/>
          </a:xfrm>
          <a:prstGeom prst="rect">
            <a:avLst/>
          </a:prstGeom>
          <a:solidFill>
            <a:srgbClr val="1C45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3" name="Google Shape;63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994388" y="1206375"/>
            <a:ext cx="806775" cy="835208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3"/>
          <p:cNvSpPr txBox="1"/>
          <p:nvPr/>
        </p:nvSpPr>
        <p:spPr>
          <a:xfrm>
            <a:off x="1293934" y="484384"/>
            <a:ext cx="4233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Home</a:t>
            </a:r>
            <a:endParaRPr b="1" sz="1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5" name="Google Shape;65;p13"/>
          <p:cNvSpPr txBox="1"/>
          <p:nvPr/>
        </p:nvSpPr>
        <p:spPr>
          <a:xfrm>
            <a:off x="3108250" y="807531"/>
            <a:ext cx="7275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PGK Megastore</a:t>
            </a:r>
            <a:endParaRPr b="1" sz="7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6" name="Google Shape;66;p13"/>
          <p:cNvSpPr txBox="1"/>
          <p:nvPr/>
        </p:nvSpPr>
        <p:spPr>
          <a:xfrm>
            <a:off x="3108250" y="990976"/>
            <a:ext cx="7275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PGK Adventure Club</a:t>
            </a:r>
            <a:endParaRPr b="1" sz="7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7" name="Google Shape;67;p13"/>
          <p:cNvSpPr txBox="1"/>
          <p:nvPr/>
        </p:nvSpPr>
        <p:spPr>
          <a:xfrm>
            <a:off x="7312497" y="484384"/>
            <a:ext cx="3177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Help</a:t>
            </a:r>
            <a:endParaRPr b="1" sz="1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8" name="Google Shape;68;p13"/>
          <p:cNvSpPr txBox="1"/>
          <p:nvPr/>
        </p:nvSpPr>
        <p:spPr>
          <a:xfrm>
            <a:off x="6253772" y="484384"/>
            <a:ext cx="7275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Contact Us</a:t>
            </a:r>
            <a:endParaRPr b="1" sz="1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9" name="Google Shape;69;p13"/>
          <p:cNvSpPr txBox="1"/>
          <p:nvPr/>
        </p:nvSpPr>
        <p:spPr>
          <a:xfrm>
            <a:off x="5379859" y="1003172"/>
            <a:ext cx="7275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Promiseland Park Characters</a:t>
            </a:r>
            <a:endParaRPr b="1" sz="7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0" name="Google Shape;70;p13"/>
          <p:cNvSpPr txBox="1"/>
          <p:nvPr/>
        </p:nvSpPr>
        <p:spPr>
          <a:xfrm>
            <a:off x="3962888" y="484384"/>
            <a:ext cx="8676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Scholarships</a:t>
            </a:r>
            <a:endParaRPr b="1" sz="1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1" name="Google Shape;71;p13"/>
          <p:cNvSpPr txBox="1"/>
          <p:nvPr/>
        </p:nvSpPr>
        <p:spPr>
          <a:xfrm>
            <a:off x="5174735" y="484384"/>
            <a:ext cx="7275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About PGK</a:t>
            </a:r>
            <a:endParaRPr b="1" sz="1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2" name="Google Shape;72;p13"/>
          <p:cNvSpPr txBox="1"/>
          <p:nvPr/>
        </p:nvSpPr>
        <p:spPr>
          <a:xfrm>
            <a:off x="2950447" y="407434"/>
            <a:ext cx="7275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Promiseland Global Kids</a:t>
            </a:r>
            <a:endParaRPr b="1" sz="1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3" name="Google Shape;73;p13"/>
          <p:cNvSpPr txBox="1"/>
          <p:nvPr/>
        </p:nvSpPr>
        <p:spPr>
          <a:xfrm>
            <a:off x="1990847" y="484384"/>
            <a:ext cx="6969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PGK NFTs</a:t>
            </a:r>
            <a:endParaRPr b="1" sz="1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74" name="Google Shape;74;p13"/>
          <p:cNvCxnSpPr/>
          <p:nvPr/>
        </p:nvCxnSpPr>
        <p:spPr>
          <a:xfrm>
            <a:off x="2926347" y="590272"/>
            <a:ext cx="0" cy="4248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5" name="Google Shape;75;p13"/>
          <p:cNvCxnSpPr>
            <a:endCxn id="65" idx="1"/>
          </p:cNvCxnSpPr>
          <p:nvPr/>
        </p:nvCxnSpPr>
        <p:spPr>
          <a:xfrm>
            <a:off x="2939650" y="861381"/>
            <a:ext cx="168600" cy="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76" name="Google Shape;76;p13"/>
          <p:cNvCxnSpPr/>
          <p:nvPr/>
        </p:nvCxnSpPr>
        <p:spPr>
          <a:xfrm>
            <a:off x="2920997" y="1024172"/>
            <a:ext cx="205800" cy="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77" name="Google Shape;77;p13"/>
          <p:cNvSpPr txBox="1"/>
          <p:nvPr/>
        </p:nvSpPr>
        <p:spPr>
          <a:xfrm>
            <a:off x="5361309" y="780225"/>
            <a:ext cx="7275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PGK’s Clubhouse Mission</a:t>
            </a:r>
            <a:endParaRPr b="1" sz="7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78" name="Google Shape;78;p13"/>
          <p:cNvCxnSpPr/>
          <p:nvPr/>
        </p:nvCxnSpPr>
        <p:spPr>
          <a:xfrm>
            <a:off x="5179409" y="616819"/>
            <a:ext cx="0" cy="4248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9" name="Google Shape;79;p13"/>
          <p:cNvCxnSpPr/>
          <p:nvPr/>
        </p:nvCxnSpPr>
        <p:spPr>
          <a:xfrm>
            <a:off x="5192712" y="887928"/>
            <a:ext cx="168600" cy="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80" name="Google Shape;80;p13"/>
          <p:cNvCxnSpPr/>
          <p:nvPr/>
        </p:nvCxnSpPr>
        <p:spPr>
          <a:xfrm>
            <a:off x="5174059" y="1050719"/>
            <a:ext cx="205800" cy="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81" name="Google Shape;81;p13"/>
          <p:cNvSpPr txBox="1"/>
          <p:nvPr/>
        </p:nvSpPr>
        <p:spPr>
          <a:xfrm>
            <a:off x="5625325" y="4206250"/>
            <a:ext cx="1846200" cy="44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0000"/>
                </a:solidFill>
              </a:rPr>
              <a:t>Learn More takes users to PGK NFTs page</a:t>
            </a:r>
            <a:endParaRPr sz="1000">
              <a:solidFill>
                <a:srgbClr val="FF0000"/>
              </a:solidFill>
            </a:endParaRPr>
          </a:p>
        </p:txBody>
      </p:sp>
      <p:pic>
        <p:nvPicPr>
          <p:cNvPr id="82" name="Google Shape;82;p13"/>
          <p:cNvPicPr preferRelativeResize="0"/>
          <p:nvPr/>
        </p:nvPicPr>
        <p:blipFill rotWithShape="1">
          <a:blip r:embed="rId7">
            <a:alphaModFix/>
          </a:blip>
          <a:srcRect b="20046" l="44490" r="44546" t="68890"/>
          <a:stretch/>
        </p:blipFill>
        <p:spPr>
          <a:xfrm>
            <a:off x="617325" y="4469750"/>
            <a:ext cx="806770" cy="440999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3"/>
          <p:cNvSpPr txBox="1"/>
          <p:nvPr/>
        </p:nvSpPr>
        <p:spPr>
          <a:xfrm>
            <a:off x="1503875" y="4469750"/>
            <a:ext cx="1846200" cy="44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F0000"/>
                </a:solidFill>
              </a:rPr>
              <a:t>Each page footer will have links to PGK social media</a:t>
            </a:r>
            <a:endParaRPr sz="800">
              <a:solidFill>
                <a:srgbClr val="FF0000"/>
              </a:solidFill>
            </a:endParaRPr>
          </a:p>
        </p:txBody>
      </p:sp>
      <p:pic>
        <p:nvPicPr>
          <p:cNvPr id="84" name="Google Shape;84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02723" y="1136598"/>
            <a:ext cx="988652" cy="44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22"/>
          <p:cNvSpPr/>
          <p:nvPr/>
        </p:nvSpPr>
        <p:spPr>
          <a:xfrm>
            <a:off x="4625775" y="37117"/>
            <a:ext cx="4406100" cy="5059800"/>
          </a:xfrm>
          <a:prstGeom prst="rect">
            <a:avLst/>
          </a:prstGeom>
          <a:solidFill>
            <a:srgbClr val="07376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77" name="Google Shape;377;p22"/>
          <p:cNvGrpSpPr/>
          <p:nvPr/>
        </p:nvGrpSpPr>
        <p:grpSpPr>
          <a:xfrm>
            <a:off x="76208" y="46219"/>
            <a:ext cx="4405980" cy="2489028"/>
            <a:chOff x="152400" y="152400"/>
            <a:chExt cx="8565281" cy="4838701"/>
          </a:xfrm>
        </p:grpSpPr>
        <p:pic>
          <p:nvPicPr>
            <p:cNvPr id="378" name="Google Shape;378;p2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52400" y="152400"/>
              <a:ext cx="8565281" cy="48387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9" name="Google Shape;379;p22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259725" y="301886"/>
              <a:ext cx="667925" cy="6914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80" name="Google Shape;380;p22"/>
          <p:cNvSpPr txBox="1"/>
          <p:nvPr/>
        </p:nvSpPr>
        <p:spPr>
          <a:xfrm>
            <a:off x="7542225" y="898125"/>
            <a:ext cx="1247100" cy="31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rPr>
              <a:t>(standard help page)</a:t>
            </a:r>
            <a:endParaRPr sz="800">
              <a:solidFill>
                <a:srgbClr val="FF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381" name="Google Shape;381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29963" y="186287"/>
            <a:ext cx="343580" cy="355695"/>
          </a:xfrm>
          <a:prstGeom prst="rect">
            <a:avLst/>
          </a:prstGeom>
          <a:noFill/>
          <a:ln>
            <a:noFill/>
          </a:ln>
        </p:spPr>
      </p:pic>
      <p:sp>
        <p:nvSpPr>
          <p:cNvPr id="382" name="Google Shape;382;p22"/>
          <p:cNvSpPr/>
          <p:nvPr/>
        </p:nvSpPr>
        <p:spPr>
          <a:xfrm>
            <a:off x="1861450" y="235137"/>
            <a:ext cx="987900" cy="909300"/>
          </a:xfrm>
          <a:prstGeom prst="rect">
            <a:avLst/>
          </a:prstGeom>
          <a:solidFill>
            <a:srgbClr val="1C45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83" name="Google Shape;383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047125" y="421912"/>
            <a:ext cx="610500" cy="632030"/>
          </a:xfrm>
          <a:prstGeom prst="rect">
            <a:avLst/>
          </a:prstGeom>
          <a:noFill/>
          <a:ln>
            <a:noFill/>
          </a:ln>
        </p:spPr>
      </p:pic>
      <p:sp>
        <p:nvSpPr>
          <p:cNvPr id="384" name="Google Shape;384;p22"/>
          <p:cNvSpPr/>
          <p:nvPr/>
        </p:nvSpPr>
        <p:spPr>
          <a:xfrm>
            <a:off x="4046850" y="171537"/>
            <a:ext cx="464700" cy="312000"/>
          </a:xfrm>
          <a:prstGeom prst="ellipse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85" name="Google Shape;385;p2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321363" y="344512"/>
            <a:ext cx="184800" cy="18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6" name="Google Shape;386;p2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493500" y="2056362"/>
            <a:ext cx="1800525" cy="40920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87" name="Google Shape;387;p22"/>
          <p:cNvCxnSpPr/>
          <p:nvPr/>
        </p:nvCxnSpPr>
        <p:spPr>
          <a:xfrm>
            <a:off x="4271875" y="481437"/>
            <a:ext cx="458100" cy="416700"/>
          </a:xfrm>
          <a:prstGeom prst="straightConnector1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88" name="Google Shape;388;p22"/>
          <p:cNvSpPr txBox="1"/>
          <p:nvPr/>
        </p:nvSpPr>
        <p:spPr>
          <a:xfrm>
            <a:off x="684338" y="281337"/>
            <a:ext cx="4233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Home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89" name="Google Shape;389;p22"/>
          <p:cNvSpPr txBox="1"/>
          <p:nvPr/>
        </p:nvSpPr>
        <p:spPr>
          <a:xfrm>
            <a:off x="4203263" y="281337"/>
            <a:ext cx="3177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Help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90" name="Google Shape;390;p22"/>
          <p:cNvSpPr txBox="1"/>
          <p:nvPr/>
        </p:nvSpPr>
        <p:spPr>
          <a:xfrm>
            <a:off x="3370050" y="281337"/>
            <a:ext cx="7275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Contact Us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91" name="Google Shape;391;p22"/>
          <p:cNvSpPr txBox="1"/>
          <p:nvPr/>
        </p:nvSpPr>
        <p:spPr>
          <a:xfrm>
            <a:off x="2055278" y="281337"/>
            <a:ext cx="8676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Scholarships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92" name="Google Shape;392;p22"/>
          <p:cNvSpPr txBox="1"/>
          <p:nvPr/>
        </p:nvSpPr>
        <p:spPr>
          <a:xfrm>
            <a:off x="2959725" y="281337"/>
            <a:ext cx="5175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About PGK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93" name="Google Shape;393;p22"/>
          <p:cNvSpPr txBox="1"/>
          <p:nvPr/>
        </p:nvSpPr>
        <p:spPr>
          <a:xfrm>
            <a:off x="1486175" y="235137"/>
            <a:ext cx="6435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Promiseland Global Kids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94" name="Google Shape;394;p22"/>
          <p:cNvSpPr txBox="1"/>
          <p:nvPr/>
        </p:nvSpPr>
        <p:spPr>
          <a:xfrm>
            <a:off x="1076450" y="281337"/>
            <a:ext cx="6969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PGK NFTs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95" name="Google Shape;395;p22"/>
          <p:cNvSpPr txBox="1"/>
          <p:nvPr/>
        </p:nvSpPr>
        <p:spPr>
          <a:xfrm>
            <a:off x="5206685" y="344509"/>
            <a:ext cx="4233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Home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96" name="Google Shape;396;p22"/>
          <p:cNvSpPr txBox="1"/>
          <p:nvPr/>
        </p:nvSpPr>
        <p:spPr>
          <a:xfrm>
            <a:off x="8725610" y="344509"/>
            <a:ext cx="3177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Help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97" name="Google Shape;397;p22"/>
          <p:cNvSpPr txBox="1"/>
          <p:nvPr/>
        </p:nvSpPr>
        <p:spPr>
          <a:xfrm>
            <a:off x="7892397" y="344509"/>
            <a:ext cx="7275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Contact Us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98" name="Google Shape;398;p22"/>
          <p:cNvSpPr txBox="1"/>
          <p:nvPr/>
        </p:nvSpPr>
        <p:spPr>
          <a:xfrm>
            <a:off x="6577625" y="344509"/>
            <a:ext cx="8676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Scholarships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99" name="Google Shape;399;p22"/>
          <p:cNvSpPr txBox="1"/>
          <p:nvPr/>
        </p:nvSpPr>
        <p:spPr>
          <a:xfrm>
            <a:off x="7482072" y="344509"/>
            <a:ext cx="5175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About PGK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00" name="Google Shape;400;p22"/>
          <p:cNvSpPr txBox="1"/>
          <p:nvPr/>
        </p:nvSpPr>
        <p:spPr>
          <a:xfrm>
            <a:off x="6008522" y="298309"/>
            <a:ext cx="6435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Promiseland Global Kids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01" name="Google Shape;401;p22"/>
          <p:cNvSpPr txBox="1"/>
          <p:nvPr/>
        </p:nvSpPr>
        <p:spPr>
          <a:xfrm>
            <a:off x="5598797" y="344509"/>
            <a:ext cx="6969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PGK NFTs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02" name="Google Shape;402;p22"/>
          <p:cNvSpPr txBox="1"/>
          <p:nvPr/>
        </p:nvSpPr>
        <p:spPr>
          <a:xfrm>
            <a:off x="5108800" y="839025"/>
            <a:ext cx="2264100" cy="30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FF9900"/>
                </a:solidFill>
              </a:rPr>
              <a:t>Frequently Asked Questions</a:t>
            </a:r>
            <a:endParaRPr b="1" sz="1200">
              <a:solidFill>
                <a:srgbClr val="FF9900"/>
              </a:solidFill>
            </a:endParaRPr>
          </a:p>
        </p:txBody>
      </p:sp>
      <p:sp>
        <p:nvSpPr>
          <p:cNvPr id="403" name="Google Shape;403;p22"/>
          <p:cNvSpPr txBox="1"/>
          <p:nvPr/>
        </p:nvSpPr>
        <p:spPr>
          <a:xfrm>
            <a:off x="5206675" y="1236225"/>
            <a:ext cx="1630200" cy="30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FF9900"/>
                </a:solidFill>
              </a:rPr>
              <a:t>(FAQs)</a:t>
            </a:r>
            <a:endParaRPr sz="800">
              <a:solidFill>
                <a:srgbClr val="FF9900"/>
              </a:solidFill>
            </a:endParaRPr>
          </a:p>
        </p:txBody>
      </p:sp>
      <p:pic>
        <p:nvPicPr>
          <p:cNvPr id="404" name="Google Shape;404;p22"/>
          <p:cNvPicPr preferRelativeResize="0"/>
          <p:nvPr/>
        </p:nvPicPr>
        <p:blipFill rotWithShape="1">
          <a:blip r:embed="rId8">
            <a:alphaModFix/>
          </a:blip>
          <a:srcRect b="40553" l="36024" r="31149" t="30236"/>
          <a:stretch/>
        </p:blipFill>
        <p:spPr>
          <a:xfrm>
            <a:off x="5258525" y="2920175"/>
            <a:ext cx="3001675" cy="1446825"/>
          </a:xfrm>
          <a:prstGeom prst="rect">
            <a:avLst/>
          </a:prstGeom>
          <a:noFill/>
          <a:ln>
            <a:noFill/>
          </a:ln>
        </p:spPr>
      </p:pic>
      <p:sp>
        <p:nvSpPr>
          <p:cNvPr id="405" name="Google Shape;405;p22"/>
          <p:cNvSpPr txBox="1"/>
          <p:nvPr/>
        </p:nvSpPr>
        <p:spPr>
          <a:xfrm>
            <a:off x="5215876" y="2501150"/>
            <a:ext cx="3404100" cy="30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FF9900"/>
                </a:solidFill>
              </a:rPr>
              <a:t>Have additional questions? Contact us here</a:t>
            </a:r>
            <a:endParaRPr b="1" sz="1200">
              <a:solidFill>
                <a:srgbClr val="FF9900"/>
              </a:solidFill>
            </a:endParaRPr>
          </a:p>
        </p:txBody>
      </p:sp>
      <p:grpSp>
        <p:nvGrpSpPr>
          <p:cNvPr id="406" name="Google Shape;406;p22"/>
          <p:cNvGrpSpPr/>
          <p:nvPr/>
        </p:nvGrpSpPr>
        <p:grpSpPr>
          <a:xfrm>
            <a:off x="6299900" y="4564000"/>
            <a:ext cx="727500" cy="305400"/>
            <a:chOff x="5995100" y="4564000"/>
            <a:chExt cx="727500" cy="305400"/>
          </a:xfrm>
        </p:grpSpPr>
        <p:sp>
          <p:nvSpPr>
            <p:cNvPr id="407" name="Google Shape;407;p22"/>
            <p:cNvSpPr/>
            <p:nvPr/>
          </p:nvSpPr>
          <p:spPr>
            <a:xfrm>
              <a:off x="5995100" y="4582600"/>
              <a:ext cx="727500" cy="268200"/>
            </a:xfrm>
            <a:prstGeom prst="roundRect">
              <a:avLst>
                <a:gd fmla="val 16667" name="adj"/>
              </a:avLst>
            </a:prstGeom>
            <a:solidFill>
              <a:srgbClr val="FF9900"/>
            </a:solidFill>
            <a:ln cap="flat" cmpd="sng" w="9525">
              <a:solidFill>
                <a:srgbClr val="FF99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8" name="Google Shape;408;p22"/>
            <p:cNvSpPr txBox="1"/>
            <p:nvPr/>
          </p:nvSpPr>
          <p:spPr>
            <a:xfrm>
              <a:off x="6037100" y="4564000"/>
              <a:ext cx="643500" cy="30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000">
                  <a:solidFill>
                    <a:schemeClr val="dk1"/>
                  </a:solidFill>
                </a:rPr>
                <a:t>Submit</a:t>
              </a:r>
              <a:endParaRPr b="1" sz="1000">
                <a:solidFill>
                  <a:schemeClr val="dk1"/>
                </a:solidFill>
              </a:endParaRPr>
            </a:p>
          </p:txBody>
        </p:sp>
      </p:grpSp>
      <p:pic>
        <p:nvPicPr>
          <p:cNvPr id="409" name="Google Shape;409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6313" y="119212"/>
            <a:ext cx="403468" cy="41769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" name="Google Shape;410;p2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06476" y="556144"/>
            <a:ext cx="517500" cy="230838"/>
          </a:xfrm>
          <a:prstGeom prst="rect">
            <a:avLst/>
          </a:prstGeom>
          <a:noFill/>
          <a:ln>
            <a:noFill/>
          </a:ln>
        </p:spPr>
      </p:pic>
      <p:pic>
        <p:nvPicPr>
          <p:cNvPr id="411" name="Google Shape;411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78037" y="119212"/>
            <a:ext cx="403468" cy="41769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2" name="Google Shape;412;p2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648200" y="556144"/>
            <a:ext cx="517500" cy="230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565281" cy="48387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0" name="Google Shape;90;p14"/>
          <p:cNvCxnSpPr/>
          <p:nvPr/>
        </p:nvCxnSpPr>
        <p:spPr>
          <a:xfrm>
            <a:off x="4692200" y="4240900"/>
            <a:ext cx="1201200" cy="3717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1" name="Google Shape;91;p14"/>
          <p:cNvCxnSpPr/>
          <p:nvPr/>
        </p:nvCxnSpPr>
        <p:spPr>
          <a:xfrm flipH="1" rot="10800000">
            <a:off x="4718750" y="4287500"/>
            <a:ext cx="1214400" cy="3516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2" name="Google Shape;92;p14"/>
          <p:cNvSpPr txBox="1"/>
          <p:nvPr/>
        </p:nvSpPr>
        <p:spPr>
          <a:xfrm>
            <a:off x="331425" y="1826563"/>
            <a:ext cx="1791900" cy="37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0000"/>
                </a:solidFill>
              </a:rPr>
              <a:t>Carousel image #2</a:t>
            </a:r>
            <a:endParaRPr>
              <a:solidFill>
                <a:srgbClr val="FF0000"/>
              </a:solidFill>
            </a:endParaRPr>
          </a:p>
        </p:txBody>
      </p:sp>
      <p:pic>
        <p:nvPicPr>
          <p:cNvPr id="93" name="Google Shape;93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65678" y="525725"/>
            <a:ext cx="1562600" cy="1889114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46950" y="2351775"/>
            <a:ext cx="5486675" cy="1524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301275" y="993362"/>
            <a:ext cx="1846201" cy="1769462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4"/>
          <p:cNvSpPr txBox="1"/>
          <p:nvPr/>
        </p:nvSpPr>
        <p:spPr>
          <a:xfrm>
            <a:off x="2582175" y="2783350"/>
            <a:ext cx="3729600" cy="37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9900"/>
                </a:solidFill>
              </a:rPr>
              <a:t>PGK Commemorative Golden Ticket NFTs</a:t>
            </a:r>
            <a:endParaRPr b="1" sz="1800">
              <a:solidFill>
                <a:srgbClr val="FF9900"/>
              </a:solidFill>
            </a:endParaRPr>
          </a:p>
        </p:txBody>
      </p:sp>
      <p:sp>
        <p:nvSpPr>
          <p:cNvPr id="97" name="Google Shape;97;p14"/>
          <p:cNvSpPr txBox="1"/>
          <p:nvPr/>
        </p:nvSpPr>
        <p:spPr>
          <a:xfrm>
            <a:off x="3010725" y="3443975"/>
            <a:ext cx="2872500" cy="35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</a:rPr>
              <a:t>A limited, special collection of 100 NFTs</a:t>
            </a:r>
            <a:endParaRPr sz="1200">
              <a:solidFill>
                <a:schemeClr val="lt1"/>
              </a:solidFill>
            </a:endParaRPr>
          </a:p>
        </p:txBody>
      </p:sp>
      <p:pic>
        <p:nvPicPr>
          <p:cNvPr id="98" name="Google Shape;98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913775" y="4081024"/>
            <a:ext cx="3042527" cy="691475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4"/>
          <p:cNvSpPr txBox="1"/>
          <p:nvPr/>
        </p:nvSpPr>
        <p:spPr>
          <a:xfrm>
            <a:off x="197875" y="2414850"/>
            <a:ext cx="1846200" cy="103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0000"/>
                </a:solidFill>
              </a:rPr>
              <a:t>Carousel #2 is here to highlight the main purpose of the website: the NFTs. An image of the golden ticket is used here.</a:t>
            </a:r>
            <a:endParaRPr sz="1000">
              <a:solidFill>
                <a:srgbClr val="FF0000"/>
              </a:solidFill>
            </a:endParaRPr>
          </a:p>
        </p:txBody>
      </p:sp>
      <p:sp>
        <p:nvSpPr>
          <p:cNvPr id="100" name="Google Shape;100;p14"/>
          <p:cNvSpPr txBox="1"/>
          <p:nvPr/>
        </p:nvSpPr>
        <p:spPr>
          <a:xfrm>
            <a:off x="1426421" y="537479"/>
            <a:ext cx="4233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Home</a:t>
            </a:r>
            <a:endParaRPr b="1" sz="1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1" name="Google Shape;101;p14"/>
          <p:cNvSpPr txBox="1"/>
          <p:nvPr/>
        </p:nvSpPr>
        <p:spPr>
          <a:xfrm>
            <a:off x="7471534" y="537479"/>
            <a:ext cx="3177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Help</a:t>
            </a:r>
            <a:endParaRPr b="1" sz="1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2" name="Google Shape;102;p14"/>
          <p:cNvSpPr txBox="1"/>
          <p:nvPr/>
        </p:nvSpPr>
        <p:spPr>
          <a:xfrm>
            <a:off x="6386259" y="537479"/>
            <a:ext cx="7275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Contact Us</a:t>
            </a:r>
            <a:endParaRPr b="1" sz="1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3" name="Google Shape;103;p14"/>
          <p:cNvSpPr txBox="1"/>
          <p:nvPr/>
        </p:nvSpPr>
        <p:spPr>
          <a:xfrm>
            <a:off x="4095375" y="537479"/>
            <a:ext cx="8676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Scholarships</a:t>
            </a:r>
            <a:endParaRPr b="1" sz="1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4" name="Google Shape;104;p14"/>
          <p:cNvSpPr txBox="1"/>
          <p:nvPr/>
        </p:nvSpPr>
        <p:spPr>
          <a:xfrm>
            <a:off x="5307222" y="537479"/>
            <a:ext cx="7275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About PGK</a:t>
            </a:r>
            <a:endParaRPr b="1" sz="1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5" name="Google Shape;105;p14"/>
          <p:cNvSpPr txBox="1"/>
          <p:nvPr/>
        </p:nvSpPr>
        <p:spPr>
          <a:xfrm>
            <a:off x="3082934" y="460529"/>
            <a:ext cx="7275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Promiseland Global Kids</a:t>
            </a:r>
            <a:endParaRPr b="1" sz="1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6" name="Google Shape;106;p14"/>
          <p:cNvSpPr txBox="1"/>
          <p:nvPr/>
        </p:nvSpPr>
        <p:spPr>
          <a:xfrm>
            <a:off x="2123334" y="537479"/>
            <a:ext cx="6969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PGK NFTs</a:t>
            </a:r>
            <a:endParaRPr b="1" sz="1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7" name="Google Shape;107;p14"/>
          <p:cNvSpPr txBox="1"/>
          <p:nvPr/>
        </p:nvSpPr>
        <p:spPr>
          <a:xfrm>
            <a:off x="5625325" y="4206250"/>
            <a:ext cx="1846200" cy="44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0000"/>
                </a:solidFill>
              </a:rPr>
              <a:t>Learn More takes users to PGK NFTs page</a:t>
            </a:r>
            <a:endParaRPr sz="1000">
              <a:solidFill>
                <a:srgbClr val="FF0000"/>
              </a:solidFill>
            </a:endParaRPr>
          </a:p>
        </p:txBody>
      </p:sp>
      <p:pic>
        <p:nvPicPr>
          <p:cNvPr id="108" name="Google Shape;108;p1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35925" y="301873"/>
            <a:ext cx="770800" cy="797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1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78923" y="1136598"/>
            <a:ext cx="988652" cy="44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565281" cy="48387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5" name="Google Shape;115;p15"/>
          <p:cNvCxnSpPr/>
          <p:nvPr/>
        </p:nvCxnSpPr>
        <p:spPr>
          <a:xfrm>
            <a:off x="4692200" y="4240900"/>
            <a:ext cx="1201200" cy="3717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6" name="Google Shape;116;p15"/>
          <p:cNvCxnSpPr/>
          <p:nvPr/>
        </p:nvCxnSpPr>
        <p:spPr>
          <a:xfrm flipH="1" rot="10800000">
            <a:off x="4718750" y="4287500"/>
            <a:ext cx="1214400" cy="3516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17" name="Google Shape;117;p15"/>
          <p:cNvSpPr txBox="1"/>
          <p:nvPr/>
        </p:nvSpPr>
        <p:spPr>
          <a:xfrm>
            <a:off x="333150" y="1778838"/>
            <a:ext cx="1791900" cy="37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0000"/>
                </a:solidFill>
              </a:rPr>
              <a:t>Carousel image #3</a:t>
            </a:r>
            <a:endParaRPr>
              <a:solidFill>
                <a:srgbClr val="FF0000"/>
              </a:solidFill>
            </a:endParaRPr>
          </a:p>
        </p:txBody>
      </p:sp>
      <p:pic>
        <p:nvPicPr>
          <p:cNvPr id="118" name="Google Shape;118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65678" y="525725"/>
            <a:ext cx="1562600" cy="18891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46950" y="2351775"/>
            <a:ext cx="5486675" cy="1524100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15"/>
          <p:cNvSpPr txBox="1"/>
          <p:nvPr/>
        </p:nvSpPr>
        <p:spPr>
          <a:xfrm>
            <a:off x="2707200" y="2749525"/>
            <a:ext cx="3729600" cy="50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FF9900"/>
                </a:solidFill>
              </a:rPr>
              <a:t>Local and National Scholarships</a:t>
            </a:r>
            <a:endParaRPr b="1" sz="2000">
              <a:solidFill>
                <a:srgbClr val="FF9900"/>
              </a:solidFill>
            </a:endParaRPr>
          </a:p>
        </p:txBody>
      </p:sp>
      <p:sp>
        <p:nvSpPr>
          <p:cNvPr id="121" name="Google Shape;121;p15"/>
          <p:cNvSpPr txBox="1"/>
          <p:nvPr/>
        </p:nvSpPr>
        <p:spPr>
          <a:xfrm>
            <a:off x="2592588" y="3430844"/>
            <a:ext cx="3995400" cy="35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</a:rPr>
              <a:t>50% to Local Scholarships in the Initial Owners Zip Code and 15% to for Golden Ticket Resales</a:t>
            </a:r>
            <a:endParaRPr sz="1200">
              <a:solidFill>
                <a:schemeClr val="lt1"/>
              </a:solidFill>
            </a:endParaRPr>
          </a:p>
        </p:txBody>
      </p:sp>
      <p:pic>
        <p:nvPicPr>
          <p:cNvPr id="122" name="Google Shape;122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913775" y="4081024"/>
            <a:ext cx="3042527" cy="691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87062" y="1039798"/>
            <a:ext cx="3695974" cy="1786476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15"/>
          <p:cNvSpPr txBox="1"/>
          <p:nvPr/>
        </p:nvSpPr>
        <p:spPr>
          <a:xfrm>
            <a:off x="224425" y="2414850"/>
            <a:ext cx="1846200" cy="83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0000"/>
                </a:solidFill>
              </a:rPr>
              <a:t>Carousel #3 is used to highlight how the NFTs and Golden Tickets provide money to scholarships. This is an important selling point.</a:t>
            </a:r>
            <a:endParaRPr sz="1000">
              <a:solidFill>
                <a:srgbClr val="FF0000"/>
              </a:solidFill>
            </a:endParaRPr>
          </a:p>
        </p:txBody>
      </p:sp>
      <p:sp>
        <p:nvSpPr>
          <p:cNvPr id="125" name="Google Shape;125;p15"/>
          <p:cNvSpPr txBox="1"/>
          <p:nvPr/>
        </p:nvSpPr>
        <p:spPr>
          <a:xfrm>
            <a:off x="1201263" y="510932"/>
            <a:ext cx="4233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Home</a:t>
            </a:r>
            <a:endParaRPr b="1" sz="1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6" name="Google Shape;126;p15"/>
          <p:cNvSpPr txBox="1"/>
          <p:nvPr/>
        </p:nvSpPr>
        <p:spPr>
          <a:xfrm>
            <a:off x="7246375" y="510932"/>
            <a:ext cx="3177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Help</a:t>
            </a:r>
            <a:endParaRPr b="1" sz="1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7" name="Google Shape;127;p15"/>
          <p:cNvSpPr txBox="1"/>
          <p:nvPr/>
        </p:nvSpPr>
        <p:spPr>
          <a:xfrm>
            <a:off x="6161100" y="510932"/>
            <a:ext cx="7275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Contact Us</a:t>
            </a:r>
            <a:endParaRPr b="1" sz="1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8" name="Google Shape;128;p15"/>
          <p:cNvSpPr txBox="1"/>
          <p:nvPr/>
        </p:nvSpPr>
        <p:spPr>
          <a:xfrm>
            <a:off x="3870216" y="510932"/>
            <a:ext cx="8676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Scholarships</a:t>
            </a:r>
            <a:endParaRPr b="1" sz="1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9" name="Google Shape;129;p15"/>
          <p:cNvSpPr txBox="1"/>
          <p:nvPr/>
        </p:nvSpPr>
        <p:spPr>
          <a:xfrm>
            <a:off x="5082063" y="510932"/>
            <a:ext cx="7275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About PGK</a:t>
            </a:r>
            <a:endParaRPr b="1" sz="1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0" name="Google Shape;130;p15"/>
          <p:cNvSpPr txBox="1"/>
          <p:nvPr/>
        </p:nvSpPr>
        <p:spPr>
          <a:xfrm>
            <a:off x="2857775" y="433982"/>
            <a:ext cx="7275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Promiseland Global Kids</a:t>
            </a:r>
            <a:endParaRPr b="1" sz="1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1" name="Google Shape;131;p15"/>
          <p:cNvSpPr txBox="1"/>
          <p:nvPr/>
        </p:nvSpPr>
        <p:spPr>
          <a:xfrm>
            <a:off x="1898175" y="510932"/>
            <a:ext cx="6969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PGK NFTs</a:t>
            </a:r>
            <a:endParaRPr b="1" sz="1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2" name="Google Shape;132;p15"/>
          <p:cNvSpPr txBox="1"/>
          <p:nvPr/>
        </p:nvSpPr>
        <p:spPr>
          <a:xfrm>
            <a:off x="5625325" y="4206250"/>
            <a:ext cx="1846200" cy="44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0000"/>
                </a:solidFill>
              </a:rPr>
              <a:t>Learn More takes users to Scholarships  page</a:t>
            </a:r>
            <a:endParaRPr sz="1000">
              <a:solidFill>
                <a:srgbClr val="FF0000"/>
              </a:solidFill>
            </a:endParaRPr>
          </a:p>
        </p:txBody>
      </p:sp>
      <p:pic>
        <p:nvPicPr>
          <p:cNvPr id="133" name="Google Shape;133;p1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59725" y="301873"/>
            <a:ext cx="770800" cy="797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1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02723" y="1136598"/>
            <a:ext cx="988652" cy="44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565281" cy="4838701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6"/>
          <p:cNvSpPr txBox="1"/>
          <p:nvPr/>
        </p:nvSpPr>
        <p:spPr>
          <a:xfrm>
            <a:off x="473025" y="1911975"/>
            <a:ext cx="1791900" cy="37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0000"/>
                </a:solidFill>
              </a:rPr>
              <a:t>Carousel image #4</a:t>
            </a:r>
            <a:endParaRPr>
              <a:solidFill>
                <a:srgbClr val="FF0000"/>
              </a:solidFill>
            </a:endParaRPr>
          </a:p>
        </p:txBody>
      </p:sp>
      <p:pic>
        <p:nvPicPr>
          <p:cNvPr id="141" name="Google Shape;14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65678" y="525725"/>
            <a:ext cx="1562600" cy="18891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46950" y="2351775"/>
            <a:ext cx="5486675" cy="1524100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16"/>
          <p:cNvSpPr txBox="1"/>
          <p:nvPr/>
        </p:nvSpPr>
        <p:spPr>
          <a:xfrm>
            <a:off x="2510338" y="3107050"/>
            <a:ext cx="3729600" cy="37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9900"/>
                </a:solidFill>
              </a:rPr>
              <a:t>Learn more </a:t>
            </a:r>
            <a:r>
              <a:rPr b="1" lang="en" sz="1800">
                <a:solidFill>
                  <a:srgbClr val="FF9900"/>
                </a:solidFill>
              </a:rPr>
              <a:t>about</a:t>
            </a:r>
            <a:r>
              <a:rPr b="1" lang="en" sz="1800">
                <a:solidFill>
                  <a:srgbClr val="FF9900"/>
                </a:solidFill>
              </a:rPr>
              <a:t> PGK</a:t>
            </a:r>
            <a:endParaRPr b="1" sz="1800">
              <a:solidFill>
                <a:srgbClr val="FF9900"/>
              </a:solidFill>
            </a:endParaRPr>
          </a:p>
        </p:txBody>
      </p:sp>
      <p:sp>
        <p:nvSpPr>
          <p:cNvPr id="144" name="Google Shape;144;p16"/>
          <p:cNvSpPr txBox="1"/>
          <p:nvPr/>
        </p:nvSpPr>
        <p:spPr>
          <a:xfrm>
            <a:off x="3010725" y="3548438"/>
            <a:ext cx="2872500" cy="35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</a:rPr>
              <a:t>Learn about PGK Clubhouse and watch a short video from our Founder</a:t>
            </a:r>
            <a:endParaRPr sz="1200">
              <a:solidFill>
                <a:schemeClr val="lt1"/>
              </a:solidFill>
            </a:endParaRPr>
          </a:p>
        </p:txBody>
      </p:sp>
      <p:pic>
        <p:nvPicPr>
          <p:cNvPr id="145" name="Google Shape;145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837575" y="4233424"/>
            <a:ext cx="3042527" cy="691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935375" y="996550"/>
            <a:ext cx="783375" cy="9154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16"/>
          <p:cNvPicPr preferRelativeResize="0"/>
          <p:nvPr/>
        </p:nvPicPr>
        <p:blipFill rotWithShape="1">
          <a:blip r:embed="rId7">
            <a:alphaModFix/>
          </a:blip>
          <a:srcRect b="36432" l="25239" r="59290" t="35051"/>
          <a:stretch/>
        </p:blipFill>
        <p:spPr>
          <a:xfrm>
            <a:off x="4859000" y="1250050"/>
            <a:ext cx="867600" cy="8662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16"/>
          <p:cNvPicPr preferRelativeResize="0"/>
          <p:nvPr/>
        </p:nvPicPr>
        <p:blipFill rotWithShape="1">
          <a:blip r:embed="rId8">
            <a:alphaModFix/>
          </a:blip>
          <a:srcRect b="17379" l="25379" r="59528" t="54204"/>
          <a:stretch/>
        </p:blipFill>
        <p:spPr>
          <a:xfrm>
            <a:off x="3011750" y="1283700"/>
            <a:ext cx="783374" cy="7989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16"/>
          <p:cNvPicPr preferRelativeResize="0"/>
          <p:nvPr/>
        </p:nvPicPr>
        <p:blipFill rotWithShape="1">
          <a:blip r:embed="rId8">
            <a:alphaModFix/>
          </a:blip>
          <a:srcRect b="59796" l="41863" r="42778" t="19486"/>
          <a:stretch/>
        </p:blipFill>
        <p:spPr>
          <a:xfrm>
            <a:off x="3290300" y="2234375"/>
            <a:ext cx="1019088" cy="7446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16"/>
          <p:cNvPicPr preferRelativeResize="0"/>
          <p:nvPr/>
        </p:nvPicPr>
        <p:blipFill rotWithShape="1">
          <a:blip r:embed="rId8">
            <a:alphaModFix/>
          </a:blip>
          <a:srcRect b="21335" l="59066" r="26985" t="56737"/>
          <a:stretch/>
        </p:blipFill>
        <p:spPr>
          <a:xfrm>
            <a:off x="4539800" y="2215800"/>
            <a:ext cx="867600" cy="738829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16"/>
          <p:cNvSpPr txBox="1"/>
          <p:nvPr/>
        </p:nvSpPr>
        <p:spPr>
          <a:xfrm>
            <a:off x="244325" y="2452200"/>
            <a:ext cx="1826400" cy="183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0000"/>
                </a:solidFill>
              </a:rPr>
              <a:t>The last carousel image will  highlight the PGK brand and provide visitors the chance to learn more about PGK as a whole. This is important for cross marketing.</a:t>
            </a:r>
            <a:endParaRPr sz="1000">
              <a:solidFill>
                <a:srgbClr val="FF0000"/>
              </a:solidFill>
            </a:endParaRPr>
          </a:p>
        </p:txBody>
      </p:sp>
      <p:sp>
        <p:nvSpPr>
          <p:cNvPr id="152" name="Google Shape;152;p16"/>
          <p:cNvSpPr txBox="1"/>
          <p:nvPr/>
        </p:nvSpPr>
        <p:spPr>
          <a:xfrm>
            <a:off x="1277463" y="570663"/>
            <a:ext cx="4233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Home</a:t>
            </a:r>
            <a:endParaRPr b="1" sz="1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53" name="Google Shape;153;p16"/>
          <p:cNvSpPr txBox="1"/>
          <p:nvPr/>
        </p:nvSpPr>
        <p:spPr>
          <a:xfrm>
            <a:off x="7322575" y="570663"/>
            <a:ext cx="3177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Help</a:t>
            </a:r>
            <a:endParaRPr b="1" sz="1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54" name="Google Shape;154;p16"/>
          <p:cNvSpPr txBox="1"/>
          <p:nvPr/>
        </p:nvSpPr>
        <p:spPr>
          <a:xfrm>
            <a:off x="6237300" y="570663"/>
            <a:ext cx="7275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Contact Us</a:t>
            </a:r>
            <a:endParaRPr b="1" sz="1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55" name="Google Shape;155;p16"/>
          <p:cNvSpPr txBox="1"/>
          <p:nvPr/>
        </p:nvSpPr>
        <p:spPr>
          <a:xfrm>
            <a:off x="3946416" y="570663"/>
            <a:ext cx="8676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Scholarships</a:t>
            </a:r>
            <a:endParaRPr b="1" sz="1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56" name="Google Shape;156;p16"/>
          <p:cNvSpPr txBox="1"/>
          <p:nvPr/>
        </p:nvSpPr>
        <p:spPr>
          <a:xfrm>
            <a:off x="5158263" y="570663"/>
            <a:ext cx="7275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About PGK</a:t>
            </a:r>
            <a:endParaRPr b="1" sz="1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57" name="Google Shape;157;p16"/>
          <p:cNvSpPr txBox="1"/>
          <p:nvPr/>
        </p:nvSpPr>
        <p:spPr>
          <a:xfrm>
            <a:off x="2933975" y="493713"/>
            <a:ext cx="7275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Promiseland Global Kids</a:t>
            </a:r>
            <a:endParaRPr b="1" sz="1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58" name="Google Shape;158;p16"/>
          <p:cNvSpPr txBox="1"/>
          <p:nvPr/>
        </p:nvSpPr>
        <p:spPr>
          <a:xfrm>
            <a:off x="1974375" y="570663"/>
            <a:ext cx="6969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PGK NFTs</a:t>
            </a:r>
            <a:endParaRPr b="1" sz="10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59" name="Google Shape;159;p16"/>
          <p:cNvSpPr txBox="1"/>
          <p:nvPr/>
        </p:nvSpPr>
        <p:spPr>
          <a:xfrm>
            <a:off x="5794075" y="4330825"/>
            <a:ext cx="1846200" cy="44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0000"/>
                </a:solidFill>
              </a:rPr>
              <a:t>Learn More takes users to About PGK page</a:t>
            </a:r>
            <a:endParaRPr sz="1000">
              <a:solidFill>
                <a:srgbClr val="FF0000"/>
              </a:solidFill>
            </a:endParaRPr>
          </a:p>
        </p:txBody>
      </p:sp>
      <p:pic>
        <p:nvPicPr>
          <p:cNvPr id="160" name="Google Shape;160;p1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59725" y="301873"/>
            <a:ext cx="770800" cy="797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16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02723" y="1136598"/>
            <a:ext cx="988652" cy="44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7"/>
          <p:cNvSpPr/>
          <p:nvPr/>
        </p:nvSpPr>
        <p:spPr>
          <a:xfrm>
            <a:off x="4625775" y="37117"/>
            <a:ext cx="4406100" cy="5059800"/>
          </a:xfrm>
          <a:prstGeom prst="rect">
            <a:avLst/>
          </a:prstGeom>
          <a:solidFill>
            <a:srgbClr val="07376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17"/>
          <p:cNvSpPr txBox="1"/>
          <p:nvPr/>
        </p:nvSpPr>
        <p:spPr>
          <a:xfrm>
            <a:off x="4659122" y="1053959"/>
            <a:ext cx="987900" cy="98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rPr>
              <a:t>2 pages with golden ticket NFT info and explanation of NFTs</a:t>
            </a:r>
            <a:endParaRPr sz="800">
              <a:solidFill>
                <a:srgbClr val="FF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68" name="Google Shape;168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29963" y="186287"/>
            <a:ext cx="343580" cy="35569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9" name="Google Shape;169;p17"/>
          <p:cNvGrpSpPr/>
          <p:nvPr/>
        </p:nvGrpSpPr>
        <p:grpSpPr>
          <a:xfrm>
            <a:off x="76208" y="46219"/>
            <a:ext cx="4405980" cy="2489028"/>
            <a:chOff x="152400" y="152400"/>
            <a:chExt cx="8565281" cy="4838701"/>
          </a:xfrm>
        </p:grpSpPr>
        <p:pic>
          <p:nvPicPr>
            <p:cNvPr id="170" name="Google Shape;170;p17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52400" y="152400"/>
              <a:ext cx="8565281" cy="48387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1" name="Google Shape;171;p17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259725" y="301886"/>
              <a:ext cx="667925" cy="6914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72" name="Google Shape;172;p17"/>
          <p:cNvSpPr/>
          <p:nvPr/>
        </p:nvSpPr>
        <p:spPr>
          <a:xfrm>
            <a:off x="1861450" y="235137"/>
            <a:ext cx="987900" cy="909300"/>
          </a:xfrm>
          <a:prstGeom prst="rect">
            <a:avLst/>
          </a:prstGeom>
          <a:solidFill>
            <a:srgbClr val="1C45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3" name="Google Shape;173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047125" y="421912"/>
            <a:ext cx="610500" cy="632030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17"/>
          <p:cNvSpPr/>
          <p:nvPr/>
        </p:nvSpPr>
        <p:spPr>
          <a:xfrm>
            <a:off x="1021475" y="171537"/>
            <a:ext cx="464700" cy="312000"/>
          </a:xfrm>
          <a:prstGeom prst="ellipse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5" name="Google Shape;175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107638" y="373737"/>
            <a:ext cx="184800" cy="18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1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493500" y="2056362"/>
            <a:ext cx="1800525" cy="40920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77" name="Google Shape;177;p17"/>
          <p:cNvCxnSpPr>
            <a:stCxn id="174" idx="4"/>
          </p:cNvCxnSpPr>
          <p:nvPr/>
        </p:nvCxnSpPr>
        <p:spPr>
          <a:xfrm>
            <a:off x="1253825" y="483537"/>
            <a:ext cx="3405300" cy="286200"/>
          </a:xfrm>
          <a:prstGeom prst="straightConnector1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78" name="Google Shape;178;p17"/>
          <p:cNvSpPr txBox="1"/>
          <p:nvPr/>
        </p:nvSpPr>
        <p:spPr>
          <a:xfrm>
            <a:off x="684338" y="281337"/>
            <a:ext cx="4233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Home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9" name="Google Shape;179;p17"/>
          <p:cNvSpPr txBox="1"/>
          <p:nvPr/>
        </p:nvSpPr>
        <p:spPr>
          <a:xfrm>
            <a:off x="4203263" y="281337"/>
            <a:ext cx="3177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Help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0" name="Google Shape;180;p17"/>
          <p:cNvSpPr txBox="1"/>
          <p:nvPr/>
        </p:nvSpPr>
        <p:spPr>
          <a:xfrm>
            <a:off x="3370050" y="281337"/>
            <a:ext cx="7275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Contact Us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1" name="Google Shape;181;p17"/>
          <p:cNvSpPr txBox="1"/>
          <p:nvPr/>
        </p:nvSpPr>
        <p:spPr>
          <a:xfrm>
            <a:off x="2055278" y="281337"/>
            <a:ext cx="8676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Scholarships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2" name="Google Shape;182;p17"/>
          <p:cNvSpPr txBox="1"/>
          <p:nvPr/>
        </p:nvSpPr>
        <p:spPr>
          <a:xfrm>
            <a:off x="2959725" y="281337"/>
            <a:ext cx="5175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About PGK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3" name="Google Shape;183;p17"/>
          <p:cNvSpPr txBox="1"/>
          <p:nvPr/>
        </p:nvSpPr>
        <p:spPr>
          <a:xfrm>
            <a:off x="1486175" y="235137"/>
            <a:ext cx="6435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Promiseland Global Kids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4" name="Google Shape;184;p17"/>
          <p:cNvSpPr txBox="1"/>
          <p:nvPr/>
        </p:nvSpPr>
        <p:spPr>
          <a:xfrm>
            <a:off x="1076450" y="281337"/>
            <a:ext cx="6969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PGK NFTs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5" name="Google Shape;185;p17"/>
          <p:cNvSpPr txBox="1"/>
          <p:nvPr/>
        </p:nvSpPr>
        <p:spPr>
          <a:xfrm>
            <a:off x="5206685" y="344509"/>
            <a:ext cx="4233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Home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6" name="Google Shape;186;p17"/>
          <p:cNvSpPr txBox="1"/>
          <p:nvPr/>
        </p:nvSpPr>
        <p:spPr>
          <a:xfrm>
            <a:off x="8725610" y="344509"/>
            <a:ext cx="3177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Help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7" name="Google Shape;187;p17"/>
          <p:cNvSpPr txBox="1"/>
          <p:nvPr/>
        </p:nvSpPr>
        <p:spPr>
          <a:xfrm>
            <a:off x="7892397" y="344509"/>
            <a:ext cx="7275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Contact Us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8" name="Google Shape;188;p17"/>
          <p:cNvSpPr txBox="1"/>
          <p:nvPr/>
        </p:nvSpPr>
        <p:spPr>
          <a:xfrm>
            <a:off x="6577625" y="344509"/>
            <a:ext cx="8676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Scholarships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9" name="Google Shape;189;p17"/>
          <p:cNvSpPr txBox="1"/>
          <p:nvPr/>
        </p:nvSpPr>
        <p:spPr>
          <a:xfrm>
            <a:off x="7482072" y="344509"/>
            <a:ext cx="5175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About PGK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0" name="Google Shape;190;p17"/>
          <p:cNvSpPr txBox="1"/>
          <p:nvPr/>
        </p:nvSpPr>
        <p:spPr>
          <a:xfrm>
            <a:off x="6008522" y="298309"/>
            <a:ext cx="6435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Promiseland Global Kids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1" name="Google Shape;191;p17"/>
          <p:cNvSpPr txBox="1"/>
          <p:nvPr/>
        </p:nvSpPr>
        <p:spPr>
          <a:xfrm>
            <a:off x="5598797" y="344509"/>
            <a:ext cx="6969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PGK NFTs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92" name="Google Shape;192;p1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720347" y="556884"/>
            <a:ext cx="2435523" cy="1982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17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683688" y="2539825"/>
            <a:ext cx="2508850" cy="25210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8537" y="132237"/>
            <a:ext cx="403468" cy="417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17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28700" y="569169"/>
            <a:ext cx="517500" cy="2308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03992" y="132255"/>
            <a:ext cx="403468" cy="4176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17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4674155" y="569173"/>
            <a:ext cx="517500" cy="2308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2" name="Google Shape;202;p18"/>
          <p:cNvGrpSpPr/>
          <p:nvPr/>
        </p:nvGrpSpPr>
        <p:grpSpPr>
          <a:xfrm>
            <a:off x="152406" y="76206"/>
            <a:ext cx="5031246" cy="2842253"/>
            <a:chOff x="152400" y="152400"/>
            <a:chExt cx="8565281" cy="4838701"/>
          </a:xfrm>
        </p:grpSpPr>
        <p:pic>
          <p:nvPicPr>
            <p:cNvPr id="203" name="Google Shape;203;p18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52400" y="152400"/>
              <a:ext cx="8565281" cy="48387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4" name="Google Shape;204;p18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259725" y="301886"/>
              <a:ext cx="667925" cy="6914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05" name="Google Shape;205;p18"/>
          <p:cNvPicPr preferRelativeResize="0"/>
          <p:nvPr/>
        </p:nvPicPr>
        <p:blipFill rotWithShape="1">
          <a:blip r:embed="rId5">
            <a:alphaModFix/>
          </a:blip>
          <a:srcRect b="26821" l="23158" r="21821" t="9875"/>
          <a:stretch/>
        </p:blipFill>
        <p:spPr>
          <a:xfrm>
            <a:off x="182175" y="2964000"/>
            <a:ext cx="3114048" cy="1940575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18"/>
          <p:cNvSpPr txBox="1"/>
          <p:nvPr/>
        </p:nvSpPr>
        <p:spPr>
          <a:xfrm>
            <a:off x="4182400" y="4864675"/>
            <a:ext cx="4240800" cy="29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rPr>
              <a:t>https://megastore.pgkclubhouse.com/pages/pgks-free-adventure-club-membership-more</a:t>
            </a:r>
            <a:endParaRPr sz="800">
              <a:solidFill>
                <a:srgbClr val="FF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07" name="Google Shape;207;p18"/>
          <p:cNvPicPr preferRelativeResize="0"/>
          <p:nvPr/>
        </p:nvPicPr>
        <p:blipFill rotWithShape="1">
          <a:blip r:embed="rId6">
            <a:alphaModFix/>
          </a:blip>
          <a:srcRect b="34657" l="9292" r="11083" t="13218"/>
          <a:stretch/>
        </p:blipFill>
        <p:spPr>
          <a:xfrm>
            <a:off x="3926000" y="2940325"/>
            <a:ext cx="4940798" cy="1752026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18"/>
          <p:cNvSpPr txBox="1"/>
          <p:nvPr/>
        </p:nvSpPr>
        <p:spPr>
          <a:xfrm>
            <a:off x="5628000" y="322000"/>
            <a:ext cx="2886900" cy="52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0000"/>
                </a:solidFill>
              </a:rPr>
              <a:t>Direct links to PGK main site and PGK Adventure club were requested</a:t>
            </a:r>
            <a:endParaRPr sz="1200">
              <a:solidFill>
                <a:srgbClr val="FF0000"/>
              </a:solidFill>
            </a:endParaRPr>
          </a:p>
        </p:txBody>
      </p:sp>
      <p:sp>
        <p:nvSpPr>
          <p:cNvPr id="209" name="Google Shape;209;p18"/>
          <p:cNvSpPr txBox="1"/>
          <p:nvPr/>
        </p:nvSpPr>
        <p:spPr>
          <a:xfrm>
            <a:off x="670250" y="4835122"/>
            <a:ext cx="1964400" cy="31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rPr>
              <a:t>https://megastore.pgkclubhouse.com/</a:t>
            </a:r>
            <a:endParaRPr sz="800">
              <a:solidFill>
                <a:srgbClr val="FF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10" name="Google Shape;210;p18"/>
          <p:cNvSpPr txBox="1"/>
          <p:nvPr/>
        </p:nvSpPr>
        <p:spPr>
          <a:xfrm>
            <a:off x="3957975" y="4685550"/>
            <a:ext cx="5031300" cy="29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FF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11" name="Google Shape;211;p18"/>
          <p:cNvSpPr/>
          <p:nvPr/>
        </p:nvSpPr>
        <p:spPr>
          <a:xfrm>
            <a:off x="2129750" y="322000"/>
            <a:ext cx="987900" cy="909300"/>
          </a:xfrm>
          <a:prstGeom prst="rect">
            <a:avLst/>
          </a:prstGeom>
          <a:solidFill>
            <a:srgbClr val="1C45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2" name="Google Shape;212;p1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315425" y="508775"/>
            <a:ext cx="610500" cy="632030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18"/>
          <p:cNvSpPr/>
          <p:nvPr/>
        </p:nvSpPr>
        <p:spPr>
          <a:xfrm>
            <a:off x="1492375" y="265125"/>
            <a:ext cx="769200" cy="654300"/>
          </a:xfrm>
          <a:prstGeom prst="roundRect">
            <a:avLst>
              <a:gd fmla="val 16667" name="adj"/>
            </a:avLst>
          </a:prstGeom>
          <a:solidFill>
            <a:srgbClr val="3C78D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18"/>
          <p:cNvSpPr/>
          <p:nvPr/>
        </p:nvSpPr>
        <p:spPr>
          <a:xfrm>
            <a:off x="1553125" y="665275"/>
            <a:ext cx="669000" cy="184800"/>
          </a:xfrm>
          <a:prstGeom prst="ellipse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5" name="Google Shape;215;p18"/>
          <p:cNvSpPr txBox="1"/>
          <p:nvPr/>
        </p:nvSpPr>
        <p:spPr>
          <a:xfrm>
            <a:off x="1494628" y="519046"/>
            <a:ext cx="727500" cy="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PGK Megastore</a:t>
            </a:r>
            <a:endParaRPr b="1" sz="5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16" name="Google Shape;216;p18"/>
          <p:cNvSpPr txBox="1"/>
          <p:nvPr/>
        </p:nvSpPr>
        <p:spPr>
          <a:xfrm>
            <a:off x="1534078" y="720917"/>
            <a:ext cx="727500" cy="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PGK Adventure Club</a:t>
            </a:r>
            <a:endParaRPr b="1" sz="5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17" name="Google Shape;217;p18"/>
          <p:cNvSpPr txBox="1"/>
          <p:nvPr/>
        </p:nvSpPr>
        <p:spPr>
          <a:xfrm>
            <a:off x="1486175" y="265125"/>
            <a:ext cx="6435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Promiseland Global Kids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18" name="Google Shape;218;p18"/>
          <p:cNvSpPr/>
          <p:nvPr/>
        </p:nvSpPr>
        <p:spPr>
          <a:xfrm>
            <a:off x="1553125" y="459775"/>
            <a:ext cx="610500" cy="184800"/>
          </a:xfrm>
          <a:prstGeom prst="ellipse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19" name="Google Shape;219;p18"/>
          <p:cNvCxnSpPr>
            <a:stCxn id="218" idx="2"/>
          </p:cNvCxnSpPr>
          <p:nvPr/>
        </p:nvCxnSpPr>
        <p:spPr>
          <a:xfrm flipH="1">
            <a:off x="1022125" y="552175"/>
            <a:ext cx="531000" cy="2438700"/>
          </a:xfrm>
          <a:prstGeom prst="straightConnector1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20" name="Google Shape;220;p18"/>
          <p:cNvCxnSpPr>
            <a:stCxn id="214" idx="5"/>
          </p:cNvCxnSpPr>
          <p:nvPr/>
        </p:nvCxnSpPr>
        <p:spPr>
          <a:xfrm>
            <a:off x="2124152" y="823012"/>
            <a:ext cx="2780400" cy="2286300"/>
          </a:xfrm>
          <a:prstGeom prst="straightConnector1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221" name="Google Shape;221;p1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037325" y="322000"/>
            <a:ext cx="184800" cy="18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18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599025" y="2367262"/>
            <a:ext cx="1970299" cy="447788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18"/>
          <p:cNvSpPr txBox="1"/>
          <p:nvPr/>
        </p:nvSpPr>
        <p:spPr>
          <a:xfrm>
            <a:off x="710885" y="268309"/>
            <a:ext cx="4233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Home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24" name="Google Shape;224;p18"/>
          <p:cNvSpPr txBox="1"/>
          <p:nvPr/>
        </p:nvSpPr>
        <p:spPr>
          <a:xfrm>
            <a:off x="4382210" y="268309"/>
            <a:ext cx="3177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Help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25" name="Google Shape;225;p18"/>
          <p:cNvSpPr txBox="1"/>
          <p:nvPr/>
        </p:nvSpPr>
        <p:spPr>
          <a:xfrm>
            <a:off x="3548997" y="268309"/>
            <a:ext cx="7275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Contact Us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26" name="Google Shape;226;p18"/>
          <p:cNvSpPr txBox="1"/>
          <p:nvPr/>
        </p:nvSpPr>
        <p:spPr>
          <a:xfrm>
            <a:off x="2234225" y="268309"/>
            <a:ext cx="8676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Scholarships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27" name="Google Shape;227;p18"/>
          <p:cNvSpPr txBox="1"/>
          <p:nvPr/>
        </p:nvSpPr>
        <p:spPr>
          <a:xfrm>
            <a:off x="3138672" y="268309"/>
            <a:ext cx="5175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About PGK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28" name="Google Shape;228;p18"/>
          <p:cNvSpPr txBox="1"/>
          <p:nvPr/>
        </p:nvSpPr>
        <p:spPr>
          <a:xfrm>
            <a:off x="1102997" y="268309"/>
            <a:ext cx="6969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PGK NFTs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29" name="Google Shape;229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3265" y="131650"/>
            <a:ext cx="413993" cy="4285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18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62650" y="579980"/>
            <a:ext cx="531000" cy="2368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9"/>
          <p:cNvSpPr/>
          <p:nvPr/>
        </p:nvSpPr>
        <p:spPr>
          <a:xfrm>
            <a:off x="4675425" y="156350"/>
            <a:ext cx="4406100" cy="4701900"/>
          </a:xfrm>
          <a:prstGeom prst="rect">
            <a:avLst/>
          </a:prstGeom>
          <a:solidFill>
            <a:srgbClr val="07376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36" name="Google Shape;236;p19"/>
          <p:cNvGrpSpPr/>
          <p:nvPr/>
        </p:nvGrpSpPr>
        <p:grpSpPr>
          <a:xfrm>
            <a:off x="152408" y="152408"/>
            <a:ext cx="4405980" cy="2489028"/>
            <a:chOff x="152400" y="152400"/>
            <a:chExt cx="8565281" cy="4838701"/>
          </a:xfrm>
        </p:grpSpPr>
        <p:pic>
          <p:nvPicPr>
            <p:cNvPr id="237" name="Google Shape;237;p1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52400" y="152400"/>
              <a:ext cx="8565281" cy="48387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8" name="Google Shape;238;p19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259725" y="301886"/>
              <a:ext cx="667925" cy="6914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39" name="Google Shape;239;p19"/>
          <p:cNvSpPr txBox="1"/>
          <p:nvPr/>
        </p:nvSpPr>
        <p:spPr>
          <a:xfrm>
            <a:off x="5532325" y="626763"/>
            <a:ext cx="2538000" cy="29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rPr>
              <a:t>Information on scholarships required here</a:t>
            </a:r>
            <a:endParaRPr sz="800">
              <a:solidFill>
                <a:srgbClr val="FF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40" name="Google Shape;240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79616" y="305503"/>
            <a:ext cx="343580" cy="355695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19"/>
          <p:cNvSpPr/>
          <p:nvPr/>
        </p:nvSpPr>
        <p:spPr>
          <a:xfrm>
            <a:off x="1861450" y="341325"/>
            <a:ext cx="987900" cy="909300"/>
          </a:xfrm>
          <a:prstGeom prst="rect">
            <a:avLst/>
          </a:prstGeom>
          <a:solidFill>
            <a:srgbClr val="1C45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42" name="Google Shape;242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047125" y="528100"/>
            <a:ext cx="610500" cy="632030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19"/>
          <p:cNvSpPr/>
          <p:nvPr/>
        </p:nvSpPr>
        <p:spPr>
          <a:xfrm>
            <a:off x="2095925" y="262275"/>
            <a:ext cx="561600" cy="220800"/>
          </a:xfrm>
          <a:prstGeom prst="ellipse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44" name="Google Shape;244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59013" y="436900"/>
            <a:ext cx="184800" cy="18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1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493500" y="2162550"/>
            <a:ext cx="1800525" cy="40920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6" name="Google Shape;246;p19"/>
          <p:cNvCxnSpPr/>
          <p:nvPr/>
        </p:nvCxnSpPr>
        <p:spPr>
          <a:xfrm>
            <a:off x="2604825" y="436900"/>
            <a:ext cx="2113800" cy="386100"/>
          </a:xfrm>
          <a:prstGeom prst="straightConnector1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47" name="Google Shape;247;p19"/>
          <p:cNvSpPr txBox="1"/>
          <p:nvPr/>
        </p:nvSpPr>
        <p:spPr>
          <a:xfrm>
            <a:off x="689794" y="344509"/>
            <a:ext cx="4233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Home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48" name="Google Shape;248;p19"/>
          <p:cNvSpPr txBox="1"/>
          <p:nvPr/>
        </p:nvSpPr>
        <p:spPr>
          <a:xfrm>
            <a:off x="4153610" y="344509"/>
            <a:ext cx="3177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Help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49" name="Google Shape;249;p19"/>
          <p:cNvSpPr txBox="1"/>
          <p:nvPr/>
        </p:nvSpPr>
        <p:spPr>
          <a:xfrm>
            <a:off x="3320397" y="344509"/>
            <a:ext cx="7275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Contact Us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50" name="Google Shape;250;p19"/>
          <p:cNvSpPr txBox="1"/>
          <p:nvPr/>
        </p:nvSpPr>
        <p:spPr>
          <a:xfrm>
            <a:off x="1942925" y="344509"/>
            <a:ext cx="8676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Scholarships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51" name="Google Shape;251;p19"/>
          <p:cNvSpPr txBox="1"/>
          <p:nvPr/>
        </p:nvSpPr>
        <p:spPr>
          <a:xfrm>
            <a:off x="2910072" y="344509"/>
            <a:ext cx="5175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About PGK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52" name="Google Shape;252;p19"/>
          <p:cNvSpPr txBox="1"/>
          <p:nvPr/>
        </p:nvSpPr>
        <p:spPr>
          <a:xfrm>
            <a:off x="1436522" y="298309"/>
            <a:ext cx="6435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Promiseland Global Kids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53" name="Google Shape;253;p19"/>
          <p:cNvSpPr txBox="1"/>
          <p:nvPr/>
        </p:nvSpPr>
        <p:spPr>
          <a:xfrm>
            <a:off x="1026797" y="344509"/>
            <a:ext cx="6969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PGK NFTs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54" name="Google Shape;254;p19"/>
          <p:cNvSpPr txBox="1"/>
          <p:nvPr/>
        </p:nvSpPr>
        <p:spPr>
          <a:xfrm>
            <a:off x="5252609" y="430541"/>
            <a:ext cx="4233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Home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55" name="Google Shape;255;p19"/>
          <p:cNvSpPr txBox="1"/>
          <p:nvPr/>
        </p:nvSpPr>
        <p:spPr>
          <a:xfrm>
            <a:off x="8725610" y="430541"/>
            <a:ext cx="3177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Help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56" name="Google Shape;256;p19"/>
          <p:cNvSpPr txBox="1"/>
          <p:nvPr/>
        </p:nvSpPr>
        <p:spPr>
          <a:xfrm>
            <a:off x="7892397" y="430541"/>
            <a:ext cx="7275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Contact Us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57" name="Google Shape;257;p19"/>
          <p:cNvSpPr txBox="1"/>
          <p:nvPr/>
        </p:nvSpPr>
        <p:spPr>
          <a:xfrm>
            <a:off x="6577625" y="430541"/>
            <a:ext cx="8676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Scholarships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58" name="Google Shape;258;p19"/>
          <p:cNvSpPr txBox="1"/>
          <p:nvPr/>
        </p:nvSpPr>
        <p:spPr>
          <a:xfrm>
            <a:off x="7482072" y="430541"/>
            <a:ext cx="5175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About PGK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59" name="Google Shape;259;p19"/>
          <p:cNvSpPr txBox="1"/>
          <p:nvPr/>
        </p:nvSpPr>
        <p:spPr>
          <a:xfrm>
            <a:off x="6008522" y="384341"/>
            <a:ext cx="6435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Promiseland Global Kids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60" name="Google Shape;260;p19"/>
          <p:cNvSpPr txBox="1"/>
          <p:nvPr/>
        </p:nvSpPr>
        <p:spPr>
          <a:xfrm>
            <a:off x="5598797" y="430541"/>
            <a:ext cx="6969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PGK NFTs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61" name="Google Shape;261;p1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422178" y="876473"/>
            <a:ext cx="2577402" cy="1937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p1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779626" y="2891213"/>
            <a:ext cx="1933399" cy="18561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1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6844851" y="2891225"/>
            <a:ext cx="1998799" cy="1731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p1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7227165" y="3015465"/>
            <a:ext cx="727500" cy="239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2237" y="195412"/>
            <a:ext cx="403468" cy="4176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19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152400" y="632344"/>
            <a:ext cx="517500" cy="2308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61375" y="195425"/>
            <a:ext cx="403468" cy="4176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p19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4731537" y="632356"/>
            <a:ext cx="517500" cy="230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3" name="Google Shape;273;p20"/>
          <p:cNvGrpSpPr/>
          <p:nvPr/>
        </p:nvGrpSpPr>
        <p:grpSpPr>
          <a:xfrm>
            <a:off x="152408" y="152408"/>
            <a:ext cx="4405980" cy="2489028"/>
            <a:chOff x="152400" y="152400"/>
            <a:chExt cx="8565281" cy="4838701"/>
          </a:xfrm>
        </p:grpSpPr>
        <p:pic>
          <p:nvPicPr>
            <p:cNvPr id="274" name="Google Shape;274;p2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52400" y="152400"/>
              <a:ext cx="8565281" cy="48387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5" name="Google Shape;275;p20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259725" y="301886"/>
              <a:ext cx="667925" cy="6914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76" name="Google Shape;276;p20"/>
          <p:cNvSpPr/>
          <p:nvPr/>
        </p:nvSpPr>
        <p:spPr>
          <a:xfrm>
            <a:off x="103425" y="2518550"/>
            <a:ext cx="4406100" cy="2614800"/>
          </a:xfrm>
          <a:prstGeom prst="rect">
            <a:avLst/>
          </a:prstGeom>
          <a:solidFill>
            <a:srgbClr val="07376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7" name="Google Shape;277;p20"/>
          <p:cNvSpPr txBox="1"/>
          <p:nvPr/>
        </p:nvSpPr>
        <p:spPr>
          <a:xfrm>
            <a:off x="3551875" y="3520500"/>
            <a:ext cx="925200" cy="86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rPr>
              <a:t>Place each character from the link below in this page with their bios (https://www.pgkclubhouse.com/characters)</a:t>
            </a:r>
            <a:endParaRPr sz="800">
              <a:solidFill>
                <a:srgbClr val="FF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78" name="Google Shape;278;p20"/>
          <p:cNvPicPr preferRelativeResize="0"/>
          <p:nvPr/>
        </p:nvPicPr>
        <p:blipFill rotWithShape="1">
          <a:blip r:embed="rId5">
            <a:alphaModFix/>
          </a:blip>
          <a:srcRect b="11072" l="21910" r="22844" t="19723"/>
          <a:stretch/>
        </p:blipFill>
        <p:spPr>
          <a:xfrm>
            <a:off x="1248900" y="3497775"/>
            <a:ext cx="2302973" cy="1562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7616" y="2667703"/>
            <a:ext cx="343580" cy="355695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Google Shape;280;p20"/>
          <p:cNvSpPr/>
          <p:nvPr/>
        </p:nvSpPr>
        <p:spPr>
          <a:xfrm>
            <a:off x="1861450" y="341325"/>
            <a:ext cx="987900" cy="909300"/>
          </a:xfrm>
          <a:prstGeom prst="rect">
            <a:avLst/>
          </a:prstGeom>
          <a:solidFill>
            <a:srgbClr val="1C45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81" name="Google Shape;281;p2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096650" y="589380"/>
            <a:ext cx="517500" cy="535746"/>
          </a:xfrm>
          <a:prstGeom prst="rect">
            <a:avLst/>
          </a:prstGeom>
          <a:noFill/>
          <a:ln>
            <a:noFill/>
          </a:ln>
        </p:spPr>
      </p:pic>
      <p:sp>
        <p:nvSpPr>
          <p:cNvPr id="282" name="Google Shape;282;p20"/>
          <p:cNvSpPr/>
          <p:nvPr/>
        </p:nvSpPr>
        <p:spPr>
          <a:xfrm>
            <a:off x="3127150" y="600100"/>
            <a:ext cx="643500" cy="184800"/>
          </a:xfrm>
          <a:prstGeom prst="ellipse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83" name="Google Shape;283;p2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019413" y="415300"/>
            <a:ext cx="184800" cy="18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" name="Google Shape;284;p2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493500" y="2162550"/>
            <a:ext cx="1800525" cy="409207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p20"/>
          <p:cNvSpPr txBox="1"/>
          <p:nvPr/>
        </p:nvSpPr>
        <p:spPr>
          <a:xfrm>
            <a:off x="684338" y="337872"/>
            <a:ext cx="4233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Home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86" name="Google Shape;286;p20"/>
          <p:cNvSpPr txBox="1"/>
          <p:nvPr/>
        </p:nvSpPr>
        <p:spPr>
          <a:xfrm>
            <a:off x="4127063" y="337872"/>
            <a:ext cx="3177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Help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87" name="Google Shape;287;p20"/>
          <p:cNvSpPr txBox="1"/>
          <p:nvPr/>
        </p:nvSpPr>
        <p:spPr>
          <a:xfrm>
            <a:off x="3293850" y="337872"/>
            <a:ext cx="7275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Contact Us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88" name="Google Shape;288;p20"/>
          <p:cNvSpPr txBox="1"/>
          <p:nvPr/>
        </p:nvSpPr>
        <p:spPr>
          <a:xfrm>
            <a:off x="1979078" y="337872"/>
            <a:ext cx="8676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Scholarships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89" name="Google Shape;289;p20"/>
          <p:cNvSpPr txBox="1"/>
          <p:nvPr/>
        </p:nvSpPr>
        <p:spPr>
          <a:xfrm>
            <a:off x="2883525" y="337872"/>
            <a:ext cx="5175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About PGK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90" name="Google Shape;290;p20"/>
          <p:cNvSpPr txBox="1"/>
          <p:nvPr/>
        </p:nvSpPr>
        <p:spPr>
          <a:xfrm>
            <a:off x="1409975" y="291672"/>
            <a:ext cx="6435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Promiseland Global Kids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91" name="Google Shape;291;p20"/>
          <p:cNvCxnSpPr/>
          <p:nvPr/>
        </p:nvCxnSpPr>
        <p:spPr>
          <a:xfrm flipH="1">
            <a:off x="2667950" y="1061600"/>
            <a:ext cx="683100" cy="1958100"/>
          </a:xfrm>
          <a:prstGeom prst="straightConnector1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92" name="Google Shape;292;p20"/>
          <p:cNvSpPr txBox="1"/>
          <p:nvPr/>
        </p:nvSpPr>
        <p:spPr>
          <a:xfrm>
            <a:off x="1000250" y="337872"/>
            <a:ext cx="6969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PGK NFTs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93" name="Google Shape;293;p20"/>
          <p:cNvSpPr txBox="1"/>
          <p:nvPr/>
        </p:nvSpPr>
        <p:spPr>
          <a:xfrm>
            <a:off x="3103691" y="830862"/>
            <a:ext cx="7275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Promiseland Park Characters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94" name="Google Shape;294;p20"/>
          <p:cNvSpPr txBox="1"/>
          <p:nvPr/>
        </p:nvSpPr>
        <p:spPr>
          <a:xfrm>
            <a:off x="3085141" y="607915"/>
            <a:ext cx="7275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PGK’s Clubhouse Mission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95" name="Google Shape;295;p20"/>
          <p:cNvCxnSpPr/>
          <p:nvPr/>
        </p:nvCxnSpPr>
        <p:spPr>
          <a:xfrm>
            <a:off x="2929788" y="421403"/>
            <a:ext cx="0" cy="4248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96" name="Google Shape;296;p20"/>
          <p:cNvCxnSpPr/>
          <p:nvPr/>
        </p:nvCxnSpPr>
        <p:spPr>
          <a:xfrm>
            <a:off x="2943091" y="692512"/>
            <a:ext cx="168600" cy="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97" name="Google Shape;297;p20"/>
          <p:cNvCxnSpPr/>
          <p:nvPr/>
        </p:nvCxnSpPr>
        <p:spPr>
          <a:xfrm>
            <a:off x="2924438" y="855303"/>
            <a:ext cx="205800" cy="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98" name="Google Shape;298;p20"/>
          <p:cNvSpPr txBox="1"/>
          <p:nvPr/>
        </p:nvSpPr>
        <p:spPr>
          <a:xfrm>
            <a:off x="730262" y="2809456"/>
            <a:ext cx="4233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Home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99" name="Google Shape;299;p20"/>
          <p:cNvSpPr txBox="1"/>
          <p:nvPr/>
        </p:nvSpPr>
        <p:spPr>
          <a:xfrm>
            <a:off x="4203263" y="2809456"/>
            <a:ext cx="3177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Help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00" name="Google Shape;300;p20"/>
          <p:cNvSpPr txBox="1"/>
          <p:nvPr/>
        </p:nvSpPr>
        <p:spPr>
          <a:xfrm>
            <a:off x="3370050" y="2809456"/>
            <a:ext cx="7275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Contact Us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01" name="Google Shape;301;p20"/>
          <p:cNvSpPr txBox="1"/>
          <p:nvPr/>
        </p:nvSpPr>
        <p:spPr>
          <a:xfrm>
            <a:off x="2055278" y="2809456"/>
            <a:ext cx="8676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Scholarships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02" name="Google Shape;302;p20"/>
          <p:cNvSpPr txBox="1"/>
          <p:nvPr/>
        </p:nvSpPr>
        <p:spPr>
          <a:xfrm>
            <a:off x="2959725" y="2809456"/>
            <a:ext cx="5175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About PGK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03" name="Google Shape;303;p20"/>
          <p:cNvSpPr txBox="1"/>
          <p:nvPr/>
        </p:nvSpPr>
        <p:spPr>
          <a:xfrm>
            <a:off x="1486175" y="2763256"/>
            <a:ext cx="6435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Promiseland Global Kids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04" name="Google Shape;304;p20"/>
          <p:cNvSpPr txBox="1"/>
          <p:nvPr/>
        </p:nvSpPr>
        <p:spPr>
          <a:xfrm>
            <a:off x="1076450" y="2809456"/>
            <a:ext cx="6969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PGK NFTs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05" name="Google Shape;305;p20"/>
          <p:cNvSpPr txBox="1"/>
          <p:nvPr/>
        </p:nvSpPr>
        <p:spPr>
          <a:xfrm>
            <a:off x="934350" y="3106038"/>
            <a:ext cx="3087000" cy="30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9900"/>
                </a:solidFill>
              </a:rPr>
              <a:t>Our Promiseland Park Characters</a:t>
            </a:r>
            <a:endParaRPr b="1">
              <a:solidFill>
                <a:srgbClr val="FF9900"/>
              </a:solidFill>
            </a:endParaRPr>
          </a:p>
        </p:txBody>
      </p:sp>
      <p:sp>
        <p:nvSpPr>
          <p:cNvPr id="306" name="Google Shape;306;p20"/>
          <p:cNvSpPr/>
          <p:nvPr/>
        </p:nvSpPr>
        <p:spPr>
          <a:xfrm>
            <a:off x="3111700" y="784900"/>
            <a:ext cx="727500" cy="276600"/>
          </a:xfrm>
          <a:prstGeom prst="ellipse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7" name="Google Shape;307;p20"/>
          <p:cNvSpPr/>
          <p:nvPr/>
        </p:nvSpPr>
        <p:spPr>
          <a:xfrm>
            <a:off x="4675425" y="308750"/>
            <a:ext cx="4406100" cy="4751700"/>
          </a:xfrm>
          <a:prstGeom prst="rect">
            <a:avLst/>
          </a:prstGeom>
          <a:solidFill>
            <a:srgbClr val="07376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08" name="Google Shape;308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79616" y="457903"/>
            <a:ext cx="343580" cy="355695"/>
          </a:xfrm>
          <a:prstGeom prst="rect">
            <a:avLst/>
          </a:prstGeom>
          <a:noFill/>
          <a:ln>
            <a:noFill/>
          </a:ln>
        </p:spPr>
      </p:pic>
      <p:sp>
        <p:nvSpPr>
          <p:cNvPr id="309" name="Google Shape;309;p20"/>
          <p:cNvSpPr txBox="1"/>
          <p:nvPr/>
        </p:nvSpPr>
        <p:spPr>
          <a:xfrm>
            <a:off x="5311446" y="599656"/>
            <a:ext cx="4233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Home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10" name="Google Shape;310;p20"/>
          <p:cNvSpPr txBox="1"/>
          <p:nvPr/>
        </p:nvSpPr>
        <p:spPr>
          <a:xfrm>
            <a:off x="8775263" y="599656"/>
            <a:ext cx="3177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Help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11" name="Google Shape;311;p20"/>
          <p:cNvSpPr txBox="1"/>
          <p:nvPr/>
        </p:nvSpPr>
        <p:spPr>
          <a:xfrm>
            <a:off x="7942050" y="599656"/>
            <a:ext cx="7275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Contact Us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12" name="Google Shape;312;p20"/>
          <p:cNvSpPr txBox="1"/>
          <p:nvPr/>
        </p:nvSpPr>
        <p:spPr>
          <a:xfrm>
            <a:off x="6627278" y="599656"/>
            <a:ext cx="8676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Scholarships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13" name="Google Shape;313;p20"/>
          <p:cNvSpPr txBox="1"/>
          <p:nvPr/>
        </p:nvSpPr>
        <p:spPr>
          <a:xfrm>
            <a:off x="7531725" y="599656"/>
            <a:ext cx="5175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About PGK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14" name="Google Shape;314;p20"/>
          <p:cNvSpPr txBox="1"/>
          <p:nvPr/>
        </p:nvSpPr>
        <p:spPr>
          <a:xfrm>
            <a:off x="6058175" y="553456"/>
            <a:ext cx="6435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Promiseland Global Kids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15" name="Google Shape;315;p20"/>
          <p:cNvSpPr txBox="1"/>
          <p:nvPr/>
        </p:nvSpPr>
        <p:spPr>
          <a:xfrm>
            <a:off x="5648450" y="599656"/>
            <a:ext cx="6969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PGK NFTs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316" name="Google Shape;316;p20"/>
          <p:cNvPicPr preferRelativeResize="0"/>
          <p:nvPr/>
        </p:nvPicPr>
        <p:blipFill rotWithShape="1">
          <a:blip r:embed="rId9">
            <a:alphaModFix/>
          </a:blip>
          <a:srcRect b="24466" l="30182" r="30856" t="34933"/>
          <a:stretch/>
        </p:blipFill>
        <p:spPr>
          <a:xfrm>
            <a:off x="5573325" y="3258450"/>
            <a:ext cx="2768410" cy="1562649"/>
          </a:xfrm>
          <a:prstGeom prst="rect">
            <a:avLst/>
          </a:prstGeom>
          <a:noFill/>
          <a:ln>
            <a:noFill/>
          </a:ln>
        </p:spPr>
      </p:pic>
      <p:sp>
        <p:nvSpPr>
          <p:cNvPr id="317" name="Google Shape;317;p20"/>
          <p:cNvSpPr txBox="1"/>
          <p:nvPr/>
        </p:nvSpPr>
        <p:spPr>
          <a:xfrm>
            <a:off x="6506975" y="4770250"/>
            <a:ext cx="987900" cy="30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rPr>
              <a:t>(embed video)</a:t>
            </a:r>
            <a:endParaRPr sz="800">
              <a:solidFill>
                <a:srgbClr val="FF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18" name="Google Shape;318;p20"/>
          <p:cNvSpPr txBox="1"/>
          <p:nvPr/>
        </p:nvSpPr>
        <p:spPr>
          <a:xfrm>
            <a:off x="4824925" y="1068700"/>
            <a:ext cx="3884100" cy="185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FF9900"/>
                </a:solidFill>
              </a:rPr>
              <a:t>About PGK</a:t>
            </a:r>
            <a:endParaRPr sz="600">
              <a:solidFill>
                <a:srgbClr val="FF99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FF9900"/>
                </a:solidFill>
              </a:rPr>
              <a:t>Promiseland Global Kids Incorporated (PGK) is committed to creating quality edutainment (education &amp; entertainment) products, programs and services. </a:t>
            </a:r>
            <a:endParaRPr sz="600">
              <a:solidFill>
                <a:srgbClr val="FF99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FF9900"/>
                </a:solidFill>
              </a:rPr>
              <a:t>PGK was founded in 2006 by Law Cunningham and a team of talented and caring individuals who specialize in music, media and early childhood development. Since day one the group has shared one common vision.</a:t>
            </a:r>
            <a:endParaRPr sz="600">
              <a:solidFill>
                <a:srgbClr val="FF99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rgbClr val="FF99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FF9900"/>
                </a:solidFill>
              </a:rPr>
              <a:t>The PGK Vision</a:t>
            </a:r>
            <a:endParaRPr sz="600">
              <a:solidFill>
                <a:srgbClr val="FF99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FF9900"/>
                </a:solidFill>
              </a:rPr>
              <a:t>PGK’s vision is to create groundbreaking children's edutainment content that inspires children around the globe to desire knowledge.</a:t>
            </a:r>
            <a:endParaRPr sz="600">
              <a:solidFill>
                <a:srgbClr val="FF99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rgbClr val="FF99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FF9900"/>
                </a:solidFill>
              </a:rPr>
              <a:t>Our goal is not only to provide children with quality education but to also instill in them a love of learning. For children, education and entertainment should be one inseparable whole. As children grow and develop so should their desire to learn.</a:t>
            </a:r>
            <a:endParaRPr sz="600">
              <a:solidFill>
                <a:srgbClr val="FF99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rgbClr val="FF99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FF9900"/>
                </a:solidFill>
              </a:rPr>
              <a:t>PGK inspires young minds to seek knowledge and self-development. We pride ourselves on our ability to successfully assimilate core curriculum requirements in language skills, grammar, math and history into our educational platform. In addition to emphasizing academic skills our curriculum-enhancing lesson modules encourage children to explore their creative talents and develop the moral aspects of their characters.</a:t>
            </a:r>
            <a:endParaRPr sz="600">
              <a:solidFill>
                <a:srgbClr val="FF99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rgbClr val="FF99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FF9900"/>
                </a:solidFill>
              </a:rPr>
              <a:t>We want to hear from you. Email feedback &amp; suggestions to corporate@pgkclubhouse.com</a:t>
            </a:r>
            <a:endParaRPr sz="600">
              <a:solidFill>
                <a:srgbClr val="FF9900"/>
              </a:solidFill>
            </a:endParaRPr>
          </a:p>
        </p:txBody>
      </p:sp>
      <p:sp>
        <p:nvSpPr>
          <p:cNvPr id="319" name="Google Shape;319;p20"/>
          <p:cNvSpPr txBox="1"/>
          <p:nvPr/>
        </p:nvSpPr>
        <p:spPr>
          <a:xfrm>
            <a:off x="4879000" y="2979750"/>
            <a:ext cx="3622800" cy="35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rPr>
              <a:t>(information taken from PGKClubhouse.com/About)</a:t>
            </a:r>
            <a:endParaRPr sz="800">
              <a:solidFill>
                <a:srgbClr val="FF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320" name="Google Shape;320;p20"/>
          <p:cNvCxnSpPr/>
          <p:nvPr/>
        </p:nvCxnSpPr>
        <p:spPr>
          <a:xfrm>
            <a:off x="3813588" y="679350"/>
            <a:ext cx="923100" cy="336300"/>
          </a:xfrm>
          <a:prstGeom prst="straightConnector1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21" name="Google Shape;321;p20"/>
          <p:cNvSpPr txBox="1"/>
          <p:nvPr/>
        </p:nvSpPr>
        <p:spPr>
          <a:xfrm>
            <a:off x="6393431" y="45866"/>
            <a:ext cx="25737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FF0000"/>
                </a:solidFill>
              </a:rPr>
              <a:t>https://megastore.pgkclubhouse.com/pages/more-about-pgk</a:t>
            </a:r>
            <a:endParaRPr sz="700">
              <a:solidFill>
                <a:srgbClr val="FF0000"/>
              </a:solidFill>
            </a:endParaRPr>
          </a:p>
        </p:txBody>
      </p:sp>
      <p:sp>
        <p:nvSpPr>
          <p:cNvPr id="322" name="Google Shape;322;p20"/>
          <p:cNvSpPr txBox="1"/>
          <p:nvPr/>
        </p:nvSpPr>
        <p:spPr>
          <a:xfrm>
            <a:off x="6393431" y="164035"/>
            <a:ext cx="28725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FF0000"/>
                </a:solidFill>
              </a:rPr>
              <a:t>https://megastore.pgkclubhouse.com/pages/about-pgk</a:t>
            </a:r>
            <a:endParaRPr sz="700">
              <a:solidFill>
                <a:srgbClr val="FF0000"/>
              </a:solidFill>
            </a:endParaRPr>
          </a:p>
        </p:txBody>
      </p:sp>
      <p:sp>
        <p:nvSpPr>
          <p:cNvPr id="323" name="Google Shape;323;p20"/>
          <p:cNvSpPr txBox="1"/>
          <p:nvPr/>
        </p:nvSpPr>
        <p:spPr>
          <a:xfrm>
            <a:off x="4835452" y="115450"/>
            <a:ext cx="15699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FF0000"/>
                </a:solidFill>
              </a:rPr>
              <a:t>Take information from these sites &gt;&gt;</a:t>
            </a:r>
            <a:endParaRPr sz="700">
              <a:solidFill>
                <a:srgbClr val="FF0000"/>
              </a:solidFill>
            </a:endParaRPr>
          </a:p>
        </p:txBody>
      </p:sp>
      <p:sp>
        <p:nvSpPr>
          <p:cNvPr id="324" name="Google Shape;324;p20"/>
          <p:cNvSpPr txBox="1"/>
          <p:nvPr/>
        </p:nvSpPr>
        <p:spPr>
          <a:xfrm>
            <a:off x="5353950" y="820038"/>
            <a:ext cx="3087000" cy="30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9900"/>
                </a:solidFill>
              </a:rPr>
              <a:t>The PGK Clubhouse Mission</a:t>
            </a:r>
            <a:endParaRPr b="1">
              <a:solidFill>
                <a:srgbClr val="FF9900"/>
              </a:solidFill>
            </a:endParaRPr>
          </a:p>
        </p:txBody>
      </p:sp>
      <p:pic>
        <p:nvPicPr>
          <p:cNvPr id="325" name="Google Shape;325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2237" y="195412"/>
            <a:ext cx="403468" cy="41769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" name="Google Shape;326;p2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2400" y="632344"/>
            <a:ext cx="517500" cy="230838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" name="Google Shape;327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54237" y="387273"/>
            <a:ext cx="403468" cy="41769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" name="Google Shape;328;p2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4724400" y="824204"/>
            <a:ext cx="517500" cy="230838"/>
          </a:xfrm>
          <a:prstGeom prst="rect">
            <a:avLst/>
          </a:prstGeom>
          <a:noFill/>
          <a:ln>
            <a:noFill/>
          </a:ln>
        </p:spPr>
      </p:pic>
      <p:pic>
        <p:nvPicPr>
          <p:cNvPr id="329" name="Google Shape;329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2237" y="2633812"/>
            <a:ext cx="403468" cy="41769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" name="Google Shape;330;p2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52400" y="3070744"/>
            <a:ext cx="517500" cy="230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21"/>
          <p:cNvSpPr/>
          <p:nvPr/>
        </p:nvSpPr>
        <p:spPr>
          <a:xfrm>
            <a:off x="4625775" y="37117"/>
            <a:ext cx="4406100" cy="5059800"/>
          </a:xfrm>
          <a:prstGeom prst="rect">
            <a:avLst/>
          </a:prstGeom>
          <a:solidFill>
            <a:srgbClr val="07376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36" name="Google Shape;336;p21"/>
          <p:cNvGrpSpPr/>
          <p:nvPr/>
        </p:nvGrpSpPr>
        <p:grpSpPr>
          <a:xfrm>
            <a:off x="76208" y="46219"/>
            <a:ext cx="4405980" cy="2489028"/>
            <a:chOff x="152400" y="152400"/>
            <a:chExt cx="8565281" cy="4838701"/>
          </a:xfrm>
        </p:grpSpPr>
        <p:pic>
          <p:nvPicPr>
            <p:cNvPr id="337" name="Google Shape;337;p21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52400" y="152400"/>
              <a:ext cx="8565281" cy="48387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8" name="Google Shape;338;p21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259725" y="301886"/>
              <a:ext cx="667925" cy="6914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39" name="Google Shape;339;p21"/>
          <p:cNvSpPr txBox="1"/>
          <p:nvPr/>
        </p:nvSpPr>
        <p:spPr>
          <a:xfrm>
            <a:off x="7333725" y="741950"/>
            <a:ext cx="1552800" cy="31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rPr>
              <a:t>(standard Contact Us page)</a:t>
            </a:r>
            <a:endParaRPr sz="800">
              <a:solidFill>
                <a:srgbClr val="FF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340" name="Google Shape;340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29963" y="186287"/>
            <a:ext cx="343580" cy="355695"/>
          </a:xfrm>
          <a:prstGeom prst="rect">
            <a:avLst/>
          </a:prstGeom>
          <a:noFill/>
          <a:ln>
            <a:noFill/>
          </a:ln>
        </p:spPr>
      </p:pic>
      <p:sp>
        <p:nvSpPr>
          <p:cNvPr id="341" name="Google Shape;341;p21"/>
          <p:cNvSpPr/>
          <p:nvPr/>
        </p:nvSpPr>
        <p:spPr>
          <a:xfrm>
            <a:off x="1861450" y="235137"/>
            <a:ext cx="987900" cy="909300"/>
          </a:xfrm>
          <a:prstGeom prst="rect">
            <a:avLst/>
          </a:prstGeom>
          <a:solidFill>
            <a:srgbClr val="1C45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42" name="Google Shape;342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047125" y="421912"/>
            <a:ext cx="610500" cy="632030"/>
          </a:xfrm>
          <a:prstGeom prst="rect">
            <a:avLst/>
          </a:prstGeom>
          <a:noFill/>
          <a:ln>
            <a:noFill/>
          </a:ln>
        </p:spPr>
      </p:pic>
      <p:sp>
        <p:nvSpPr>
          <p:cNvPr id="343" name="Google Shape;343;p21"/>
          <p:cNvSpPr/>
          <p:nvPr/>
        </p:nvSpPr>
        <p:spPr>
          <a:xfrm>
            <a:off x="3505213" y="171537"/>
            <a:ext cx="464700" cy="312000"/>
          </a:xfrm>
          <a:prstGeom prst="ellipse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44" name="Google Shape;344;p2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47838" y="344512"/>
            <a:ext cx="184800" cy="18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" name="Google Shape;345;p2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493500" y="2056362"/>
            <a:ext cx="1800525" cy="40920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46" name="Google Shape;346;p21"/>
          <p:cNvCxnSpPr>
            <a:stCxn id="343" idx="4"/>
          </p:cNvCxnSpPr>
          <p:nvPr/>
        </p:nvCxnSpPr>
        <p:spPr>
          <a:xfrm>
            <a:off x="3737563" y="483537"/>
            <a:ext cx="928200" cy="512100"/>
          </a:xfrm>
          <a:prstGeom prst="straightConnector1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47" name="Google Shape;347;p21"/>
          <p:cNvSpPr txBox="1"/>
          <p:nvPr/>
        </p:nvSpPr>
        <p:spPr>
          <a:xfrm>
            <a:off x="684338" y="281337"/>
            <a:ext cx="4233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Home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48" name="Google Shape;348;p21"/>
          <p:cNvSpPr txBox="1"/>
          <p:nvPr/>
        </p:nvSpPr>
        <p:spPr>
          <a:xfrm>
            <a:off x="4203263" y="281337"/>
            <a:ext cx="3177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Help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49" name="Google Shape;349;p21"/>
          <p:cNvSpPr txBox="1"/>
          <p:nvPr/>
        </p:nvSpPr>
        <p:spPr>
          <a:xfrm>
            <a:off x="3370050" y="281337"/>
            <a:ext cx="7275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Contact Us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50" name="Google Shape;350;p21"/>
          <p:cNvSpPr txBox="1"/>
          <p:nvPr/>
        </p:nvSpPr>
        <p:spPr>
          <a:xfrm>
            <a:off x="2055278" y="281337"/>
            <a:ext cx="8676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Scholarships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51" name="Google Shape;351;p21"/>
          <p:cNvSpPr txBox="1"/>
          <p:nvPr/>
        </p:nvSpPr>
        <p:spPr>
          <a:xfrm>
            <a:off x="2959725" y="281337"/>
            <a:ext cx="5175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About PGK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52" name="Google Shape;352;p21"/>
          <p:cNvSpPr txBox="1"/>
          <p:nvPr/>
        </p:nvSpPr>
        <p:spPr>
          <a:xfrm>
            <a:off x="1486175" y="235137"/>
            <a:ext cx="6435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Promiseland Global Kids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53" name="Google Shape;353;p21"/>
          <p:cNvSpPr txBox="1"/>
          <p:nvPr/>
        </p:nvSpPr>
        <p:spPr>
          <a:xfrm>
            <a:off x="1076450" y="281337"/>
            <a:ext cx="6969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PGK NFTs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54" name="Google Shape;354;p21"/>
          <p:cNvSpPr txBox="1"/>
          <p:nvPr/>
        </p:nvSpPr>
        <p:spPr>
          <a:xfrm>
            <a:off x="5206685" y="344509"/>
            <a:ext cx="4233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Home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55" name="Google Shape;355;p21"/>
          <p:cNvSpPr txBox="1"/>
          <p:nvPr/>
        </p:nvSpPr>
        <p:spPr>
          <a:xfrm>
            <a:off x="8725610" y="344509"/>
            <a:ext cx="3177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Help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56" name="Google Shape;356;p21"/>
          <p:cNvSpPr txBox="1"/>
          <p:nvPr/>
        </p:nvSpPr>
        <p:spPr>
          <a:xfrm>
            <a:off x="7892397" y="344509"/>
            <a:ext cx="7275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Contact Us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57" name="Google Shape;357;p21"/>
          <p:cNvSpPr txBox="1"/>
          <p:nvPr/>
        </p:nvSpPr>
        <p:spPr>
          <a:xfrm>
            <a:off x="6577625" y="344509"/>
            <a:ext cx="8676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Scholarships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58" name="Google Shape;358;p21"/>
          <p:cNvSpPr txBox="1"/>
          <p:nvPr/>
        </p:nvSpPr>
        <p:spPr>
          <a:xfrm>
            <a:off x="7482072" y="344509"/>
            <a:ext cx="5175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About PGK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59" name="Google Shape;359;p21"/>
          <p:cNvSpPr txBox="1"/>
          <p:nvPr/>
        </p:nvSpPr>
        <p:spPr>
          <a:xfrm>
            <a:off x="6008522" y="298309"/>
            <a:ext cx="6435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Promiseland Global Kids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60" name="Google Shape;360;p21"/>
          <p:cNvSpPr txBox="1"/>
          <p:nvPr/>
        </p:nvSpPr>
        <p:spPr>
          <a:xfrm>
            <a:off x="5598797" y="344509"/>
            <a:ext cx="6969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PGK NFTs</a:t>
            </a:r>
            <a:endParaRPr b="1"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61" name="Google Shape;361;p21"/>
          <p:cNvSpPr txBox="1"/>
          <p:nvPr/>
        </p:nvSpPr>
        <p:spPr>
          <a:xfrm>
            <a:off x="5101750" y="748538"/>
            <a:ext cx="3087000" cy="30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9900"/>
                </a:solidFill>
              </a:rPr>
              <a:t>Contact Us</a:t>
            </a:r>
            <a:endParaRPr b="1">
              <a:solidFill>
                <a:srgbClr val="FF9900"/>
              </a:solidFill>
            </a:endParaRPr>
          </a:p>
        </p:txBody>
      </p:sp>
      <p:sp>
        <p:nvSpPr>
          <p:cNvPr id="362" name="Google Shape;362;p21"/>
          <p:cNvSpPr txBox="1"/>
          <p:nvPr/>
        </p:nvSpPr>
        <p:spPr>
          <a:xfrm>
            <a:off x="5206675" y="1236225"/>
            <a:ext cx="3334800" cy="30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FF9900"/>
                </a:solidFill>
              </a:rPr>
              <a:t>Email</a:t>
            </a:r>
            <a:endParaRPr b="1" sz="1000">
              <a:solidFill>
                <a:srgbClr val="FF99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F9900"/>
                </a:solidFill>
              </a:rPr>
              <a:t>General questions: </a:t>
            </a:r>
            <a:r>
              <a:rPr lang="en" sz="800">
                <a:solidFill>
                  <a:srgbClr val="FF9900"/>
                </a:solidFill>
              </a:rPr>
              <a:t>pgkclubhouse@gmail.com</a:t>
            </a:r>
            <a:endParaRPr sz="800">
              <a:solidFill>
                <a:srgbClr val="FF99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F9900"/>
                </a:solidFill>
              </a:rPr>
              <a:t>For </a:t>
            </a:r>
            <a:r>
              <a:rPr lang="en" sz="800">
                <a:solidFill>
                  <a:srgbClr val="FF9900"/>
                </a:solidFill>
              </a:rPr>
              <a:t>corporate</a:t>
            </a:r>
            <a:r>
              <a:rPr lang="en" sz="800">
                <a:solidFill>
                  <a:srgbClr val="FF9900"/>
                </a:solidFill>
              </a:rPr>
              <a:t> inquiries: </a:t>
            </a:r>
            <a:r>
              <a:rPr lang="en" sz="800" u="sng">
                <a:solidFill>
                  <a:schemeClr val="accent5"/>
                </a:solidFill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corporate@pgkclubhouse.com</a:t>
            </a:r>
            <a:endParaRPr sz="800">
              <a:solidFill>
                <a:srgbClr val="FF9900"/>
              </a:solidFill>
            </a:endParaRPr>
          </a:p>
        </p:txBody>
      </p:sp>
      <p:pic>
        <p:nvPicPr>
          <p:cNvPr id="363" name="Google Shape;363;p21"/>
          <p:cNvPicPr preferRelativeResize="0"/>
          <p:nvPr/>
        </p:nvPicPr>
        <p:blipFill rotWithShape="1">
          <a:blip r:embed="rId9">
            <a:alphaModFix/>
          </a:blip>
          <a:srcRect b="40553" l="36024" r="31149" t="30236"/>
          <a:stretch/>
        </p:blipFill>
        <p:spPr>
          <a:xfrm>
            <a:off x="5258525" y="2920175"/>
            <a:ext cx="3001675" cy="1446825"/>
          </a:xfrm>
          <a:prstGeom prst="rect">
            <a:avLst/>
          </a:prstGeom>
          <a:noFill/>
          <a:ln>
            <a:noFill/>
          </a:ln>
        </p:spPr>
      </p:pic>
      <p:sp>
        <p:nvSpPr>
          <p:cNvPr id="364" name="Google Shape;364;p21"/>
          <p:cNvSpPr txBox="1"/>
          <p:nvPr/>
        </p:nvSpPr>
        <p:spPr>
          <a:xfrm>
            <a:off x="5215863" y="2501138"/>
            <a:ext cx="3087000" cy="30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FF9900"/>
                </a:solidFill>
              </a:rPr>
              <a:t>Contact Form</a:t>
            </a:r>
            <a:endParaRPr b="1" sz="1200">
              <a:solidFill>
                <a:srgbClr val="FF9900"/>
              </a:solidFill>
            </a:endParaRPr>
          </a:p>
        </p:txBody>
      </p:sp>
      <p:grpSp>
        <p:nvGrpSpPr>
          <p:cNvPr id="365" name="Google Shape;365;p21"/>
          <p:cNvGrpSpPr/>
          <p:nvPr/>
        </p:nvGrpSpPr>
        <p:grpSpPr>
          <a:xfrm>
            <a:off x="6299900" y="4564000"/>
            <a:ext cx="727500" cy="305400"/>
            <a:chOff x="5995100" y="4564000"/>
            <a:chExt cx="727500" cy="305400"/>
          </a:xfrm>
        </p:grpSpPr>
        <p:sp>
          <p:nvSpPr>
            <p:cNvPr id="366" name="Google Shape;366;p21"/>
            <p:cNvSpPr/>
            <p:nvPr/>
          </p:nvSpPr>
          <p:spPr>
            <a:xfrm>
              <a:off x="5995100" y="4582600"/>
              <a:ext cx="727500" cy="268200"/>
            </a:xfrm>
            <a:prstGeom prst="roundRect">
              <a:avLst>
                <a:gd fmla="val 16667" name="adj"/>
              </a:avLst>
            </a:prstGeom>
            <a:solidFill>
              <a:srgbClr val="FF9900"/>
            </a:solidFill>
            <a:ln cap="flat" cmpd="sng" w="9525">
              <a:solidFill>
                <a:srgbClr val="FF99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7" name="Google Shape;367;p21"/>
            <p:cNvSpPr txBox="1"/>
            <p:nvPr/>
          </p:nvSpPr>
          <p:spPr>
            <a:xfrm>
              <a:off x="6037100" y="4564000"/>
              <a:ext cx="643500" cy="30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000">
                  <a:solidFill>
                    <a:schemeClr val="dk1"/>
                  </a:solidFill>
                </a:rPr>
                <a:t>Submit</a:t>
              </a:r>
              <a:endParaRPr b="1" sz="1000">
                <a:solidFill>
                  <a:schemeClr val="dk1"/>
                </a:solidFill>
              </a:endParaRPr>
            </a:p>
          </p:txBody>
        </p:sp>
      </p:grpSp>
      <p:pic>
        <p:nvPicPr>
          <p:cNvPr id="368" name="Google Shape;368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5498" y="121934"/>
            <a:ext cx="403468" cy="41769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" name="Google Shape;369;p2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15661" y="558865"/>
            <a:ext cx="517500" cy="230838"/>
          </a:xfrm>
          <a:prstGeom prst="rect">
            <a:avLst/>
          </a:prstGeom>
          <a:noFill/>
          <a:ln>
            <a:noFill/>
          </a:ln>
        </p:spPr>
      </p:pic>
      <p:pic>
        <p:nvPicPr>
          <p:cNvPr id="370" name="Google Shape;370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78037" y="154931"/>
            <a:ext cx="403468" cy="41769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1" name="Google Shape;371;p2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4648200" y="591862"/>
            <a:ext cx="517500" cy="230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