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  <p:sldId id="262" r:id="rId6"/>
    <p:sldId id="264" r:id="rId7"/>
    <p:sldId id="265" r:id="rId8"/>
    <p:sldId id="266" r:id="rId9"/>
    <p:sldId id="267" r:id="rId10"/>
    <p:sldId id="26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56" d="100"/>
          <a:sy n="56" d="100"/>
        </p:scale>
        <p:origin x="73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91E4E-3FF3-C476-3D5B-04F63BE684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BC79DC-14D3-3CCF-EF87-46B26178FD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B423A9-4A0C-0FB5-CD5B-C5A163AEAF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4C096-080C-4E9B-BB4D-4E755AB8EF30}" type="datetimeFigureOut">
              <a:rPr lang="en-GB" smtClean="0"/>
              <a:t>17/08/2022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97C852-3446-D0D5-25C1-07D3A195F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D7FE1-003A-1BF6-ED1E-CBEFB78D2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988EB-C3C0-43EC-B2FA-F096A1E6D1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3104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97CAA2-C222-E3BD-05CC-57F4D7826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128DBB-8D6D-6727-96DB-1E06C4AE1D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69FE64-2D12-D048-2C82-E91EA4595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4C096-080C-4E9B-BB4D-4E755AB8EF30}" type="datetimeFigureOut">
              <a:rPr lang="en-GB" smtClean="0"/>
              <a:t>17/08/2022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985892-A423-7EEC-FF45-FE416C123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C811F7-6140-C4E3-64B2-9BF97B720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988EB-C3C0-43EC-B2FA-F096A1E6D1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21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0DE7F49-2B08-23CE-0D7D-E55400D0CB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2A6C82-3816-D9ED-E851-CD64175F2A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DD3B51-6CB1-3AB7-A368-2150644FB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4C096-080C-4E9B-BB4D-4E755AB8EF30}" type="datetimeFigureOut">
              <a:rPr lang="en-GB" smtClean="0"/>
              <a:t>17/08/2022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906545-0A47-329B-6DCF-6532CCA3B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C8757C-4007-87C1-1D9B-7E75F8B8F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988EB-C3C0-43EC-B2FA-F096A1E6D1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065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DB4230-FBDE-90A7-8A59-93D895B62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8B3053-413A-5EF1-9CDF-19EB05F99A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028A3A-330D-DE95-5FDF-9238D5B15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4C096-080C-4E9B-BB4D-4E755AB8EF30}" type="datetimeFigureOut">
              <a:rPr lang="en-GB" smtClean="0"/>
              <a:t>17/08/2022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7EC5DE-A8A1-7908-4443-A76C88CC9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EE661C-B867-752A-F86E-2BD484CD7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988EB-C3C0-43EC-B2FA-F096A1E6D1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409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05012C-4E51-151B-C33F-8BBCC9B13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03D5D8-54E9-B615-BFA1-C55C948CC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1B635D-DB3F-3234-446E-F69E7DA3E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4C096-080C-4E9B-BB4D-4E755AB8EF30}" type="datetimeFigureOut">
              <a:rPr lang="en-GB" smtClean="0"/>
              <a:t>17/08/2022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C76E4C-B157-2425-094F-BEC06B129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8282C2-A325-21CF-9672-64B98DF20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988EB-C3C0-43EC-B2FA-F096A1E6D1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2980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8B076B-7374-4D66-FB15-AD136E187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8FECD5-9D04-4808-E22E-2EB2B781DD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668BA8-E9CC-06B3-B769-52C16A71CC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220B96-EC0D-58D2-FB15-0EC52BF9D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4C096-080C-4E9B-BB4D-4E755AB8EF30}" type="datetimeFigureOut">
              <a:rPr lang="en-GB" smtClean="0"/>
              <a:t>17/08/2022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C3DA06-260B-6AC1-1F1E-4CB0E08F8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D9363F-027C-212F-3C57-71D1094A5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988EB-C3C0-43EC-B2FA-F096A1E6D1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550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8CC2B-1830-8CA2-C999-076FAA6FC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FFF966-D885-6779-115F-0DF1120CED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35788F-79BD-250A-A9E7-41187545EC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CD4754-3E97-D0CE-7D91-E8A6EA7821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A2BBD3-339D-40CC-A03D-64361EE4E9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E881D8-5F1F-68F2-55F0-54E06FD55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4C096-080C-4E9B-BB4D-4E755AB8EF30}" type="datetimeFigureOut">
              <a:rPr lang="en-GB" smtClean="0"/>
              <a:t>17/08/2022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CF8B538-5068-65C3-294B-AB2732EBD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5B5804-7D8C-9853-6E21-983F84C18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988EB-C3C0-43EC-B2FA-F096A1E6D1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926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89E57-7004-4D2E-3532-3DE6A10F9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CB0124-8018-E40E-5595-18E8424D3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4C096-080C-4E9B-BB4D-4E755AB8EF30}" type="datetimeFigureOut">
              <a:rPr lang="en-GB" smtClean="0"/>
              <a:t>17/08/2022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4B94DE-483D-5E83-EDE4-51C78B17F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C988E7-9DEC-EA1F-0702-9F313EA3D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988EB-C3C0-43EC-B2FA-F096A1E6D1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7644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6CE02D-BC7E-2A10-BC9C-0232BDC8A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4C096-080C-4E9B-BB4D-4E755AB8EF30}" type="datetimeFigureOut">
              <a:rPr lang="en-GB" smtClean="0"/>
              <a:t>17/08/2022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6B276E-3F3A-6B43-DF51-972E93139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CA414E-1E5A-954F-76A5-4CAC336DC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988EB-C3C0-43EC-B2FA-F096A1E6D1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7064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156162-ED06-C6AC-E0BB-854A6E34A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7917C0-DDAF-3065-BC9F-9430ADFB55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9DC075-BD14-FE71-4924-8D7D63625F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0041EE-A6FD-8EF9-4347-EF7B07E57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4C096-080C-4E9B-BB4D-4E755AB8EF30}" type="datetimeFigureOut">
              <a:rPr lang="en-GB" smtClean="0"/>
              <a:t>17/08/2022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8B180A-9B54-C09C-DC9C-D1B764782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E3F6FF-AA89-FF68-0881-2D586D6AE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988EB-C3C0-43EC-B2FA-F096A1E6D1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6580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410D6A-914C-9974-7BBB-A52F1CD06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EBF195-E147-A11C-D286-F0D9C4D5C9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9E4E78-50B3-B43B-103A-394A527172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623EB4-E84B-4DE6-6E9B-8F2DCC139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4C096-080C-4E9B-BB4D-4E755AB8EF30}" type="datetimeFigureOut">
              <a:rPr lang="en-GB" smtClean="0"/>
              <a:t>17/08/2022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DCA7B9-CA2E-5F00-510C-0F719304C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4DCAD3-39AE-270E-9E7F-78083D20E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988EB-C3C0-43EC-B2FA-F096A1E6D1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591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E4984F-113A-54C9-0A15-8623396748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D01F67-8BFA-7BBF-D82E-DA1CBAB2EA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238393-3F12-2D94-B7FE-494837AAC5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4C096-080C-4E9B-BB4D-4E755AB8EF30}" type="datetimeFigureOut">
              <a:rPr lang="en-GB" smtClean="0"/>
              <a:t>17/08/2022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C626E3-DE71-144A-6B7E-142FE63FF4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337D3A-9D53-8866-67C0-88127675BC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988EB-C3C0-43EC-B2FA-F096A1E6D1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2184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ckharttolle.com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igorkufayev.com/" TargetMode="External"/><Relationship Id="rId4" Type="http://schemas.openxmlformats.org/officeDocument/2006/relationships/hyperlink" Target="http://www.mooji.org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CFC97-9465-27FA-9E14-26428FFB5D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528" y="173396"/>
            <a:ext cx="12076472" cy="1611159"/>
          </a:xfrm>
        </p:spPr>
        <p:txBody>
          <a:bodyPr/>
          <a:lstStyle/>
          <a:p>
            <a:r>
              <a:rPr lang="en-GB" dirty="0"/>
              <a:t>Logo		     </a:t>
            </a:r>
            <a:r>
              <a:rPr lang="en-GB" sz="2000" dirty="0"/>
              <a:t>Events                     About                     Synergise                      Wisdom             Shop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8EBAB8A-E940-5AE0-79CA-055CA68C15CD}"/>
              </a:ext>
            </a:extLst>
          </p:cNvPr>
          <p:cNvCxnSpPr/>
          <p:nvPr/>
        </p:nvCxnSpPr>
        <p:spPr>
          <a:xfrm>
            <a:off x="5678130" y="1312606"/>
            <a:ext cx="0" cy="7669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55FEBD8D-8A35-3586-D108-0B6EB2FE709A}"/>
              </a:ext>
            </a:extLst>
          </p:cNvPr>
          <p:cNvSpPr txBox="1"/>
          <p:nvPr/>
        </p:nvSpPr>
        <p:spPr>
          <a:xfrm>
            <a:off x="5053791" y="2277434"/>
            <a:ext cx="1704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About Sunny About Mandy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44190D5-0CF0-98A2-571D-9D688E5A5E0E}"/>
              </a:ext>
            </a:extLst>
          </p:cNvPr>
          <p:cNvCxnSpPr/>
          <p:nvPr/>
        </p:nvCxnSpPr>
        <p:spPr>
          <a:xfrm>
            <a:off x="7713406" y="1312606"/>
            <a:ext cx="0" cy="21163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CD505B1-4EA1-13E8-E74A-09616264F8FF}"/>
              </a:ext>
            </a:extLst>
          </p:cNvPr>
          <p:cNvSpPr txBox="1"/>
          <p:nvPr/>
        </p:nvSpPr>
        <p:spPr>
          <a:xfrm>
            <a:off x="7385641" y="3528827"/>
            <a:ext cx="32975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Achieving Vibrational Equilibrium</a:t>
            </a:r>
          </a:p>
          <a:p>
            <a:r>
              <a:rPr lang="en-GB" dirty="0"/>
              <a:t>Environment, Human, Animal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E9F036D-72DD-29D9-CC2E-05BEC8195D7B}"/>
              </a:ext>
            </a:extLst>
          </p:cNvPr>
          <p:cNvSpPr txBox="1"/>
          <p:nvPr/>
        </p:nvSpPr>
        <p:spPr>
          <a:xfrm>
            <a:off x="-66829" y="77242"/>
            <a:ext cx="126355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7030A0"/>
                </a:solidFill>
              </a:rPr>
              <a:t>Navigation Bar – Still not convinced with the new navigation bar on this design, original one (</a:t>
            </a:r>
            <a:r>
              <a:rPr lang="en-GB" b="1" i="0" dirty="0">
                <a:solidFill>
                  <a:srgbClr val="7030A0"/>
                </a:solidFill>
                <a:effectLst/>
              </a:rPr>
              <a:t>Design #28983506)</a:t>
            </a:r>
            <a:r>
              <a:rPr lang="en-GB" dirty="0">
                <a:solidFill>
                  <a:srgbClr val="7030A0"/>
                </a:solidFill>
              </a:rPr>
              <a:t> is better, </a:t>
            </a:r>
          </a:p>
          <a:p>
            <a:r>
              <a:rPr lang="en-GB" dirty="0">
                <a:solidFill>
                  <a:srgbClr val="7030A0"/>
                </a:solidFill>
              </a:rPr>
              <a:t>but we feel it needs to flow more so that it is in keeping with the overall design, any ideas? We like the contact us details at the top.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F5743A8-B005-AF95-3FAF-C68D9445B622}"/>
              </a:ext>
            </a:extLst>
          </p:cNvPr>
          <p:cNvCxnSpPr/>
          <p:nvPr/>
        </p:nvCxnSpPr>
        <p:spPr>
          <a:xfrm>
            <a:off x="11326761" y="1312606"/>
            <a:ext cx="0" cy="33715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E518076-9B38-FD6A-49E4-834F60B8B11A}"/>
              </a:ext>
            </a:extLst>
          </p:cNvPr>
          <p:cNvSpPr txBox="1"/>
          <p:nvPr/>
        </p:nvSpPr>
        <p:spPr>
          <a:xfrm>
            <a:off x="10256539" y="4684169"/>
            <a:ext cx="181703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Browse All</a:t>
            </a:r>
          </a:p>
          <a:p>
            <a:r>
              <a:rPr lang="en-GB" dirty="0"/>
              <a:t>Malas</a:t>
            </a:r>
          </a:p>
          <a:p>
            <a:r>
              <a:rPr lang="en-GB" dirty="0"/>
              <a:t>Art</a:t>
            </a:r>
          </a:p>
          <a:p>
            <a:r>
              <a:rPr lang="en-GB" dirty="0"/>
              <a:t>Books</a:t>
            </a:r>
          </a:p>
          <a:p>
            <a:r>
              <a:rPr lang="en-GB" dirty="0"/>
              <a:t>Synchronised Life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9E48D5-C142-C900-04C8-8B8937D6934B}"/>
              </a:ext>
            </a:extLst>
          </p:cNvPr>
          <p:cNvSpPr txBox="1"/>
          <p:nvPr/>
        </p:nvSpPr>
        <p:spPr>
          <a:xfrm>
            <a:off x="319559" y="4184119"/>
            <a:ext cx="59313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7030A0"/>
                </a:solidFill>
              </a:rPr>
              <a:t>Click logo to get back to the home page rather</a:t>
            </a:r>
          </a:p>
          <a:p>
            <a:r>
              <a:rPr lang="en-GB" sz="2400" dirty="0">
                <a:solidFill>
                  <a:srgbClr val="7030A0"/>
                </a:solidFill>
              </a:rPr>
              <a:t> than home in the navigation menu</a:t>
            </a:r>
          </a:p>
        </p:txBody>
      </p:sp>
    </p:spTree>
    <p:extLst>
      <p:ext uri="{BB962C8B-B14F-4D97-AF65-F5344CB8AC3E}">
        <p14:creationId xmlns:p14="http://schemas.microsoft.com/office/powerpoint/2010/main" val="31368343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E3EE0-EC60-8D11-D006-68B9F1CFF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Logo = </a:t>
            </a:r>
          </a:p>
        </p:txBody>
      </p:sp>
      <p:pic>
        <p:nvPicPr>
          <p:cNvPr id="5" name="Content Placeholder 4" descr="Logo, company name&#10;&#10;Description automatically generated">
            <a:extLst>
              <a:ext uri="{FF2B5EF4-FFF2-40B4-BE49-F238E27FC236}">
                <a16:creationId xmlns:a16="http://schemas.microsoft.com/office/drawing/2014/main" id="{CF6B4D22-5E32-70A1-CE70-DF27729B3C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9752" y="31647"/>
            <a:ext cx="2467256" cy="1767656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D7A317C-AB56-99C2-9571-FFBBB768B3EC}"/>
              </a:ext>
            </a:extLst>
          </p:cNvPr>
          <p:cNvSpPr txBox="1"/>
          <p:nvPr/>
        </p:nvSpPr>
        <p:spPr>
          <a:xfrm>
            <a:off x="838200" y="2566219"/>
            <a:ext cx="10149381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Colours of the sea and the sky, natural neutral colours to balance.</a:t>
            </a:r>
          </a:p>
          <a:p>
            <a:endParaRPr lang="en-GB" dirty="0"/>
          </a:p>
          <a:p>
            <a:r>
              <a:rPr lang="en-GB" dirty="0"/>
              <a:t>Needs to be serene looking, not sterile.</a:t>
            </a:r>
          </a:p>
          <a:p>
            <a:endParaRPr lang="en-GB" dirty="0"/>
          </a:p>
          <a:p>
            <a:r>
              <a:rPr lang="en-GB" dirty="0"/>
              <a:t>Take a look at the following websites for inspiration, but please do not copy, this must be your own design.</a:t>
            </a:r>
          </a:p>
          <a:p>
            <a:endParaRPr lang="en-GB" dirty="0"/>
          </a:p>
          <a:p>
            <a:r>
              <a:rPr lang="en-GB" dirty="0">
                <a:hlinkClick r:id="rId3"/>
              </a:rPr>
              <a:t>www.eckharttolle.com</a:t>
            </a:r>
            <a:endParaRPr lang="en-GB" dirty="0"/>
          </a:p>
          <a:p>
            <a:endParaRPr lang="en-GB" dirty="0"/>
          </a:p>
          <a:p>
            <a:r>
              <a:rPr lang="en-GB" dirty="0">
                <a:hlinkClick r:id="rId4"/>
              </a:rPr>
              <a:t>www.mooji.org</a:t>
            </a:r>
            <a:endParaRPr lang="en-GB" dirty="0"/>
          </a:p>
          <a:p>
            <a:endParaRPr lang="en-GB" dirty="0"/>
          </a:p>
          <a:p>
            <a:r>
              <a:rPr lang="en-GB" dirty="0">
                <a:hlinkClick r:id="rId5"/>
              </a:rPr>
              <a:t>www.igorkufayev.com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9625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A6D0ACD-89BF-BBF3-2656-0EDEDE44E0B4}"/>
              </a:ext>
            </a:extLst>
          </p:cNvPr>
          <p:cNvSpPr txBox="1">
            <a:spLocks/>
          </p:cNvSpPr>
          <p:nvPr/>
        </p:nvSpPr>
        <p:spPr>
          <a:xfrm>
            <a:off x="222904" y="-694656"/>
            <a:ext cx="12076472" cy="161115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Logo</a:t>
            </a:r>
            <a:r>
              <a:rPr lang="en-GB" dirty="0"/>
              <a:t>		</a:t>
            </a:r>
            <a:r>
              <a:rPr lang="en-GB" sz="2000" dirty="0"/>
              <a:t>Events                     About                     Synergise                    Wisdom                 Shop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E39402-1D81-5384-422A-CCC53B9F87DB}"/>
              </a:ext>
            </a:extLst>
          </p:cNvPr>
          <p:cNvSpPr txBox="1"/>
          <p:nvPr/>
        </p:nvSpPr>
        <p:spPr>
          <a:xfrm>
            <a:off x="428707" y="1100688"/>
            <a:ext cx="11664091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BANNER IMAGE = Rippling sea image,  and quote</a:t>
            </a:r>
          </a:p>
          <a:p>
            <a:r>
              <a:rPr lang="en-GB" dirty="0">
                <a:solidFill>
                  <a:srgbClr val="7030A0"/>
                </a:solidFill>
              </a:rPr>
              <a:t>(Same layout, not as deep so can see header &amp; flower that is at the bottom at the same time)</a:t>
            </a:r>
          </a:p>
          <a:p>
            <a:endParaRPr lang="en-GB" dirty="0"/>
          </a:p>
          <a:p>
            <a:r>
              <a:rPr lang="en-GB" dirty="0">
                <a:solidFill>
                  <a:srgbClr val="7030A0"/>
                </a:solidFill>
              </a:rPr>
              <a:t>(1</a:t>
            </a:r>
            <a:r>
              <a:rPr lang="en-GB" baseline="30000" dirty="0">
                <a:solidFill>
                  <a:srgbClr val="7030A0"/>
                </a:solidFill>
              </a:rPr>
              <a:t>ST</a:t>
            </a:r>
            <a:r>
              <a:rPr lang="en-GB" dirty="0">
                <a:solidFill>
                  <a:srgbClr val="7030A0"/>
                </a:solidFill>
              </a:rPr>
              <a:t> Section same layout)  </a:t>
            </a:r>
            <a:r>
              <a:rPr lang="en-GB" dirty="0"/>
              <a:t>– Change the title from About Our Synchronicity to say SYNCHRONICITY,</a:t>
            </a:r>
          </a:p>
          <a:p>
            <a:endParaRPr lang="en-GB" dirty="0"/>
          </a:p>
          <a:p>
            <a:r>
              <a:rPr lang="en-GB" dirty="0">
                <a:solidFill>
                  <a:srgbClr val="7030A0"/>
                </a:solidFill>
              </a:rPr>
              <a:t>(2</a:t>
            </a:r>
            <a:r>
              <a:rPr lang="en-GB" baseline="30000" dirty="0">
                <a:solidFill>
                  <a:srgbClr val="7030A0"/>
                </a:solidFill>
              </a:rPr>
              <a:t>nd</a:t>
            </a:r>
            <a:r>
              <a:rPr lang="en-GB" dirty="0">
                <a:solidFill>
                  <a:srgbClr val="7030A0"/>
                </a:solidFill>
              </a:rPr>
              <a:t> section, same layout)</a:t>
            </a:r>
          </a:p>
          <a:p>
            <a:r>
              <a:rPr lang="en-GB" dirty="0"/>
              <a:t>Change the main title from Synergise to SYNERGY</a:t>
            </a:r>
          </a:p>
          <a:p>
            <a:r>
              <a:rPr lang="en-GB" dirty="0">
                <a:solidFill>
                  <a:srgbClr val="7030A0"/>
                </a:solidFill>
              </a:rPr>
              <a:t>(left-hand side) </a:t>
            </a:r>
            <a:r>
              <a:rPr lang="en-GB" dirty="0"/>
              <a:t>Change title from Meditation to PATHWAYS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rgbClr val="7030A0"/>
                </a:solidFill>
              </a:rPr>
              <a:t>(right-hand side) </a:t>
            </a:r>
            <a:r>
              <a:rPr lang="en-GB" dirty="0"/>
              <a:t>Change title from Sound Therapy to ENERGIES</a:t>
            </a:r>
          </a:p>
          <a:p>
            <a:endParaRPr lang="en-GB" dirty="0"/>
          </a:p>
          <a:p>
            <a:r>
              <a:rPr lang="en-GB" dirty="0">
                <a:solidFill>
                  <a:srgbClr val="7030A0"/>
                </a:solidFill>
              </a:rPr>
              <a:t>(3</a:t>
            </a:r>
            <a:r>
              <a:rPr lang="en-GB" baseline="30000" dirty="0">
                <a:solidFill>
                  <a:srgbClr val="7030A0"/>
                </a:solidFill>
              </a:rPr>
              <a:t>rd</a:t>
            </a:r>
            <a:r>
              <a:rPr lang="en-GB" dirty="0">
                <a:solidFill>
                  <a:srgbClr val="7030A0"/>
                </a:solidFill>
              </a:rPr>
              <a:t> section, remove title OUR PRODUCT and images as the shop is a </a:t>
            </a:r>
            <a:r>
              <a:rPr lang="en-GB" dirty="0" err="1">
                <a:solidFill>
                  <a:srgbClr val="7030A0"/>
                </a:solidFill>
              </a:rPr>
              <a:t>sideline</a:t>
            </a:r>
            <a:r>
              <a:rPr lang="en-GB" dirty="0">
                <a:solidFill>
                  <a:srgbClr val="7030A0"/>
                </a:solidFill>
              </a:rPr>
              <a:t>/not as important).</a:t>
            </a:r>
          </a:p>
          <a:p>
            <a:r>
              <a:rPr lang="en-GB" dirty="0"/>
              <a:t>Change Our Product to SYNCHRONISE within the current white area.</a:t>
            </a:r>
          </a:p>
          <a:p>
            <a:r>
              <a:rPr lang="en-GB" dirty="0"/>
              <a:t>This space will promote one upcoming event, image, date, text &amp; book my space button. Add Click button for more events.</a:t>
            </a:r>
          </a:p>
          <a:p>
            <a:endParaRPr lang="en-GB" dirty="0"/>
          </a:p>
          <a:p>
            <a:r>
              <a:rPr lang="en-GB" dirty="0">
                <a:solidFill>
                  <a:srgbClr val="7030A0"/>
                </a:solidFill>
              </a:rPr>
              <a:t>(The Events section is now within section 3 rather than section 4 and is not needed, please remove)</a:t>
            </a:r>
          </a:p>
          <a:p>
            <a:endParaRPr lang="en-GB" dirty="0"/>
          </a:p>
          <a:p>
            <a:r>
              <a:rPr lang="en-GB" dirty="0">
                <a:solidFill>
                  <a:srgbClr val="7030A0"/>
                </a:solidFill>
              </a:rPr>
              <a:t>(4</a:t>
            </a:r>
            <a:r>
              <a:rPr lang="en-GB" baseline="30000" dirty="0">
                <a:solidFill>
                  <a:srgbClr val="7030A0"/>
                </a:solidFill>
              </a:rPr>
              <a:t>th</a:t>
            </a:r>
            <a:r>
              <a:rPr lang="en-GB" dirty="0">
                <a:solidFill>
                  <a:srgbClr val="7030A0"/>
                </a:solidFill>
              </a:rPr>
              <a:t> section, which is currently section 5 same layout)</a:t>
            </a:r>
          </a:p>
          <a:p>
            <a:r>
              <a:rPr lang="en-GB" dirty="0"/>
              <a:t>Change the title from What We Do to SYNCHRONY</a:t>
            </a:r>
          </a:p>
          <a:p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AB1818A-B5F8-7986-F75F-42FBA5AF21F9}"/>
              </a:ext>
            </a:extLst>
          </p:cNvPr>
          <p:cNvSpPr txBox="1"/>
          <p:nvPr/>
        </p:nvSpPr>
        <p:spPr>
          <a:xfrm>
            <a:off x="678426" y="-73742"/>
            <a:ext cx="1250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Home Page</a:t>
            </a:r>
          </a:p>
        </p:txBody>
      </p:sp>
    </p:spTree>
    <p:extLst>
      <p:ext uri="{BB962C8B-B14F-4D97-AF65-F5344CB8AC3E}">
        <p14:creationId xmlns:p14="http://schemas.microsoft.com/office/powerpoint/2010/main" val="3092459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25C30-9853-4CA2-FF39-4A95862D7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6950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dirty="0"/>
              <a:t>EVENTS PAGE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3D15-C759-4F56-74CB-CB2F143CB2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9181"/>
            <a:ext cx="10515600" cy="50103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Banner = Image of us running a spiritual event. </a:t>
            </a:r>
          </a:p>
          <a:p>
            <a:pPr marL="0" indent="0">
              <a:buNone/>
            </a:pPr>
            <a:r>
              <a:rPr lang="en-GB" dirty="0"/>
              <a:t>Title = Events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rgbClr val="7030A0"/>
                </a:solidFill>
              </a:rPr>
              <a:t>1st Section </a:t>
            </a:r>
            <a:r>
              <a:rPr lang="en-GB" dirty="0"/>
              <a:t>- UPCOMING EVENT</a:t>
            </a:r>
          </a:p>
          <a:p>
            <a:pPr marL="0" indent="0">
              <a:buNone/>
            </a:pPr>
            <a:r>
              <a:rPr lang="en-GB" dirty="0"/>
              <a:t>Event image, date &amp; information, Book my space button</a:t>
            </a:r>
            <a:br>
              <a:rPr lang="en-GB" dirty="0"/>
            </a:br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rgbClr val="7030A0"/>
                </a:solidFill>
              </a:rPr>
              <a:t>2</a:t>
            </a:r>
            <a:r>
              <a:rPr lang="en-GB" baseline="30000" dirty="0">
                <a:solidFill>
                  <a:srgbClr val="7030A0"/>
                </a:solidFill>
              </a:rPr>
              <a:t>nd</a:t>
            </a:r>
            <a:r>
              <a:rPr lang="en-GB" dirty="0">
                <a:solidFill>
                  <a:srgbClr val="7030A0"/>
                </a:solidFill>
              </a:rPr>
              <a:t> Section </a:t>
            </a:r>
          </a:p>
          <a:p>
            <a:pPr marL="0" indent="0">
              <a:buNone/>
            </a:pPr>
            <a:r>
              <a:rPr lang="en-GB" dirty="0"/>
              <a:t>More events with images, dates &amp; brief explanations (click for more information).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rgbClr val="7030A0"/>
                </a:solidFill>
              </a:rPr>
              <a:t>3</a:t>
            </a:r>
            <a:r>
              <a:rPr lang="en-GB" baseline="30000" dirty="0">
                <a:solidFill>
                  <a:srgbClr val="7030A0"/>
                </a:solidFill>
              </a:rPr>
              <a:t>rd</a:t>
            </a:r>
            <a:r>
              <a:rPr lang="en-GB" dirty="0">
                <a:solidFill>
                  <a:srgbClr val="7030A0"/>
                </a:solidFill>
              </a:rPr>
              <a:t> Section</a:t>
            </a:r>
          </a:p>
          <a:p>
            <a:pPr marL="0" indent="0">
              <a:buNone/>
            </a:pPr>
            <a:r>
              <a:rPr lang="en-GB" dirty="0"/>
              <a:t>Gallery underneath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58357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AC613-DD50-994C-FC3C-4BCD3283E9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58457"/>
          </a:xfrm>
        </p:spPr>
        <p:txBody>
          <a:bodyPr>
            <a:normAutofit/>
          </a:bodyPr>
          <a:lstStyle/>
          <a:p>
            <a:r>
              <a:rPr lang="en-GB" sz="2800" b="1" dirty="0">
                <a:solidFill>
                  <a:srgbClr val="7030A0"/>
                </a:solidFill>
              </a:rPr>
              <a:t>About Page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03801C-C794-0DC4-1C6D-A1F87A674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19" y="1375249"/>
            <a:ext cx="11294660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/>
              <a:t>Banner at the top with title ABOUT US, image &amp; space for testimonial</a:t>
            </a:r>
            <a:br>
              <a:rPr lang="en-GB" dirty="0"/>
            </a:br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rgbClr val="7030A0"/>
                </a:solidFill>
              </a:rPr>
              <a:t>1</a:t>
            </a:r>
            <a:r>
              <a:rPr lang="en-GB" baseline="30000" dirty="0">
                <a:solidFill>
                  <a:srgbClr val="7030A0"/>
                </a:solidFill>
              </a:rPr>
              <a:t>st</a:t>
            </a:r>
            <a:r>
              <a:rPr lang="en-GB" dirty="0">
                <a:solidFill>
                  <a:srgbClr val="7030A0"/>
                </a:solidFill>
              </a:rPr>
              <a:t> Section </a:t>
            </a:r>
            <a:r>
              <a:rPr lang="en-GB" dirty="0"/>
              <a:t>- Image of Sunny and text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rgbClr val="7030A0"/>
                </a:solidFill>
              </a:rPr>
              <a:t>2</a:t>
            </a:r>
            <a:r>
              <a:rPr lang="en-GB" baseline="30000" dirty="0">
                <a:solidFill>
                  <a:srgbClr val="7030A0"/>
                </a:solidFill>
              </a:rPr>
              <a:t>nd</a:t>
            </a:r>
            <a:r>
              <a:rPr lang="en-GB" dirty="0">
                <a:solidFill>
                  <a:srgbClr val="7030A0"/>
                </a:solidFill>
              </a:rPr>
              <a:t> section </a:t>
            </a:r>
            <a:r>
              <a:rPr lang="en-GB" dirty="0"/>
              <a:t>- Image of Mandy and text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rgbClr val="7030A0"/>
                </a:solidFill>
              </a:rPr>
              <a:t>3</a:t>
            </a:r>
            <a:r>
              <a:rPr lang="en-GB" baseline="30000" dirty="0">
                <a:solidFill>
                  <a:srgbClr val="7030A0"/>
                </a:solidFill>
              </a:rPr>
              <a:t>rd</a:t>
            </a:r>
            <a:r>
              <a:rPr lang="en-GB" dirty="0">
                <a:solidFill>
                  <a:srgbClr val="7030A0"/>
                </a:solidFill>
              </a:rPr>
              <a:t> section </a:t>
            </a:r>
            <a:r>
              <a:rPr lang="en-GB" dirty="0"/>
              <a:t>- Image with heart praying/gratitude namaste hands with testimonials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rgbClr val="7030A0"/>
                </a:solidFill>
              </a:rPr>
              <a:t>4</a:t>
            </a:r>
            <a:r>
              <a:rPr lang="en-GB" baseline="30000" dirty="0">
                <a:solidFill>
                  <a:srgbClr val="7030A0"/>
                </a:solidFill>
              </a:rPr>
              <a:t>th</a:t>
            </a:r>
            <a:r>
              <a:rPr lang="en-GB" dirty="0">
                <a:solidFill>
                  <a:srgbClr val="7030A0"/>
                </a:solidFill>
              </a:rPr>
              <a:t> section </a:t>
            </a:r>
            <a:r>
              <a:rPr lang="en-GB" dirty="0"/>
              <a:t>– videos, image </a:t>
            </a:r>
            <a:r>
              <a:rPr lang="en-GB" sz="2400" dirty="0"/>
              <a:t>&amp;</a:t>
            </a:r>
            <a:r>
              <a:rPr lang="en-GB" dirty="0"/>
              <a:t> title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rgbClr val="7030A0"/>
                </a:solidFill>
              </a:rPr>
              <a:t>5</a:t>
            </a:r>
            <a:r>
              <a:rPr lang="en-GB" baseline="30000" dirty="0">
                <a:solidFill>
                  <a:srgbClr val="7030A0"/>
                </a:solidFill>
              </a:rPr>
              <a:t>th</a:t>
            </a:r>
            <a:r>
              <a:rPr lang="en-GB" dirty="0">
                <a:solidFill>
                  <a:srgbClr val="7030A0"/>
                </a:solidFill>
              </a:rPr>
              <a:t> section </a:t>
            </a:r>
            <a:r>
              <a:rPr lang="en-GB" dirty="0"/>
              <a:t>– gallery of images</a:t>
            </a:r>
          </a:p>
        </p:txBody>
      </p:sp>
    </p:spTree>
    <p:extLst>
      <p:ext uri="{BB962C8B-B14F-4D97-AF65-F5344CB8AC3E}">
        <p14:creationId xmlns:p14="http://schemas.microsoft.com/office/powerpoint/2010/main" val="720771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AACD1-3CF3-2584-58ED-D595B3DA2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188" y="201352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SYNERGISE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A28A8E-8A22-E377-D888-9B15121580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370" y="1376790"/>
            <a:ext cx="11021704" cy="506495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dirty="0"/>
              <a:t>Video banner of a river gently flowing or woodlands/birds </a:t>
            </a:r>
          </a:p>
          <a:p>
            <a:pPr marL="0" indent="0">
              <a:buNone/>
            </a:pPr>
            <a:r>
              <a:rPr lang="en-GB" dirty="0"/>
              <a:t>Text within banner Achieving Vibrational Equilibrium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>
                <a:latin typeface="+mj-lt"/>
              </a:rPr>
              <a:t>ACHIEVING VIBRATIONAL EQUILIBRIUM</a:t>
            </a:r>
          </a:p>
          <a:p>
            <a:r>
              <a:rPr lang="en-GB" dirty="0"/>
              <a:t>Image of body and chakras/energy system &amp; text (Book an Event button)</a:t>
            </a:r>
          </a:p>
          <a:p>
            <a:r>
              <a:rPr lang="en-GB" dirty="0"/>
              <a:t>Image of animal energy &amp; text  (Book an Event button)</a:t>
            </a:r>
          </a:p>
          <a:p>
            <a:r>
              <a:rPr lang="en-GB" dirty="0"/>
              <a:t>Image of plant energy system &amp; text (Visitation button)</a:t>
            </a:r>
          </a:p>
          <a:p>
            <a:r>
              <a:rPr lang="en-GB" dirty="0"/>
              <a:t>Image of native musical instruments and text</a:t>
            </a:r>
          </a:p>
          <a:p>
            <a:r>
              <a:rPr lang="en-GB" dirty="0"/>
              <a:t>Articles/Videos</a:t>
            </a:r>
          </a:p>
          <a:p>
            <a:r>
              <a:rPr lang="en-GB" dirty="0"/>
              <a:t>Testimonials</a:t>
            </a:r>
            <a:br>
              <a:rPr lang="en-GB" dirty="0">
                <a:latin typeface="+mj-lt"/>
              </a:rPr>
            </a:br>
            <a:endParaRPr lang="en-GB" dirty="0">
              <a:latin typeface="+mj-lt"/>
            </a:endParaRPr>
          </a:p>
          <a:p>
            <a:pPr marL="0" indent="0">
              <a:buNone/>
            </a:pPr>
            <a:br>
              <a:rPr lang="en-GB" b="1" dirty="0"/>
            </a:br>
            <a:r>
              <a:rPr lang="en-GB" b="1" dirty="0"/>
              <a:t>MEDITATION</a:t>
            </a:r>
          </a:p>
          <a:p>
            <a:r>
              <a:rPr lang="en-GB" dirty="0"/>
              <a:t>Image of person walking barefoot and text about Mediation</a:t>
            </a:r>
          </a:p>
          <a:p>
            <a:r>
              <a:rPr lang="en-GB" dirty="0"/>
              <a:t>Videos/audios underneath</a:t>
            </a:r>
          </a:p>
          <a:p>
            <a:r>
              <a:rPr lang="en-GB" dirty="0"/>
              <a:t>Image of body emanating light at the bottom</a:t>
            </a:r>
          </a:p>
          <a:p>
            <a:endParaRPr lang="en-GB" dirty="0"/>
          </a:p>
          <a:p>
            <a:pPr marL="0" indent="0">
              <a:buNone/>
            </a:pPr>
            <a:endParaRPr lang="en-GB" b="1" dirty="0">
              <a:latin typeface="+mj-lt"/>
            </a:endParaRPr>
          </a:p>
          <a:p>
            <a:pPr marL="0" indent="0">
              <a:buNone/>
            </a:pPr>
            <a:endParaRPr lang="en-GB" b="1" dirty="0">
              <a:latin typeface="+mj-lt"/>
            </a:endParaRPr>
          </a:p>
          <a:p>
            <a:pPr marL="0" indent="0">
              <a:buNone/>
            </a:pPr>
            <a:endParaRPr lang="en-GB" b="1" dirty="0">
              <a:latin typeface="+mj-lt"/>
            </a:endParaRP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3840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87449-EE31-4141-47C7-ADD748D6BB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472" y="186164"/>
            <a:ext cx="10515600" cy="808771"/>
          </a:xfrm>
        </p:spPr>
        <p:txBody>
          <a:bodyPr>
            <a:normAutofit/>
          </a:bodyPr>
          <a:lstStyle/>
          <a:p>
            <a:r>
              <a:rPr lang="en-GB" sz="2400" b="1" dirty="0">
                <a:solidFill>
                  <a:srgbClr val="7030A0"/>
                </a:solidFill>
              </a:rPr>
              <a:t>Wisdom Page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C8DAA6-962A-1D9B-30A4-D94DF97902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7382" y="125333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Banner, Image of Spirit with title INSPIRATIONAL MESSAGES </a:t>
            </a:r>
            <a:r>
              <a:rPr lang="en-GB" sz="2400" dirty="0"/>
              <a:t>&amp;</a:t>
            </a:r>
            <a:r>
              <a:rPr lang="en-GB" dirty="0"/>
              <a:t> text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Feature Article at the top, image, title &amp; text click button for more articles</a:t>
            </a:r>
          </a:p>
          <a:p>
            <a:r>
              <a:rPr lang="en-GB" dirty="0"/>
              <a:t>Section for quote/words of wisdom</a:t>
            </a:r>
          </a:p>
          <a:p>
            <a:r>
              <a:rPr lang="en-GB" dirty="0"/>
              <a:t>Section with interviews x 3 (button for more interviews)</a:t>
            </a:r>
          </a:p>
          <a:p>
            <a:r>
              <a:rPr lang="en-GB" dirty="0"/>
              <a:t>Image with heart praying/gratitude namaste hands with a testimonial</a:t>
            </a:r>
          </a:p>
        </p:txBody>
      </p:sp>
    </p:spTree>
    <p:extLst>
      <p:ext uri="{BB962C8B-B14F-4D97-AF65-F5344CB8AC3E}">
        <p14:creationId xmlns:p14="http://schemas.microsoft.com/office/powerpoint/2010/main" val="2467571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13D04-4EE2-6B94-1B20-0201298AC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629" y="365125"/>
            <a:ext cx="10515600" cy="1325563"/>
          </a:xfrm>
        </p:spPr>
        <p:txBody>
          <a:bodyPr/>
          <a:lstStyle/>
          <a:p>
            <a:r>
              <a:rPr lang="en-GB" dirty="0"/>
              <a:t>Shop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9CC1EC-AFDD-BC72-A9A0-EFEC67B691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4629" y="1690688"/>
            <a:ext cx="11122742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Malas      Art      Books     Synchronised Life (</a:t>
            </a:r>
            <a:r>
              <a:rPr lang="en-GB" dirty="0">
                <a:solidFill>
                  <a:srgbClr val="FF0000"/>
                </a:solidFill>
              </a:rPr>
              <a:t>navigation bar</a:t>
            </a:r>
            <a:r>
              <a:rPr lang="en-GB" dirty="0"/>
              <a:t>)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Images, title, price, add to cart.</a:t>
            </a:r>
          </a:p>
        </p:txBody>
      </p:sp>
    </p:spTree>
    <p:extLst>
      <p:ext uri="{BB962C8B-B14F-4D97-AF65-F5344CB8AC3E}">
        <p14:creationId xmlns:p14="http://schemas.microsoft.com/office/powerpoint/2010/main" val="1044379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78DBBA-8C78-C565-CEEC-6B90BD2B5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Malas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7F23F3-1ADA-05D6-44C4-51148B3F0A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Images, headline and price and add to cart</a:t>
            </a:r>
          </a:p>
        </p:txBody>
      </p:sp>
    </p:spTree>
    <p:extLst>
      <p:ext uri="{BB962C8B-B14F-4D97-AF65-F5344CB8AC3E}">
        <p14:creationId xmlns:p14="http://schemas.microsoft.com/office/powerpoint/2010/main" val="39926805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FA5A5-525F-0666-1E3C-BBC2F933C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Cart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EE2646-FF8D-A182-69B8-983BB9FDD7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46438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1676</TotalTime>
  <Words>659</Words>
  <Application>Microsoft Office PowerPoint</Application>
  <PresentationFormat>Widescreen</PresentationFormat>
  <Paragraphs>100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Logo       Events                     About                     Synergise                      Wisdom             Shop</vt:lpstr>
      <vt:lpstr>PowerPoint Presentation</vt:lpstr>
      <vt:lpstr>EVENTS PAGE</vt:lpstr>
      <vt:lpstr>About Page</vt:lpstr>
      <vt:lpstr>SYNERGISE</vt:lpstr>
      <vt:lpstr>Wisdom Page</vt:lpstr>
      <vt:lpstr>Shop</vt:lpstr>
      <vt:lpstr>Malas</vt:lpstr>
      <vt:lpstr>Cart design</vt:lpstr>
      <vt:lpstr>Logo =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Logo       Events                     About                     Synergise                      Wisdom             Shop</dc:title>
  <dc:creator>Sarah Jane Leivesley</dc:creator>
  <cp:lastModifiedBy>Sarah Jane Leivesley</cp:lastModifiedBy>
  <cp:revision>3</cp:revision>
  <dcterms:created xsi:type="dcterms:W3CDTF">2022-08-01T10:08:00Z</dcterms:created>
  <dcterms:modified xsi:type="dcterms:W3CDTF">2022-08-17T10:56:27Z</dcterms:modified>
</cp:coreProperties>
</file>