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4"/>
  </p:sldMasterIdLst>
  <p:notesMasterIdLst>
    <p:notesMasterId r:id="rId7"/>
  </p:notesMasterIdLst>
  <p:handoutMasterIdLst>
    <p:handoutMasterId r:id="rId8"/>
  </p:handoutMasterIdLst>
  <p:sldIdLst>
    <p:sldId id="364" r:id="rId5"/>
    <p:sldId id="363" r:id="rId6"/>
  </p:sldIdLst>
  <p:sldSz cx="12190413" cy="6859588"/>
  <p:notesSz cx="6724650" cy="9874250"/>
  <p:defaultTextStyle>
    <a:defPPr>
      <a:defRPr lang="de-DE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C60C30"/>
    <a:srgbClr val="910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 autoAdjust="0"/>
    <p:restoredTop sz="89928" autoAdjust="0"/>
  </p:normalViewPr>
  <p:slideViewPr>
    <p:cSldViewPr showGuides="1">
      <p:cViewPr>
        <p:scale>
          <a:sx n="60" d="100"/>
          <a:sy n="60" d="100"/>
        </p:scale>
        <p:origin x="-870" y="-894"/>
      </p:cViewPr>
      <p:guideLst>
        <p:guide orient="horz" pos="436"/>
        <p:guide orient="horz" pos="2659"/>
        <p:guide orient="horz" pos="619"/>
        <p:guide/>
        <p:guide pos="332"/>
        <p:guide pos="5895"/>
        <p:guide pos="3780"/>
        <p:guide pos="3899"/>
      </p:guideLst>
    </p:cSldViewPr>
  </p:slideViewPr>
  <p:outlineViewPr>
    <p:cViewPr>
      <p:scale>
        <a:sx n="33" d="100"/>
        <a:sy n="33" d="100"/>
      </p:scale>
      <p:origin x="0" y="97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28" y="-96"/>
      </p:cViewPr>
      <p:guideLst>
        <p:guide orient="horz" pos="3110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09080" y="0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r">
              <a:defRPr sz="1200"/>
            </a:lvl1pPr>
          </a:lstStyle>
          <a:p>
            <a:fld id="{CA0D13EC-A6C7-4DA9-9510-7FAA1376A98E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823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l">
              <a:defRPr sz="1200"/>
            </a:lvl1pPr>
          </a:lstStyle>
          <a:p>
            <a:r>
              <a:rPr lang="de-DE" smtClean="0"/>
              <a:t>© MED-EL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09080" y="9378823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r">
              <a:defRPr sz="1200"/>
            </a:lvl1pPr>
          </a:lstStyle>
          <a:p>
            <a:fld id="{E92558DC-6451-406D-BB99-328E4A56FCC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92176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09080" y="0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F88894F-7309-4D6D-962B-8278EC0D9E0A}" type="datetimeFigureOut">
              <a:rPr lang="de-DE" smtClean="0"/>
              <a:pPr/>
              <a:t>13.02.2017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8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45" tIns="45373" rIns="90745" bIns="45373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3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© MED-EL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09080" y="9378823"/>
            <a:ext cx="2914015" cy="493713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893C380-DEB4-4A3E-A64E-603F1E92F83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Notizenplatzhalter 7"/>
          <p:cNvSpPr>
            <a:spLocks noGrp="1"/>
          </p:cNvSpPr>
          <p:nvPr>
            <p:ph type="body" sz="quarter" idx="3"/>
          </p:nvPr>
        </p:nvSpPr>
        <p:spPr>
          <a:xfrm>
            <a:off x="672465" y="4690269"/>
            <a:ext cx="5379720" cy="4443413"/>
          </a:xfrm>
          <a:prstGeom prst="rect">
            <a:avLst/>
          </a:prstGeom>
        </p:spPr>
        <p:txBody>
          <a:bodyPr vert="horz" lIns="90745" tIns="45373" rIns="90745" bIns="45373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96583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209B4E9-2174-4803-9C97-61FAC0A29B4B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© MED-EL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C380-DEB4-4A3E-A64E-603F1E92F83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480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" y="3994941"/>
            <a:ext cx="12190412" cy="1584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27315" y="3994941"/>
            <a:ext cx="8831369" cy="1584543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43102" y="4957788"/>
            <a:ext cx="8303648" cy="416672"/>
          </a:xfrm>
        </p:spPr>
        <p:txBody>
          <a:bodyPr>
            <a:noAutofit/>
          </a:bodyPr>
          <a:lstStyle>
            <a:lvl1pPr marL="0" indent="0" algn="l">
              <a:buNone/>
              <a:defRPr sz="2200">
                <a:solidFill>
                  <a:schemeClr val="bg1">
                    <a:alpha val="6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07310" y="4294093"/>
            <a:ext cx="8351378" cy="717749"/>
          </a:xfrm>
        </p:spPr>
        <p:txBody>
          <a:bodyPr wrap="square">
            <a:noAutofit/>
          </a:bodyPr>
          <a:lstStyle>
            <a:lvl1pPr algn="l"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 smtClean="0"/>
              <a:t>Presentation </a:t>
            </a:r>
            <a:r>
              <a:rPr lang="en-US" noProof="0" dirty="0" err="1" smtClean="0"/>
              <a:t>titel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5507" y="5662339"/>
            <a:ext cx="8313180" cy="72089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 err="1" smtClean="0"/>
              <a:t>Vorname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Nachname</a:t>
            </a:r>
            <a:r>
              <a:rPr lang="en-US" noProof="0" dirty="0" smtClean="0"/>
              <a:t> – Name der </a:t>
            </a:r>
            <a:r>
              <a:rPr lang="en-US" noProof="0" dirty="0" err="1" smtClean="0"/>
              <a:t>Veranstaltung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7461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" y="3994941"/>
            <a:ext cx="12190412" cy="1584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527313" y="3994941"/>
            <a:ext cx="8965779" cy="1584543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1043102" y="4957788"/>
            <a:ext cx="8303648" cy="41667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>
                    <a:alpha val="6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1007310" y="4294093"/>
            <a:ext cx="8351378" cy="717749"/>
          </a:xfrm>
        </p:spPr>
        <p:txBody>
          <a:bodyPr wrap="square">
            <a:normAutofit/>
          </a:bodyPr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 smtClean="0"/>
              <a:t>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551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6995" y="1052980"/>
            <a:ext cx="4141448" cy="720247"/>
          </a:xfrm>
        </p:spPr>
        <p:txBody>
          <a:bodyPr anchor="t"/>
          <a:lstStyle>
            <a:lvl1pPr algn="l">
              <a:defRPr sz="2700" b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113" y="1917276"/>
            <a:ext cx="6992986" cy="4249456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4350" y="1917276"/>
            <a:ext cx="4156791" cy="4249456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hteck 7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1555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7313" y="4801711"/>
            <a:ext cx="11231786" cy="356675"/>
          </a:xfrm>
        </p:spPr>
        <p:txBody>
          <a:bodyPr anchor="b"/>
          <a:lstStyle>
            <a:lvl1pPr algn="l">
              <a:defRPr sz="2700" b="0">
                <a:solidFill>
                  <a:schemeClr val="accent3"/>
                </a:solidFill>
              </a:defRPr>
            </a:lvl1pPr>
          </a:lstStyle>
          <a:p>
            <a:r>
              <a:rPr lang="de-DE" noProof="0" dirty="0" smtClean="0"/>
              <a:t>Caption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6983" y="5158386"/>
            <a:ext cx="11232118" cy="101524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Rechteck 7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9" name="Rechteck 8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2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526982" y="981302"/>
            <a:ext cx="11231687" cy="37449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  <p:sp>
        <p:nvSpPr>
          <p:cNvPr id="10" name="Rechteck 9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3" name="Rechteck 12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4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1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981302"/>
            <a:ext cx="12190413" cy="58782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77713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atmeds38\users$\thuetter\My Pictures\Bil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1" y="976491"/>
            <a:ext cx="12207344" cy="58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atmeds38\users$\thuetter\My Pictures\Bild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1" y="976491"/>
            <a:ext cx="12207344" cy="58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ieren 8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0" name="Rechteck 9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5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1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atmeds38\users$\thuetter\My Pictures\Bil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307"/>
            <a:ext cx="12190413" cy="587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pieren 14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6" name="Rechteck 15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ieren 8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0" name="Rechteck 9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2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2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tmeds38\users$\thuetter\My Pictures\Bil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5" y="981302"/>
            <a:ext cx="12222160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8" name="Rechteck 7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1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atmeds38\users$\thuetter\My Pictures\Bild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5" y="981302"/>
            <a:ext cx="12222160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5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09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atmeds38\users$\thuetter\My Pictures\Bil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1" y="970189"/>
            <a:ext cx="12222160" cy="58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5" name="Rechteck 4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atmeds38\users$\thuetter\My Pictures\Bild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1" y="970189"/>
            <a:ext cx="12222160" cy="58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ieren 8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0" name="Rechteck 9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2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72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173" y="981683"/>
            <a:ext cx="12190413" cy="5877905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5" name="Rechteck 4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173" y="981683"/>
            <a:ext cx="12190413" cy="5877905"/>
          </a:xfrm>
          <a:prstGeom prst="rect">
            <a:avLst/>
          </a:prstGeom>
        </p:spPr>
      </p:pic>
      <p:grpSp>
        <p:nvGrpSpPr>
          <p:cNvPr id="9" name="Gruppieren 8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0" name="Rechteck 9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2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45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4"/>
          <a:stretch/>
        </p:blipFill>
        <p:spPr>
          <a:xfrm>
            <a:off x="402" y="982662"/>
            <a:ext cx="12204000" cy="5874637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8" name="Rechteck 7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2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36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2234" y="1773226"/>
            <a:ext cx="11186581" cy="4354355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000"/>
            </a:lvl2pPr>
            <a:lvl3pPr>
              <a:buClr>
                <a:schemeClr val="accent3"/>
              </a:buClr>
              <a:defRPr sz="1800"/>
            </a:lvl3pPr>
            <a:lvl4pPr marL="2133547" indent="-304792">
              <a:buFont typeface="Arial" pitchFamily="34" charset="0"/>
              <a:buChar char="•"/>
              <a:defRPr sz="1800"/>
            </a:lvl4pPr>
            <a:lvl5pPr marL="2743131" indent="-304792"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26" name="Titel 25"/>
          <p:cNvSpPr>
            <a:spLocks noGrp="1"/>
          </p:cNvSpPr>
          <p:nvPr>
            <p:ph type="title"/>
          </p:nvPr>
        </p:nvSpPr>
        <p:spPr>
          <a:xfrm>
            <a:off x="363590" y="783938"/>
            <a:ext cx="8995554" cy="101589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dirty="0" smtClean="0"/>
              <a:t>#. Thema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0420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mit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atmeds38\users$\thuetter\My Pictures\Bil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1" y="976491"/>
            <a:ext cx="12207344" cy="58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3336" y="5230414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sp>
        <p:nvSpPr>
          <p:cNvPr id="4" name="Rechteck 3"/>
          <p:cNvSpPr/>
          <p:nvPr/>
        </p:nvSpPr>
        <p:spPr>
          <a:xfrm>
            <a:off x="4175243" y="5230415"/>
            <a:ext cx="8015170" cy="1629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175243" y="5213763"/>
            <a:ext cx="8015170" cy="16458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5438010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60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lid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3336" y="5230414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8509503" y="5415673"/>
            <a:ext cx="3359936" cy="5130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de-DE" sz="2500" u="none" dirty="0" smtClean="0">
                <a:solidFill>
                  <a:schemeClr val="accent3"/>
                </a:solidFill>
              </a:rPr>
              <a:t>www.medel.com</a:t>
            </a:r>
            <a:endParaRPr lang="en-GB" sz="2500" u="none" dirty="0">
              <a:solidFill>
                <a:schemeClr val="accent3"/>
              </a:solidFill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362238" y="1773648"/>
            <a:ext cx="11396435" cy="3096640"/>
          </a:xfrm>
        </p:spPr>
        <p:txBody>
          <a:bodyPr>
            <a:normAutofit/>
          </a:bodyPr>
          <a:lstStyle>
            <a:lvl1pPr marL="0" indent="0">
              <a:buClr>
                <a:schemeClr val="accent3"/>
              </a:buClr>
              <a:buFont typeface="Symbol" pitchFamily="18" charset="2"/>
              <a:buNone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26" name="Picture 2" descr="W:\Corporate Design\_Redesign\Office\assets\hearLIF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5438010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 userDrawn="1"/>
        </p:nvGrpSpPr>
        <p:grpSpPr>
          <a:xfrm>
            <a:off x="3336" y="5230414"/>
            <a:ext cx="3565120" cy="638736"/>
            <a:chOff x="2502" y="5874893"/>
            <a:chExt cx="2674188" cy="638588"/>
          </a:xfrm>
        </p:grpSpPr>
        <p:sp>
          <p:nvSpPr>
            <p:cNvPr id="9" name="Rechteck 8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smtClean="0"/>
                <a:t> </a:t>
              </a:r>
              <a:endParaRPr lang="en-GB" noProof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smtClean="0"/>
                <a:t> </a:t>
              </a:r>
              <a:endParaRPr lang="en-GB" noProof="0"/>
            </a:p>
          </p:txBody>
        </p:sp>
      </p:grpSp>
      <p:sp>
        <p:nvSpPr>
          <p:cNvPr id="15" name="Textfeld 14"/>
          <p:cNvSpPr txBox="1"/>
          <p:nvPr userDrawn="1"/>
        </p:nvSpPr>
        <p:spPr>
          <a:xfrm>
            <a:off x="8509503" y="5415673"/>
            <a:ext cx="3359936" cy="5130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en-GB" sz="2500" u="none" noProof="0" smtClean="0">
                <a:solidFill>
                  <a:schemeClr val="accent3"/>
                </a:solidFill>
              </a:rPr>
              <a:t>www.medel.com</a:t>
            </a:r>
            <a:endParaRPr lang="en-GB" sz="2500" u="none" noProof="0">
              <a:solidFill>
                <a:schemeClr val="accent3"/>
              </a:solidFill>
            </a:endParaRPr>
          </a:p>
        </p:txBody>
      </p:sp>
      <p:pic>
        <p:nvPicPr>
          <p:cNvPr id="16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5438010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7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2234" y="1773226"/>
            <a:ext cx="11186581" cy="4354355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6" name="Titel 25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0" name="Rechteck 9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1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0420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6190445" y="1773226"/>
            <a:ext cx="599996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Bildplatzhalter 2"/>
          <p:cNvSpPr>
            <a:spLocks noGrp="1"/>
          </p:cNvSpPr>
          <p:nvPr>
            <p:ph type="pic" idx="14" hasCustomPrompt="1"/>
          </p:nvPr>
        </p:nvSpPr>
        <p:spPr>
          <a:xfrm>
            <a:off x="6190445" y="1773226"/>
            <a:ext cx="5999968" cy="4032934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GB" noProof="0" dirty="0" smtClean="0"/>
              <a:t>Click on the symbol to add an image</a:t>
            </a:r>
            <a:endParaRPr lang="en-GB" noProof="0" dirty="0"/>
          </a:p>
        </p:txBody>
      </p:sp>
      <p:sp>
        <p:nvSpPr>
          <p:cNvPr id="11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1" name="Rechteck 20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2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1052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13" name="Diagrammplatzhalter 3"/>
          <p:cNvSpPr>
            <a:spLocks noGrp="1"/>
          </p:cNvSpPr>
          <p:nvPr>
            <p:ph type="chart" sz="quarter" idx="11" hasCustomPrompt="1"/>
          </p:nvPr>
        </p:nvSpPr>
        <p:spPr>
          <a:xfrm>
            <a:off x="6191205" y="1773648"/>
            <a:ext cx="5999208" cy="403296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insert a graph</a:t>
            </a:r>
            <a:endParaRPr lang="en-GB" noProof="0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7" name="Rechteck 26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8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6000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1" hasCustomPrompt="1"/>
          </p:nvPr>
        </p:nvSpPr>
        <p:spPr>
          <a:xfrm>
            <a:off x="6191205" y="1773648"/>
            <a:ext cx="5999208" cy="403296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insert a graph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35895" y="5878286"/>
            <a:ext cx="5954518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25397" y="1773226"/>
            <a:ext cx="6024605" cy="446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12" name="Diagrammplatzhalter 3"/>
          <p:cNvSpPr>
            <a:spLocks noGrp="1"/>
          </p:cNvSpPr>
          <p:nvPr>
            <p:ph type="chart" sz="quarter" idx="13" hasCustomPrompt="1"/>
          </p:nvPr>
        </p:nvSpPr>
        <p:spPr>
          <a:xfrm>
            <a:off x="-25397" y="1773226"/>
            <a:ext cx="6024605" cy="403338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insert a graph</a:t>
            </a:r>
            <a:endParaRPr lang="en-GB" noProof="0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7322" y="5874093"/>
            <a:ext cx="5951886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14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2" name="Rechteck 21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3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0147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25397" y="1773226"/>
            <a:ext cx="6024605" cy="446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-33862" y="5874093"/>
            <a:ext cx="6033071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GB" noProof="0" dirty="0" smtClean="0"/>
              <a:t>Caption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-25393" y="1773226"/>
            <a:ext cx="6025366" cy="403338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add an image</a:t>
            </a:r>
            <a:endParaRPr lang="en-GB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6191205" y="1773228"/>
            <a:ext cx="5999208" cy="4028991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add an image</a:t>
            </a:r>
            <a:endParaRPr lang="en-GB" noProof="0" dirty="0"/>
          </a:p>
        </p:txBody>
      </p:sp>
      <p:sp>
        <p:nvSpPr>
          <p:cNvPr id="21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2" name="Rechteck 21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23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845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90452" y="1773226"/>
            <a:ext cx="5468404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8" name="Rechteck 17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9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8152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50132" y="1997612"/>
            <a:ext cx="5517100" cy="639911"/>
          </a:xfrm>
        </p:spPr>
        <p:txBody>
          <a:bodyPr anchor="b">
            <a:noAutofit/>
          </a:bodyPr>
          <a:lstStyle>
            <a:lvl1pPr marL="0" indent="0">
              <a:buNone/>
              <a:defRPr sz="3200" b="0">
                <a:solidFill>
                  <a:schemeClr val="accent3"/>
                </a:solidFill>
              </a:defRPr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GB" noProof="0" smtClean="0"/>
              <a:t>Headline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0445" y="1997612"/>
            <a:ext cx="5377751" cy="639911"/>
          </a:xfrm>
        </p:spPr>
        <p:txBody>
          <a:bodyPr anchor="b">
            <a:noAutofit/>
          </a:bodyPr>
          <a:lstStyle>
            <a:lvl1pPr marL="0" indent="0">
              <a:buNone/>
              <a:defRPr sz="3200" b="0">
                <a:solidFill>
                  <a:schemeClr val="accent3"/>
                </a:solidFill>
              </a:defRPr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GB" noProof="0" smtClean="0"/>
              <a:t>Headline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3"/>
          </p:nvPr>
        </p:nvSpPr>
        <p:spPr>
          <a:xfrm>
            <a:off x="360716" y="2637522"/>
            <a:ext cx="5639257" cy="3490059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4"/>
          </p:nvPr>
        </p:nvSpPr>
        <p:spPr>
          <a:xfrm>
            <a:off x="6190445" y="2637522"/>
            <a:ext cx="5449512" cy="3490059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noProof="0" smtClean="0"/>
              <a:t>Headline</a:t>
            </a:r>
            <a:endParaRPr lang="en-GB" noProof="0"/>
          </a:p>
        </p:txBody>
      </p:sp>
      <p:sp>
        <p:nvSpPr>
          <p:cNvPr id="10" name="Rechteck 9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7" name="Rechteck 16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8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05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-16931" y="0"/>
            <a:ext cx="12207344" cy="68595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noProof="0"/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981302"/>
            <a:ext cx="12207344" cy="515279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insert a video</a:t>
            </a:r>
            <a:endParaRPr lang="en-GB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02630" y="260713"/>
            <a:ext cx="11356468" cy="576396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alpha val="60000"/>
                  </a:schemeClr>
                </a:solidFill>
              </a:defRPr>
            </a:lvl1pPr>
            <a:lvl2pPr marL="609585" indent="0">
              <a:buNone/>
              <a:defRPr>
                <a:solidFill>
                  <a:schemeClr val="bg1"/>
                </a:solidFill>
              </a:defRPr>
            </a:lvl2pPr>
            <a:lvl3pPr marL="1219170" indent="0">
              <a:buNone/>
              <a:defRPr>
                <a:solidFill>
                  <a:schemeClr val="bg1"/>
                </a:solidFill>
              </a:defRPr>
            </a:lvl3pPr>
            <a:lvl4pPr marL="1828754" indent="0">
              <a:buNone/>
              <a:defRPr>
                <a:solidFill>
                  <a:schemeClr val="bg1"/>
                </a:solidFill>
              </a:defRPr>
            </a:lvl4pPr>
            <a:lvl5pPr marL="243833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23844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90445" y="1773226"/>
            <a:ext cx="599996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24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000"/>
            </a:lvl2pPr>
            <a:lvl3pPr>
              <a:buClr>
                <a:schemeClr val="accent3"/>
              </a:buClr>
              <a:defRPr sz="1800"/>
            </a:lvl3pPr>
            <a:lvl4pPr marL="2133547" indent="-304792">
              <a:buFont typeface="Arial" pitchFamily="34" charset="0"/>
              <a:buChar char="•"/>
              <a:defRPr sz="1800"/>
            </a:lvl4pPr>
            <a:lvl5pPr marL="2743131" indent="-304792"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5" name="Bildplatzhalter 2"/>
          <p:cNvSpPr>
            <a:spLocks noGrp="1"/>
          </p:cNvSpPr>
          <p:nvPr>
            <p:ph type="pic" idx="14"/>
          </p:nvPr>
        </p:nvSpPr>
        <p:spPr>
          <a:xfrm>
            <a:off x="6190445" y="1773226"/>
            <a:ext cx="5999968" cy="4032934"/>
          </a:xfrm>
        </p:spPr>
        <p:txBody>
          <a:bodyPr/>
          <a:lstStyle>
            <a:lvl1pPr marL="0" indent="0">
              <a:buNone/>
              <a:defRPr sz="24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1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hteck 19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2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dirty="0" smtClean="0"/>
              <a:t>#. Thema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1052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 4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-16931" y="0"/>
            <a:ext cx="12207344" cy="68595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-8466" y="-5402"/>
            <a:ext cx="12207344" cy="6870391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GB" noProof="0" dirty="0" smtClean="0"/>
              <a:t>Click on the symbol to add an image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04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5"/>
          <p:cNvSpPr>
            <a:spLocks noGrp="1"/>
          </p:cNvSpPr>
          <p:nvPr>
            <p:ph type="title" hasCustomPrompt="1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6" name="Rechteck 15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03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" y="3994941"/>
            <a:ext cx="12190412" cy="1584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8" name="Rechteck 7"/>
          <p:cNvSpPr/>
          <p:nvPr userDrawn="1"/>
        </p:nvSpPr>
        <p:spPr>
          <a:xfrm>
            <a:off x="527313" y="3994941"/>
            <a:ext cx="8965779" cy="1584543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6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043102" y="4957788"/>
            <a:ext cx="8303648" cy="416672"/>
          </a:xfrm>
        </p:spPr>
        <p:txBody>
          <a:bodyPr>
            <a:noAutofit/>
          </a:bodyPr>
          <a:lstStyle>
            <a:lvl1pPr marL="0" indent="0" algn="l">
              <a:buNone/>
              <a:defRPr sz="2200">
                <a:solidFill>
                  <a:schemeClr val="bg1">
                    <a:alpha val="6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Secondary Title</a:t>
            </a:r>
            <a:endParaRPr lang="en-GB" noProof="0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1007310" y="4294093"/>
            <a:ext cx="8351378" cy="717749"/>
          </a:xfrm>
        </p:spPr>
        <p:txBody>
          <a:bodyPr wrap="square">
            <a:noAutofit/>
          </a:bodyPr>
          <a:lstStyle>
            <a:lvl1pPr algn="l"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 smtClean="0"/>
              <a:t>Presentation 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8551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66995" y="1052980"/>
            <a:ext cx="4141448" cy="720247"/>
          </a:xfrm>
        </p:spPr>
        <p:txBody>
          <a:bodyPr anchor="t"/>
          <a:lstStyle>
            <a:lvl1pPr algn="l">
              <a:defRPr sz="2700" b="0"/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113" y="1917276"/>
            <a:ext cx="6992986" cy="424945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4350" y="1917276"/>
            <a:ext cx="4156791" cy="4249456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9" name="Rechteck 8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0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555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7313" y="4801711"/>
            <a:ext cx="11231786" cy="356675"/>
          </a:xfrm>
        </p:spPr>
        <p:txBody>
          <a:bodyPr anchor="b"/>
          <a:lstStyle>
            <a:lvl1pPr algn="l">
              <a:defRPr sz="2700" b="0">
                <a:solidFill>
                  <a:schemeClr val="accent3"/>
                </a:solidFill>
              </a:defRPr>
            </a:lvl1pPr>
          </a:lstStyle>
          <a:p>
            <a:r>
              <a:rPr lang="en-GB" noProof="0" dirty="0" smtClean="0"/>
              <a:t>Caption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6983" y="5158386"/>
            <a:ext cx="11232118" cy="101524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9" name="Rechteck 8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526982" y="981302"/>
            <a:ext cx="11231687" cy="37449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smtClean="0"/>
              <a:t>#. Topic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299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981302"/>
            <a:ext cx="12190413" cy="58782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 smtClean="0"/>
              <a:t>Click on the symbol to add an image</a:t>
            </a:r>
            <a:endParaRPr lang="en-GB" noProof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 smtClean="0"/>
              <a:t>#. Topic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713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4854"/>
          <a:stretch/>
        </p:blipFill>
        <p:spPr>
          <a:xfrm>
            <a:off x="10304" y="982662"/>
            <a:ext cx="12204000" cy="5874637"/>
          </a:xfrm>
          <a:prstGeom prst="rect">
            <a:avLst/>
          </a:prstGeom>
        </p:spPr>
      </p:pic>
      <p:grpSp>
        <p:nvGrpSpPr>
          <p:cNvPr id="12" name="Gruppieren 11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97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atmeds38\users$\thuetter\My Pictures\Bild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307"/>
            <a:ext cx="12190413" cy="587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pieren 14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16" name="Rechteck 15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22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tmeds38\users$\thuetter\My Pictures\Bild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5" y="981302"/>
            <a:ext cx="12222160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8" name="Rechteck 7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1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70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atmeds38\users$\thuetter\My Pictures\Bild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1" y="970189"/>
            <a:ext cx="12222160" cy="58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ieren 3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5" name="Rechteck 4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66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1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13" name="Diagrammplatzhalter 3"/>
          <p:cNvSpPr>
            <a:spLocks noGrp="1"/>
          </p:cNvSpPr>
          <p:nvPr>
            <p:ph type="chart" sz="quarter" idx="11"/>
          </p:nvPr>
        </p:nvSpPr>
        <p:spPr>
          <a:xfrm>
            <a:off x="6191205" y="1773648"/>
            <a:ext cx="5999208" cy="403296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21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Rechteck 25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8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46000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173" y="981683"/>
            <a:ext cx="12190413" cy="5877905"/>
          </a:xfrm>
          <a:prstGeom prst="rect">
            <a:avLst/>
          </a:prstGeom>
        </p:spPr>
      </p:pic>
      <p:grpSp>
        <p:nvGrpSpPr>
          <p:cNvPr id="4" name="Gruppieren 3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5" name="Rechteck 4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6" name="Rechteck 5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7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77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atmeds38\users$\thuetter\My Pictures\Bild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302"/>
            <a:ext cx="12190413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/>
          <p:cNvGrpSpPr/>
          <p:nvPr userDrawn="1"/>
        </p:nvGrpSpPr>
        <p:grpSpPr>
          <a:xfrm>
            <a:off x="3336" y="5876256"/>
            <a:ext cx="3565120" cy="638736"/>
            <a:chOff x="2502" y="5874893"/>
            <a:chExt cx="2674188" cy="638588"/>
          </a:xfrm>
        </p:grpSpPr>
        <p:sp>
          <p:nvSpPr>
            <p:cNvPr id="8" name="Rechteck 7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pic>
        <p:nvPicPr>
          <p:cNvPr id="12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6051267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0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slide with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atmeds38\users$\thuetter\My Pictures\Bild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1" y="976491"/>
            <a:ext cx="12207344" cy="58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 userDrawn="1"/>
        </p:nvGrpSpPr>
        <p:grpSpPr>
          <a:xfrm>
            <a:off x="3336" y="5230414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</p:grpSp>
      <p:sp>
        <p:nvSpPr>
          <p:cNvPr id="4" name="Rechteck 3"/>
          <p:cNvSpPr/>
          <p:nvPr userDrawn="1"/>
        </p:nvSpPr>
        <p:spPr>
          <a:xfrm>
            <a:off x="4175243" y="5230415"/>
            <a:ext cx="8015170" cy="1629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175243" y="5213763"/>
            <a:ext cx="8015170" cy="16458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9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5438010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44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slid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 userDrawn="1"/>
        </p:nvGrpSpPr>
        <p:grpSpPr>
          <a:xfrm>
            <a:off x="3336" y="5230414"/>
            <a:ext cx="3565120" cy="638736"/>
            <a:chOff x="2502" y="5874893"/>
            <a:chExt cx="2674188" cy="638588"/>
          </a:xfrm>
        </p:grpSpPr>
        <p:sp>
          <p:nvSpPr>
            <p:cNvPr id="13" name="Rechteck 12"/>
            <p:cNvSpPr/>
            <p:nvPr userDrawn="1"/>
          </p:nvSpPr>
          <p:spPr>
            <a:xfrm>
              <a:off x="2502" y="5874894"/>
              <a:ext cx="2674188" cy="63858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smtClean="0"/>
                <a:t> </a:t>
              </a:r>
              <a:endParaRPr lang="en-GB" noProof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395288" y="5874893"/>
              <a:ext cx="2281402" cy="638587"/>
            </a:xfrm>
            <a:prstGeom prst="rect">
              <a:avLst/>
            </a:prstGeom>
            <a:solidFill>
              <a:srgbClr val="C60C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smtClean="0"/>
                <a:t> </a:t>
              </a:r>
              <a:endParaRPr lang="en-GB" noProof="0"/>
            </a:p>
          </p:txBody>
        </p:sp>
      </p:grpSp>
      <p:sp>
        <p:nvSpPr>
          <p:cNvPr id="2" name="Textfeld 1"/>
          <p:cNvSpPr txBox="1"/>
          <p:nvPr userDrawn="1"/>
        </p:nvSpPr>
        <p:spPr>
          <a:xfrm>
            <a:off x="8509503" y="5415673"/>
            <a:ext cx="3359936" cy="5130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en-GB" sz="2500" u="none" noProof="0" smtClean="0">
                <a:solidFill>
                  <a:schemeClr val="accent3"/>
                </a:solidFill>
              </a:rPr>
              <a:t>www.medel.com</a:t>
            </a:r>
            <a:endParaRPr lang="en-GB" sz="2500" u="none" noProof="0">
              <a:solidFill>
                <a:schemeClr val="accent3"/>
              </a:solidFill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362238" y="1773648"/>
            <a:ext cx="11396435" cy="3096640"/>
          </a:xfrm>
        </p:spPr>
        <p:txBody>
          <a:bodyPr>
            <a:normAutofit/>
          </a:bodyPr>
          <a:lstStyle>
            <a:lvl1pPr marL="0" indent="0">
              <a:buClr>
                <a:schemeClr val="accent3"/>
              </a:buClr>
              <a:buFont typeface="Symbol" pitchFamily="18" charset="2"/>
              <a:buNone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026" name="Picture 2" descr="W:\Corporate Design\_Redesign\Office\assets\hearLIF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5" y="5438010"/>
            <a:ext cx="1997105" cy="28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59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1"/>
          </p:nvPr>
        </p:nvSpPr>
        <p:spPr>
          <a:xfrm>
            <a:off x="6191205" y="1773648"/>
            <a:ext cx="5999208" cy="403296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6235895" y="5878286"/>
            <a:ext cx="5954518" cy="360446"/>
          </a:xfrm>
        </p:spPr>
        <p:txBody>
          <a:bodyPr>
            <a:noAutofit/>
          </a:bodyPr>
          <a:lstStyle>
            <a:lvl1pPr marL="0" indent="0">
              <a:buNone/>
              <a:defRPr sz="21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hteck 10"/>
          <p:cNvSpPr/>
          <p:nvPr/>
        </p:nvSpPr>
        <p:spPr>
          <a:xfrm>
            <a:off x="-25397" y="1773226"/>
            <a:ext cx="6024605" cy="446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12" name="Diagrammplatzhalter 3"/>
          <p:cNvSpPr>
            <a:spLocks noGrp="1"/>
          </p:cNvSpPr>
          <p:nvPr>
            <p:ph type="chart" sz="quarter" idx="13"/>
          </p:nvPr>
        </p:nvSpPr>
        <p:spPr>
          <a:xfrm>
            <a:off x="-25397" y="1773226"/>
            <a:ext cx="6024605" cy="40333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47322" y="5874093"/>
            <a:ext cx="5951886" cy="360446"/>
          </a:xfrm>
        </p:spPr>
        <p:txBody>
          <a:bodyPr>
            <a:noAutofit/>
          </a:bodyPr>
          <a:lstStyle>
            <a:lvl1pPr marL="0" indent="0">
              <a:buNone/>
              <a:defRPr sz="21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3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10147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91205" y="1773226"/>
            <a:ext cx="5999208" cy="4465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6162931" y="5878286"/>
            <a:ext cx="6027482" cy="360446"/>
          </a:xfrm>
        </p:spPr>
        <p:txBody>
          <a:bodyPr>
            <a:noAutofit/>
          </a:bodyPr>
          <a:lstStyle>
            <a:lvl1pPr marL="0" indent="0">
              <a:buNone/>
              <a:defRPr sz="21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hteck 10"/>
          <p:cNvSpPr/>
          <p:nvPr/>
        </p:nvSpPr>
        <p:spPr>
          <a:xfrm>
            <a:off x="-25397" y="1773226"/>
            <a:ext cx="6024605" cy="446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e-DE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-33862" y="5874093"/>
            <a:ext cx="6033071" cy="360446"/>
          </a:xfrm>
        </p:spPr>
        <p:txBody>
          <a:bodyPr>
            <a:noAutofit/>
          </a:bodyPr>
          <a:lstStyle>
            <a:lvl1pPr marL="0" indent="0">
              <a:buNone/>
              <a:defRPr sz="2100"/>
            </a:lvl1pPr>
            <a:lvl2pPr marL="609585" indent="0">
              <a:buNone/>
              <a:defRPr sz="1900"/>
            </a:lvl2pPr>
            <a:lvl3pPr marL="1219170" indent="0">
              <a:buNone/>
              <a:defRPr sz="1600"/>
            </a:lvl3pPr>
            <a:lvl4pPr marL="1828754" indent="0">
              <a:buNone/>
              <a:defRPr sz="1500"/>
            </a:lvl4pPr>
            <a:lvl5pPr marL="2438339" indent="0">
              <a:buNone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-25393" y="1773226"/>
            <a:ext cx="6025366" cy="40333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6"/>
          </p:nvPr>
        </p:nvSpPr>
        <p:spPr>
          <a:xfrm>
            <a:off x="6191205" y="1773228"/>
            <a:ext cx="5999208" cy="402899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21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3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9845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90452" y="1773226"/>
            <a:ext cx="5468404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5" name="Inhaltsplatzhalter 2"/>
          <p:cNvSpPr>
            <a:spLocks noGrp="1"/>
          </p:cNvSpPr>
          <p:nvPr>
            <p:ph idx="1"/>
          </p:nvPr>
        </p:nvSpPr>
        <p:spPr>
          <a:xfrm>
            <a:off x="363253" y="1773226"/>
            <a:ext cx="5636717" cy="4465530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9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9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58152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0132" y="1997612"/>
            <a:ext cx="5517100" cy="639911"/>
          </a:xfrm>
        </p:spPr>
        <p:txBody>
          <a:bodyPr anchor="b">
            <a:noAutofit/>
          </a:bodyPr>
          <a:lstStyle>
            <a:lvl1pPr marL="0" indent="0">
              <a:buNone/>
              <a:defRPr sz="3200" b="0">
                <a:solidFill>
                  <a:schemeClr val="accent3"/>
                </a:solidFill>
              </a:defRPr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0445" y="1997612"/>
            <a:ext cx="5377751" cy="639911"/>
          </a:xfrm>
        </p:spPr>
        <p:txBody>
          <a:bodyPr anchor="b">
            <a:noAutofit/>
          </a:bodyPr>
          <a:lstStyle>
            <a:lvl1pPr marL="0" indent="0">
              <a:buNone/>
              <a:defRPr sz="3200" b="0">
                <a:solidFill>
                  <a:schemeClr val="accent3"/>
                </a:solidFill>
              </a:defRPr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3"/>
          </p:nvPr>
        </p:nvSpPr>
        <p:spPr>
          <a:xfrm>
            <a:off x="360716" y="2637522"/>
            <a:ext cx="5639257" cy="3490059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4"/>
          </p:nvPr>
        </p:nvSpPr>
        <p:spPr>
          <a:xfrm>
            <a:off x="6190445" y="2637522"/>
            <a:ext cx="5449512" cy="3490059"/>
          </a:xfrm>
        </p:spPr>
        <p:txBody>
          <a:bodyPr>
            <a:normAutofit/>
          </a:bodyPr>
          <a:lstStyle>
            <a:lvl1pPr marL="457189" indent="-457189">
              <a:buClr>
                <a:schemeClr val="accent3"/>
              </a:buClr>
              <a:buFont typeface="Symbol" pitchFamily="18" charset="2"/>
              <a:buChar char="-"/>
              <a:defRPr sz="3200"/>
            </a:lvl1pPr>
            <a:lvl2pPr marL="990575" indent="-380990">
              <a:buClr>
                <a:schemeClr val="accent3"/>
              </a:buClr>
              <a:buFont typeface="Arial" pitchFamily="34" charset="0"/>
              <a:buChar char="•"/>
              <a:defRPr sz="2700"/>
            </a:lvl2pPr>
            <a:lvl3pPr>
              <a:buClr>
                <a:schemeClr val="accent3"/>
              </a:buClr>
              <a:defRPr sz="2400"/>
            </a:lvl3pPr>
            <a:lvl4pPr marL="2133547" indent="-304792">
              <a:buFont typeface="Arial" pitchFamily="34" charset="0"/>
              <a:buChar char="•"/>
              <a:defRPr sz="2100"/>
            </a:lvl4pPr>
            <a:lvl5pPr marL="2743131" indent="-304792">
              <a:buFont typeface="Arial" pitchFamily="34" charset="0"/>
              <a:buChar char="•"/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3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8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  <p:sp>
        <p:nvSpPr>
          <p:cNvPr id="15" name="Rechteck 14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6" name="Rechteck 15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9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5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Datumsplatzhalter 3"/>
          <p:cNvSpPr txBox="1">
            <a:spLocks/>
          </p:cNvSpPr>
          <p:nvPr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de-DE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8898" y="250361"/>
            <a:ext cx="8394257" cy="4419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#. Thema</a:t>
            </a:r>
            <a:endParaRPr lang="de-DE" noProof="0"/>
          </a:p>
        </p:txBody>
      </p:sp>
      <p:sp>
        <p:nvSpPr>
          <p:cNvPr id="7" name="Rechteck 6"/>
          <p:cNvSpPr/>
          <p:nvPr userDrawn="1"/>
        </p:nvSpPr>
        <p:spPr>
          <a:xfrm>
            <a:off x="3" y="6470690"/>
            <a:ext cx="12190412" cy="3960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8" name="Rechteck 7"/>
          <p:cNvSpPr/>
          <p:nvPr userDrawn="1"/>
        </p:nvSpPr>
        <p:spPr>
          <a:xfrm>
            <a:off x="527315" y="6470690"/>
            <a:ext cx="8831369" cy="396092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GB" noProof="0" smtClean="0"/>
              <a:t> </a:t>
            </a:r>
            <a:endParaRPr lang="en-GB" noProof="0"/>
          </a:p>
        </p:txBody>
      </p:sp>
      <p:sp>
        <p:nvSpPr>
          <p:cNvPr id="10" name="Datumsplatzhalter 3"/>
          <p:cNvSpPr txBox="1">
            <a:spLocks/>
          </p:cNvSpPr>
          <p:nvPr userDrawn="1"/>
        </p:nvSpPr>
        <p:spPr>
          <a:xfrm>
            <a:off x="526983" y="6470690"/>
            <a:ext cx="8831700" cy="39239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smtClean="0">
                <a:solidFill>
                  <a:schemeClr val="bg1">
                    <a:alpha val="40000"/>
                  </a:schemeClr>
                </a:solidFill>
              </a:rPr>
              <a:t>© MED-EL</a:t>
            </a:r>
            <a:endParaRPr lang="en-GB" noProof="0">
              <a:solidFill>
                <a:schemeClr val="bg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D1D4D3"/>
            </a:gs>
            <a:gs pos="0">
              <a:srgbClr val="F6F6F6"/>
            </a:gs>
          </a:gsLst>
          <a:lin ang="1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66"/>
          <a:stretch/>
        </p:blipFill>
        <p:spPr bwMode="auto">
          <a:xfrm>
            <a:off x="0" y="-11553"/>
            <a:ext cx="12206859" cy="6871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Untertitel 2"/>
          <p:cNvSpPr txBox="1">
            <a:spLocks/>
          </p:cNvSpPr>
          <p:nvPr/>
        </p:nvSpPr>
        <p:spPr>
          <a:xfrm>
            <a:off x="380521" y="243812"/>
            <a:ext cx="3263938" cy="50417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>
              <a:solidFill>
                <a:schemeClr val="accent3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6" t="2013" b="86862"/>
          <a:stretch/>
        </p:blipFill>
        <p:spPr bwMode="auto">
          <a:xfrm>
            <a:off x="9161254" y="95250"/>
            <a:ext cx="2910616" cy="8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609521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165058" y="6357824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736463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30D-9CA5-4035-8227-2AB71976FE49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3590" y="783937"/>
            <a:ext cx="8995554" cy="989713"/>
          </a:xfrm>
          <a:prstGeom prst="rect">
            <a:avLst/>
          </a:prstGeom>
        </p:spPr>
        <p:txBody>
          <a:bodyPr vert="horz" lIns="121917" tIns="60958" rIns="121917" bIns="60958" rtlCol="0" anchor="t">
            <a:normAutofit/>
          </a:bodyPr>
          <a:lstStyle/>
          <a:p>
            <a:r>
              <a:rPr lang="en-GB" noProof="0" dirty="0" err="1" smtClean="0"/>
              <a:t>Titelmasterformat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6368" y="1773652"/>
            <a:ext cx="1129673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en-GB" noProof="0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55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3" r:id="rId22"/>
    <p:sldLayoutId id="2147483672" r:id="rId23"/>
    <p:sldLayoutId id="2147483673" r:id="rId24"/>
    <p:sldLayoutId id="2147483675" r:id="rId25"/>
    <p:sldLayoutId id="2147483676" r:id="rId26"/>
    <p:sldLayoutId id="2147483664" r:id="rId27"/>
    <p:sldLayoutId id="2147483665" r:id="rId28"/>
    <p:sldLayoutId id="2147483677" r:id="rId29"/>
    <p:sldLayoutId id="2147483678" r:id="rId30"/>
    <p:sldLayoutId id="2147483666" r:id="rId31"/>
    <p:sldLayoutId id="2147483663" r:id="rId32"/>
    <p:sldLayoutId id="2147483668" r:id="rId33"/>
    <p:sldLayoutId id="2147483669" r:id="rId34"/>
    <p:sldLayoutId id="2147483679" r:id="rId35"/>
    <p:sldLayoutId id="2147483680" r:id="rId36"/>
    <p:sldLayoutId id="2147483681" r:id="rId37"/>
    <p:sldLayoutId id="2147483682" r:id="rId38"/>
    <p:sldLayoutId id="2147483683" r:id="rId39"/>
    <p:sldLayoutId id="2147483684" r:id="rId40"/>
    <p:sldLayoutId id="2147483685" r:id="rId41"/>
    <p:sldLayoutId id="2147483686" r:id="rId42"/>
    <p:sldLayoutId id="2147483687" r:id="rId4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lang="de-DE" sz="3200" kern="1200" dirty="0">
          <a:solidFill>
            <a:schemeClr val="accent3"/>
          </a:solidFill>
          <a:latin typeface="Signa Offc Pro Light" pitchFamily="34" charset="0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Clr>
          <a:schemeClr val="accent3"/>
        </a:buClr>
        <a:buFont typeface="Symbol" pitchFamily="18" charset="2"/>
        <a:buChar char="-"/>
        <a:defRPr sz="2400" kern="1200">
          <a:solidFill>
            <a:schemeClr val="tx1"/>
          </a:solidFill>
          <a:latin typeface="Signa Offc Pro Light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000" kern="1200">
          <a:solidFill>
            <a:schemeClr val="tx1"/>
          </a:solidFill>
          <a:latin typeface="Signa Offc Pro Light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Signa Offc Pro Light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igna Offc Pro Light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igna Offc Pro Light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932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79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00">
        <p:fade/>
      </p:transition>
    </mc:Choice>
    <mc:Fallback xmlns="">
      <p:transition spd="med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M PPT_WIDESCREEN FORMAT">
  <a:themeElements>
    <a:clrScheme name="MED-EL">
      <a:dk1>
        <a:srgbClr val="333333"/>
      </a:dk1>
      <a:lt1>
        <a:srgbClr val="FFFFFF"/>
      </a:lt1>
      <a:dk2>
        <a:srgbClr val="717171"/>
      </a:dk2>
      <a:lt2>
        <a:srgbClr val="D1D4D3"/>
      </a:lt2>
      <a:accent1>
        <a:srgbClr val="C60C30"/>
      </a:accent1>
      <a:accent2>
        <a:srgbClr val="6E273D"/>
      </a:accent2>
      <a:accent3>
        <a:srgbClr val="F7403A"/>
      </a:accent3>
      <a:accent4>
        <a:srgbClr val="B6BF00"/>
      </a:accent4>
      <a:accent5>
        <a:srgbClr val="00AE65"/>
      </a:accent5>
      <a:accent6>
        <a:srgbClr val="009AA6"/>
      </a:accent6>
      <a:hlink>
        <a:srgbClr val="F7403A"/>
      </a:hlink>
      <a:folHlink>
        <a:srgbClr val="981E32"/>
      </a:folHlink>
    </a:clrScheme>
    <a:fontScheme name="MED-EL">
      <a:majorFont>
        <a:latin typeface="Signa Offc Pro Light"/>
        <a:ea typeface=""/>
        <a:cs typeface=""/>
      </a:majorFont>
      <a:minorFont>
        <a:latin typeface="Signa Offc Pro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78D2AC6B894A4189E54D18E2A5273D" ma:contentTypeVersion="0" ma:contentTypeDescription="Create a new document." ma:contentTypeScope="" ma:versionID="97ca93b31ec6a091d264cdf114b665f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CD23B0-FC20-4801-9DEF-FC02F51B2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5A91C7-705B-4150-966C-3F4784124EEB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35BB046-7C48-4EE0-9ADE-7EE1796F2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Office PowerPoint</Application>
  <PresentationFormat>Custom</PresentationFormat>
  <Paragraphs>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CSM PPT_WIDESCREEN FORMAT</vt:lpstr>
      <vt:lpstr>PowerPoint Presentation</vt:lpstr>
      <vt:lpstr>PowerPoint Presentation</vt:lpstr>
    </vt:vector>
  </TitlesOfParts>
  <Company>MED-EL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Waller</dc:creator>
  <cp:lastModifiedBy>Jennifer Carroll</cp:lastModifiedBy>
  <cp:revision>48</cp:revision>
  <cp:lastPrinted>2015-06-30T14:44:11Z</cp:lastPrinted>
  <dcterms:created xsi:type="dcterms:W3CDTF">2016-10-13T12:35:47Z</dcterms:created>
  <dcterms:modified xsi:type="dcterms:W3CDTF">2017-02-13T08:25:28Z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0x010100E878D2AC6B894A4189E54D18E2A5273D</vt:lpwstr>
  </property>
  <property fmtid="{D5CDD505-2E9C-101B-9397-08002B2CF9AE}" pid="3" name="Category">
    <vt:lpwstr>;#MED-EL;#Presentation;#</vt:lpwstr>
  </property>
  <property fmtid="{D5CDD505-2E9C-101B-9397-08002B2CF9AE}" pid="4" name="TagsCloud">
    <vt:lpwstr>1;#;#2;#</vt:lpwstr>
  </property>
</Properties>
</file>